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313" r:id="rId3"/>
    <p:sldId id="261" r:id="rId4"/>
    <p:sldId id="314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9283" autoAdjust="0"/>
  </p:normalViewPr>
  <p:slideViewPr>
    <p:cSldViewPr>
      <p:cViewPr>
        <p:scale>
          <a:sx n="95" d="100"/>
          <a:sy n="95" d="100"/>
        </p:scale>
        <p:origin x="-216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7A0B-59D7-4E37-8FC1-DD86D8B54F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Αναπληρωτή Καθηγητή κ. Β. </a:t>
            </a:r>
            <a:r>
              <a:rPr lang="el-GR" sz="2000" dirty="0" err="1" smtClean="0"/>
              <a:t>Τσικούρα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ΔΙΑΓΡΑΜΜΑΤΑ ΦΑΣΕΩΝ</a:t>
            </a:r>
            <a:br>
              <a:rPr lang="el-GR" sz="4000" dirty="0" smtClean="0"/>
            </a:br>
            <a:r>
              <a:rPr lang="el-GR" sz="4000" dirty="0" smtClean="0"/>
              <a:t>(Μέρος Β΄)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itec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21" y="1557338"/>
            <a:ext cx="4959333" cy="46085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168352" cy="460851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Δυο αμετάβλητα σημεία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Στο </a:t>
            </a:r>
            <a:r>
              <a:rPr lang="el-GR" dirty="0" err="1" smtClean="0">
                <a:latin typeface="Calibri" pitchFamily="34" charset="0"/>
              </a:rPr>
              <a:t>περιτηκτικό</a:t>
            </a:r>
            <a:r>
              <a:rPr lang="el-GR" dirty="0" smtClean="0">
                <a:latin typeface="Calibri" pitchFamily="34" charset="0"/>
              </a:rPr>
              <a:t> (</a:t>
            </a:r>
            <a:r>
              <a:rPr lang="el-GR" b="1" dirty="0" smtClean="0">
                <a:latin typeface="Calibri" pitchFamily="34" charset="0"/>
              </a:rPr>
              <a:t>Π</a:t>
            </a:r>
            <a:r>
              <a:rPr lang="el-GR" dirty="0" smtClean="0">
                <a:latin typeface="Calibri" pitchFamily="34" charset="0"/>
              </a:rPr>
              <a:t>):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latin typeface="Calibri" pitchFamily="34" charset="0"/>
              </a:rPr>
              <a:t>Fo</a:t>
            </a:r>
            <a:r>
              <a:rPr lang="en-US" dirty="0" smtClean="0">
                <a:latin typeface="Calibri" pitchFamily="34" charset="0"/>
              </a:rPr>
              <a:t> + Y = En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</a:rPr>
              <a:t>Συνεχής ή Ασυνεχής αντίδραση; Ιστός;)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Στο </a:t>
            </a:r>
            <a:r>
              <a:rPr lang="el-GR" dirty="0" err="1" smtClean="0">
                <a:latin typeface="Calibri" pitchFamily="34" charset="0"/>
              </a:rPr>
              <a:t>ευτηκτικό</a:t>
            </a:r>
            <a:r>
              <a:rPr lang="el-GR" dirty="0" smtClean="0">
                <a:latin typeface="Calibri" pitchFamily="34" charset="0"/>
              </a:rPr>
              <a:t> (</a:t>
            </a:r>
            <a:r>
              <a:rPr lang="el-GR" b="1" dirty="0" smtClean="0">
                <a:latin typeface="Calibri" pitchFamily="34" charset="0"/>
              </a:rPr>
              <a:t>Ε</a:t>
            </a:r>
            <a:r>
              <a:rPr lang="el-GR" dirty="0" smtClean="0">
                <a:latin typeface="Calibri" pitchFamily="34" charset="0"/>
              </a:rPr>
              <a:t>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En + Y = </a:t>
            </a:r>
            <a:r>
              <a:rPr lang="en-US" sz="2000" dirty="0" err="1" smtClean="0">
                <a:latin typeface="Calibri" pitchFamily="34" charset="0"/>
              </a:rPr>
              <a:t>Chri</a:t>
            </a:r>
            <a:endParaRPr lang="en-US" sz="2000" dirty="0" smtClean="0"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Y = En + </a:t>
            </a:r>
            <a:r>
              <a:rPr lang="en-US" sz="2000" dirty="0" err="1" smtClean="0">
                <a:latin typeface="Calibri" pitchFamily="34" charset="0"/>
              </a:rPr>
              <a:t>Chri</a:t>
            </a:r>
            <a:endParaRPr lang="el-GR" sz="2000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itec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21" y="1557338"/>
            <a:ext cx="4959333" cy="46085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008313" cy="460851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Πού θα σταματήσει η αντίδραση;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sp>
        <p:nvSpPr>
          <p:cNvPr id="6" name="31 - Ορθογώνιο"/>
          <p:cNvSpPr/>
          <p:nvPr/>
        </p:nvSpPr>
        <p:spPr bwMode="auto">
          <a:xfrm>
            <a:off x="2384090" y="1556792"/>
            <a:ext cx="2835982" cy="4176464"/>
          </a:xfrm>
          <a:prstGeom prst="rect">
            <a:avLst/>
          </a:prstGeom>
          <a:solidFill>
            <a:srgbClr val="B2B2B2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itec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21" y="1557338"/>
            <a:ext cx="4959333" cy="46085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008313" cy="460851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Πού θα σταματήσει η αντίδραση;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sp>
        <p:nvSpPr>
          <p:cNvPr id="6" name="31 - Ορθογώνιο"/>
          <p:cNvSpPr/>
          <p:nvPr/>
        </p:nvSpPr>
        <p:spPr bwMode="auto">
          <a:xfrm flipH="1">
            <a:off x="1180407" y="1556792"/>
            <a:ext cx="1203683" cy="4176464"/>
          </a:xfrm>
          <a:prstGeom prst="rect">
            <a:avLst/>
          </a:prstGeom>
          <a:solidFill>
            <a:srgbClr val="B2B2B2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itec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21" y="1557338"/>
            <a:ext cx="4959333" cy="46085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008313" cy="4608512"/>
          </a:xfrm>
        </p:spPr>
        <p:txBody>
          <a:bodyPr/>
          <a:lstStyle/>
          <a:p>
            <a:pPr marL="342900" indent="-342900" algn="ctr"/>
            <a:r>
              <a:rPr lang="el-GR" sz="2400" b="1" dirty="0" smtClean="0">
                <a:latin typeface="Calibri" pitchFamily="34" charset="0"/>
              </a:rPr>
              <a:t>ΠΕΡΙΠΤΩΣΗ </a:t>
            </a:r>
            <a:r>
              <a:rPr lang="en-US" sz="2400" b="1" dirty="0" smtClean="0">
                <a:latin typeface="Calibri" pitchFamily="34" charset="0"/>
              </a:rPr>
              <a:t>A</a:t>
            </a:r>
            <a:endParaRPr lang="el-GR" sz="2400" b="1" dirty="0" smtClean="0">
              <a:latin typeface="Calibri" pitchFamily="34" charset="0"/>
            </a:endParaRPr>
          </a:p>
          <a:p>
            <a:pPr algn="ctr"/>
            <a:r>
              <a:rPr lang="el-GR" sz="2400" dirty="0" smtClean="0">
                <a:latin typeface="Calibri" pitchFamily="34" charset="0"/>
              </a:rPr>
              <a:t>(Αρχική Σύσταση ΑΡΙΣΤΕΡΑ από την ενδιάμεση φάση)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Ποια πετρώματα θα πάρω με κλασματική κρυστάλλωση;</a:t>
            </a: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sp>
        <p:nvSpPr>
          <p:cNvPr id="6" name="31 - Ορθογώνιο"/>
          <p:cNvSpPr/>
          <p:nvPr/>
        </p:nvSpPr>
        <p:spPr bwMode="auto">
          <a:xfrm>
            <a:off x="2384089" y="1556792"/>
            <a:ext cx="2835982" cy="4176464"/>
          </a:xfrm>
          <a:prstGeom prst="rect">
            <a:avLst/>
          </a:prstGeom>
          <a:solidFill>
            <a:srgbClr val="B2B2B2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28 - Ελεύθερη σχεδίαση"/>
          <p:cNvSpPr/>
          <p:nvPr/>
        </p:nvSpPr>
        <p:spPr bwMode="auto">
          <a:xfrm>
            <a:off x="2371304" y="1569777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41 - Ελεύθερη σχεδίαση"/>
          <p:cNvSpPr/>
          <p:nvPr/>
        </p:nvSpPr>
        <p:spPr bwMode="auto">
          <a:xfrm>
            <a:off x="1165242" y="3378414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42 - Ελεύθερη σχεδίαση"/>
          <p:cNvSpPr/>
          <p:nvPr/>
        </p:nvSpPr>
        <p:spPr bwMode="auto">
          <a:xfrm>
            <a:off x="1165242" y="3650897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" name="43 - Ελεύθερη σχεδίαση"/>
          <p:cNvSpPr/>
          <p:nvPr/>
        </p:nvSpPr>
        <p:spPr bwMode="auto">
          <a:xfrm>
            <a:off x="1165242" y="3896182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1" name="44 - Ελεύθερη σχεδίαση"/>
          <p:cNvSpPr/>
          <p:nvPr/>
        </p:nvSpPr>
        <p:spPr bwMode="auto">
          <a:xfrm>
            <a:off x="1619672" y="1556792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" name="45 - Ελεύθερη σχεδίαση"/>
          <p:cNvSpPr/>
          <p:nvPr/>
        </p:nvSpPr>
        <p:spPr bwMode="auto">
          <a:xfrm>
            <a:off x="1164002" y="4172130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46 - Ελεύθερη σχεδίαση"/>
          <p:cNvSpPr/>
          <p:nvPr/>
        </p:nvSpPr>
        <p:spPr bwMode="auto">
          <a:xfrm>
            <a:off x="1164002" y="4422566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47 - Ελεύθερη σχεδίαση"/>
          <p:cNvSpPr/>
          <p:nvPr/>
        </p:nvSpPr>
        <p:spPr bwMode="auto">
          <a:xfrm rot="16200000">
            <a:off x="1296661" y="4636737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48 - Ελεύθερη σχεδίαση"/>
          <p:cNvSpPr/>
          <p:nvPr/>
        </p:nvSpPr>
        <p:spPr bwMode="auto">
          <a:xfrm rot="16200000">
            <a:off x="1527819" y="4619656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" name="61 - Ελεύθερη σχεδίαση"/>
          <p:cNvSpPr/>
          <p:nvPr/>
        </p:nvSpPr>
        <p:spPr bwMode="auto">
          <a:xfrm>
            <a:off x="1729757" y="3296858"/>
            <a:ext cx="177947" cy="279276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63 - Ελεύθερη σχεδίαση"/>
          <p:cNvSpPr/>
          <p:nvPr/>
        </p:nvSpPr>
        <p:spPr bwMode="auto">
          <a:xfrm>
            <a:off x="1907704" y="3573016"/>
            <a:ext cx="144017" cy="319284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8" name="64 - Ελεύθερη σχεδίαση"/>
          <p:cNvSpPr/>
          <p:nvPr/>
        </p:nvSpPr>
        <p:spPr bwMode="auto">
          <a:xfrm>
            <a:off x="2051720" y="3861047"/>
            <a:ext cx="147300" cy="313969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9" name="69 - Ελεύθερη σχεδίαση"/>
          <p:cNvSpPr/>
          <p:nvPr/>
        </p:nvSpPr>
        <p:spPr bwMode="auto">
          <a:xfrm>
            <a:off x="2195736" y="4149080"/>
            <a:ext cx="117043" cy="234087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0" name="70 - Ελεύθερη σχεδίαση"/>
          <p:cNvSpPr/>
          <p:nvPr/>
        </p:nvSpPr>
        <p:spPr bwMode="auto">
          <a:xfrm>
            <a:off x="2301612" y="4375739"/>
            <a:ext cx="151655" cy="361299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1" name="71 - Ελεύθερη σχεδίαση"/>
          <p:cNvSpPr/>
          <p:nvPr/>
        </p:nvSpPr>
        <p:spPr bwMode="auto">
          <a:xfrm>
            <a:off x="1616014" y="4763581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cxnSp>
        <p:nvCxnSpPr>
          <p:cNvPr id="22" name="32 - Ευθύγραμμο βέλος σύνδεσης"/>
          <p:cNvCxnSpPr/>
          <p:nvPr/>
        </p:nvCxnSpPr>
        <p:spPr bwMode="auto">
          <a:xfrm rot="16200000" flipH="1">
            <a:off x="1366695" y="1910396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3" name="Oval 36"/>
          <p:cNvSpPr>
            <a:spLocks noChangeAspect="1" noChangeArrowheads="1"/>
          </p:cNvSpPr>
          <p:nvPr/>
        </p:nvSpPr>
        <p:spPr bwMode="auto">
          <a:xfrm>
            <a:off x="1513733" y="1496658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24" name="33 - Ευθύγραμμο βέλος σύνδεσης"/>
          <p:cNvCxnSpPr/>
          <p:nvPr/>
        </p:nvCxnSpPr>
        <p:spPr bwMode="auto">
          <a:xfrm rot="16200000" flipH="1">
            <a:off x="1399941" y="2371154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5" name="36 - Ευθύγραμμο βέλος σύνδεσης"/>
          <p:cNvCxnSpPr/>
          <p:nvPr/>
        </p:nvCxnSpPr>
        <p:spPr bwMode="auto">
          <a:xfrm rot="16200000" flipH="1">
            <a:off x="1354663" y="2829913"/>
            <a:ext cx="536050" cy="603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6" name="39 - Ελεύθερη σχεδίαση"/>
          <p:cNvSpPr/>
          <p:nvPr/>
        </p:nvSpPr>
        <p:spPr bwMode="auto">
          <a:xfrm flipV="1">
            <a:off x="1147845" y="3058259"/>
            <a:ext cx="879693" cy="45719"/>
          </a:xfrm>
          <a:custGeom>
            <a:avLst/>
            <a:gdLst>
              <a:gd name="connsiteX0" fmla="*/ 559613 w 559613"/>
              <a:gd name="connsiteY0" fmla="*/ 0 h 0"/>
              <a:gd name="connsiteX1" fmla="*/ 0 w 5596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613">
                <a:moveTo>
                  <a:pt x="559613" y="0"/>
                </a:moveTo>
                <a:lnTo>
                  <a:pt x="0" y="0"/>
                </a:lnTo>
              </a:path>
            </a:pathLst>
          </a:custGeom>
          <a:noFill/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7" name="40 - Ελεύθερη σχεδίαση"/>
          <p:cNvSpPr/>
          <p:nvPr/>
        </p:nvSpPr>
        <p:spPr bwMode="auto">
          <a:xfrm>
            <a:off x="1169866" y="3117814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8" name="59 - Ελεύθερη σχεδίαση"/>
          <p:cNvSpPr/>
          <p:nvPr/>
        </p:nvSpPr>
        <p:spPr bwMode="auto">
          <a:xfrm>
            <a:off x="1618386" y="3097293"/>
            <a:ext cx="145302" cy="234087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itec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21" y="1557338"/>
            <a:ext cx="4959333" cy="46085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008313" cy="4608512"/>
          </a:xfrm>
        </p:spPr>
        <p:txBody>
          <a:bodyPr/>
          <a:lstStyle/>
          <a:p>
            <a:pPr marL="342900" indent="-342900" algn="ctr"/>
            <a:r>
              <a:rPr lang="el-GR" sz="2400" b="1" dirty="0" smtClean="0">
                <a:latin typeface="Calibri" pitchFamily="34" charset="0"/>
              </a:rPr>
              <a:t>ΠΕΡΙΠΤΩΣΗ Α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(Αρχική Σύσταση ΑΡΙΣΤΕΡΑ από την ενδιάμεση φάση)</a:t>
            </a:r>
          </a:p>
          <a:p>
            <a:pPr marL="342900" indent="-342900" algn="ctr">
              <a:buClr>
                <a:srgbClr val="FFFF00"/>
              </a:buClr>
            </a:pPr>
            <a:r>
              <a:rPr lang="el-GR" sz="2400" b="1" dirty="0" smtClean="0">
                <a:latin typeface="Calibri" pitchFamily="34" charset="0"/>
              </a:rPr>
              <a:t>ΤΗΞΗ</a:t>
            </a:r>
          </a:p>
          <a:p>
            <a:pPr algn="ctr">
              <a:buClr>
                <a:srgbClr val="FFFF00"/>
              </a:buClr>
            </a:pPr>
            <a:r>
              <a:rPr lang="el-GR" sz="2400" i="1" dirty="0" smtClean="0">
                <a:latin typeface="Calibri" pitchFamily="34" charset="0"/>
              </a:rPr>
              <a:t>Από τι πέτρωμα ξεκινάω;</a:t>
            </a:r>
          </a:p>
          <a:p>
            <a:pPr algn="ctr">
              <a:buClr>
                <a:srgbClr val="FFFF00"/>
              </a:buClr>
            </a:pPr>
            <a:r>
              <a:rPr lang="el-GR" sz="2400" i="1" dirty="0" smtClean="0">
                <a:latin typeface="Calibri" pitchFamily="34" charset="0"/>
              </a:rPr>
              <a:t>Τι είναι το πρώτο υγρό που παίρνω  με μερική τήξη</a:t>
            </a:r>
            <a:r>
              <a:rPr lang="el-GR" sz="2400" b="1" i="1" dirty="0" smtClean="0">
                <a:latin typeface="Calibri" pitchFamily="34" charset="0"/>
              </a:rPr>
              <a:t>;</a:t>
            </a:r>
          </a:p>
          <a:p>
            <a:pPr marL="342900" indent="-342900">
              <a:buClr>
                <a:srgbClr val="FFFF00"/>
              </a:buClr>
            </a:pPr>
            <a:endParaRPr lang="el-G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sp>
        <p:nvSpPr>
          <p:cNvPr id="6" name="31 - Ορθογώνιο"/>
          <p:cNvSpPr/>
          <p:nvPr/>
        </p:nvSpPr>
        <p:spPr bwMode="auto">
          <a:xfrm>
            <a:off x="2384089" y="1556792"/>
            <a:ext cx="2835982" cy="4176464"/>
          </a:xfrm>
          <a:prstGeom prst="rect">
            <a:avLst/>
          </a:prstGeom>
          <a:solidFill>
            <a:srgbClr val="B2B2B2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28 - Ελεύθερη σχεδίαση"/>
          <p:cNvSpPr/>
          <p:nvPr/>
        </p:nvSpPr>
        <p:spPr bwMode="auto">
          <a:xfrm>
            <a:off x="2371304" y="1569777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41 - Ελεύθερη σχεδίαση"/>
          <p:cNvSpPr/>
          <p:nvPr/>
        </p:nvSpPr>
        <p:spPr bwMode="auto">
          <a:xfrm>
            <a:off x="1165242" y="3378414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42 - Ελεύθερη σχεδίαση"/>
          <p:cNvSpPr/>
          <p:nvPr/>
        </p:nvSpPr>
        <p:spPr bwMode="auto">
          <a:xfrm>
            <a:off x="1165242" y="3650897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" name="43 - Ελεύθερη σχεδίαση"/>
          <p:cNvSpPr/>
          <p:nvPr/>
        </p:nvSpPr>
        <p:spPr bwMode="auto">
          <a:xfrm>
            <a:off x="1165242" y="3896182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1" name="44 - Ελεύθερη σχεδίαση"/>
          <p:cNvSpPr/>
          <p:nvPr/>
        </p:nvSpPr>
        <p:spPr bwMode="auto">
          <a:xfrm>
            <a:off x="1619672" y="1556792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" name="45 - Ελεύθερη σχεδίαση"/>
          <p:cNvSpPr/>
          <p:nvPr/>
        </p:nvSpPr>
        <p:spPr bwMode="auto">
          <a:xfrm>
            <a:off x="1164002" y="4172130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46 - Ελεύθερη σχεδίαση"/>
          <p:cNvSpPr/>
          <p:nvPr/>
        </p:nvSpPr>
        <p:spPr bwMode="auto">
          <a:xfrm>
            <a:off x="1164002" y="4422566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47 - Ελεύθερη σχεδίαση"/>
          <p:cNvSpPr/>
          <p:nvPr/>
        </p:nvSpPr>
        <p:spPr bwMode="auto">
          <a:xfrm rot="16200000">
            <a:off x="1296661" y="4636737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48 - Ελεύθερη σχεδίαση"/>
          <p:cNvSpPr/>
          <p:nvPr/>
        </p:nvSpPr>
        <p:spPr bwMode="auto">
          <a:xfrm rot="16200000">
            <a:off x="1527819" y="4619656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" name="61 - Ελεύθερη σχεδίαση"/>
          <p:cNvSpPr/>
          <p:nvPr/>
        </p:nvSpPr>
        <p:spPr bwMode="auto">
          <a:xfrm>
            <a:off x="1729757" y="3296858"/>
            <a:ext cx="177947" cy="279276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63 - Ελεύθερη σχεδίαση"/>
          <p:cNvSpPr/>
          <p:nvPr/>
        </p:nvSpPr>
        <p:spPr bwMode="auto">
          <a:xfrm>
            <a:off x="1907704" y="3573016"/>
            <a:ext cx="144017" cy="319284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8" name="64 - Ελεύθερη σχεδίαση"/>
          <p:cNvSpPr/>
          <p:nvPr/>
        </p:nvSpPr>
        <p:spPr bwMode="auto">
          <a:xfrm>
            <a:off x="2051720" y="3861047"/>
            <a:ext cx="147300" cy="313969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9" name="69 - Ελεύθερη σχεδίαση"/>
          <p:cNvSpPr/>
          <p:nvPr/>
        </p:nvSpPr>
        <p:spPr bwMode="auto">
          <a:xfrm>
            <a:off x="2195736" y="4149080"/>
            <a:ext cx="117043" cy="234087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0" name="70 - Ελεύθερη σχεδίαση"/>
          <p:cNvSpPr/>
          <p:nvPr/>
        </p:nvSpPr>
        <p:spPr bwMode="auto">
          <a:xfrm>
            <a:off x="2301612" y="4375739"/>
            <a:ext cx="151655" cy="361299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1" name="71 - Ελεύθερη σχεδίαση"/>
          <p:cNvSpPr/>
          <p:nvPr/>
        </p:nvSpPr>
        <p:spPr bwMode="auto">
          <a:xfrm>
            <a:off x="1616014" y="4763581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cxnSp>
        <p:nvCxnSpPr>
          <p:cNvPr id="22" name="32 - Ευθύγραμμο βέλος σύνδεσης"/>
          <p:cNvCxnSpPr/>
          <p:nvPr/>
        </p:nvCxnSpPr>
        <p:spPr bwMode="auto">
          <a:xfrm rot="16200000" flipH="1">
            <a:off x="1366695" y="1910396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3" name="Oval 36"/>
          <p:cNvSpPr>
            <a:spLocks noChangeAspect="1" noChangeArrowheads="1"/>
          </p:cNvSpPr>
          <p:nvPr/>
        </p:nvSpPr>
        <p:spPr bwMode="auto">
          <a:xfrm>
            <a:off x="1513733" y="1496658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24" name="33 - Ευθύγραμμο βέλος σύνδεσης"/>
          <p:cNvCxnSpPr/>
          <p:nvPr/>
        </p:nvCxnSpPr>
        <p:spPr bwMode="auto">
          <a:xfrm rot="16200000" flipH="1">
            <a:off x="1399941" y="2371154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5" name="36 - Ευθύγραμμο βέλος σύνδεσης"/>
          <p:cNvCxnSpPr/>
          <p:nvPr/>
        </p:nvCxnSpPr>
        <p:spPr bwMode="auto">
          <a:xfrm rot="16200000" flipH="1">
            <a:off x="1354663" y="2829913"/>
            <a:ext cx="536050" cy="603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6" name="39 - Ελεύθερη σχεδίαση"/>
          <p:cNvSpPr/>
          <p:nvPr/>
        </p:nvSpPr>
        <p:spPr bwMode="auto">
          <a:xfrm flipV="1">
            <a:off x="1147845" y="3058259"/>
            <a:ext cx="879693" cy="45719"/>
          </a:xfrm>
          <a:custGeom>
            <a:avLst/>
            <a:gdLst>
              <a:gd name="connsiteX0" fmla="*/ 559613 w 559613"/>
              <a:gd name="connsiteY0" fmla="*/ 0 h 0"/>
              <a:gd name="connsiteX1" fmla="*/ 0 w 5596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613">
                <a:moveTo>
                  <a:pt x="559613" y="0"/>
                </a:moveTo>
                <a:lnTo>
                  <a:pt x="0" y="0"/>
                </a:lnTo>
              </a:path>
            </a:pathLst>
          </a:custGeom>
          <a:noFill/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7" name="40 - Ελεύθερη σχεδίαση"/>
          <p:cNvSpPr/>
          <p:nvPr/>
        </p:nvSpPr>
        <p:spPr bwMode="auto">
          <a:xfrm>
            <a:off x="1169866" y="3117814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8" name="59 - Ελεύθερη σχεδίαση"/>
          <p:cNvSpPr/>
          <p:nvPr/>
        </p:nvSpPr>
        <p:spPr bwMode="auto">
          <a:xfrm>
            <a:off x="1618386" y="3097293"/>
            <a:ext cx="145302" cy="234087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426</Words>
  <Application>Microsoft Office PowerPoint</Application>
  <PresentationFormat>On-screen Show (4:3)</PresentationFormat>
  <Paragraphs>71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Θέμα του Office</vt:lpstr>
      <vt:lpstr>Προσαρμοσμένη σχεδίαση</vt:lpstr>
      <vt:lpstr>ΠΕΤΡΟΛΟΓΙΑ ΜΑΓΜΑΤΙΚΩΝ &amp; ΜΕΤΑΜΟΡΦΩΜΕΝΩΝ ΠΕΤΡΩΜΑΤΩΝ </vt:lpstr>
      <vt:lpstr>ΔΙΑΓΡΑΜΜΑΤΑ ΦΑΣΕΩΝ (Μέρος Β΄)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329</cp:revision>
  <dcterms:created xsi:type="dcterms:W3CDTF">2012-09-06T09:03:05Z</dcterms:created>
  <dcterms:modified xsi:type="dcterms:W3CDTF">2015-09-09T08:37:50Z</dcterms:modified>
</cp:coreProperties>
</file>