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315" r:id="rId4"/>
    <p:sldId id="314" r:id="rId5"/>
    <p:sldId id="267" r:id="rId6"/>
    <p:sldId id="293" r:id="rId7"/>
    <p:sldId id="294" r:id="rId8"/>
    <p:sldId id="295" r:id="rId9"/>
    <p:sldId id="302" r:id="rId10"/>
    <p:sldId id="307" r:id="rId11"/>
    <p:sldId id="277" r:id="rId12"/>
    <p:sldId id="367" r:id="rId13"/>
    <p:sldId id="316" r:id="rId14"/>
    <p:sldId id="325" r:id="rId15"/>
    <p:sldId id="328" r:id="rId16"/>
    <p:sldId id="343" r:id="rId17"/>
    <p:sldId id="352" r:id="rId18"/>
    <p:sldId id="358" r:id="rId19"/>
    <p:sldId id="360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CEF71-D22C-44EA-B438-F7FDBAAF5641}" v="28" dt="2021-12-01T13:56:01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Στεφανόπουλος Νίκος" userId="f7705282-ceeb-40f2-8b67-d038bd0ecee4" providerId="ADAL" clId="{10ACEF71-D22C-44EA-B438-F7FDBAAF5641}"/>
    <pc:docChg chg="undo custSel addSld delSld modSld sldOrd">
      <pc:chgData name="Στεφανόπουλος Νίκος" userId="f7705282-ceeb-40f2-8b67-d038bd0ecee4" providerId="ADAL" clId="{10ACEF71-D22C-44EA-B438-F7FDBAAF5641}" dt="2021-12-01T13:56:01.095" v="804"/>
      <pc:docMkLst>
        <pc:docMk/>
      </pc:docMkLst>
      <pc:sldChg chg="ord">
        <pc:chgData name="Στεφανόπουλος Νίκος" userId="f7705282-ceeb-40f2-8b67-d038bd0ecee4" providerId="ADAL" clId="{10ACEF71-D22C-44EA-B438-F7FDBAAF5641}" dt="2021-12-01T13:50:40.097" v="792"/>
        <pc:sldMkLst>
          <pc:docMk/>
          <pc:sldMk cId="4177749677" sldId="257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794024555" sldId="264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1496870675" sldId="264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210261855" sldId="265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3961862413" sldId="265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129918531" sldId="266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647116770" sldId="266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511584400" sldId="267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673658662" sldId="267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2643540181" sldId="268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3404996522" sldId="268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245583967" sldId="269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2505654266" sldId="269"/>
        </pc:sldMkLst>
      </pc:sldChg>
      <pc:sldChg chg="addSp delSp modSp mod ord">
        <pc:chgData name="Στεφανόπουλος Νίκος" userId="f7705282-ceeb-40f2-8b67-d038bd0ecee4" providerId="ADAL" clId="{10ACEF71-D22C-44EA-B438-F7FDBAAF5641}" dt="2021-12-01T08:28:36.416" v="18"/>
        <pc:sldMkLst>
          <pc:docMk/>
          <pc:sldMk cId="542590026" sldId="271"/>
        </pc:sldMkLst>
        <pc:spChg chg="add del">
          <ac:chgData name="Στεφανόπουλος Νίκος" userId="f7705282-ceeb-40f2-8b67-d038bd0ecee4" providerId="ADAL" clId="{10ACEF71-D22C-44EA-B438-F7FDBAAF5641}" dt="2021-12-01T07:11:17.022" v="1" actId="22"/>
          <ac:spMkLst>
            <pc:docMk/>
            <pc:sldMk cId="542590026" sldId="271"/>
            <ac:spMk id="4" creationId="{3C26F897-2817-4CD0-8DF5-D2F46B5757F8}"/>
          </ac:spMkLst>
        </pc:spChg>
        <pc:picChg chg="del">
          <ac:chgData name="Στεφανόπουλος Νίκος" userId="f7705282-ceeb-40f2-8b67-d038bd0ecee4" providerId="ADAL" clId="{10ACEF71-D22C-44EA-B438-F7FDBAAF5641}" dt="2021-12-01T07:14:20.791" v="6" actId="478"/>
          <ac:picMkLst>
            <pc:docMk/>
            <pc:sldMk cId="542590026" sldId="271"/>
            <ac:picMk id="2" creationId="{00000000-0000-0000-0000-000000000000}"/>
          </ac:picMkLst>
        </pc:picChg>
        <pc:picChg chg="add mod">
          <ac:chgData name="Στεφανόπουλος Νίκος" userId="f7705282-ceeb-40f2-8b67-d038bd0ecee4" providerId="ADAL" clId="{10ACEF71-D22C-44EA-B438-F7FDBAAF5641}" dt="2021-12-01T07:15:29.162" v="15" actId="1076"/>
          <ac:picMkLst>
            <pc:docMk/>
            <pc:sldMk cId="542590026" sldId="271"/>
            <ac:picMk id="5" creationId="{9E7ACB63-B379-43EF-A89C-A1EF4D62EA18}"/>
          </ac:picMkLst>
        </pc:picChg>
        <pc:picChg chg="add mod">
          <ac:chgData name="Στεφανόπουλος Νίκος" userId="f7705282-ceeb-40f2-8b67-d038bd0ecee4" providerId="ADAL" clId="{10ACEF71-D22C-44EA-B438-F7FDBAAF5641}" dt="2021-12-01T07:15:33.151" v="16" actId="1076"/>
          <ac:picMkLst>
            <pc:docMk/>
            <pc:sldMk cId="542590026" sldId="271"/>
            <ac:picMk id="1026" creationId="{0758E579-26D2-49B5-94F2-CB8012581281}"/>
          </ac:picMkLst>
        </pc:picChg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2594317717" sldId="273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3148287326" sldId="273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1328107767" sldId="285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2051893772" sldId="285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3674049578" sldId="286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4200815090" sldId="286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554474114" sldId="287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1963455135" sldId="287"/>
        </pc:sldMkLst>
      </pc:sldChg>
      <pc:sldChg chg="add">
        <pc:chgData name="Στεφανόπουλος Νίκος" userId="f7705282-ceeb-40f2-8b67-d038bd0ecee4" providerId="ADAL" clId="{10ACEF71-D22C-44EA-B438-F7FDBAAF5641}" dt="2021-12-01T13:55:04.175" v="802"/>
        <pc:sldMkLst>
          <pc:docMk/>
          <pc:sldMk cId="756157610" sldId="288"/>
        </pc:sldMkLst>
      </pc:sldChg>
      <pc:sldChg chg="del">
        <pc:chgData name="Στεφανόπουλος Νίκος" userId="f7705282-ceeb-40f2-8b67-d038bd0ecee4" providerId="ADAL" clId="{10ACEF71-D22C-44EA-B438-F7FDBAAF5641}" dt="2021-12-01T13:54:54.938" v="801" actId="2696"/>
        <pc:sldMkLst>
          <pc:docMk/>
          <pc:sldMk cId="1792850607" sldId="288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1113783607" sldId="289"/>
        </pc:sldMkLst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4063500162" sldId="289"/>
        </pc:sldMkLst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2734329371" sldId="291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2908431834" sldId="291"/>
        </pc:sldMkLst>
      </pc:sldChg>
      <pc:sldChg chg="add">
        <pc:chgData name="Στεφανόπουλος Νίκος" userId="f7705282-ceeb-40f2-8b67-d038bd0ecee4" providerId="ADAL" clId="{10ACEF71-D22C-44EA-B438-F7FDBAAF5641}" dt="2021-12-01T13:56:01.095" v="804"/>
        <pc:sldMkLst>
          <pc:docMk/>
          <pc:sldMk cId="1605611104" sldId="292"/>
        </pc:sldMkLst>
      </pc:sldChg>
      <pc:sldChg chg="del">
        <pc:chgData name="Στεφανόπουλος Νίκος" userId="f7705282-ceeb-40f2-8b67-d038bd0ecee4" providerId="ADAL" clId="{10ACEF71-D22C-44EA-B438-F7FDBAAF5641}" dt="2021-12-01T13:55:53.016" v="803" actId="2696"/>
        <pc:sldMkLst>
          <pc:docMk/>
          <pc:sldMk cId="3375570654" sldId="292"/>
        </pc:sldMkLst>
      </pc:sldChg>
      <pc:sldChg chg="modSp mod">
        <pc:chgData name="Στεφανόπουλος Νίκος" userId="f7705282-ceeb-40f2-8b67-d038bd0ecee4" providerId="ADAL" clId="{10ACEF71-D22C-44EA-B438-F7FDBAAF5641}" dt="2021-12-01T09:19:16.579" v="316" actId="20577"/>
        <pc:sldMkLst>
          <pc:docMk/>
          <pc:sldMk cId="658923606" sldId="295"/>
        </pc:sldMkLst>
        <pc:spChg chg="mod">
          <ac:chgData name="Στεφανόπουλος Νίκος" userId="f7705282-ceeb-40f2-8b67-d038bd0ecee4" providerId="ADAL" clId="{10ACEF71-D22C-44EA-B438-F7FDBAAF5641}" dt="2021-12-01T09:19:16.579" v="316" actId="20577"/>
          <ac:spMkLst>
            <pc:docMk/>
            <pc:sldMk cId="658923606" sldId="295"/>
            <ac:spMk id="4" creationId="{00000000-0000-0000-0000-000000000000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53:06.516" v="800" actId="948"/>
        <pc:sldMkLst>
          <pc:docMk/>
          <pc:sldMk cId="2311671616" sldId="314"/>
        </pc:sldMkLst>
        <pc:spChg chg="add mod">
          <ac:chgData name="Στεφανόπουλος Νίκος" userId="f7705282-ceeb-40f2-8b67-d038bd0ecee4" providerId="ADAL" clId="{10ACEF71-D22C-44EA-B438-F7FDBAAF5641}" dt="2021-12-01T13:53:06.516" v="800" actId="948"/>
          <ac:spMkLst>
            <pc:docMk/>
            <pc:sldMk cId="2311671616" sldId="314"/>
            <ac:spMk id="3" creationId="{403A5824-78C7-4A88-8EC3-9F765F32664D}"/>
          </ac:spMkLst>
        </pc:spChg>
        <pc:spChg chg="add mod">
          <ac:chgData name="Στεφανόπουλος Νίκος" userId="f7705282-ceeb-40f2-8b67-d038bd0ecee4" providerId="ADAL" clId="{10ACEF71-D22C-44EA-B438-F7FDBAAF5641}" dt="2021-12-01T08:34:57.524" v="74" actId="20577"/>
          <ac:spMkLst>
            <pc:docMk/>
            <pc:sldMk cId="2311671616" sldId="314"/>
            <ac:spMk id="5" creationId="{BD74B9CE-A7AC-495A-8EA5-31EB679E1F7C}"/>
          </ac:spMkLst>
        </pc:spChg>
      </pc:sldChg>
      <pc:sldChg chg="addSp delSp modSp new mod ord">
        <pc:chgData name="Στεφανόπουλος Νίκος" userId="f7705282-ceeb-40f2-8b67-d038bd0ecee4" providerId="ADAL" clId="{10ACEF71-D22C-44EA-B438-F7FDBAAF5641}" dt="2021-12-01T13:51:19.612" v="794"/>
        <pc:sldMkLst>
          <pc:docMk/>
          <pc:sldMk cId="2463303207" sldId="315"/>
        </pc:sldMkLst>
        <pc:spChg chg="add mod">
          <ac:chgData name="Στεφανόπουλος Νίκος" userId="f7705282-ceeb-40f2-8b67-d038bd0ecee4" providerId="ADAL" clId="{10ACEF71-D22C-44EA-B438-F7FDBAAF5641}" dt="2021-12-01T09:10:15.285" v="301" actId="12"/>
          <ac:spMkLst>
            <pc:docMk/>
            <pc:sldMk cId="2463303207" sldId="315"/>
            <ac:spMk id="3" creationId="{D0E0091B-3BDF-4F95-8E85-DD7A31548FF6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27.123" v="97" actId="478"/>
          <ac:spMkLst>
            <pc:docMk/>
            <pc:sldMk cId="2463303207" sldId="315"/>
            <ac:spMk id="5" creationId="{0FFA699D-FC1F-4E90-8D33-BEB900B4D9DC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6" creationId="{18D47079-9AAA-4784-9C6E-92674CD9CD6B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7" creationId="{875F270E-9368-4757-90A5-A8784550F6C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8" creationId="{4F22ACD4-36D6-4731-8CDC-72A28FEED9D2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9" creationId="{2C91FF59-C54B-41A6-9D18-BDA362C8203C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0" creationId="{DED860ED-7C22-4D99-A9D4-249E0AF79DA6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1" creationId="{2E4CB94A-FA03-452E-9267-F8DA19E64320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2" creationId="{FF951506-32A5-4261-861F-F0DE427CF52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3" creationId="{33AB567B-F2B6-4422-8707-FD29D1236D0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4" creationId="{BDEB2444-11DA-4F4A-B24F-01D18D64883D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5" creationId="{E02E7BE6-E839-4A1F-9B8B-C1540F3D0505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6" creationId="{27A5B02A-7647-4E4B-8E79-45BC02873544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7" creationId="{84896ED7-60D2-41CF-85F1-C0F19B1F8E31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8" creationId="{7B0C610E-B9D0-4003-B428-1F38B50AFCAC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19" creationId="{69ED81C4-C664-4906-9B6F-A79AB8EFD47A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0" creationId="{1597D19F-81CA-41AE-9319-8717BA5E7519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1" creationId="{F1759AEB-E372-4181-BAB4-906A79A545FF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2" creationId="{5199687F-4373-4444-9562-41AA0BF4A9DA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35.519" v="100" actId="478"/>
          <ac:spMkLst>
            <pc:docMk/>
            <pc:sldMk cId="2463303207" sldId="315"/>
            <ac:spMk id="23" creationId="{4D706005-31CD-4B1F-860C-0A5CEE1419E7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4" creationId="{C7C01992-EC1D-4354-834B-1C333D42A8EF}"/>
          </ac:spMkLst>
        </pc:spChg>
        <pc:spChg chg="mod">
          <ac:chgData name="Στεφανόπουλος Νίκος" userId="f7705282-ceeb-40f2-8b67-d038bd0ecee4" providerId="ADAL" clId="{10ACEF71-D22C-44EA-B438-F7FDBAAF5641}" dt="2021-12-01T09:11:07.720" v="307" actId="1037"/>
          <ac:spMkLst>
            <pc:docMk/>
            <pc:sldMk cId="2463303207" sldId="315"/>
            <ac:spMk id="25" creationId="{97067EDF-51D4-464F-8873-8F4C470CE3C3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33.372" v="99" actId="478"/>
          <ac:spMkLst>
            <pc:docMk/>
            <pc:sldMk cId="2463303207" sldId="315"/>
            <ac:spMk id="26" creationId="{5B48E857-BB1A-4503-8844-A7E68A914137}"/>
          </ac:spMkLst>
        </pc:spChg>
        <pc:spChg chg="del mod">
          <ac:chgData name="Στεφανόπουλος Νίκος" userId="f7705282-ceeb-40f2-8b67-d038bd0ecee4" providerId="ADAL" clId="{10ACEF71-D22C-44EA-B438-F7FDBAAF5641}" dt="2021-12-01T08:43:38.312" v="101" actId="478"/>
          <ac:spMkLst>
            <pc:docMk/>
            <pc:sldMk cId="2463303207" sldId="315"/>
            <ac:spMk id="27" creationId="{C6AE8BC5-7905-4BCF-8ECE-AAC62A670124}"/>
          </ac:spMkLst>
        </pc:spChg>
        <pc:spChg chg="add mod">
          <ac:chgData name="Στεφανόπουλος Νίκος" userId="f7705282-ceeb-40f2-8b67-d038bd0ecee4" providerId="ADAL" clId="{10ACEF71-D22C-44EA-B438-F7FDBAAF5641}" dt="2021-12-01T09:06:55.020" v="268" actId="113"/>
          <ac:spMkLst>
            <pc:docMk/>
            <pc:sldMk cId="2463303207" sldId="315"/>
            <ac:spMk id="56" creationId="{61AA6685-BC94-443A-9A19-883827E3B18D}"/>
          </ac:spMkLst>
        </pc:spChg>
        <pc:spChg chg="add mod">
          <ac:chgData name="Στεφανόπουλος Νίκος" userId="f7705282-ceeb-40f2-8b67-d038bd0ecee4" providerId="ADAL" clId="{10ACEF71-D22C-44EA-B438-F7FDBAAF5641}" dt="2021-12-01T09:11:44.950" v="312" actId="1076"/>
          <ac:spMkLst>
            <pc:docMk/>
            <pc:sldMk cId="2463303207" sldId="315"/>
            <ac:spMk id="58" creationId="{C222EA97-D3F9-4C9C-93B5-BD50ABD53344}"/>
          </ac:spMkLst>
        </pc:spChg>
        <pc:spChg chg="add mod">
          <ac:chgData name="Στεφανόπουλος Νίκος" userId="f7705282-ceeb-40f2-8b67-d038bd0ecee4" providerId="ADAL" clId="{10ACEF71-D22C-44EA-B438-F7FDBAAF5641}" dt="2021-12-01T09:11:30.570" v="310" actId="1076"/>
          <ac:spMkLst>
            <pc:docMk/>
            <pc:sldMk cId="2463303207" sldId="315"/>
            <ac:spMk id="60" creationId="{EA11C5E1-C3A0-4A1F-A9EA-E513D84B2109}"/>
          </ac:spMkLst>
        </pc:spChg>
        <pc:spChg chg="add mod">
          <ac:chgData name="Στεφανόπουλος Νίκος" userId="f7705282-ceeb-40f2-8b67-d038bd0ecee4" providerId="ADAL" clId="{10ACEF71-D22C-44EA-B438-F7FDBAAF5641}" dt="2021-12-01T13:30:10.310" v="546" actId="1076"/>
          <ac:spMkLst>
            <pc:docMk/>
            <pc:sldMk cId="2463303207" sldId="315"/>
            <ac:spMk id="62" creationId="{29EC50CE-44C6-4FBC-B90A-3EC39AB84420}"/>
          </ac:spMkLst>
        </pc:spChg>
        <pc:spChg chg="add mod">
          <ac:chgData name="Στεφανόπουλος Νίκος" userId="f7705282-ceeb-40f2-8b67-d038bd0ecee4" providerId="ADAL" clId="{10ACEF71-D22C-44EA-B438-F7FDBAAF5641}" dt="2021-12-01T09:10:27.180" v="302" actId="12"/>
          <ac:spMkLst>
            <pc:docMk/>
            <pc:sldMk cId="2463303207" sldId="315"/>
            <ac:spMk id="64" creationId="{E5C9E9C6-10A0-40A2-926C-0B1F7EBA81AB}"/>
          </ac:spMkLst>
        </pc:spChg>
        <pc:grpChg chg="mod">
          <ac:chgData name="Στεφανόπουλος Νίκος" userId="f7705282-ceeb-40f2-8b67-d038bd0ecee4" providerId="ADAL" clId="{10ACEF71-D22C-44EA-B438-F7FDBAAF5641}" dt="2021-12-01T08:43:21.362" v="96"/>
          <ac:grpSpMkLst>
            <pc:docMk/>
            <pc:sldMk cId="2463303207" sldId="315"/>
            <ac:grpSpMk id="1" creationId="{00000000-0000-0000-0000-000000000000}"/>
          </ac:grpSpMkLst>
        </pc:grpChg>
        <pc:grpChg chg="add mod">
          <ac:chgData name="Στεφανόπουλος Νίκος" userId="f7705282-ceeb-40f2-8b67-d038bd0ecee4" providerId="ADAL" clId="{10ACEF71-D22C-44EA-B438-F7FDBAAF5641}" dt="2021-12-01T09:11:07.720" v="307" actId="1037"/>
          <ac:grpSpMkLst>
            <pc:docMk/>
            <pc:sldMk cId="2463303207" sldId="315"/>
            <ac:grpSpMk id="4" creationId="{2A974BAB-DC17-47E8-9142-CFFD73D91469}"/>
          </ac:grpSpMkLst>
        </pc:grp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5" creationId="{D6C0233B-1871-4DC7-B6D0-BF92FD051BA9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6" creationId="{D4BDD31B-F848-49D3-BE5D-4B0AD36E7BF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8" creationId="{E820DE38-293F-4BD4-98D4-34E263A9625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59" creationId="{190C5476-0723-433C-8370-EF62066D47D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1" creationId="{EBBEA515-64A9-4359-80B3-A86D4A32DE88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2" creationId="{059EBDA9-26E5-47E2-979E-97C98CC33B6F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4" creationId="{A89611FA-8AB7-49F0-A0F0-2D5D49D5F1A9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5" creationId="{BFFA005F-963F-43A1-A59A-AFA42AD45143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6" creationId="{A7FC84B0-74B2-46F1-ABEF-10B3D0E8DBF1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8" creationId="{C46053C9-A26F-4D98-9F95-E1378FC9215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69" creationId="{FB4671DF-7359-45E2-9A78-094B8DE653A1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1" creationId="{6CCB1F22-3502-4E57-AFF0-371048192F12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2" creationId="{387123AB-92C5-477F-BEFC-89B927EBFF9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3" creationId="{B7136729-102A-46F4-866B-FA6487B7A6A5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5" creationId="{A329AA7A-997F-4D04-AA10-E1EE51C1499A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7" creationId="{3752DC24-D457-40EE-9352-F865362D1D8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79" creationId="{F0DCB667-5220-445C-B370-38D505228C14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0" creationId="{0C39BD57-0FA7-46AE-B542-EB64B6F3AE99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2" creationId="{882DB724-AF1D-4998-BAD5-EB5E61D6C86C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4" creationId="{2E858EAC-25C8-47CE-BA80-0258F377488A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6" creationId="{6AA25708-7545-4702-A278-A5FA849CF02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7" creationId="{C9F34C7F-D1D9-4CDA-92B7-0E2467D7F468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88" creationId="{B6274A70-1EFC-4927-B054-88CD6ADBE319}"/>
          </ac:picMkLst>
        </pc:picChg>
        <pc:picChg chg="del mod">
          <ac:chgData name="Στεφανόπουλος Νίκος" userId="f7705282-ceeb-40f2-8b67-d038bd0ecee4" providerId="ADAL" clId="{10ACEF71-D22C-44EA-B438-F7FDBAAF5641}" dt="2021-12-01T08:43:30.993" v="98" actId="478"/>
          <ac:picMkLst>
            <pc:docMk/>
            <pc:sldMk cId="2463303207" sldId="315"/>
            <ac:picMk id="2089" creationId="{7AF24D06-989B-4475-8313-46A72ED9579A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90" creationId="{43BD31C6-8DDC-4F9A-8C0A-71125C2E9F5E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92" creationId="{C051C95A-6901-4EA7-B4E3-F7DD6778E497}"/>
          </ac:picMkLst>
        </pc:picChg>
        <pc:picChg chg="mod">
          <ac:chgData name="Στεφανόπουλος Νίκος" userId="f7705282-ceeb-40f2-8b67-d038bd0ecee4" providerId="ADAL" clId="{10ACEF71-D22C-44EA-B438-F7FDBAAF5641}" dt="2021-12-01T09:11:07.720" v="307" actId="1037"/>
          <ac:picMkLst>
            <pc:docMk/>
            <pc:sldMk cId="2463303207" sldId="315"/>
            <ac:picMk id="2093" creationId="{1F2A0EB6-690D-4FC4-B56D-B06B0CCBD674}"/>
          </ac:picMkLst>
        </pc:picChg>
        <pc:picChg chg="add del mod">
          <ac:chgData name="Στεφανόπουλος Νίκος" userId="f7705282-ceeb-40f2-8b67-d038bd0ecee4" providerId="ADAL" clId="{10ACEF71-D22C-44EA-B438-F7FDBAAF5641}" dt="2021-12-01T09:06:37.131" v="265" actId="478"/>
          <ac:picMkLst>
            <pc:docMk/>
            <pc:sldMk cId="2463303207" sldId="315"/>
            <ac:picMk id="2101" creationId="{4124679A-D573-44D9-A626-6FB18A326374}"/>
          </ac:picMkLst>
        </pc:picChg>
        <pc:cxnChg chg="add mod">
          <ac:chgData name="Στεφανόπουλος Νίκος" userId="f7705282-ceeb-40f2-8b67-d038bd0ecee4" providerId="ADAL" clId="{10ACEF71-D22C-44EA-B438-F7FDBAAF5641}" dt="2021-12-01T09:08:09.200" v="281" actId="14100"/>
          <ac:cxnSpMkLst>
            <pc:docMk/>
            <pc:sldMk cId="2463303207" sldId="315"/>
            <ac:cxnSpMk id="34" creationId="{B4B73FAA-0770-4686-B4F9-48CE2B8C0FE5}"/>
          </ac:cxnSpMkLst>
        </pc:cxnChg>
        <pc:cxnChg chg="add mod">
          <ac:chgData name="Στεφανόπουλος Νίκος" userId="f7705282-ceeb-40f2-8b67-d038bd0ecee4" providerId="ADAL" clId="{10ACEF71-D22C-44EA-B438-F7FDBAAF5641}" dt="2021-12-01T09:09:35.640" v="296" actId="1076"/>
          <ac:cxnSpMkLst>
            <pc:docMk/>
            <pc:sldMk cId="2463303207" sldId="315"/>
            <ac:cxnSpMk id="68" creationId="{392FBAEE-3F97-4523-970E-666B08D74FE8}"/>
          </ac:cxnSpMkLst>
        </pc:cxnChg>
        <pc:cxnChg chg="add mod">
          <ac:chgData name="Στεφανόπουλος Νίκος" userId="f7705282-ceeb-40f2-8b67-d038bd0ecee4" providerId="ADAL" clId="{10ACEF71-D22C-44EA-B438-F7FDBAAF5641}" dt="2021-12-01T09:11:17.660" v="309" actId="14100"/>
          <ac:cxnSpMkLst>
            <pc:docMk/>
            <pc:sldMk cId="2463303207" sldId="315"/>
            <ac:cxnSpMk id="69" creationId="{1FA4AE4C-5710-4D4F-AE3D-E4E4E82B61E9}"/>
          </ac:cxnSpMkLst>
        </pc:cxnChg>
        <pc:cxnChg chg="add mod">
          <ac:chgData name="Στεφανόπουλος Νίκος" userId="f7705282-ceeb-40f2-8b67-d038bd0ecee4" providerId="ADAL" clId="{10ACEF71-D22C-44EA-B438-F7FDBAAF5641}" dt="2021-12-01T13:30:05.137" v="545" actId="14100"/>
          <ac:cxnSpMkLst>
            <pc:docMk/>
            <pc:sldMk cId="2463303207" sldId="315"/>
            <ac:cxnSpMk id="72" creationId="{7D716F8C-0A4B-439C-BC88-2B986EBD4918}"/>
          </ac:cxnSpMkLst>
        </pc:cxnChg>
      </pc:sldChg>
      <pc:sldChg chg="addSp modSp new mod">
        <pc:chgData name="Στεφανόπουλος Νίκος" userId="f7705282-ceeb-40f2-8b67-d038bd0ecee4" providerId="ADAL" clId="{10ACEF71-D22C-44EA-B438-F7FDBAAF5641}" dt="2021-12-01T13:31:07.866" v="553" actId="1076"/>
        <pc:sldMkLst>
          <pc:docMk/>
          <pc:sldMk cId="3825543666" sldId="316"/>
        </pc:sldMkLst>
        <pc:spChg chg="add mod">
          <ac:chgData name="Στεφανόπουλος Νίκος" userId="f7705282-ceeb-40f2-8b67-d038bd0ecee4" providerId="ADAL" clId="{10ACEF71-D22C-44EA-B438-F7FDBAAF5641}" dt="2021-12-01T13:31:07.866" v="553" actId="1076"/>
          <ac:spMkLst>
            <pc:docMk/>
            <pc:sldMk cId="3825543666" sldId="316"/>
            <ac:spMk id="3" creationId="{A9965C38-E62E-4E34-8372-23F79BB10622}"/>
          </ac:spMkLst>
        </pc:spChg>
        <pc:spChg chg="add mod">
          <ac:chgData name="Στεφανόπουλος Νίκος" userId="f7705282-ceeb-40f2-8b67-d038bd0ecee4" providerId="ADAL" clId="{10ACEF71-D22C-44EA-B438-F7FDBAAF5641}" dt="2021-12-01T09:31:40.548" v="412" actId="1076"/>
          <ac:spMkLst>
            <pc:docMk/>
            <pc:sldMk cId="3825543666" sldId="316"/>
            <ac:spMk id="4" creationId="{6A7222C3-D7DF-4B8E-A209-181FBAFE4655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1:54.370" v="562" actId="15"/>
        <pc:sldMkLst>
          <pc:docMk/>
          <pc:sldMk cId="3299342557" sldId="317"/>
        </pc:sldMkLst>
        <pc:spChg chg="add mod">
          <ac:chgData name="Στεφανόπουλος Νίκος" userId="f7705282-ceeb-40f2-8b67-d038bd0ecee4" providerId="ADAL" clId="{10ACEF71-D22C-44EA-B438-F7FDBAAF5641}" dt="2021-12-01T13:31:54.370" v="562" actId="15"/>
          <ac:spMkLst>
            <pc:docMk/>
            <pc:sldMk cId="3299342557" sldId="317"/>
            <ac:spMk id="3" creationId="{2DC053EE-B40B-4774-AFC3-93A485BC3CE2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3:29.689" v="578" actId="404"/>
        <pc:sldMkLst>
          <pc:docMk/>
          <pc:sldMk cId="2438910280" sldId="318"/>
        </pc:sldMkLst>
        <pc:spChg chg="add mod">
          <ac:chgData name="Στεφανόπουλος Νίκος" userId="f7705282-ceeb-40f2-8b67-d038bd0ecee4" providerId="ADAL" clId="{10ACEF71-D22C-44EA-B438-F7FDBAAF5641}" dt="2021-12-01T13:33:29.689" v="578" actId="404"/>
          <ac:spMkLst>
            <pc:docMk/>
            <pc:sldMk cId="2438910280" sldId="318"/>
            <ac:spMk id="3" creationId="{A29CB4EF-73E7-4015-853E-36DC8B1EC3A3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5:46.829" v="620" actId="12"/>
        <pc:sldMkLst>
          <pc:docMk/>
          <pc:sldMk cId="1268422848" sldId="319"/>
        </pc:sldMkLst>
        <pc:spChg chg="add mod">
          <ac:chgData name="Στεφανόπουλος Νίκος" userId="f7705282-ceeb-40f2-8b67-d038bd0ecee4" providerId="ADAL" clId="{10ACEF71-D22C-44EA-B438-F7FDBAAF5641}" dt="2021-12-01T13:35:46.829" v="620" actId="12"/>
          <ac:spMkLst>
            <pc:docMk/>
            <pc:sldMk cId="1268422848" sldId="319"/>
            <ac:spMk id="3" creationId="{92872085-66B8-495A-9D5D-03E04C9A696B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38:53.309" v="658" actId="20577"/>
        <pc:sldMkLst>
          <pc:docMk/>
          <pc:sldMk cId="2851939310" sldId="320"/>
        </pc:sldMkLst>
        <pc:spChg chg="add mod">
          <ac:chgData name="Στεφανόπουλος Νίκος" userId="f7705282-ceeb-40f2-8b67-d038bd0ecee4" providerId="ADAL" clId="{10ACEF71-D22C-44EA-B438-F7FDBAAF5641}" dt="2021-12-01T13:38:53.309" v="658" actId="20577"/>
          <ac:spMkLst>
            <pc:docMk/>
            <pc:sldMk cId="2851939310" sldId="320"/>
            <ac:spMk id="3" creationId="{B2B4693D-D864-4B01-A5F9-75CFD016E8C8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41:18.608" v="717" actId="12"/>
        <pc:sldMkLst>
          <pc:docMk/>
          <pc:sldMk cId="3058894790" sldId="321"/>
        </pc:sldMkLst>
        <pc:spChg chg="add mod">
          <ac:chgData name="Στεφανόπουλος Νίκος" userId="f7705282-ceeb-40f2-8b67-d038bd0ecee4" providerId="ADAL" clId="{10ACEF71-D22C-44EA-B438-F7FDBAAF5641}" dt="2021-12-01T13:41:18.608" v="717" actId="12"/>
          <ac:spMkLst>
            <pc:docMk/>
            <pc:sldMk cId="3058894790" sldId="321"/>
            <ac:spMk id="3" creationId="{D00879B9-4B8A-403B-A37A-0AC4AE5ACC17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43:17.228" v="740" actId="20577"/>
        <pc:sldMkLst>
          <pc:docMk/>
          <pc:sldMk cId="2472684633" sldId="322"/>
        </pc:sldMkLst>
        <pc:spChg chg="add mod">
          <ac:chgData name="Στεφανόπουλος Νίκος" userId="f7705282-ceeb-40f2-8b67-d038bd0ecee4" providerId="ADAL" clId="{10ACEF71-D22C-44EA-B438-F7FDBAAF5641}" dt="2021-12-01T13:43:17.228" v="740" actId="20577"/>
          <ac:spMkLst>
            <pc:docMk/>
            <pc:sldMk cId="2472684633" sldId="322"/>
            <ac:spMk id="3" creationId="{0EEA1279-8586-4D1C-9795-706B1E797086}"/>
          </ac:spMkLst>
        </pc:spChg>
      </pc:sldChg>
      <pc:sldChg chg="addSp modSp new mod">
        <pc:chgData name="Στεφανόπουλος Νίκος" userId="f7705282-ceeb-40f2-8b67-d038bd0ecee4" providerId="ADAL" clId="{10ACEF71-D22C-44EA-B438-F7FDBAAF5641}" dt="2021-12-01T13:48:01.292" v="790" actId="403"/>
        <pc:sldMkLst>
          <pc:docMk/>
          <pc:sldMk cId="3087425505" sldId="323"/>
        </pc:sldMkLst>
        <pc:spChg chg="add mod">
          <ac:chgData name="Στεφανόπουλος Νίκος" userId="f7705282-ceeb-40f2-8b67-d038bd0ecee4" providerId="ADAL" clId="{10ACEF71-D22C-44EA-B438-F7FDBAAF5641}" dt="2021-12-01T13:48:01.292" v="790" actId="403"/>
          <ac:spMkLst>
            <pc:docMk/>
            <pc:sldMk cId="3087425505" sldId="323"/>
            <ac:spMk id="3" creationId="{56267D19-8E32-4D28-A2A8-8568F206F5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856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013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571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79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376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029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4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071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0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87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918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4BEC4-02A0-45AE-83FB-0BBE43A31FEA}" type="datetimeFigureOut">
              <a:rPr lang="el-GR" smtClean="0"/>
              <a:t>29/5/2022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59CE2-CA5E-4974-B646-756E7FF7FB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20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9632" y="753606"/>
            <a:ext cx="10416331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4800" b="1" dirty="0">
                <a:solidFill>
                  <a:srgbClr val="FF0000"/>
                </a:solidFill>
                <a:latin typeface="Droid Sans"/>
              </a:rPr>
              <a:t>ΑΠΟΚΑΤΑΣΤΑΣΗ ΜΕΤΑ ΑΠΟ ΑΓΓΕΙΑΚΟ ΕΚΕΦΑΛΙΚΟ ΕΠΕΙΣΟΔΙΟ</a:t>
            </a:r>
          </a:p>
          <a:p>
            <a:endParaRPr lang="el-GR" dirty="0">
              <a:solidFill>
                <a:srgbClr val="000000"/>
              </a:solidFill>
              <a:latin typeface="Droid Sans"/>
            </a:endParaRP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55422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756745"/>
            <a:ext cx="10294961" cy="5794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Αλλαγές στο Σπίτι</a:t>
            </a: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Εξαρτώνται από την οικονομική επιφάνεια του ασθενή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Ράμπες &amp; μπάρες: οικονομικές λύσεις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Έμφαση στην ασφάλεια του σπιτιού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Προετοιμασία γεύματος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Θρέψη &amp; διατροφή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Αποφυγή παχυσαρκίας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Δυσκολία μάσησης, κατάποσης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Ακράτεια, ακούσια αποβολή κοπράνων, δυσκοιλιότητα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071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0539" y="273423"/>
            <a:ext cx="11335657" cy="5338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Arial" panose="020B0604020202020204" pitchFamily="34" charset="0"/>
              </a:rPr>
              <a:t>Νοσηλευτική Διεργασία αποκατάστασης ασθενούς με ΑΕΕ (1)</a:t>
            </a:r>
            <a:endParaRPr lang="en-US" sz="2800" b="1" dirty="0">
              <a:latin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Ανακούφιση από πόνο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Προαγωγή </a:t>
            </a:r>
            <a:r>
              <a:rPr lang="el-GR" sz="2200" dirty="0" err="1">
                <a:latin typeface="Arial" panose="020B0604020202020204" pitchFamily="34" charset="0"/>
                <a:cs typeface="Arial" panose="020B0604020202020204" pitchFamily="34" charset="0"/>
              </a:rPr>
              <a:t>αυτοφροντίδας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Βελτίωση αισθητικότητας &amp; αντίληψης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Αποτροπή </a:t>
            </a:r>
            <a:r>
              <a:rPr lang="el-GR" sz="2200" dirty="0" err="1">
                <a:latin typeface="Arial" panose="020B0604020202020204" pitchFamily="34" charset="0"/>
                <a:cs typeface="Arial" panose="020B0604020202020204" pitchFamily="34" charset="0"/>
              </a:rPr>
              <a:t>εισρόφησης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, προαγωγή λόγου / προφορικής επικοινωνίας (</a:t>
            </a:r>
            <a:r>
              <a:rPr lang="el-GR" sz="2200" dirty="0" err="1">
                <a:latin typeface="Arial" panose="020B0604020202020204" pitchFamily="34" charset="0"/>
                <a:cs typeface="Arial" panose="020B0604020202020204" pitchFamily="34" charset="0"/>
              </a:rPr>
              <a:t>λογοθεραπεία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Έλεγχος του εντέρου &amp; της ουροδόχου κύστης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Διατήρηση ακεραιότητας του δέρματος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Διατήρηση λειτουργικότητας της οικογένειας (ψυχολόγοι, </a:t>
            </a:r>
            <a:r>
              <a:rPr lang="el-GR" sz="2200">
                <a:latin typeface="Arial" panose="020B0604020202020204" pitchFamily="34" charset="0"/>
                <a:cs typeface="Arial" panose="020B0604020202020204" pitchFamily="34" charset="0"/>
              </a:rPr>
              <a:t>κοινωνικοί λειτουργοί)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Βελτίωση σεξουαλικής λειτουργικότητας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Πρόληψη επιπλοκών: τραυματισμοί, πτώσεις, έλκη κατάκλισης, δερματίτιδα</a:t>
            </a:r>
          </a:p>
        </p:txBody>
      </p:sp>
    </p:spTree>
    <p:extLst>
      <p:ext uri="{BB962C8B-B14F-4D97-AF65-F5344CB8AC3E}">
        <p14:creationId xmlns:p14="http://schemas.microsoft.com/office/powerpoint/2010/main" val="3955521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6855" y="392275"/>
            <a:ext cx="1093023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Arial" panose="020B0604020202020204" pitchFamily="34" charset="0"/>
              </a:rPr>
              <a:t>Νοσηλευτική Διεργασία αποκατάστασης ασθενούς με ΑΕΕ (2)</a:t>
            </a:r>
          </a:p>
          <a:p>
            <a:endParaRPr 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Θεραπευτική τοποθέτηση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Βελτίωση συμμετοχής στις δραστηριότητες της καθημερινής ζωής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Αποκατάσταση βάδισης, ισορροπίας, κινητικότητας (επαρκής φυσικοθεραπεία)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Λειτουργικότητα άνω άκρων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Διατροφή &amp; κατάποση (σάκχαρο αίματος, ενυδάτωση)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Αντιμετώπιση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σπαστικότητας</a:t>
            </a: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Ικανοποιητική αναπνευστική λειτουργία, αιμοδυναμική σταθερότητα, θερμοκρασία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Εξάντληση – κακουχία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Διαταραχές διάθεσης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Πρόληψη </a:t>
            </a:r>
            <a:r>
              <a:rPr lang="el-GR" sz="2400" dirty="0" err="1"/>
              <a:t>θρομβοεμβολικών</a:t>
            </a:r>
            <a:r>
              <a:rPr lang="el-GR" sz="2400" dirty="0"/>
              <a:t> επεισοδίων &amp; νέου ΑΕΕ</a:t>
            </a:r>
          </a:p>
        </p:txBody>
      </p:sp>
    </p:spTree>
    <p:extLst>
      <p:ext uri="{BB962C8B-B14F-4D97-AF65-F5344CB8AC3E}">
        <p14:creationId xmlns:p14="http://schemas.microsoft.com/office/powerpoint/2010/main" val="260422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965C38-E62E-4E34-8372-23F79BB10622}"/>
              </a:ext>
            </a:extLst>
          </p:cNvPr>
          <p:cNvSpPr txBox="1"/>
          <p:nvPr/>
        </p:nvSpPr>
        <p:spPr>
          <a:xfrm>
            <a:off x="686858" y="999232"/>
            <a:ext cx="1040877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ιαχείριση φαρμάκων,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Έλεγχος αρτηριακής πίεσης,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Έλεγχος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αναπνοής,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λεγχος εντέρου &amp; ουροδόχου κύστης,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ιατροφή, φροντίδα του χρόνου των γευμάτων,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τοματική υγεία &amp; υγεία του δέρματος </a:t>
            </a:r>
          </a:p>
          <a:p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Μέσω της εκπαίδευσης, οι νοσηλευτές βοηθούν το άτομο με ΑΕΕ, την οικογένεια &amp; τους φροντιστές του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να κατανοήσουν τις επιπτώσεις του ΑΕΕ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να συντονίσουν τις δραστηριότητες της ομάδας αποκατάστασης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να διασφαλίσουν ότι το σχέδιο φροντίδας είναι ασφαλές &amp; αποτελεσματικό</a:t>
            </a:r>
            <a:endParaRPr lang="el-GR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7222C3-D7DF-4B8E-A209-181FBAFE4655}"/>
              </a:ext>
            </a:extLst>
          </p:cNvPr>
          <p:cNvSpPr txBox="1"/>
          <p:nvPr/>
        </p:nvSpPr>
        <p:spPr>
          <a:xfrm>
            <a:off x="982133" y="406401"/>
            <a:ext cx="6169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/>
              <a:t>Καθήκοντα νοσηλευτικού προσωπικού</a:t>
            </a:r>
          </a:p>
        </p:txBody>
      </p:sp>
    </p:spTree>
    <p:extLst>
      <p:ext uri="{BB962C8B-B14F-4D97-AF65-F5344CB8AC3E}">
        <p14:creationId xmlns:p14="http://schemas.microsoft.com/office/powerpoint/2010/main" val="33926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14101" y="1165652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Στόχοι: </a:t>
            </a:r>
          </a:p>
          <a:p>
            <a:endParaRPr lang="el-G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l-G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Ενίσχυση μυϊκού τόνου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Πρόληψη ελκών κατάκλισης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Μείωση </a:t>
            </a:r>
            <a:r>
              <a:rPr lang="el-GR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σπαστικότητας</a:t>
            </a: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Μείωση πόνου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Περιορισμός αναπνευστικής δυσχέρειας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Διασφάλιση ασφαλούς σίτισης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48677" y="256376"/>
            <a:ext cx="4642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/>
              <a:t>Θεραπευτική Τοποθέτηση</a:t>
            </a:r>
          </a:p>
        </p:txBody>
      </p:sp>
    </p:spTree>
    <p:extLst>
      <p:ext uri="{BB962C8B-B14F-4D97-AF65-F5344CB8AC3E}">
        <p14:creationId xmlns:p14="http://schemas.microsoft.com/office/powerpoint/2010/main" val="351567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2A122E9B-1472-43B8-B1C2-5910381D2F2A}"/>
              </a:ext>
            </a:extLst>
          </p:cNvPr>
          <p:cNvSpPr/>
          <p:nvPr/>
        </p:nvSpPr>
        <p:spPr>
          <a:xfrm>
            <a:off x="1444662" y="119526"/>
            <a:ext cx="90532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Αποκατάσταση Βάδισης, Ισορροπίας, Κινητικότητας</a:t>
            </a:r>
            <a:endParaRPr lang="el-GR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FD1255-B4BF-4798-9BA3-9F405E4B4D83}"/>
              </a:ext>
            </a:extLst>
          </p:cNvPr>
          <p:cNvSpPr txBox="1"/>
          <p:nvPr/>
        </p:nvSpPr>
        <p:spPr>
          <a:xfrm>
            <a:off x="668868" y="931333"/>
            <a:ext cx="10713366" cy="5142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800" dirty="0"/>
              <a:t>Πρώιμη κινητοποίηση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800" dirty="0"/>
              <a:t>Προσοχή στη μειωμένη αισθητικότητα &amp; μυϊκή δύναμη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800" dirty="0"/>
              <a:t>Διαταραχές μυϊκού τόνου: ατονία, </a:t>
            </a:r>
            <a:r>
              <a:rPr lang="el-GR" sz="2800" dirty="0" err="1"/>
              <a:t>σπαστικότητα</a:t>
            </a:r>
            <a:r>
              <a:rPr lang="en-US" sz="2800" dirty="0"/>
              <a:t> </a:t>
            </a:r>
            <a:r>
              <a:rPr lang="el-GR" sz="2800" dirty="0"/>
              <a:t>(ενέσεις με </a:t>
            </a:r>
            <a:r>
              <a:rPr lang="en-US" sz="2800" dirty="0"/>
              <a:t>clostridium botulinum</a:t>
            </a:r>
            <a:r>
              <a:rPr lang="el-GR" sz="2800" dirty="0"/>
              <a:t>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800" dirty="0"/>
              <a:t>Κακή στάση σώματος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800" dirty="0"/>
              <a:t>Προβλήματα αντίληψης</a:t>
            </a:r>
          </a:p>
        </p:txBody>
      </p:sp>
    </p:spTree>
    <p:extLst>
      <p:ext uri="{BB962C8B-B14F-4D97-AF65-F5344CB8AC3E}">
        <p14:creationId xmlns:p14="http://schemas.microsoft.com/office/powerpoint/2010/main" val="1986023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482691" y="325456"/>
            <a:ext cx="12474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Πόνος</a:t>
            </a:r>
            <a:endParaRPr lang="el-GR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4896344" y="910231"/>
            <a:ext cx="2427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Central Post-Stroke Pain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95816" y="2314010"/>
            <a:ext cx="1043418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altLang="en-US" sz="24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Σ</a:t>
            </a:r>
            <a:r>
              <a:rPr kumimoji="0" lang="el-GR" alt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ε ασθενείς μετά από ΑΕΕ που δεν ανταποκρίνονται στην τυπική θεραπεία του πόνου &amp; εφόσον ο ασθενής έχει επίγνωση των πιθανών παρενεργειών, </a:t>
            </a:r>
            <a:r>
              <a:rPr lang="el-GR" altLang="en-US" sz="24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μπορεί να χορηγηθεί </a:t>
            </a:r>
            <a:r>
              <a:rPr kumimoji="0" lang="el-GR" altLang="en-US" sz="2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αμιτριπτυλίνη</a:t>
            </a:r>
            <a:r>
              <a:rPr kumimoji="0" lang="el-GR" alt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kumimoji="0" lang="el-GR" alt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(τιτλοδοτείται σε μια δόση των 75 </a:t>
            </a:r>
            <a:r>
              <a:rPr kumimoji="0" lang="el-GR" alt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mg</a:t>
            </a:r>
            <a:r>
              <a:rPr kumimoji="0" lang="el-GR" alt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)</a:t>
            </a:r>
            <a:endParaRPr kumimoji="0" lang="el-GR" alt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Αν η </a:t>
            </a:r>
            <a:r>
              <a:rPr kumimoji="0" lang="el-GR" altLang="en-US" sz="2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αμυτριπτυλίνη</a:t>
            </a:r>
            <a:r>
              <a:rPr kumimoji="0" lang="el-GR" alt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είναι αναποτελεσματική ή αντενδείκνυνται, </a:t>
            </a:r>
            <a:r>
              <a:rPr kumimoji="0" lang="el-GR" altLang="en-US" sz="2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λαμοτριγίνη</a:t>
            </a:r>
            <a:r>
              <a:rPr kumimoji="0" lang="el-GR" alt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ή </a:t>
            </a:r>
            <a:r>
              <a:rPr kumimoji="0" lang="el-GR" altLang="en-US" sz="2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καρβαμαζεπίνη</a:t>
            </a:r>
            <a:r>
              <a:rPr kumimoji="0" lang="el-GR" alt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είναι εναλλακτικές λύσεις, αν και η υψηλή συχνότητα εμφάνισης παρενεργειών θα πρέπει να ληφθεί υπόψη</a:t>
            </a:r>
            <a:endParaRPr kumimoji="0" lang="el-GR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1747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49708" y="1345290"/>
            <a:ext cx="10373468" cy="4590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Θα πρέπει να πραγματοποιείται εντός των πρώτων 48 ωρών με τακτική εκ νέου αξιολόγηση κατά την αποκατάσταση του ασθενή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000" dirty="0">
                <a:solidFill>
                  <a:srgbClr val="000000"/>
                </a:solidFill>
                <a:ea typeface="Calibri" panose="020F0502020204030204" pitchFamily="34" charset="0"/>
              </a:rPr>
              <a:t>Η</a:t>
            </a:r>
            <a:r>
              <a:rPr kumimoji="0" lang="el-GR" altLang="el-GR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συνεχής παρακολούθηση της διατροφικής κατάστασης μετά από ΑΕΕ θα πρέπει να περιλαμβάνει ένα συνδυασμό από τις παρακάτω παραμέτρους: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βιοχημικές</a:t>
            </a:r>
            <a:r>
              <a:rPr kumimoji="0" lang="el-GR" altLang="el-GR" sz="20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εξετάσεις</a:t>
            </a:r>
            <a:r>
              <a:rPr kumimoji="0" lang="el-GR" altLang="el-GR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kumimoji="0" lang="el-GR" altLang="el-GR" sz="20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(χαμηλό μεταβολισμό προ-</a:t>
            </a:r>
            <a:r>
              <a:rPr kumimoji="0" lang="el-GR" altLang="el-GR" sz="20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αλβουμίνης</a:t>
            </a:r>
            <a:r>
              <a:rPr kumimoji="0" lang="el-GR" altLang="el-GR" sz="20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γλυκόζης)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ικανότητα κατάποσης (δυσφαγία)</a:t>
            </a:r>
            <a:endParaRPr kumimoji="0" lang="el-GR" altLang="el-GR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ακούσια απώλεια βάρους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διατροφική αξιολόγηση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altLang="el-GR" sz="2000" dirty="0">
                <a:solidFill>
                  <a:srgbClr val="000000"/>
                </a:solidFill>
                <a:ea typeface="Calibri" panose="020F0502020204030204" pitchFamily="34" charset="0"/>
              </a:rPr>
              <a:t>π</a:t>
            </a:r>
            <a:r>
              <a:rPr kumimoji="0" lang="el-GR" altLang="el-GR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οσότητα πρόσληψης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altLang="el-GR" sz="2000" dirty="0">
                <a:solidFill>
                  <a:srgbClr val="000000"/>
                </a:solidFill>
                <a:ea typeface="Calibri" panose="020F0502020204030204" pitchFamily="34" charset="0"/>
              </a:rPr>
              <a:t> εξάρτηση στη σίτιση</a:t>
            </a:r>
            <a:endParaRPr kumimoji="0" lang="el-GR" altLang="el-GR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2916203" y="256735"/>
            <a:ext cx="6603795" cy="577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94005" indent="-5715">
              <a:lnSpc>
                <a:spcPct val="102000"/>
              </a:lnSpc>
              <a:spcAft>
                <a:spcPts val="525"/>
              </a:spcAft>
              <a:tabLst>
                <a:tab pos="1863725" algn="ctr"/>
              </a:tabLst>
            </a:pPr>
            <a:r>
              <a:rPr lang="el-GR" sz="3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Αξιολόγηση Διατροφικών Κινδύνων</a:t>
            </a:r>
          </a:p>
        </p:txBody>
      </p:sp>
    </p:spTree>
    <p:extLst>
      <p:ext uri="{BB962C8B-B14F-4D97-AF65-F5344CB8AC3E}">
        <p14:creationId xmlns:p14="http://schemas.microsoft.com/office/powerpoint/2010/main" val="1277902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6F2D8EE8-8161-45F6-9095-51DAC738ED88}"/>
              </a:ext>
            </a:extLst>
          </p:cNvPr>
          <p:cNvSpPr/>
          <p:nvPr/>
        </p:nvSpPr>
        <p:spPr>
          <a:xfrm>
            <a:off x="4032646" y="124645"/>
            <a:ext cx="42546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/>
              <a:t>Αλλαγές Συμπεριφοράς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3C86499-8AA1-4911-907D-60FD2F84D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067" y="1466184"/>
            <a:ext cx="10465052" cy="449867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altLang="el-GR" sz="2100" dirty="0">
              <a:solidFill>
                <a:srgbClr val="202124"/>
              </a:solidFill>
              <a:latin typeface="inheri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100" dirty="0">
                <a:solidFill>
                  <a:srgbClr val="202124"/>
                </a:solidFill>
                <a:latin typeface="inherit"/>
              </a:rPr>
              <a:t>• Η συμπεριφορά των ασθενών μπορεί να μην ταιριάζει με το πώς νιώθουν, πχ. κάποιος μπορεί να γελάσει με μια θλιβερή ιστορία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altLang="el-GR" sz="2100" dirty="0">
              <a:solidFill>
                <a:srgbClr val="202124"/>
              </a:solidFill>
              <a:latin typeface="inheri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100" dirty="0">
                <a:solidFill>
                  <a:srgbClr val="202124"/>
                </a:solidFill>
                <a:latin typeface="inherit"/>
              </a:rPr>
              <a:t>• Μπορεί να μην συνειδητοποιούν με ποιον τρόπο η συμπεριφορά τους επηρεάζει τους άλλους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100" dirty="0">
                <a:solidFill>
                  <a:srgbClr val="202124"/>
                </a:solidFill>
                <a:latin typeface="inherit"/>
              </a:rPr>
              <a:t>Πχ. μπορεί να μην ξέρουν πότε λένε ή κάνουν πράγματα που πληγώνουν ή αναστατώνουν ένα μέλος της οικογένειας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altLang="el-GR" sz="2100" dirty="0">
              <a:solidFill>
                <a:srgbClr val="202124"/>
              </a:solidFill>
              <a:latin typeface="inheri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100" dirty="0">
                <a:solidFill>
                  <a:srgbClr val="202124"/>
                </a:solidFill>
                <a:latin typeface="inherit"/>
              </a:rPr>
              <a:t>• Ακραίες εναλλαγές της διάθεσης, όπως  αναστάτωση &amp; αμέσως μετά γέλιο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altLang="el-GR" sz="2100" dirty="0">
              <a:solidFill>
                <a:srgbClr val="202124"/>
              </a:solidFill>
              <a:latin typeface="inheri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100" dirty="0">
                <a:solidFill>
                  <a:srgbClr val="202124"/>
                </a:solidFill>
                <a:latin typeface="inherit"/>
              </a:rPr>
              <a:t>• Απώλεια ενδιαφέροντος για πράγματα που συνήθιζαν να κάνουν, πχ. ένα άτομο που διάβαζε τακτικά μπορεί να μην επιθυμεί πλέον το διάβασμα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altLang="el-GR" sz="2100" dirty="0">
              <a:solidFill>
                <a:srgbClr val="202124"/>
              </a:solidFill>
              <a:latin typeface="inheri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100" dirty="0">
                <a:solidFill>
                  <a:srgbClr val="202124"/>
                </a:solidFill>
                <a:latin typeface="inherit"/>
              </a:rPr>
              <a:t>• Φαίνεται πεισματάρης, εγωιστής ή απαιτητικός στους άλλους</a:t>
            </a: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246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703EECF-F754-4612-AB01-B868C6217E96}"/>
              </a:ext>
            </a:extLst>
          </p:cNvPr>
          <p:cNvSpPr txBox="1"/>
          <p:nvPr/>
        </p:nvSpPr>
        <p:spPr>
          <a:xfrm>
            <a:off x="464024" y="1452688"/>
            <a:ext cx="11177516" cy="5164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dirty="0"/>
              <a:t>• </a:t>
            </a:r>
            <a:r>
              <a:rPr lang="el-GR" sz="2200" dirty="0"/>
              <a:t>Απογοήτευση για τα σωματικά όρια, απώλεια μνήμης, δυσκολίες στην ομιλία/ επικοινωνία</a:t>
            </a:r>
          </a:p>
          <a:p>
            <a:pPr>
              <a:lnSpc>
                <a:spcPct val="150000"/>
              </a:lnSpc>
            </a:pPr>
            <a:r>
              <a:rPr lang="el-GR" sz="2200" dirty="0"/>
              <a:t>• Κόπωση από τις επιπτώσεις του ΑΕΕ και την αυξημένη προσπάθεια που απαιτείται για την εκτέλεση εργασιών ρουτίνας</a:t>
            </a:r>
          </a:p>
          <a:p>
            <a:pPr>
              <a:lnSpc>
                <a:spcPct val="150000"/>
              </a:lnSpc>
            </a:pPr>
            <a:r>
              <a:rPr lang="el-GR" sz="2200" dirty="0"/>
              <a:t>• Αμηχανία για το πώς φαίνονται και πώς ακούγονται όταν μιλούν</a:t>
            </a:r>
          </a:p>
          <a:p>
            <a:pPr>
              <a:lnSpc>
                <a:spcPct val="150000"/>
              </a:lnSpc>
            </a:pPr>
            <a:r>
              <a:rPr lang="el-GR" sz="2200" dirty="0"/>
              <a:t>• Θλίψη που σχετίζεται με το πώς νιώθουν για τον εαυτό τους &amp; το πώς πιστεύουν ότι νιώθουν οι άλλοι, νιώθοντας ότι αποτελούν βάρος για τα αγαπημένα τους πρόσωπα</a:t>
            </a:r>
          </a:p>
          <a:p>
            <a:pPr>
              <a:lnSpc>
                <a:spcPct val="150000"/>
              </a:lnSpc>
            </a:pPr>
            <a:r>
              <a:rPr lang="el-GR" sz="2200" dirty="0"/>
              <a:t>• Επικέντρωση στον εαυτό τους</a:t>
            </a:r>
          </a:p>
          <a:p>
            <a:pPr>
              <a:lnSpc>
                <a:spcPct val="150000"/>
              </a:lnSpc>
            </a:pPr>
            <a:r>
              <a:rPr lang="el-GR" sz="2200" dirty="0"/>
              <a:t>• Χαμηλή αυτοεκτίμηση</a:t>
            </a:r>
          </a:p>
          <a:p>
            <a:pPr>
              <a:lnSpc>
                <a:spcPct val="150000"/>
              </a:lnSpc>
            </a:pPr>
            <a:r>
              <a:rPr lang="el-GR" sz="2200" dirty="0"/>
              <a:t>• Δυσκολία επαφής με άλλους, απόσυρση από άτομα ή δραστηριότητες που</a:t>
            </a:r>
          </a:p>
          <a:p>
            <a:pPr>
              <a:lnSpc>
                <a:spcPct val="150000"/>
              </a:lnSpc>
            </a:pPr>
            <a:r>
              <a:rPr lang="el-GR" sz="2200" dirty="0"/>
              <a:t>απολάμβαναν προηγουμένως</a:t>
            </a:r>
            <a:endParaRPr lang="el-GR" sz="2400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D2B435C-F224-4CAB-9096-EFF25603B39F}"/>
              </a:ext>
            </a:extLst>
          </p:cNvPr>
          <p:cNvSpPr/>
          <p:nvPr/>
        </p:nvSpPr>
        <p:spPr>
          <a:xfrm>
            <a:off x="4197980" y="218106"/>
            <a:ext cx="38852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Διαταραχές Διάθεσης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9028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0928" y="815316"/>
            <a:ext cx="851202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Επιδημιολογικά Στοιχεία:</a:t>
            </a:r>
          </a:p>
          <a:p>
            <a:r>
              <a:rPr lang="el-G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sz="2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r>
              <a:rPr lang="el-G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αιτία αναπηρίας</a:t>
            </a:r>
          </a:p>
          <a:p>
            <a:r>
              <a:rPr lang="el-G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20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r>
              <a:rPr lang="el-G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αιτία θανάτου   </a:t>
            </a:r>
            <a:r>
              <a:rPr lang="el-G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παγκοσμίως</a:t>
            </a:r>
          </a:p>
          <a:p>
            <a:r>
              <a:rPr lang="el-GR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εκατ. ΑΕΕ – 6 εκατ. θάνατοι – 5 εκατ. μόνιμες αναπηρίες</a:t>
            </a:r>
          </a:p>
          <a:p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Ισχαιμικό – αποφρακτικό ΑΕΕ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Συχνότητα: 80%-85%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Ανεπαρκής αιματική ροή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Προκύπτει από θρόμβωση ή εμβολή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Πιθανότερο αίτιο: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αθηροσκλήρυνση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Αιμορραγικό ΑΕΕ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Συχνότητα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15%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20% 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Απότομη έναρξη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Οφείλεται σε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ενδοεγκεφαλική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αιμορραγία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υποσκληρίδια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επισκληρίδια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υποαραχνοειδής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αιμορραγία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Πιθανότερο αίτιο: Υπέρταση σε μεσήλικες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b="1" dirty="0">
                <a:solidFill>
                  <a:srgbClr val="000000"/>
                </a:solidFill>
                <a:latin typeface="Droid Sans"/>
              </a:rPr>
              <a:t> </a:t>
            </a:r>
            <a:endParaRPr lang="el-GR" sz="2000" b="1" i="0" dirty="0">
              <a:solidFill>
                <a:srgbClr val="000000"/>
              </a:solidFill>
              <a:effectLst/>
              <a:latin typeface="Droid Sans"/>
            </a:endParaRPr>
          </a:p>
          <a:p>
            <a:endParaRPr lang="el-GR" sz="2000" b="0" i="0" dirty="0">
              <a:solidFill>
                <a:srgbClr val="000000"/>
              </a:solidFill>
              <a:effectLst/>
              <a:latin typeface="Droid Sans"/>
            </a:endParaRPr>
          </a:p>
        </p:txBody>
      </p:sp>
    </p:spTree>
    <p:extLst>
      <p:ext uri="{BB962C8B-B14F-4D97-AF65-F5344CB8AC3E}">
        <p14:creationId xmlns:p14="http://schemas.microsoft.com/office/powerpoint/2010/main" val="2652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E0091B-3BDF-4F95-8E85-DD7A31548FF6}"/>
              </a:ext>
            </a:extLst>
          </p:cNvPr>
          <p:cNvSpPr txBox="1"/>
          <p:nvPr/>
        </p:nvSpPr>
        <p:spPr>
          <a:xfrm>
            <a:off x="6350" y="-16228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effectLst/>
                <a:latin typeface="Segoe UI Web (Greek)"/>
              </a:rPr>
              <a:t>Μετωπιαίος Λοβός: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Προσωπικότητα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Συναισθήματα και διέγερση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Νοημοσύνη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Ικανότητα συγκέντρωσης, ανάληψης αποφάσεων, σχεδιασμού, επίλυση προβλημάτων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Επίγνωση του τι υπάρχει γύρω σας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Εκούσια μετακίνηση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Ικανότητα ομιλίας και γραφής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Έλεγχος συμπεριφοράς</a:t>
            </a:r>
            <a:endParaRPr lang="el-GR" dirty="0"/>
          </a:p>
        </p:txBody>
      </p:sp>
      <p:grpSp>
        <p:nvGrpSpPr>
          <p:cNvPr id="4" name="docshapegroup319">
            <a:extLst>
              <a:ext uri="{FF2B5EF4-FFF2-40B4-BE49-F238E27FC236}">
                <a16:creationId xmlns:a16="http://schemas.microsoft.com/office/drawing/2014/main" id="{2A974BAB-DC17-47E8-9142-CFFD73D91469}"/>
              </a:ext>
            </a:extLst>
          </p:cNvPr>
          <p:cNvGrpSpPr>
            <a:grpSpLocks/>
          </p:cNvGrpSpPr>
          <p:nvPr/>
        </p:nvGrpSpPr>
        <p:grpSpPr bwMode="auto">
          <a:xfrm>
            <a:off x="3316605" y="1554366"/>
            <a:ext cx="3587115" cy="2891302"/>
            <a:chOff x="3673" y="2487"/>
            <a:chExt cx="5649" cy="4553"/>
          </a:xfrm>
        </p:grpSpPr>
        <p:sp>
          <p:nvSpPr>
            <p:cNvPr id="6" name="docshape321">
              <a:extLst>
                <a:ext uri="{FF2B5EF4-FFF2-40B4-BE49-F238E27FC236}">
                  <a16:creationId xmlns:a16="http://schemas.microsoft.com/office/drawing/2014/main" id="{18D47079-9AAA-4784-9C6E-92674CD9CD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" y="2563"/>
              <a:ext cx="3758" cy="3405"/>
            </a:xfrm>
            <a:custGeom>
              <a:avLst/>
              <a:gdLst>
                <a:gd name="T0" fmla="+- 0 6831 5067"/>
                <a:gd name="T1" fmla="*/ T0 w 3758"/>
                <a:gd name="T2" fmla="+- 0 2635 2563"/>
                <a:gd name="T3" fmla="*/ 2635 h 3405"/>
                <a:gd name="T4" fmla="+- 0 6733 5067"/>
                <a:gd name="T5" fmla="*/ T4 w 3758"/>
                <a:gd name="T6" fmla="+- 0 2799 2563"/>
                <a:gd name="T7" fmla="*/ 2799 h 3405"/>
                <a:gd name="T8" fmla="+- 0 6565 5067"/>
                <a:gd name="T9" fmla="*/ T8 w 3758"/>
                <a:gd name="T10" fmla="+- 0 2966 2563"/>
                <a:gd name="T11" fmla="*/ 2966 h 3405"/>
                <a:gd name="T12" fmla="+- 0 6360 5067"/>
                <a:gd name="T13" fmla="*/ T12 w 3758"/>
                <a:gd name="T14" fmla="+- 0 3081 2563"/>
                <a:gd name="T15" fmla="*/ 3081 h 3405"/>
                <a:gd name="T16" fmla="+- 0 6315 5067"/>
                <a:gd name="T17" fmla="*/ T16 w 3758"/>
                <a:gd name="T18" fmla="+- 0 3305 2563"/>
                <a:gd name="T19" fmla="*/ 3305 h 3405"/>
                <a:gd name="T20" fmla="+- 0 6244 5067"/>
                <a:gd name="T21" fmla="*/ T20 w 3758"/>
                <a:gd name="T22" fmla="+- 0 3525 2563"/>
                <a:gd name="T23" fmla="*/ 3525 h 3405"/>
                <a:gd name="T24" fmla="+- 0 6048 5067"/>
                <a:gd name="T25" fmla="*/ T24 w 3758"/>
                <a:gd name="T26" fmla="+- 0 3661 2563"/>
                <a:gd name="T27" fmla="*/ 3661 h 3405"/>
                <a:gd name="T28" fmla="+- 0 6010 5067"/>
                <a:gd name="T29" fmla="*/ T28 w 3758"/>
                <a:gd name="T30" fmla="+- 0 3702 2563"/>
                <a:gd name="T31" fmla="*/ 3702 h 3405"/>
                <a:gd name="T32" fmla="+- 0 6008 5067"/>
                <a:gd name="T33" fmla="*/ T32 w 3758"/>
                <a:gd name="T34" fmla="+- 0 3841 2563"/>
                <a:gd name="T35" fmla="*/ 3841 h 3405"/>
                <a:gd name="T36" fmla="+- 0 6072 5067"/>
                <a:gd name="T37" fmla="*/ T36 w 3758"/>
                <a:gd name="T38" fmla="+- 0 4048 2563"/>
                <a:gd name="T39" fmla="*/ 4048 h 3405"/>
                <a:gd name="T40" fmla="+- 0 6122 5067"/>
                <a:gd name="T41" fmla="*/ T40 w 3758"/>
                <a:gd name="T42" fmla="+- 0 4253 2563"/>
                <a:gd name="T43" fmla="*/ 4253 h 3405"/>
                <a:gd name="T44" fmla="+- 0 6089 5067"/>
                <a:gd name="T45" fmla="*/ T44 w 3758"/>
                <a:gd name="T46" fmla="+- 0 4428 2563"/>
                <a:gd name="T47" fmla="*/ 4428 h 3405"/>
                <a:gd name="T48" fmla="+- 0 5916 5067"/>
                <a:gd name="T49" fmla="*/ T48 w 3758"/>
                <a:gd name="T50" fmla="+- 0 4562 2563"/>
                <a:gd name="T51" fmla="*/ 4562 h 3405"/>
                <a:gd name="T52" fmla="+- 0 5635 5067"/>
                <a:gd name="T53" fmla="*/ T52 w 3758"/>
                <a:gd name="T54" fmla="+- 0 4703 2563"/>
                <a:gd name="T55" fmla="*/ 4703 h 3405"/>
                <a:gd name="T56" fmla="+- 0 5350 5067"/>
                <a:gd name="T57" fmla="*/ T56 w 3758"/>
                <a:gd name="T58" fmla="+- 0 4854 2563"/>
                <a:gd name="T59" fmla="*/ 4854 h 3405"/>
                <a:gd name="T60" fmla="+- 0 5209 5067"/>
                <a:gd name="T61" fmla="*/ T60 w 3758"/>
                <a:gd name="T62" fmla="+- 0 5031 2563"/>
                <a:gd name="T63" fmla="*/ 5031 h 3405"/>
                <a:gd name="T64" fmla="+- 0 5092 5067"/>
                <a:gd name="T65" fmla="*/ T64 w 3758"/>
                <a:gd name="T66" fmla="+- 0 5227 2563"/>
                <a:gd name="T67" fmla="*/ 5227 h 3405"/>
                <a:gd name="T68" fmla="+- 0 5079 5067"/>
                <a:gd name="T69" fmla="*/ T68 w 3758"/>
                <a:gd name="T70" fmla="+- 0 5453 2563"/>
                <a:gd name="T71" fmla="*/ 5453 h 3405"/>
                <a:gd name="T72" fmla="+- 0 5161 5067"/>
                <a:gd name="T73" fmla="*/ T72 w 3758"/>
                <a:gd name="T74" fmla="+- 0 5611 2563"/>
                <a:gd name="T75" fmla="*/ 5611 h 3405"/>
                <a:gd name="T76" fmla="+- 0 5322 5067"/>
                <a:gd name="T77" fmla="*/ T76 w 3758"/>
                <a:gd name="T78" fmla="+- 0 5739 2563"/>
                <a:gd name="T79" fmla="*/ 5739 h 3405"/>
                <a:gd name="T80" fmla="+- 0 5531 5067"/>
                <a:gd name="T81" fmla="*/ T80 w 3758"/>
                <a:gd name="T82" fmla="+- 0 5825 2563"/>
                <a:gd name="T83" fmla="*/ 5825 h 3405"/>
                <a:gd name="T84" fmla="+- 0 5802 5067"/>
                <a:gd name="T85" fmla="*/ T84 w 3758"/>
                <a:gd name="T86" fmla="+- 0 5945 2563"/>
                <a:gd name="T87" fmla="*/ 5945 h 3405"/>
                <a:gd name="T88" fmla="+- 0 6017 5067"/>
                <a:gd name="T89" fmla="*/ T88 w 3758"/>
                <a:gd name="T90" fmla="+- 0 5961 2563"/>
                <a:gd name="T91" fmla="*/ 5961 h 3405"/>
                <a:gd name="T92" fmla="+- 0 6245 5067"/>
                <a:gd name="T93" fmla="*/ T92 w 3758"/>
                <a:gd name="T94" fmla="+- 0 5857 2563"/>
                <a:gd name="T95" fmla="*/ 5857 h 3405"/>
                <a:gd name="T96" fmla="+- 0 6444 5067"/>
                <a:gd name="T97" fmla="*/ T96 w 3758"/>
                <a:gd name="T98" fmla="+- 0 5757 2563"/>
                <a:gd name="T99" fmla="*/ 5757 h 3405"/>
                <a:gd name="T100" fmla="+- 0 6597 5067"/>
                <a:gd name="T101" fmla="*/ T100 w 3758"/>
                <a:gd name="T102" fmla="+- 0 5724 2563"/>
                <a:gd name="T103" fmla="*/ 5724 h 3405"/>
                <a:gd name="T104" fmla="+- 0 6787 5067"/>
                <a:gd name="T105" fmla="*/ T104 w 3758"/>
                <a:gd name="T106" fmla="+- 0 5635 2563"/>
                <a:gd name="T107" fmla="*/ 5635 h 3405"/>
                <a:gd name="T108" fmla="+- 0 7141 5067"/>
                <a:gd name="T109" fmla="*/ T108 w 3758"/>
                <a:gd name="T110" fmla="+- 0 5525 2563"/>
                <a:gd name="T111" fmla="*/ 5525 h 3405"/>
                <a:gd name="T112" fmla="+- 0 7359 5067"/>
                <a:gd name="T113" fmla="*/ T112 w 3758"/>
                <a:gd name="T114" fmla="+- 0 5466 2563"/>
                <a:gd name="T115" fmla="*/ 5466 h 3405"/>
                <a:gd name="T116" fmla="+- 0 7647 5067"/>
                <a:gd name="T117" fmla="*/ T116 w 3758"/>
                <a:gd name="T118" fmla="+- 0 5376 2563"/>
                <a:gd name="T119" fmla="*/ 5376 h 3405"/>
                <a:gd name="T120" fmla="+- 0 8608 5067"/>
                <a:gd name="T121" fmla="*/ T120 w 3758"/>
                <a:gd name="T122" fmla="+- 0 5364 2563"/>
                <a:gd name="T123" fmla="*/ 5364 h 3405"/>
                <a:gd name="T124" fmla="+- 0 8749 5067"/>
                <a:gd name="T125" fmla="*/ T124 w 3758"/>
                <a:gd name="T126" fmla="+- 0 5211 2563"/>
                <a:gd name="T127" fmla="*/ 5211 h 3405"/>
                <a:gd name="T128" fmla="+- 0 8816 5067"/>
                <a:gd name="T129" fmla="*/ T128 w 3758"/>
                <a:gd name="T130" fmla="+- 0 5002 2563"/>
                <a:gd name="T131" fmla="*/ 5002 h 3405"/>
                <a:gd name="T132" fmla="+- 0 8821 5067"/>
                <a:gd name="T133" fmla="*/ T132 w 3758"/>
                <a:gd name="T134" fmla="+- 0 4801 2563"/>
                <a:gd name="T135" fmla="*/ 4801 h 3405"/>
                <a:gd name="T136" fmla="+- 0 8753 5067"/>
                <a:gd name="T137" fmla="*/ T136 w 3758"/>
                <a:gd name="T138" fmla="+- 0 4647 2563"/>
                <a:gd name="T139" fmla="*/ 4647 h 3405"/>
                <a:gd name="T140" fmla="+- 0 8674 5067"/>
                <a:gd name="T141" fmla="*/ T140 w 3758"/>
                <a:gd name="T142" fmla="+- 0 4496 2563"/>
                <a:gd name="T143" fmla="*/ 4496 h 3405"/>
                <a:gd name="T144" fmla="+- 0 8675 5067"/>
                <a:gd name="T145" fmla="*/ T144 w 3758"/>
                <a:gd name="T146" fmla="+- 0 4268 2563"/>
                <a:gd name="T147" fmla="*/ 4268 h 3405"/>
                <a:gd name="T148" fmla="+- 0 8679 5067"/>
                <a:gd name="T149" fmla="*/ T148 w 3758"/>
                <a:gd name="T150" fmla="+- 0 4046 2563"/>
                <a:gd name="T151" fmla="*/ 4046 h 3405"/>
                <a:gd name="T152" fmla="+- 0 8588 5067"/>
                <a:gd name="T153" fmla="*/ T152 w 3758"/>
                <a:gd name="T154" fmla="+- 0 3830 2563"/>
                <a:gd name="T155" fmla="*/ 3830 h 3405"/>
                <a:gd name="T156" fmla="+- 0 8443 5067"/>
                <a:gd name="T157" fmla="*/ T156 w 3758"/>
                <a:gd name="T158" fmla="+- 0 3633 2563"/>
                <a:gd name="T159" fmla="*/ 3633 h 3405"/>
                <a:gd name="T160" fmla="+- 0 8322 5067"/>
                <a:gd name="T161" fmla="*/ T160 w 3758"/>
                <a:gd name="T162" fmla="+- 0 3429 2563"/>
                <a:gd name="T163" fmla="*/ 3429 h 3405"/>
                <a:gd name="T164" fmla="+- 0 8193 5067"/>
                <a:gd name="T165" fmla="*/ T164 w 3758"/>
                <a:gd name="T166" fmla="+- 0 3251 2563"/>
                <a:gd name="T167" fmla="*/ 3251 h 3405"/>
                <a:gd name="T168" fmla="+- 0 7982 5067"/>
                <a:gd name="T169" fmla="*/ T168 w 3758"/>
                <a:gd name="T170" fmla="+- 0 3001 2563"/>
                <a:gd name="T171" fmla="*/ 3001 h 3405"/>
                <a:gd name="T172" fmla="+- 0 7779 5067"/>
                <a:gd name="T173" fmla="*/ T172 w 3758"/>
                <a:gd name="T174" fmla="+- 0 2840 2563"/>
                <a:gd name="T175" fmla="*/ 2840 h 3405"/>
                <a:gd name="T176" fmla="+- 0 7420 5067"/>
                <a:gd name="T177" fmla="*/ T176 w 3758"/>
                <a:gd name="T178" fmla="+- 0 2697 2563"/>
                <a:gd name="T179" fmla="*/ 2697 h 3405"/>
                <a:gd name="T180" fmla="+- 0 7260 5067"/>
                <a:gd name="T181" fmla="*/ T180 w 3758"/>
                <a:gd name="T182" fmla="+- 0 2620 2563"/>
                <a:gd name="T183" fmla="*/ 2620 h 3405"/>
                <a:gd name="T184" fmla="+- 0 7099 5067"/>
                <a:gd name="T185" fmla="*/ T184 w 3758"/>
                <a:gd name="T186" fmla="+- 0 2579 2563"/>
                <a:gd name="T187" fmla="*/ 2579 h 3405"/>
                <a:gd name="T188" fmla="+- 0 6909 5067"/>
                <a:gd name="T189" fmla="*/ T188 w 3758"/>
                <a:gd name="T190" fmla="+- 0 2574 2563"/>
                <a:gd name="T191" fmla="*/ 2574 h 3405"/>
                <a:gd name="T192" fmla="+- 0 7858 5067"/>
                <a:gd name="T193" fmla="*/ T192 w 3758"/>
                <a:gd name="T194" fmla="+- 0 5368 2563"/>
                <a:gd name="T195" fmla="*/ 5368 h 3405"/>
                <a:gd name="T196" fmla="+- 0 8239 5067"/>
                <a:gd name="T197" fmla="*/ T196 w 3758"/>
                <a:gd name="T198" fmla="+- 0 5417 2563"/>
                <a:gd name="T199" fmla="*/ 5417 h 3405"/>
                <a:gd name="T200" fmla="+- 0 8463 5067"/>
                <a:gd name="T201" fmla="*/ T200 w 3758"/>
                <a:gd name="T202" fmla="+- 0 5412 2563"/>
                <a:gd name="T203" fmla="*/ 5412 h 3405"/>
                <a:gd name="T204" fmla="+- 0 8608 5067"/>
                <a:gd name="T205" fmla="*/ T204 w 3758"/>
                <a:gd name="T206" fmla="+- 0 5364 2563"/>
                <a:gd name="T207" fmla="*/ 5364 h 3405"/>
                <a:gd name="T208" fmla="+- 0 6909 5067"/>
                <a:gd name="T209" fmla="*/ T208 w 3758"/>
                <a:gd name="T210" fmla="+- 0 2574 2563"/>
                <a:gd name="T211" fmla="*/ 2574 h 3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</a:cxnLst>
              <a:rect l="0" t="0" r="r" b="b"/>
              <a:pathLst>
                <a:path w="3758" h="3405">
                  <a:moveTo>
                    <a:pt x="1842" y="11"/>
                  </a:moveTo>
                  <a:lnTo>
                    <a:pt x="1809" y="31"/>
                  </a:lnTo>
                  <a:lnTo>
                    <a:pt x="1764" y="72"/>
                  </a:lnTo>
                  <a:lnTo>
                    <a:pt x="1732" y="123"/>
                  </a:lnTo>
                  <a:lnTo>
                    <a:pt x="1719" y="181"/>
                  </a:lnTo>
                  <a:lnTo>
                    <a:pt x="1666" y="236"/>
                  </a:lnTo>
                  <a:lnTo>
                    <a:pt x="1612" y="293"/>
                  </a:lnTo>
                  <a:lnTo>
                    <a:pt x="1557" y="350"/>
                  </a:lnTo>
                  <a:lnTo>
                    <a:pt x="1498" y="403"/>
                  </a:lnTo>
                  <a:lnTo>
                    <a:pt x="1436" y="451"/>
                  </a:lnTo>
                  <a:lnTo>
                    <a:pt x="1367" y="490"/>
                  </a:lnTo>
                  <a:lnTo>
                    <a:pt x="1293" y="518"/>
                  </a:lnTo>
                  <a:lnTo>
                    <a:pt x="1262" y="584"/>
                  </a:lnTo>
                  <a:lnTo>
                    <a:pt x="1251" y="660"/>
                  </a:lnTo>
                  <a:lnTo>
                    <a:pt x="1248" y="742"/>
                  </a:lnTo>
                  <a:lnTo>
                    <a:pt x="1241" y="822"/>
                  </a:lnTo>
                  <a:lnTo>
                    <a:pt x="1218" y="895"/>
                  </a:lnTo>
                  <a:lnTo>
                    <a:pt x="1177" y="962"/>
                  </a:lnTo>
                  <a:lnTo>
                    <a:pt x="1121" y="1026"/>
                  </a:lnTo>
                  <a:lnTo>
                    <a:pt x="1055" y="1075"/>
                  </a:lnTo>
                  <a:lnTo>
                    <a:pt x="981" y="1098"/>
                  </a:lnTo>
                  <a:lnTo>
                    <a:pt x="968" y="1114"/>
                  </a:lnTo>
                  <a:lnTo>
                    <a:pt x="956" y="1127"/>
                  </a:lnTo>
                  <a:lnTo>
                    <a:pt x="943" y="1139"/>
                  </a:lnTo>
                  <a:lnTo>
                    <a:pt x="928" y="1152"/>
                  </a:lnTo>
                  <a:lnTo>
                    <a:pt x="930" y="1213"/>
                  </a:lnTo>
                  <a:lnTo>
                    <a:pt x="941" y="1278"/>
                  </a:lnTo>
                  <a:lnTo>
                    <a:pt x="959" y="1346"/>
                  </a:lnTo>
                  <a:lnTo>
                    <a:pt x="981" y="1415"/>
                  </a:lnTo>
                  <a:lnTo>
                    <a:pt x="1005" y="1485"/>
                  </a:lnTo>
                  <a:lnTo>
                    <a:pt x="1026" y="1555"/>
                  </a:lnTo>
                  <a:lnTo>
                    <a:pt x="1044" y="1624"/>
                  </a:lnTo>
                  <a:lnTo>
                    <a:pt x="1055" y="1690"/>
                  </a:lnTo>
                  <a:lnTo>
                    <a:pt x="1057" y="1753"/>
                  </a:lnTo>
                  <a:lnTo>
                    <a:pt x="1047" y="1812"/>
                  </a:lnTo>
                  <a:lnTo>
                    <a:pt x="1022" y="1865"/>
                  </a:lnTo>
                  <a:lnTo>
                    <a:pt x="979" y="1913"/>
                  </a:lnTo>
                  <a:lnTo>
                    <a:pt x="918" y="1958"/>
                  </a:lnTo>
                  <a:lnTo>
                    <a:pt x="849" y="1999"/>
                  </a:lnTo>
                  <a:lnTo>
                    <a:pt x="777" y="2036"/>
                  </a:lnTo>
                  <a:lnTo>
                    <a:pt x="636" y="2105"/>
                  </a:lnTo>
                  <a:lnTo>
                    <a:pt x="568" y="2140"/>
                  </a:lnTo>
                  <a:lnTo>
                    <a:pt x="425" y="2219"/>
                  </a:lnTo>
                  <a:lnTo>
                    <a:pt x="353" y="2257"/>
                  </a:lnTo>
                  <a:lnTo>
                    <a:pt x="283" y="2291"/>
                  </a:lnTo>
                  <a:lnTo>
                    <a:pt x="238" y="2348"/>
                  </a:lnTo>
                  <a:lnTo>
                    <a:pt x="190" y="2407"/>
                  </a:lnTo>
                  <a:lnTo>
                    <a:pt x="142" y="2468"/>
                  </a:lnTo>
                  <a:lnTo>
                    <a:pt x="96" y="2531"/>
                  </a:lnTo>
                  <a:lnTo>
                    <a:pt x="57" y="2596"/>
                  </a:lnTo>
                  <a:lnTo>
                    <a:pt x="25" y="2664"/>
                  </a:lnTo>
                  <a:lnTo>
                    <a:pt x="6" y="2736"/>
                  </a:lnTo>
                  <a:lnTo>
                    <a:pt x="0" y="2811"/>
                  </a:lnTo>
                  <a:lnTo>
                    <a:pt x="12" y="2890"/>
                  </a:lnTo>
                  <a:lnTo>
                    <a:pt x="32" y="2948"/>
                  </a:lnTo>
                  <a:lnTo>
                    <a:pt x="60" y="3000"/>
                  </a:lnTo>
                  <a:lnTo>
                    <a:pt x="94" y="3048"/>
                  </a:lnTo>
                  <a:lnTo>
                    <a:pt x="133" y="3094"/>
                  </a:lnTo>
                  <a:lnTo>
                    <a:pt x="192" y="3144"/>
                  </a:lnTo>
                  <a:lnTo>
                    <a:pt x="255" y="3176"/>
                  </a:lnTo>
                  <a:lnTo>
                    <a:pt x="324" y="3202"/>
                  </a:lnTo>
                  <a:lnTo>
                    <a:pt x="399" y="3232"/>
                  </a:lnTo>
                  <a:lnTo>
                    <a:pt x="464" y="3262"/>
                  </a:lnTo>
                  <a:lnTo>
                    <a:pt x="597" y="3327"/>
                  </a:lnTo>
                  <a:lnTo>
                    <a:pt x="666" y="3357"/>
                  </a:lnTo>
                  <a:lnTo>
                    <a:pt x="735" y="3382"/>
                  </a:lnTo>
                  <a:lnTo>
                    <a:pt x="806" y="3399"/>
                  </a:lnTo>
                  <a:lnTo>
                    <a:pt x="877" y="3405"/>
                  </a:lnTo>
                  <a:lnTo>
                    <a:pt x="950" y="3398"/>
                  </a:lnTo>
                  <a:lnTo>
                    <a:pt x="1029" y="3374"/>
                  </a:lnTo>
                  <a:lnTo>
                    <a:pt x="1105" y="3337"/>
                  </a:lnTo>
                  <a:lnTo>
                    <a:pt x="1178" y="3294"/>
                  </a:lnTo>
                  <a:lnTo>
                    <a:pt x="1251" y="3250"/>
                  </a:lnTo>
                  <a:lnTo>
                    <a:pt x="1323" y="3213"/>
                  </a:lnTo>
                  <a:lnTo>
                    <a:pt x="1377" y="3194"/>
                  </a:lnTo>
                  <a:lnTo>
                    <a:pt x="1427" y="3184"/>
                  </a:lnTo>
                  <a:lnTo>
                    <a:pt x="1477" y="3175"/>
                  </a:lnTo>
                  <a:lnTo>
                    <a:pt x="1530" y="3161"/>
                  </a:lnTo>
                  <a:lnTo>
                    <a:pt x="1578" y="3141"/>
                  </a:lnTo>
                  <a:lnTo>
                    <a:pt x="1671" y="3093"/>
                  </a:lnTo>
                  <a:lnTo>
                    <a:pt x="1720" y="3072"/>
                  </a:lnTo>
                  <a:lnTo>
                    <a:pt x="1932" y="3003"/>
                  </a:lnTo>
                  <a:lnTo>
                    <a:pt x="2002" y="2982"/>
                  </a:lnTo>
                  <a:lnTo>
                    <a:pt x="2074" y="2962"/>
                  </a:lnTo>
                  <a:lnTo>
                    <a:pt x="2150" y="2944"/>
                  </a:lnTo>
                  <a:lnTo>
                    <a:pt x="2222" y="2926"/>
                  </a:lnTo>
                  <a:lnTo>
                    <a:pt x="2292" y="2903"/>
                  </a:lnTo>
                  <a:lnTo>
                    <a:pt x="2432" y="2854"/>
                  </a:lnTo>
                  <a:lnTo>
                    <a:pt x="2505" y="2832"/>
                  </a:lnTo>
                  <a:lnTo>
                    <a:pt x="2580" y="2813"/>
                  </a:lnTo>
                  <a:lnTo>
                    <a:pt x="2648" y="2803"/>
                  </a:lnTo>
                  <a:lnTo>
                    <a:pt x="2718" y="2801"/>
                  </a:lnTo>
                  <a:lnTo>
                    <a:pt x="3541" y="2801"/>
                  </a:lnTo>
                  <a:lnTo>
                    <a:pt x="3594" y="2765"/>
                  </a:lnTo>
                  <a:lnTo>
                    <a:pt x="3643" y="2711"/>
                  </a:lnTo>
                  <a:lnTo>
                    <a:pt x="3682" y="2648"/>
                  </a:lnTo>
                  <a:lnTo>
                    <a:pt x="3713" y="2578"/>
                  </a:lnTo>
                  <a:lnTo>
                    <a:pt x="3735" y="2508"/>
                  </a:lnTo>
                  <a:lnTo>
                    <a:pt x="3749" y="2439"/>
                  </a:lnTo>
                  <a:lnTo>
                    <a:pt x="3756" y="2377"/>
                  </a:lnTo>
                  <a:lnTo>
                    <a:pt x="3758" y="2307"/>
                  </a:lnTo>
                  <a:lnTo>
                    <a:pt x="3754" y="2238"/>
                  </a:lnTo>
                  <a:lnTo>
                    <a:pt x="3743" y="2179"/>
                  </a:lnTo>
                  <a:lnTo>
                    <a:pt x="3720" y="2128"/>
                  </a:lnTo>
                  <a:lnTo>
                    <a:pt x="3686" y="2084"/>
                  </a:lnTo>
                  <a:lnTo>
                    <a:pt x="3652" y="2043"/>
                  </a:lnTo>
                  <a:lnTo>
                    <a:pt x="3624" y="1997"/>
                  </a:lnTo>
                  <a:lnTo>
                    <a:pt x="3607" y="1933"/>
                  </a:lnTo>
                  <a:lnTo>
                    <a:pt x="3601" y="1861"/>
                  </a:lnTo>
                  <a:lnTo>
                    <a:pt x="3603" y="1785"/>
                  </a:lnTo>
                  <a:lnTo>
                    <a:pt x="3608" y="1705"/>
                  </a:lnTo>
                  <a:lnTo>
                    <a:pt x="3614" y="1627"/>
                  </a:lnTo>
                  <a:lnTo>
                    <a:pt x="3616" y="1552"/>
                  </a:lnTo>
                  <a:lnTo>
                    <a:pt x="3612" y="1483"/>
                  </a:lnTo>
                  <a:lnTo>
                    <a:pt x="3593" y="1407"/>
                  </a:lnTo>
                  <a:lnTo>
                    <a:pt x="3561" y="1335"/>
                  </a:lnTo>
                  <a:lnTo>
                    <a:pt x="3521" y="1267"/>
                  </a:lnTo>
                  <a:lnTo>
                    <a:pt x="3474" y="1201"/>
                  </a:lnTo>
                  <a:lnTo>
                    <a:pt x="3425" y="1136"/>
                  </a:lnTo>
                  <a:lnTo>
                    <a:pt x="3376" y="1070"/>
                  </a:lnTo>
                  <a:lnTo>
                    <a:pt x="3330" y="1003"/>
                  </a:lnTo>
                  <a:lnTo>
                    <a:pt x="3291" y="933"/>
                  </a:lnTo>
                  <a:lnTo>
                    <a:pt x="3255" y="866"/>
                  </a:lnTo>
                  <a:lnTo>
                    <a:pt x="3216" y="804"/>
                  </a:lnTo>
                  <a:lnTo>
                    <a:pt x="3172" y="745"/>
                  </a:lnTo>
                  <a:lnTo>
                    <a:pt x="3126" y="688"/>
                  </a:lnTo>
                  <a:lnTo>
                    <a:pt x="3024" y="567"/>
                  </a:lnTo>
                  <a:lnTo>
                    <a:pt x="2970" y="503"/>
                  </a:lnTo>
                  <a:lnTo>
                    <a:pt x="2915" y="438"/>
                  </a:lnTo>
                  <a:lnTo>
                    <a:pt x="2855" y="377"/>
                  </a:lnTo>
                  <a:lnTo>
                    <a:pt x="2788" y="322"/>
                  </a:lnTo>
                  <a:lnTo>
                    <a:pt x="2712" y="277"/>
                  </a:lnTo>
                  <a:lnTo>
                    <a:pt x="2639" y="245"/>
                  </a:lnTo>
                  <a:lnTo>
                    <a:pt x="2568" y="216"/>
                  </a:lnTo>
                  <a:lnTo>
                    <a:pt x="2353" y="134"/>
                  </a:lnTo>
                  <a:lnTo>
                    <a:pt x="2282" y="105"/>
                  </a:lnTo>
                  <a:lnTo>
                    <a:pt x="2235" y="82"/>
                  </a:lnTo>
                  <a:lnTo>
                    <a:pt x="2193" y="57"/>
                  </a:lnTo>
                  <a:lnTo>
                    <a:pt x="2148" y="36"/>
                  </a:lnTo>
                  <a:lnTo>
                    <a:pt x="2097" y="22"/>
                  </a:lnTo>
                  <a:lnTo>
                    <a:pt x="2032" y="16"/>
                  </a:lnTo>
                  <a:lnTo>
                    <a:pt x="1967" y="15"/>
                  </a:lnTo>
                  <a:lnTo>
                    <a:pt x="1902" y="15"/>
                  </a:lnTo>
                  <a:lnTo>
                    <a:pt x="1842" y="11"/>
                  </a:lnTo>
                  <a:close/>
                  <a:moveTo>
                    <a:pt x="3541" y="2801"/>
                  </a:moveTo>
                  <a:lnTo>
                    <a:pt x="2718" y="2801"/>
                  </a:lnTo>
                  <a:lnTo>
                    <a:pt x="2791" y="2805"/>
                  </a:lnTo>
                  <a:lnTo>
                    <a:pt x="2866" y="2813"/>
                  </a:lnTo>
                  <a:lnTo>
                    <a:pt x="3095" y="2846"/>
                  </a:lnTo>
                  <a:lnTo>
                    <a:pt x="3172" y="2854"/>
                  </a:lnTo>
                  <a:lnTo>
                    <a:pt x="3248" y="2859"/>
                  </a:lnTo>
                  <a:lnTo>
                    <a:pt x="3323" y="2858"/>
                  </a:lnTo>
                  <a:lnTo>
                    <a:pt x="3396" y="2849"/>
                  </a:lnTo>
                  <a:lnTo>
                    <a:pt x="3468" y="2832"/>
                  </a:lnTo>
                  <a:lnTo>
                    <a:pt x="3536" y="2804"/>
                  </a:lnTo>
                  <a:lnTo>
                    <a:pt x="3541" y="2801"/>
                  </a:lnTo>
                  <a:close/>
                  <a:moveTo>
                    <a:pt x="1860" y="0"/>
                  </a:moveTo>
                  <a:lnTo>
                    <a:pt x="1839" y="11"/>
                  </a:lnTo>
                  <a:lnTo>
                    <a:pt x="1842" y="11"/>
                  </a:lnTo>
                  <a:lnTo>
                    <a:pt x="1860" y="0"/>
                  </a:lnTo>
                  <a:close/>
                </a:path>
              </a:pathLst>
            </a:custGeom>
            <a:solidFill>
              <a:srgbClr val="210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7" name="docshape322">
              <a:extLst>
                <a:ext uri="{FF2B5EF4-FFF2-40B4-BE49-F238E27FC236}">
                  <a16:creationId xmlns:a16="http://schemas.microsoft.com/office/drawing/2014/main" id="{875F270E-9368-4757-90A5-A8784550F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3" y="2493"/>
              <a:ext cx="3253" cy="2841"/>
            </a:xfrm>
            <a:custGeom>
              <a:avLst/>
              <a:gdLst>
                <a:gd name="T0" fmla="+- 0 6614 3673"/>
                <a:gd name="T1" fmla="*/ T0 w 3253"/>
                <a:gd name="T2" fmla="+- 0 2509 2493"/>
                <a:gd name="T3" fmla="*/ 2509 h 2841"/>
                <a:gd name="T4" fmla="+- 0 6488 3673"/>
                <a:gd name="T5" fmla="*/ T4 w 3253"/>
                <a:gd name="T6" fmla="+- 0 2560 2493"/>
                <a:gd name="T7" fmla="*/ 2560 h 2841"/>
                <a:gd name="T8" fmla="+- 0 6403 3673"/>
                <a:gd name="T9" fmla="*/ T8 w 3253"/>
                <a:gd name="T10" fmla="+- 0 2548 2493"/>
                <a:gd name="T11" fmla="*/ 2548 h 2841"/>
                <a:gd name="T12" fmla="+- 0 6184 3673"/>
                <a:gd name="T13" fmla="*/ T12 w 3253"/>
                <a:gd name="T14" fmla="+- 0 2559 2493"/>
                <a:gd name="T15" fmla="*/ 2559 h 2841"/>
                <a:gd name="T16" fmla="+- 0 5933 3673"/>
                <a:gd name="T17" fmla="*/ T16 w 3253"/>
                <a:gd name="T18" fmla="+- 0 2554 2493"/>
                <a:gd name="T19" fmla="*/ 2554 h 2841"/>
                <a:gd name="T20" fmla="+- 0 5726 3673"/>
                <a:gd name="T21" fmla="*/ T20 w 3253"/>
                <a:gd name="T22" fmla="+- 0 2568 2493"/>
                <a:gd name="T23" fmla="*/ 2568 h 2841"/>
                <a:gd name="T24" fmla="+- 0 5574 3673"/>
                <a:gd name="T25" fmla="*/ T24 w 3253"/>
                <a:gd name="T26" fmla="+- 0 2615 2493"/>
                <a:gd name="T27" fmla="*/ 2615 h 2841"/>
                <a:gd name="T28" fmla="+- 0 5459 3673"/>
                <a:gd name="T29" fmla="*/ T28 w 3253"/>
                <a:gd name="T30" fmla="+- 0 2601 2493"/>
                <a:gd name="T31" fmla="*/ 2601 h 2841"/>
                <a:gd name="T32" fmla="+- 0 5241 3673"/>
                <a:gd name="T33" fmla="*/ T32 w 3253"/>
                <a:gd name="T34" fmla="+- 0 2659 2493"/>
                <a:gd name="T35" fmla="*/ 2659 h 2841"/>
                <a:gd name="T36" fmla="+- 0 5013 3673"/>
                <a:gd name="T37" fmla="*/ T36 w 3253"/>
                <a:gd name="T38" fmla="+- 0 2737 2493"/>
                <a:gd name="T39" fmla="*/ 2737 h 2841"/>
                <a:gd name="T40" fmla="+- 0 4900 3673"/>
                <a:gd name="T41" fmla="*/ T40 w 3253"/>
                <a:gd name="T42" fmla="+- 0 2832 2493"/>
                <a:gd name="T43" fmla="*/ 2832 h 2841"/>
                <a:gd name="T44" fmla="+- 0 4703 3673"/>
                <a:gd name="T45" fmla="*/ T44 w 3253"/>
                <a:gd name="T46" fmla="+- 0 2951 2493"/>
                <a:gd name="T47" fmla="*/ 2951 h 2841"/>
                <a:gd name="T48" fmla="+- 0 4480 3673"/>
                <a:gd name="T49" fmla="*/ T48 w 3253"/>
                <a:gd name="T50" fmla="+- 0 3055 2493"/>
                <a:gd name="T51" fmla="*/ 3055 h 2841"/>
                <a:gd name="T52" fmla="+- 0 4327 3673"/>
                <a:gd name="T53" fmla="*/ T52 w 3253"/>
                <a:gd name="T54" fmla="+- 0 3176 2493"/>
                <a:gd name="T55" fmla="*/ 3176 h 2841"/>
                <a:gd name="T56" fmla="+- 0 4213 3673"/>
                <a:gd name="T57" fmla="*/ T56 w 3253"/>
                <a:gd name="T58" fmla="+- 0 3298 2493"/>
                <a:gd name="T59" fmla="*/ 3298 h 2841"/>
                <a:gd name="T60" fmla="+- 0 4136 3673"/>
                <a:gd name="T61" fmla="*/ T60 w 3253"/>
                <a:gd name="T62" fmla="+- 0 3404 2493"/>
                <a:gd name="T63" fmla="*/ 3404 h 2841"/>
                <a:gd name="T64" fmla="+- 0 4018 3673"/>
                <a:gd name="T65" fmla="*/ T64 w 3253"/>
                <a:gd name="T66" fmla="+- 0 3569 2493"/>
                <a:gd name="T67" fmla="*/ 3569 h 2841"/>
                <a:gd name="T68" fmla="+- 0 3819 3673"/>
                <a:gd name="T69" fmla="*/ T68 w 3253"/>
                <a:gd name="T70" fmla="+- 0 3662 2493"/>
                <a:gd name="T71" fmla="*/ 3662 h 2841"/>
                <a:gd name="T72" fmla="+- 0 3750 3673"/>
                <a:gd name="T73" fmla="*/ T72 w 3253"/>
                <a:gd name="T74" fmla="+- 0 3814 2493"/>
                <a:gd name="T75" fmla="*/ 3814 h 2841"/>
                <a:gd name="T76" fmla="+- 0 3735 3673"/>
                <a:gd name="T77" fmla="*/ T76 w 3253"/>
                <a:gd name="T78" fmla="+- 0 3895 2493"/>
                <a:gd name="T79" fmla="*/ 3895 h 2841"/>
                <a:gd name="T80" fmla="+- 0 3684 3673"/>
                <a:gd name="T81" fmla="*/ T80 w 3253"/>
                <a:gd name="T82" fmla="+- 0 3951 2493"/>
                <a:gd name="T83" fmla="*/ 3951 h 2841"/>
                <a:gd name="T84" fmla="+- 0 3673 3673"/>
                <a:gd name="T85" fmla="*/ T84 w 3253"/>
                <a:gd name="T86" fmla="+- 0 4041 2493"/>
                <a:gd name="T87" fmla="*/ 4041 h 2841"/>
                <a:gd name="T88" fmla="+- 0 3696 3673"/>
                <a:gd name="T89" fmla="*/ T88 w 3253"/>
                <a:gd name="T90" fmla="+- 0 4185 2493"/>
                <a:gd name="T91" fmla="*/ 4185 h 2841"/>
                <a:gd name="T92" fmla="+- 0 3741 3673"/>
                <a:gd name="T93" fmla="*/ T92 w 3253"/>
                <a:gd name="T94" fmla="+- 0 4286 2493"/>
                <a:gd name="T95" fmla="*/ 4286 h 2841"/>
                <a:gd name="T96" fmla="+- 0 3703 3673"/>
                <a:gd name="T97" fmla="*/ T96 w 3253"/>
                <a:gd name="T98" fmla="+- 0 4356 2493"/>
                <a:gd name="T99" fmla="*/ 4356 h 2841"/>
                <a:gd name="T100" fmla="+- 0 3725 3673"/>
                <a:gd name="T101" fmla="*/ T100 w 3253"/>
                <a:gd name="T102" fmla="+- 0 4439 2493"/>
                <a:gd name="T103" fmla="*/ 4439 h 2841"/>
                <a:gd name="T104" fmla="+- 0 3725 3673"/>
                <a:gd name="T105" fmla="*/ T104 w 3253"/>
                <a:gd name="T106" fmla="+- 0 4600 2493"/>
                <a:gd name="T107" fmla="*/ 4600 h 2841"/>
                <a:gd name="T108" fmla="+- 0 3795 3673"/>
                <a:gd name="T109" fmla="*/ T108 w 3253"/>
                <a:gd name="T110" fmla="+- 0 4787 2493"/>
                <a:gd name="T111" fmla="*/ 4787 h 2841"/>
                <a:gd name="T112" fmla="+- 0 3961 3673"/>
                <a:gd name="T113" fmla="*/ T112 w 3253"/>
                <a:gd name="T114" fmla="+- 0 4875 2493"/>
                <a:gd name="T115" fmla="*/ 4875 h 2841"/>
                <a:gd name="T116" fmla="+- 0 4010 3673"/>
                <a:gd name="T117" fmla="*/ T116 w 3253"/>
                <a:gd name="T118" fmla="+- 0 5015 2493"/>
                <a:gd name="T119" fmla="*/ 5015 h 2841"/>
                <a:gd name="T120" fmla="+- 0 4148 3673"/>
                <a:gd name="T121" fmla="*/ T120 w 3253"/>
                <a:gd name="T122" fmla="+- 0 5142 2493"/>
                <a:gd name="T123" fmla="*/ 5142 h 2841"/>
                <a:gd name="T124" fmla="+- 0 4317 3673"/>
                <a:gd name="T125" fmla="*/ T124 w 3253"/>
                <a:gd name="T126" fmla="+- 0 5211 2493"/>
                <a:gd name="T127" fmla="*/ 5211 h 2841"/>
                <a:gd name="T128" fmla="+- 0 4412 3673"/>
                <a:gd name="T129" fmla="*/ T128 w 3253"/>
                <a:gd name="T130" fmla="+- 0 5240 2493"/>
                <a:gd name="T131" fmla="*/ 5240 h 2841"/>
                <a:gd name="T132" fmla="+- 0 4492 3673"/>
                <a:gd name="T133" fmla="*/ T132 w 3253"/>
                <a:gd name="T134" fmla="+- 0 5289 2493"/>
                <a:gd name="T135" fmla="*/ 5289 h 2841"/>
                <a:gd name="T136" fmla="+- 0 4589 3673"/>
                <a:gd name="T137" fmla="*/ T136 w 3253"/>
                <a:gd name="T138" fmla="+- 0 5328 2493"/>
                <a:gd name="T139" fmla="*/ 5328 h 2841"/>
                <a:gd name="T140" fmla="+- 0 4696 3673"/>
                <a:gd name="T141" fmla="*/ T140 w 3253"/>
                <a:gd name="T142" fmla="+- 0 5321 2493"/>
                <a:gd name="T143" fmla="*/ 5321 h 2841"/>
                <a:gd name="T144" fmla="+- 0 4780 3673"/>
                <a:gd name="T145" fmla="*/ T144 w 3253"/>
                <a:gd name="T146" fmla="+- 0 5287 2493"/>
                <a:gd name="T147" fmla="*/ 5287 h 2841"/>
                <a:gd name="T148" fmla="+- 0 4995 3673"/>
                <a:gd name="T149" fmla="*/ T148 w 3253"/>
                <a:gd name="T150" fmla="+- 0 5284 2493"/>
                <a:gd name="T151" fmla="*/ 5284 h 2841"/>
                <a:gd name="T152" fmla="+- 0 5041 3673"/>
                <a:gd name="T153" fmla="*/ T152 w 3253"/>
                <a:gd name="T154" fmla="+- 0 5207 2493"/>
                <a:gd name="T155" fmla="*/ 5207 h 2841"/>
                <a:gd name="T156" fmla="+- 0 5179 3673"/>
                <a:gd name="T157" fmla="*/ T156 w 3253"/>
                <a:gd name="T158" fmla="+- 0 5031 2493"/>
                <a:gd name="T159" fmla="*/ 5031 h 2841"/>
                <a:gd name="T160" fmla="+- 0 5330 3673"/>
                <a:gd name="T161" fmla="*/ T160 w 3253"/>
                <a:gd name="T162" fmla="+- 0 4905 2493"/>
                <a:gd name="T163" fmla="*/ 4905 h 2841"/>
                <a:gd name="T164" fmla="+- 0 5486 3673"/>
                <a:gd name="T165" fmla="*/ T164 w 3253"/>
                <a:gd name="T166" fmla="+- 0 4778 2493"/>
                <a:gd name="T167" fmla="*/ 4778 h 2841"/>
                <a:gd name="T168" fmla="+- 0 5660 3673"/>
                <a:gd name="T169" fmla="*/ T168 w 3253"/>
                <a:gd name="T170" fmla="+- 0 4716 2493"/>
                <a:gd name="T171" fmla="*/ 4716 h 2841"/>
                <a:gd name="T172" fmla="+- 0 5760 3673"/>
                <a:gd name="T173" fmla="*/ T172 w 3253"/>
                <a:gd name="T174" fmla="+- 0 4721 2493"/>
                <a:gd name="T175" fmla="*/ 4721 h 2841"/>
                <a:gd name="T176" fmla="+- 0 5931 3673"/>
                <a:gd name="T177" fmla="*/ T176 w 3253"/>
                <a:gd name="T178" fmla="+- 0 4600 2493"/>
                <a:gd name="T179" fmla="*/ 4600 h 2841"/>
                <a:gd name="T180" fmla="+- 0 6075 3673"/>
                <a:gd name="T181" fmla="*/ T180 w 3253"/>
                <a:gd name="T182" fmla="+- 0 4524 2493"/>
                <a:gd name="T183" fmla="*/ 4524 h 2841"/>
                <a:gd name="T184" fmla="+- 0 6156 3673"/>
                <a:gd name="T185" fmla="*/ T184 w 3253"/>
                <a:gd name="T186" fmla="+- 0 4406 2493"/>
                <a:gd name="T187" fmla="*/ 4406 h 2841"/>
                <a:gd name="T188" fmla="+- 0 6086 3673"/>
                <a:gd name="T189" fmla="*/ T188 w 3253"/>
                <a:gd name="T190" fmla="+- 0 4163 2493"/>
                <a:gd name="T191" fmla="*/ 4163 h 2841"/>
                <a:gd name="T192" fmla="+- 0 6061 3673"/>
                <a:gd name="T193" fmla="*/ T192 w 3253"/>
                <a:gd name="T194" fmla="+- 0 3964 2493"/>
                <a:gd name="T195" fmla="*/ 3964 h 2841"/>
                <a:gd name="T196" fmla="+- 0 6020 3673"/>
                <a:gd name="T197" fmla="*/ T196 w 3253"/>
                <a:gd name="T198" fmla="+- 0 3777 2493"/>
                <a:gd name="T199" fmla="*/ 3777 h 2841"/>
                <a:gd name="T200" fmla="+- 0 6152 3673"/>
                <a:gd name="T201" fmla="*/ T200 w 3253"/>
                <a:gd name="T202" fmla="+- 0 3675 2493"/>
                <a:gd name="T203" fmla="*/ 3675 h 2841"/>
                <a:gd name="T204" fmla="+- 0 6365 3673"/>
                <a:gd name="T205" fmla="*/ T204 w 3253"/>
                <a:gd name="T206" fmla="+- 0 3442 2493"/>
                <a:gd name="T207" fmla="*/ 3442 h 2841"/>
                <a:gd name="T208" fmla="+- 0 6403 3673"/>
                <a:gd name="T209" fmla="*/ T208 w 3253"/>
                <a:gd name="T210" fmla="+- 0 3242 2493"/>
                <a:gd name="T211" fmla="*/ 3242 h 2841"/>
                <a:gd name="T212" fmla="+- 0 6354 3673"/>
                <a:gd name="T213" fmla="*/ T212 w 3253"/>
                <a:gd name="T214" fmla="+- 0 3154 2493"/>
                <a:gd name="T215" fmla="*/ 3154 h 2841"/>
                <a:gd name="T216" fmla="+- 0 6427 3673"/>
                <a:gd name="T217" fmla="*/ T216 w 3253"/>
                <a:gd name="T218" fmla="+- 0 3102 2493"/>
                <a:gd name="T219" fmla="*/ 3102 h 2841"/>
                <a:gd name="T220" fmla="+- 0 6655 3673"/>
                <a:gd name="T221" fmla="*/ T220 w 3253"/>
                <a:gd name="T222" fmla="+- 0 3034 2493"/>
                <a:gd name="T223" fmla="*/ 3034 h 2841"/>
                <a:gd name="T224" fmla="+- 0 6818 3673"/>
                <a:gd name="T225" fmla="*/ T224 w 3253"/>
                <a:gd name="T226" fmla="+- 0 2907 2493"/>
                <a:gd name="T227" fmla="*/ 2907 h 2841"/>
                <a:gd name="T228" fmla="+- 0 6814 3673"/>
                <a:gd name="T229" fmla="*/ T228 w 3253"/>
                <a:gd name="T230" fmla="+- 0 2738 2493"/>
                <a:gd name="T231" fmla="*/ 2738 h 2841"/>
                <a:gd name="T232" fmla="+- 0 6883 3673"/>
                <a:gd name="T233" fmla="*/ T232 w 3253"/>
                <a:gd name="T234" fmla="+- 0 2629 2493"/>
                <a:gd name="T235" fmla="*/ 2629 h 2841"/>
                <a:gd name="T236" fmla="+- 0 6880 3673"/>
                <a:gd name="T237" fmla="*/ T236 w 3253"/>
                <a:gd name="T238" fmla="+- 0 2513 2493"/>
                <a:gd name="T239" fmla="*/ 2513 h 28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3253" h="2841">
                  <a:moveTo>
                    <a:pt x="3040" y="0"/>
                  </a:moveTo>
                  <a:lnTo>
                    <a:pt x="2973" y="8"/>
                  </a:lnTo>
                  <a:lnTo>
                    <a:pt x="2941" y="16"/>
                  </a:lnTo>
                  <a:lnTo>
                    <a:pt x="2912" y="27"/>
                  </a:lnTo>
                  <a:lnTo>
                    <a:pt x="2854" y="53"/>
                  </a:lnTo>
                  <a:lnTo>
                    <a:pt x="2815" y="67"/>
                  </a:lnTo>
                  <a:lnTo>
                    <a:pt x="2788" y="70"/>
                  </a:lnTo>
                  <a:lnTo>
                    <a:pt x="2762" y="66"/>
                  </a:lnTo>
                  <a:lnTo>
                    <a:pt x="2730" y="55"/>
                  </a:lnTo>
                  <a:lnTo>
                    <a:pt x="2655" y="42"/>
                  </a:lnTo>
                  <a:lnTo>
                    <a:pt x="2584" y="51"/>
                  </a:lnTo>
                  <a:lnTo>
                    <a:pt x="2511" y="66"/>
                  </a:lnTo>
                  <a:lnTo>
                    <a:pt x="2431" y="74"/>
                  </a:lnTo>
                  <a:lnTo>
                    <a:pt x="2344" y="69"/>
                  </a:lnTo>
                  <a:lnTo>
                    <a:pt x="2260" y="61"/>
                  </a:lnTo>
                  <a:lnTo>
                    <a:pt x="2177" y="56"/>
                  </a:lnTo>
                  <a:lnTo>
                    <a:pt x="2091" y="65"/>
                  </a:lnTo>
                  <a:lnTo>
                    <a:pt x="2053" y="75"/>
                  </a:lnTo>
                  <a:lnTo>
                    <a:pt x="2017" y="86"/>
                  </a:lnTo>
                  <a:lnTo>
                    <a:pt x="1945" y="111"/>
                  </a:lnTo>
                  <a:lnTo>
                    <a:pt x="1901" y="122"/>
                  </a:lnTo>
                  <a:lnTo>
                    <a:pt x="1866" y="123"/>
                  </a:lnTo>
                  <a:lnTo>
                    <a:pt x="1830" y="117"/>
                  </a:lnTo>
                  <a:lnTo>
                    <a:pt x="1786" y="108"/>
                  </a:lnTo>
                  <a:lnTo>
                    <a:pt x="1710" y="110"/>
                  </a:lnTo>
                  <a:lnTo>
                    <a:pt x="1639" y="134"/>
                  </a:lnTo>
                  <a:lnTo>
                    <a:pt x="1568" y="166"/>
                  </a:lnTo>
                  <a:lnTo>
                    <a:pt x="1493" y="189"/>
                  </a:lnTo>
                  <a:lnTo>
                    <a:pt x="1411" y="204"/>
                  </a:lnTo>
                  <a:lnTo>
                    <a:pt x="1340" y="244"/>
                  </a:lnTo>
                  <a:lnTo>
                    <a:pt x="1292" y="304"/>
                  </a:lnTo>
                  <a:lnTo>
                    <a:pt x="1269" y="323"/>
                  </a:lnTo>
                  <a:lnTo>
                    <a:pt x="1227" y="339"/>
                  </a:lnTo>
                  <a:lnTo>
                    <a:pt x="1153" y="370"/>
                  </a:lnTo>
                  <a:lnTo>
                    <a:pt x="1091" y="413"/>
                  </a:lnTo>
                  <a:lnTo>
                    <a:pt x="1030" y="458"/>
                  </a:lnTo>
                  <a:lnTo>
                    <a:pt x="962" y="495"/>
                  </a:lnTo>
                  <a:lnTo>
                    <a:pt x="882" y="527"/>
                  </a:lnTo>
                  <a:lnTo>
                    <a:pt x="807" y="562"/>
                  </a:lnTo>
                  <a:lnTo>
                    <a:pt x="738" y="604"/>
                  </a:lnTo>
                  <a:lnTo>
                    <a:pt x="676" y="661"/>
                  </a:lnTo>
                  <a:lnTo>
                    <a:pt x="654" y="683"/>
                  </a:lnTo>
                  <a:lnTo>
                    <a:pt x="631" y="704"/>
                  </a:lnTo>
                  <a:lnTo>
                    <a:pt x="581" y="745"/>
                  </a:lnTo>
                  <a:lnTo>
                    <a:pt x="540" y="805"/>
                  </a:lnTo>
                  <a:lnTo>
                    <a:pt x="528" y="836"/>
                  </a:lnTo>
                  <a:lnTo>
                    <a:pt x="509" y="867"/>
                  </a:lnTo>
                  <a:lnTo>
                    <a:pt x="463" y="911"/>
                  </a:lnTo>
                  <a:lnTo>
                    <a:pt x="406" y="955"/>
                  </a:lnTo>
                  <a:lnTo>
                    <a:pt x="360" y="1006"/>
                  </a:lnTo>
                  <a:lnTo>
                    <a:pt x="345" y="1076"/>
                  </a:lnTo>
                  <a:lnTo>
                    <a:pt x="290" y="1092"/>
                  </a:lnTo>
                  <a:lnTo>
                    <a:pt x="241" y="1110"/>
                  </a:lnTo>
                  <a:lnTo>
                    <a:pt x="146" y="1169"/>
                  </a:lnTo>
                  <a:lnTo>
                    <a:pt x="85" y="1228"/>
                  </a:lnTo>
                  <a:lnTo>
                    <a:pt x="72" y="1287"/>
                  </a:lnTo>
                  <a:lnTo>
                    <a:pt x="77" y="1321"/>
                  </a:lnTo>
                  <a:lnTo>
                    <a:pt x="80" y="1355"/>
                  </a:lnTo>
                  <a:lnTo>
                    <a:pt x="75" y="1385"/>
                  </a:lnTo>
                  <a:lnTo>
                    <a:pt x="62" y="1402"/>
                  </a:lnTo>
                  <a:lnTo>
                    <a:pt x="44" y="1418"/>
                  </a:lnTo>
                  <a:lnTo>
                    <a:pt x="25" y="1436"/>
                  </a:lnTo>
                  <a:lnTo>
                    <a:pt x="11" y="1458"/>
                  </a:lnTo>
                  <a:lnTo>
                    <a:pt x="4" y="1486"/>
                  </a:lnTo>
                  <a:lnTo>
                    <a:pt x="1" y="1516"/>
                  </a:lnTo>
                  <a:lnTo>
                    <a:pt x="0" y="1548"/>
                  </a:lnTo>
                  <a:lnTo>
                    <a:pt x="3" y="1578"/>
                  </a:lnTo>
                  <a:lnTo>
                    <a:pt x="9" y="1632"/>
                  </a:lnTo>
                  <a:lnTo>
                    <a:pt x="23" y="1692"/>
                  </a:lnTo>
                  <a:lnTo>
                    <a:pt x="47" y="1743"/>
                  </a:lnTo>
                  <a:lnTo>
                    <a:pt x="86" y="1771"/>
                  </a:lnTo>
                  <a:lnTo>
                    <a:pt x="68" y="1793"/>
                  </a:lnTo>
                  <a:lnTo>
                    <a:pt x="51" y="1814"/>
                  </a:lnTo>
                  <a:lnTo>
                    <a:pt x="38" y="1836"/>
                  </a:lnTo>
                  <a:lnTo>
                    <a:pt x="30" y="1863"/>
                  </a:lnTo>
                  <a:lnTo>
                    <a:pt x="29" y="1896"/>
                  </a:lnTo>
                  <a:lnTo>
                    <a:pt x="39" y="1922"/>
                  </a:lnTo>
                  <a:lnTo>
                    <a:pt x="52" y="1946"/>
                  </a:lnTo>
                  <a:lnTo>
                    <a:pt x="61" y="1971"/>
                  </a:lnTo>
                  <a:lnTo>
                    <a:pt x="60" y="2038"/>
                  </a:lnTo>
                  <a:lnTo>
                    <a:pt x="52" y="2107"/>
                  </a:lnTo>
                  <a:lnTo>
                    <a:pt x="61" y="2169"/>
                  </a:lnTo>
                  <a:lnTo>
                    <a:pt x="109" y="2217"/>
                  </a:lnTo>
                  <a:lnTo>
                    <a:pt x="122" y="2294"/>
                  </a:lnTo>
                  <a:lnTo>
                    <a:pt x="153" y="2346"/>
                  </a:lnTo>
                  <a:lnTo>
                    <a:pt x="207" y="2375"/>
                  </a:lnTo>
                  <a:lnTo>
                    <a:pt x="288" y="2382"/>
                  </a:lnTo>
                  <a:lnTo>
                    <a:pt x="269" y="2450"/>
                  </a:lnTo>
                  <a:lnTo>
                    <a:pt x="289" y="2496"/>
                  </a:lnTo>
                  <a:lnTo>
                    <a:pt x="337" y="2522"/>
                  </a:lnTo>
                  <a:lnTo>
                    <a:pt x="403" y="2532"/>
                  </a:lnTo>
                  <a:lnTo>
                    <a:pt x="424" y="2595"/>
                  </a:lnTo>
                  <a:lnTo>
                    <a:pt x="475" y="2649"/>
                  </a:lnTo>
                  <a:lnTo>
                    <a:pt x="540" y="2690"/>
                  </a:lnTo>
                  <a:lnTo>
                    <a:pt x="604" y="2711"/>
                  </a:lnTo>
                  <a:lnTo>
                    <a:pt x="644" y="2718"/>
                  </a:lnTo>
                  <a:lnTo>
                    <a:pt x="676" y="2723"/>
                  </a:lnTo>
                  <a:lnTo>
                    <a:pt x="706" y="2732"/>
                  </a:lnTo>
                  <a:lnTo>
                    <a:pt x="739" y="2747"/>
                  </a:lnTo>
                  <a:lnTo>
                    <a:pt x="766" y="2764"/>
                  </a:lnTo>
                  <a:lnTo>
                    <a:pt x="792" y="2780"/>
                  </a:lnTo>
                  <a:lnTo>
                    <a:pt x="819" y="2796"/>
                  </a:lnTo>
                  <a:lnTo>
                    <a:pt x="848" y="2810"/>
                  </a:lnTo>
                  <a:lnTo>
                    <a:pt x="881" y="2823"/>
                  </a:lnTo>
                  <a:lnTo>
                    <a:pt x="916" y="2835"/>
                  </a:lnTo>
                  <a:lnTo>
                    <a:pt x="953" y="2841"/>
                  </a:lnTo>
                  <a:lnTo>
                    <a:pt x="991" y="2839"/>
                  </a:lnTo>
                  <a:lnTo>
                    <a:pt x="1023" y="2828"/>
                  </a:lnTo>
                  <a:lnTo>
                    <a:pt x="1051" y="2814"/>
                  </a:lnTo>
                  <a:lnTo>
                    <a:pt x="1078" y="2801"/>
                  </a:lnTo>
                  <a:lnTo>
                    <a:pt x="1107" y="2794"/>
                  </a:lnTo>
                  <a:lnTo>
                    <a:pt x="1180" y="2796"/>
                  </a:lnTo>
                  <a:lnTo>
                    <a:pt x="1254" y="2801"/>
                  </a:lnTo>
                  <a:lnTo>
                    <a:pt x="1322" y="2791"/>
                  </a:lnTo>
                  <a:lnTo>
                    <a:pt x="1378" y="2745"/>
                  </a:lnTo>
                  <a:lnTo>
                    <a:pt x="1364" y="2745"/>
                  </a:lnTo>
                  <a:lnTo>
                    <a:pt x="1368" y="2714"/>
                  </a:lnTo>
                  <a:lnTo>
                    <a:pt x="1396" y="2659"/>
                  </a:lnTo>
                  <a:lnTo>
                    <a:pt x="1459" y="2582"/>
                  </a:lnTo>
                  <a:lnTo>
                    <a:pt x="1506" y="2538"/>
                  </a:lnTo>
                  <a:lnTo>
                    <a:pt x="1556" y="2497"/>
                  </a:lnTo>
                  <a:lnTo>
                    <a:pt x="1605" y="2457"/>
                  </a:lnTo>
                  <a:lnTo>
                    <a:pt x="1657" y="2412"/>
                  </a:lnTo>
                  <a:lnTo>
                    <a:pt x="1706" y="2368"/>
                  </a:lnTo>
                  <a:lnTo>
                    <a:pt x="1757" y="2325"/>
                  </a:lnTo>
                  <a:lnTo>
                    <a:pt x="1813" y="2285"/>
                  </a:lnTo>
                  <a:lnTo>
                    <a:pt x="1879" y="2252"/>
                  </a:lnTo>
                  <a:lnTo>
                    <a:pt x="1949" y="2228"/>
                  </a:lnTo>
                  <a:lnTo>
                    <a:pt x="1987" y="2223"/>
                  </a:lnTo>
                  <a:lnTo>
                    <a:pt x="2018" y="2225"/>
                  </a:lnTo>
                  <a:lnTo>
                    <a:pt x="2050" y="2230"/>
                  </a:lnTo>
                  <a:lnTo>
                    <a:pt x="2087" y="2228"/>
                  </a:lnTo>
                  <a:lnTo>
                    <a:pt x="2138" y="2205"/>
                  </a:lnTo>
                  <a:lnTo>
                    <a:pt x="2200" y="2159"/>
                  </a:lnTo>
                  <a:lnTo>
                    <a:pt x="2258" y="2107"/>
                  </a:lnTo>
                  <a:lnTo>
                    <a:pt x="2296" y="2066"/>
                  </a:lnTo>
                  <a:lnTo>
                    <a:pt x="2345" y="2051"/>
                  </a:lnTo>
                  <a:lnTo>
                    <a:pt x="2402" y="2031"/>
                  </a:lnTo>
                  <a:lnTo>
                    <a:pt x="2452" y="2004"/>
                  </a:lnTo>
                  <a:lnTo>
                    <a:pt x="2481" y="1965"/>
                  </a:lnTo>
                  <a:lnTo>
                    <a:pt x="2483" y="1913"/>
                  </a:lnTo>
                  <a:lnTo>
                    <a:pt x="2468" y="1849"/>
                  </a:lnTo>
                  <a:lnTo>
                    <a:pt x="2429" y="1736"/>
                  </a:lnTo>
                  <a:lnTo>
                    <a:pt x="2413" y="1670"/>
                  </a:lnTo>
                  <a:lnTo>
                    <a:pt x="2403" y="1604"/>
                  </a:lnTo>
                  <a:lnTo>
                    <a:pt x="2395" y="1538"/>
                  </a:lnTo>
                  <a:lnTo>
                    <a:pt x="2388" y="1471"/>
                  </a:lnTo>
                  <a:lnTo>
                    <a:pt x="2377" y="1407"/>
                  </a:lnTo>
                  <a:lnTo>
                    <a:pt x="2362" y="1345"/>
                  </a:lnTo>
                  <a:lnTo>
                    <a:pt x="2347" y="1284"/>
                  </a:lnTo>
                  <a:lnTo>
                    <a:pt x="2339" y="1221"/>
                  </a:lnTo>
                  <a:lnTo>
                    <a:pt x="2415" y="1215"/>
                  </a:lnTo>
                  <a:lnTo>
                    <a:pt x="2479" y="1182"/>
                  </a:lnTo>
                  <a:lnTo>
                    <a:pt x="2535" y="1130"/>
                  </a:lnTo>
                  <a:lnTo>
                    <a:pt x="2640" y="1007"/>
                  </a:lnTo>
                  <a:lnTo>
                    <a:pt x="2692" y="949"/>
                  </a:lnTo>
                  <a:lnTo>
                    <a:pt x="2729" y="893"/>
                  </a:lnTo>
                  <a:lnTo>
                    <a:pt x="2744" y="829"/>
                  </a:lnTo>
                  <a:lnTo>
                    <a:pt x="2730" y="749"/>
                  </a:lnTo>
                  <a:lnTo>
                    <a:pt x="2714" y="718"/>
                  </a:lnTo>
                  <a:lnTo>
                    <a:pt x="2694" y="688"/>
                  </a:lnTo>
                  <a:lnTo>
                    <a:pt x="2681" y="661"/>
                  </a:lnTo>
                  <a:lnTo>
                    <a:pt x="2681" y="640"/>
                  </a:lnTo>
                  <a:lnTo>
                    <a:pt x="2711" y="618"/>
                  </a:lnTo>
                  <a:lnTo>
                    <a:pt x="2754" y="609"/>
                  </a:lnTo>
                  <a:lnTo>
                    <a:pt x="2837" y="604"/>
                  </a:lnTo>
                  <a:lnTo>
                    <a:pt x="2874" y="594"/>
                  </a:lnTo>
                  <a:lnTo>
                    <a:pt x="2982" y="541"/>
                  </a:lnTo>
                  <a:lnTo>
                    <a:pt x="3041" y="503"/>
                  </a:lnTo>
                  <a:lnTo>
                    <a:pt x="3097" y="460"/>
                  </a:lnTo>
                  <a:lnTo>
                    <a:pt x="3145" y="414"/>
                  </a:lnTo>
                  <a:lnTo>
                    <a:pt x="3193" y="322"/>
                  </a:lnTo>
                  <a:lnTo>
                    <a:pt x="3182" y="281"/>
                  </a:lnTo>
                  <a:lnTo>
                    <a:pt x="3141" y="245"/>
                  </a:lnTo>
                  <a:lnTo>
                    <a:pt x="3137" y="198"/>
                  </a:lnTo>
                  <a:lnTo>
                    <a:pt x="3167" y="164"/>
                  </a:lnTo>
                  <a:lnTo>
                    <a:pt x="3210" y="136"/>
                  </a:lnTo>
                  <a:lnTo>
                    <a:pt x="3245" y="107"/>
                  </a:lnTo>
                  <a:lnTo>
                    <a:pt x="3253" y="69"/>
                  </a:lnTo>
                  <a:lnTo>
                    <a:pt x="3207" y="20"/>
                  </a:lnTo>
                  <a:lnTo>
                    <a:pt x="3127" y="1"/>
                  </a:lnTo>
                  <a:lnTo>
                    <a:pt x="3040" y="0"/>
                  </a:lnTo>
                  <a:close/>
                </a:path>
              </a:pathLst>
            </a:custGeom>
            <a:solidFill>
              <a:srgbClr val="6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docshape323">
              <a:extLst>
                <a:ext uri="{FF2B5EF4-FFF2-40B4-BE49-F238E27FC236}">
                  <a16:creationId xmlns:a16="http://schemas.microsoft.com/office/drawing/2014/main" id="{4F22ACD4-36D6-4731-8CDC-72A28FEED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4285"/>
              <a:ext cx="1451" cy="1054"/>
            </a:xfrm>
            <a:custGeom>
              <a:avLst/>
              <a:gdLst>
                <a:gd name="T0" fmla="+- 0 5329 4278"/>
                <a:gd name="T1" fmla="*/ T0 w 1451"/>
                <a:gd name="T2" fmla="+- 0 4289 4286"/>
                <a:gd name="T3" fmla="*/ 4289 h 1054"/>
                <a:gd name="T4" fmla="+- 0 5180 4278"/>
                <a:gd name="T5" fmla="*/ T4 w 1451"/>
                <a:gd name="T6" fmla="+- 0 4312 4286"/>
                <a:gd name="T7" fmla="*/ 4312 h 1054"/>
                <a:gd name="T8" fmla="+- 0 5043 4278"/>
                <a:gd name="T9" fmla="*/ T8 w 1451"/>
                <a:gd name="T10" fmla="+- 0 4367 4286"/>
                <a:gd name="T11" fmla="*/ 4367 h 1054"/>
                <a:gd name="T12" fmla="+- 0 4934 4278"/>
                <a:gd name="T13" fmla="*/ T12 w 1451"/>
                <a:gd name="T14" fmla="+- 0 4461 4286"/>
                <a:gd name="T15" fmla="*/ 4461 h 1054"/>
                <a:gd name="T16" fmla="+- 0 4869 4278"/>
                <a:gd name="T17" fmla="*/ T16 w 1451"/>
                <a:gd name="T18" fmla="+- 0 4600 4286"/>
                <a:gd name="T19" fmla="*/ 4600 h 1054"/>
                <a:gd name="T20" fmla="+- 0 4881 4278"/>
                <a:gd name="T21" fmla="*/ T20 w 1451"/>
                <a:gd name="T22" fmla="+- 0 4724 4286"/>
                <a:gd name="T23" fmla="*/ 4724 h 1054"/>
                <a:gd name="T24" fmla="+- 0 5014 4278"/>
                <a:gd name="T25" fmla="*/ T24 w 1451"/>
                <a:gd name="T26" fmla="+- 0 4839 4286"/>
                <a:gd name="T27" fmla="*/ 4839 h 1054"/>
                <a:gd name="T28" fmla="+- 0 5146 4278"/>
                <a:gd name="T29" fmla="*/ T28 w 1451"/>
                <a:gd name="T30" fmla="+- 0 4869 4286"/>
                <a:gd name="T31" fmla="*/ 4869 h 1054"/>
                <a:gd name="T32" fmla="+- 0 5286 4278"/>
                <a:gd name="T33" fmla="*/ T32 w 1451"/>
                <a:gd name="T34" fmla="+- 0 4860 4286"/>
                <a:gd name="T35" fmla="*/ 4860 h 1054"/>
                <a:gd name="T36" fmla="+- 0 5272 4278"/>
                <a:gd name="T37" fmla="*/ T36 w 1451"/>
                <a:gd name="T38" fmla="+- 0 4892 4286"/>
                <a:gd name="T39" fmla="*/ 4892 h 1054"/>
                <a:gd name="T40" fmla="+- 0 5250 4278"/>
                <a:gd name="T41" fmla="*/ T40 w 1451"/>
                <a:gd name="T42" fmla="+- 0 4922 4286"/>
                <a:gd name="T43" fmla="*/ 4922 h 1054"/>
                <a:gd name="T44" fmla="+- 0 5182 4278"/>
                <a:gd name="T45" fmla="*/ T44 w 1451"/>
                <a:gd name="T46" fmla="+- 0 4972 4286"/>
                <a:gd name="T47" fmla="*/ 4972 h 1054"/>
                <a:gd name="T48" fmla="+- 0 5136 4278"/>
                <a:gd name="T49" fmla="*/ T48 w 1451"/>
                <a:gd name="T50" fmla="+- 0 5044 4286"/>
                <a:gd name="T51" fmla="*/ 5044 h 1054"/>
                <a:gd name="T52" fmla="+- 0 4975 4278"/>
                <a:gd name="T53" fmla="*/ T52 w 1451"/>
                <a:gd name="T54" fmla="+- 0 5039 4286"/>
                <a:gd name="T55" fmla="*/ 5039 h 1054"/>
                <a:gd name="T56" fmla="+- 0 4814 4278"/>
                <a:gd name="T57" fmla="*/ T56 w 1451"/>
                <a:gd name="T58" fmla="+- 0 5030 4286"/>
                <a:gd name="T59" fmla="*/ 5030 h 1054"/>
                <a:gd name="T60" fmla="+- 0 4657 4278"/>
                <a:gd name="T61" fmla="*/ T60 w 1451"/>
                <a:gd name="T62" fmla="+- 0 5051 4286"/>
                <a:gd name="T63" fmla="*/ 5051 h 1054"/>
                <a:gd name="T64" fmla="+- 0 4499 4278"/>
                <a:gd name="T65" fmla="*/ T64 w 1451"/>
                <a:gd name="T66" fmla="+- 0 5089 4286"/>
                <a:gd name="T67" fmla="*/ 5089 h 1054"/>
                <a:gd name="T68" fmla="+- 0 4337 4278"/>
                <a:gd name="T69" fmla="*/ T68 w 1451"/>
                <a:gd name="T70" fmla="+- 0 5144 4286"/>
                <a:gd name="T71" fmla="*/ 5144 h 1054"/>
                <a:gd name="T72" fmla="+- 0 4309 4278"/>
                <a:gd name="T73" fmla="*/ T72 w 1451"/>
                <a:gd name="T74" fmla="+- 0 5202 4286"/>
                <a:gd name="T75" fmla="*/ 5202 h 1054"/>
                <a:gd name="T76" fmla="+- 0 4419 4278"/>
                <a:gd name="T77" fmla="*/ T76 w 1451"/>
                <a:gd name="T78" fmla="+- 0 5218 4286"/>
                <a:gd name="T79" fmla="*/ 5218 h 1054"/>
                <a:gd name="T80" fmla="+- 0 4433 4278"/>
                <a:gd name="T81" fmla="*/ T80 w 1451"/>
                <a:gd name="T82" fmla="+- 0 5240 4286"/>
                <a:gd name="T83" fmla="*/ 5240 h 1054"/>
                <a:gd name="T84" fmla="+- 0 4443 4278"/>
                <a:gd name="T85" fmla="*/ T84 w 1451"/>
                <a:gd name="T86" fmla="+- 0 5255 4286"/>
                <a:gd name="T87" fmla="*/ 5255 h 1054"/>
                <a:gd name="T88" fmla="+- 0 4455 4278"/>
                <a:gd name="T89" fmla="*/ T88 w 1451"/>
                <a:gd name="T90" fmla="+- 0 5254 4286"/>
                <a:gd name="T91" fmla="*/ 5254 h 1054"/>
                <a:gd name="T92" fmla="+- 0 4454 4278"/>
                <a:gd name="T93" fmla="*/ T92 w 1451"/>
                <a:gd name="T94" fmla="+- 0 5267 4286"/>
                <a:gd name="T95" fmla="*/ 5267 h 1054"/>
                <a:gd name="T96" fmla="+- 0 4503 4278"/>
                <a:gd name="T97" fmla="*/ T96 w 1451"/>
                <a:gd name="T98" fmla="+- 0 5301 4286"/>
                <a:gd name="T99" fmla="*/ 5301 h 1054"/>
                <a:gd name="T100" fmla="+- 0 4600 4278"/>
                <a:gd name="T101" fmla="*/ T100 w 1451"/>
                <a:gd name="T102" fmla="+- 0 5339 4286"/>
                <a:gd name="T103" fmla="*/ 5339 h 1054"/>
                <a:gd name="T104" fmla="+- 0 4718 4278"/>
                <a:gd name="T105" fmla="*/ T104 w 1451"/>
                <a:gd name="T106" fmla="+- 0 5326 4286"/>
                <a:gd name="T107" fmla="*/ 5326 h 1054"/>
                <a:gd name="T108" fmla="+- 0 4825 4278"/>
                <a:gd name="T109" fmla="*/ T108 w 1451"/>
                <a:gd name="T110" fmla="+- 0 5292 4286"/>
                <a:gd name="T111" fmla="*/ 5292 h 1054"/>
                <a:gd name="T112" fmla="+- 0 4949 4278"/>
                <a:gd name="T113" fmla="*/ T112 w 1451"/>
                <a:gd name="T114" fmla="+- 0 5271 4286"/>
                <a:gd name="T115" fmla="*/ 5271 h 1054"/>
                <a:gd name="T116" fmla="+- 0 5023 4278"/>
                <a:gd name="T117" fmla="*/ T116 w 1451"/>
                <a:gd name="T118" fmla="+- 0 5218 4286"/>
                <a:gd name="T119" fmla="*/ 5218 h 1054"/>
                <a:gd name="T120" fmla="+- 0 5092 4278"/>
                <a:gd name="T121" fmla="*/ T120 w 1451"/>
                <a:gd name="T122" fmla="+- 0 5130 4286"/>
                <a:gd name="T123" fmla="*/ 5130 h 1054"/>
                <a:gd name="T124" fmla="+- 0 5163 4278"/>
                <a:gd name="T125" fmla="*/ T124 w 1451"/>
                <a:gd name="T126" fmla="+- 0 5061 4286"/>
                <a:gd name="T127" fmla="*/ 5061 h 1054"/>
                <a:gd name="T128" fmla="+- 0 5202 4278"/>
                <a:gd name="T129" fmla="*/ T128 w 1451"/>
                <a:gd name="T130" fmla="+- 0 5022 4286"/>
                <a:gd name="T131" fmla="*/ 5022 h 1054"/>
                <a:gd name="T132" fmla="+- 0 5214 4278"/>
                <a:gd name="T133" fmla="*/ T132 w 1451"/>
                <a:gd name="T134" fmla="+- 0 5022 4286"/>
                <a:gd name="T135" fmla="*/ 5022 h 1054"/>
                <a:gd name="T136" fmla="+- 0 5313 4278"/>
                <a:gd name="T137" fmla="*/ T136 w 1451"/>
                <a:gd name="T138" fmla="+- 0 4917 4286"/>
                <a:gd name="T139" fmla="*/ 4917 h 1054"/>
                <a:gd name="T140" fmla="+- 0 5431 4278"/>
                <a:gd name="T141" fmla="*/ T140 w 1451"/>
                <a:gd name="T142" fmla="+- 0 4830 4286"/>
                <a:gd name="T143" fmla="*/ 4830 h 1054"/>
                <a:gd name="T144" fmla="+- 0 5569 4278"/>
                <a:gd name="T145" fmla="*/ T144 w 1451"/>
                <a:gd name="T146" fmla="+- 0 4773 4286"/>
                <a:gd name="T147" fmla="*/ 4773 h 1054"/>
                <a:gd name="T148" fmla="+- 0 5723 4278"/>
                <a:gd name="T149" fmla="*/ T148 w 1451"/>
                <a:gd name="T150" fmla="+- 0 4743 4286"/>
                <a:gd name="T151" fmla="*/ 4743 h 1054"/>
                <a:gd name="T152" fmla="+- 0 5729 4278"/>
                <a:gd name="T153" fmla="*/ T152 w 1451"/>
                <a:gd name="T154" fmla="+- 0 4716 4286"/>
                <a:gd name="T155" fmla="*/ 4716 h 1054"/>
                <a:gd name="T156" fmla="+- 0 5723 4278"/>
                <a:gd name="T157" fmla="*/ T156 w 1451"/>
                <a:gd name="T158" fmla="+- 0 4688 4286"/>
                <a:gd name="T159" fmla="*/ 4688 h 1054"/>
                <a:gd name="T160" fmla="+- 0 5714 4278"/>
                <a:gd name="T161" fmla="*/ T160 w 1451"/>
                <a:gd name="T162" fmla="+- 0 4683 4286"/>
                <a:gd name="T163" fmla="*/ 4683 h 1054"/>
                <a:gd name="T164" fmla="+- 0 5710 4278"/>
                <a:gd name="T165" fmla="*/ T164 w 1451"/>
                <a:gd name="T166" fmla="+- 0 4694 4286"/>
                <a:gd name="T167" fmla="*/ 4694 h 1054"/>
                <a:gd name="T168" fmla="+- 0 5692 4278"/>
                <a:gd name="T169" fmla="*/ T168 w 1451"/>
                <a:gd name="T170" fmla="+- 0 4565 4286"/>
                <a:gd name="T171" fmla="*/ 4565 h 1054"/>
                <a:gd name="T172" fmla="+- 0 5700 4278"/>
                <a:gd name="T173" fmla="*/ T172 w 1451"/>
                <a:gd name="T174" fmla="+- 0 4431 4286"/>
                <a:gd name="T175" fmla="*/ 4431 h 1054"/>
                <a:gd name="T176" fmla="+- 0 5632 4278"/>
                <a:gd name="T177" fmla="*/ T176 w 1451"/>
                <a:gd name="T178" fmla="+- 0 4320 4286"/>
                <a:gd name="T179" fmla="*/ 4320 h 1054"/>
                <a:gd name="T180" fmla="+- 0 5477 4278"/>
                <a:gd name="T181" fmla="*/ T180 w 1451"/>
                <a:gd name="T182" fmla="+- 0 4287 4286"/>
                <a:gd name="T183" fmla="*/ 4287 h 105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</a:cxnLst>
              <a:rect l="0" t="0" r="r" b="b"/>
              <a:pathLst>
                <a:path w="1451" h="1054">
                  <a:moveTo>
                    <a:pt x="1124" y="0"/>
                  </a:moveTo>
                  <a:lnTo>
                    <a:pt x="1051" y="3"/>
                  </a:lnTo>
                  <a:lnTo>
                    <a:pt x="976" y="11"/>
                  </a:lnTo>
                  <a:lnTo>
                    <a:pt x="902" y="26"/>
                  </a:lnTo>
                  <a:lnTo>
                    <a:pt x="831" y="50"/>
                  </a:lnTo>
                  <a:lnTo>
                    <a:pt x="765" y="81"/>
                  </a:lnTo>
                  <a:lnTo>
                    <a:pt x="706" y="123"/>
                  </a:lnTo>
                  <a:lnTo>
                    <a:pt x="656" y="175"/>
                  </a:lnTo>
                  <a:lnTo>
                    <a:pt x="617" y="238"/>
                  </a:lnTo>
                  <a:lnTo>
                    <a:pt x="591" y="314"/>
                  </a:lnTo>
                  <a:lnTo>
                    <a:pt x="588" y="381"/>
                  </a:lnTo>
                  <a:lnTo>
                    <a:pt x="603" y="438"/>
                  </a:lnTo>
                  <a:lnTo>
                    <a:pt x="680" y="525"/>
                  </a:lnTo>
                  <a:lnTo>
                    <a:pt x="736" y="553"/>
                  </a:lnTo>
                  <a:lnTo>
                    <a:pt x="799" y="573"/>
                  </a:lnTo>
                  <a:lnTo>
                    <a:pt x="868" y="583"/>
                  </a:lnTo>
                  <a:lnTo>
                    <a:pt x="938" y="583"/>
                  </a:lnTo>
                  <a:lnTo>
                    <a:pt x="1008" y="574"/>
                  </a:lnTo>
                  <a:lnTo>
                    <a:pt x="1002" y="590"/>
                  </a:lnTo>
                  <a:lnTo>
                    <a:pt x="994" y="606"/>
                  </a:lnTo>
                  <a:lnTo>
                    <a:pt x="984" y="622"/>
                  </a:lnTo>
                  <a:lnTo>
                    <a:pt x="972" y="636"/>
                  </a:lnTo>
                  <a:lnTo>
                    <a:pt x="936" y="655"/>
                  </a:lnTo>
                  <a:lnTo>
                    <a:pt x="904" y="686"/>
                  </a:lnTo>
                  <a:lnTo>
                    <a:pt x="876" y="722"/>
                  </a:lnTo>
                  <a:lnTo>
                    <a:pt x="858" y="758"/>
                  </a:lnTo>
                  <a:lnTo>
                    <a:pt x="777" y="758"/>
                  </a:lnTo>
                  <a:lnTo>
                    <a:pt x="697" y="753"/>
                  </a:lnTo>
                  <a:lnTo>
                    <a:pt x="616" y="747"/>
                  </a:lnTo>
                  <a:lnTo>
                    <a:pt x="536" y="744"/>
                  </a:lnTo>
                  <a:lnTo>
                    <a:pt x="457" y="748"/>
                  </a:lnTo>
                  <a:lnTo>
                    <a:pt x="379" y="765"/>
                  </a:lnTo>
                  <a:lnTo>
                    <a:pt x="305" y="784"/>
                  </a:lnTo>
                  <a:lnTo>
                    <a:pt x="221" y="803"/>
                  </a:lnTo>
                  <a:lnTo>
                    <a:pt x="136" y="827"/>
                  </a:lnTo>
                  <a:lnTo>
                    <a:pt x="59" y="858"/>
                  </a:lnTo>
                  <a:lnTo>
                    <a:pt x="0" y="901"/>
                  </a:lnTo>
                  <a:lnTo>
                    <a:pt x="31" y="916"/>
                  </a:lnTo>
                  <a:lnTo>
                    <a:pt x="68" y="924"/>
                  </a:lnTo>
                  <a:lnTo>
                    <a:pt x="141" y="932"/>
                  </a:lnTo>
                  <a:lnTo>
                    <a:pt x="147" y="943"/>
                  </a:lnTo>
                  <a:lnTo>
                    <a:pt x="155" y="954"/>
                  </a:lnTo>
                  <a:lnTo>
                    <a:pt x="158" y="966"/>
                  </a:lnTo>
                  <a:lnTo>
                    <a:pt x="165" y="969"/>
                  </a:lnTo>
                  <a:lnTo>
                    <a:pt x="171" y="964"/>
                  </a:lnTo>
                  <a:lnTo>
                    <a:pt x="177" y="968"/>
                  </a:lnTo>
                  <a:lnTo>
                    <a:pt x="180" y="974"/>
                  </a:lnTo>
                  <a:lnTo>
                    <a:pt x="176" y="981"/>
                  </a:lnTo>
                  <a:lnTo>
                    <a:pt x="179" y="987"/>
                  </a:lnTo>
                  <a:lnTo>
                    <a:pt x="225" y="1015"/>
                  </a:lnTo>
                  <a:lnTo>
                    <a:pt x="272" y="1038"/>
                  </a:lnTo>
                  <a:lnTo>
                    <a:pt x="322" y="1053"/>
                  </a:lnTo>
                  <a:lnTo>
                    <a:pt x="379" y="1053"/>
                  </a:lnTo>
                  <a:lnTo>
                    <a:pt x="440" y="1040"/>
                  </a:lnTo>
                  <a:lnTo>
                    <a:pt x="493" y="1023"/>
                  </a:lnTo>
                  <a:lnTo>
                    <a:pt x="547" y="1006"/>
                  </a:lnTo>
                  <a:lnTo>
                    <a:pt x="608" y="995"/>
                  </a:lnTo>
                  <a:lnTo>
                    <a:pt x="671" y="985"/>
                  </a:lnTo>
                  <a:lnTo>
                    <a:pt x="713" y="965"/>
                  </a:lnTo>
                  <a:lnTo>
                    <a:pt x="745" y="932"/>
                  </a:lnTo>
                  <a:lnTo>
                    <a:pt x="782" y="883"/>
                  </a:lnTo>
                  <a:lnTo>
                    <a:pt x="814" y="844"/>
                  </a:lnTo>
                  <a:lnTo>
                    <a:pt x="850" y="809"/>
                  </a:lnTo>
                  <a:lnTo>
                    <a:pt x="885" y="775"/>
                  </a:lnTo>
                  <a:lnTo>
                    <a:pt x="917" y="739"/>
                  </a:lnTo>
                  <a:lnTo>
                    <a:pt x="924" y="736"/>
                  </a:lnTo>
                  <a:lnTo>
                    <a:pt x="930" y="740"/>
                  </a:lnTo>
                  <a:lnTo>
                    <a:pt x="936" y="736"/>
                  </a:lnTo>
                  <a:lnTo>
                    <a:pt x="975" y="686"/>
                  </a:lnTo>
                  <a:lnTo>
                    <a:pt x="1035" y="631"/>
                  </a:lnTo>
                  <a:lnTo>
                    <a:pt x="1099" y="581"/>
                  </a:lnTo>
                  <a:lnTo>
                    <a:pt x="1153" y="544"/>
                  </a:lnTo>
                  <a:lnTo>
                    <a:pt x="1222" y="508"/>
                  </a:lnTo>
                  <a:lnTo>
                    <a:pt x="1291" y="487"/>
                  </a:lnTo>
                  <a:lnTo>
                    <a:pt x="1365" y="472"/>
                  </a:lnTo>
                  <a:lnTo>
                    <a:pt x="1445" y="457"/>
                  </a:lnTo>
                  <a:lnTo>
                    <a:pt x="1450" y="443"/>
                  </a:lnTo>
                  <a:lnTo>
                    <a:pt x="1451" y="430"/>
                  </a:lnTo>
                  <a:lnTo>
                    <a:pt x="1449" y="416"/>
                  </a:lnTo>
                  <a:lnTo>
                    <a:pt x="1445" y="402"/>
                  </a:lnTo>
                  <a:lnTo>
                    <a:pt x="1435" y="403"/>
                  </a:lnTo>
                  <a:lnTo>
                    <a:pt x="1436" y="397"/>
                  </a:lnTo>
                  <a:lnTo>
                    <a:pt x="1432" y="394"/>
                  </a:lnTo>
                  <a:lnTo>
                    <a:pt x="1432" y="408"/>
                  </a:lnTo>
                  <a:lnTo>
                    <a:pt x="1413" y="346"/>
                  </a:lnTo>
                  <a:lnTo>
                    <a:pt x="1414" y="279"/>
                  </a:lnTo>
                  <a:lnTo>
                    <a:pt x="1421" y="211"/>
                  </a:lnTo>
                  <a:lnTo>
                    <a:pt x="1422" y="145"/>
                  </a:lnTo>
                  <a:lnTo>
                    <a:pt x="1405" y="84"/>
                  </a:lnTo>
                  <a:lnTo>
                    <a:pt x="1354" y="34"/>
                  </a:lnTo>
                  <a:lnTo>
                    <a:pt x="1280" y="9"/>
                  </a:lnTo>
                  <a:lnTo>
                    <a:pt x="1199" y="1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7B0B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55" name="docshape324">
              <a:extLst>
                <a:ext uri="{FF2B5EF4-FFF2-40B4-BE49-F238E27FC236}">
                  <a16:creationId xmlns:a16="http://schemas.microsoft.com/office/drawing/2014/main" id="{D6C0233B-1871-4DC7-B6D0-BF92FD051B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7" y="4321"/>
              <a:ext cx="355" cy="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docshape325">
              <a:extLst>
                <a:ext uri="{FF2B5EF4-FFF2-40B4-BE49-F238E27FC236}">
                  <a16:creationId xmlns:a16="http://schemas.microsoft.com/office/drawing/2014/main" id="{D4BDD31B-F848-49D3-BE5D-4B0AD36E7B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6" y="4357"/>
              <a:ext cx="39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docshape326">
              <a:extLst>
                <a:ext uri="{FF2B5EF4-FFF2-40B4-BE49-F238E27FC236}">
                  <a16:creationId xmlns:a16="http://schemas.microsoft.com/office/drawing/2014/main" id="{2C91FF59-C54B-41A6-9D18-BDA362C820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0" y="4680"/>
              <a:ext cx="565" cy="189"/>
            </a:xfrm>
            <a:custGeom>
              <a:avLst/>
              <a:gdLst>
                <a:gd name="T0" fmla="+- 0 5271 4930"/>
                <a:gd name="T1" fmla="*/ T0 w 565"/>
                <a:gd name="T2" fmla="+- 0 4680 4680"/>
                <a:gd name="T3" fmla="*/ 4680 h 189"/>
                <a:gd name="T4" fmla="+- 0 5229 4930"/>
                <a:gd name="T5" fmla="*/ T4 w 565"/>
                <a:gd name="T6" fmla="+- 0 4727 4680"/>
                <a:gd name="T7" fmla="*/ 4727 h 189"/>
                <a:gd name="T8" fmla="+- 0 5161 4930"/>
                <a:gd name="T9" fmla="*/ T8 w 565"/>
                <a:gd name="T10" fmla="+- 0 4749 4680"/>
                <a:gd name="T11" fmla="*/ 4749 h 189"/>
                <a:gd name="T12" fmla="+- 0 5079 4930"/>
                <a:gd name="T13" fmla="*/ T12 w 565"/>
                <a:gd name="T14" fmla="+- 0 4755 4680"/>
                <a:gd name="T15" fmla="*/ 4755 h 189"/>
                <a:gd name="T16" fmla="+- 0 4998 4930"/>
                <a:gd name="T17" fmla="*/ T16 w 565"/>
                <a:gd name="T18" fmla="+- 0 4753 4680"/>
                <a:gd name="T19" fmla="*/ 4753 h 189"/>
                <a:gd name="T20" fmla="+- 0 4930 4930"/>
                <a:gd name="T21" fmla="*/ T20 w 565"/>
                <a:gd name="T22" fmla="+- 0 4753 4680"/>
                <a:gd name="T23" fmla="*/ 4753 h 189"/>
                <a:gd name="T24" fmla="+- 0 4970 4930"/>
                <a:gd name="T25" fmla="*/ T24 w 565"/>
                <a:gd name="T26" fmla="+- 0 4822 4680"/>
                <a:gd name="T27" fmla="*/ 4822 h 189"/>
                <a:gd name="T28" fmla="+- 0 5084 4930"/>
                <a:gd name="T29" fmla="*/ T28 w 565"/>
                <a:gd name="T30" fmla="+- 0 4861 4680"/>
                <a:gd name="T31" fmla="*/ 4861 h 189"/>
                <a:gd name="T32" fmla="+- 0 5156 4930"/>
                <a:gd name="T33" fmla="*/ T32 w 565"/>
                <a:gd name="T34" fmla="+- 0 4869 4680"/>
                <a:gd name="T35" fmla="*/ 4869 h 189"/>
                <a:gd name="T36" fmla="+- 0 5231 4930"/>
                <a:gd name="T37" fmla="*/ T36 w 565"/>
                <a:gd name="T38" fmla="+- 0 4869 4680"/>
                <a:gd name="T39" fmla="*/ 4869 h 189"/>
                <a:gd name="T40" fmla="+- 0 5305 4930"/>
                <a:gd name="T41" fmla="*/ T40 w 565"/>
                <a:gd name="T42" fmla="+- 0 4862 4680"/>
                <a:gd name="T43" fmla="*/ 4862 h 189"/>
                <a:gd name="T44" fmla="+- 0 5371 4930"/>
                <a:gd name="T45" fmla="*/ T44 w 565"/>
                <a:gd name="T46" fmla="+- 0 4848 4680"/>
                <a:gd name="T47" fmla="*/ 4848 h 189"/>
                <a:gd name="T48" fmla="+- 0 5426 4930"/>
                <a:gd name="T49" fmla="*/ T48 w 565"/>
                <a:gd name="T50" fmla="+- 0 4826 4680"/>
                <a:gd name="T51" fmla="*/ 4826 h 189"/>
                <a:gd name="T52" fmla="+- 0 5464 4930"/>
                <a:gd name="T53" fmla="*/ T52 w 565"/>
                <a:gd name="T54" fmla="+- 0 4796 4680"/>
                <a:gd name="T55" fmla="*/ 4796 h 189"/>
                <a:gd name="T56" fmla="+- 0 5481 4930"/>
                <a:gd name="T57" fmla="*/ T56 w 565"/>
                <a:gd name="T58" fmla="+- 0 4759 4680"/>
                <a:gd name="T59" fmla="*/ 4759 h 189"/>
                <a:gd name="T60" fmla="+- 0 5495 4930"/>
                <a:gd name="T61" fmla="*/ T60 w 565"/>
                <a:gd name="T62" fmla="+- 0 4751 4680"/>
                <a:gd name="T63" fmla="*/ 4751 h 189"/>
                <a:gd name="T64" fmla="+- 0 5428 4930"/>
                <a:gd name="T65" fmla="*/ T64 w 565"/>
                <a:gd name="T66" fmla="+- 0 4765 4680"/>
                <a:gd name="T67" fmla="*/ 4765 h 189"/>
                <a:gd name="T68" fmla="+- 0 5361 4930"/>
                <a:gd name="T69" fmla="*/ T68 w 565"/>
                <a:gd name="T70" fmla="+- 0 4765 4680"/>
                <a:gd name="T71" fmla="*/ 4765 h 189"/>
                <a:gd name="T72" fmla="+- 0 5304 4930"/>
                <a:gd name="T73" fmla="*/ T72 w 565"/>
                <a:gd name="T74" fmla="+- 0 4740 4680"/>
                <a:gd name="T75" fmla="*/ 4740 h 189"/>
                <a:gd name="T76" fmla="+- 0 5271 4930"/>
                <a:gd name="T77" fmla="*/ T76 w 565"/>
                <a:gd name="T78" fmla="+- 0 4680 4680"/>
                <a:gd name="T79" fmla="*/ 4680 h 1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</a:cxnLst>
              <a:rect l="0" t="0" r="r" b="b"/>
              <a:pathLst>
                <a:path w="565" h="189">
                  <a:moveTo>
                    <a:pt x="341" y="0"/>
                  </a:moveTo>
                  <a:lnTo>
                    <a:pt x="299" y="47"/>
                  </a:lnTo>
                  <a:lnTo>
                    <a:pt x="231" y="69"/>
                  </a:lnTo>
                  <a:lnTo>
                    <a:pt x="149" y="75"/>
                  </a:lnTo>
                  <a:lnTo>
                    <a:pt x="68" y="73"/>
                  </a:lnTo>
                  <a:lnTo>
                    <a:pt x="0" y="73"/>
                  </a:lnTo>
                  <a:lnTo>
                    <a:pt x="40" y="142"/>
                  </a:lnTo>
                  <a:lnTo>
                    <a:pt x="154" y="181"/>
                  </a:lnTo>
                  <a:lnTo>
                    <a:pt x="226" y="189"/>
                  </a:lnTo>
                  <a:lnTo>
                    <a:pt x="301" y="189"/>
                  </a:lnTo>
                  <a:lnTo>
                    <a:pt x="375" y="182"/>
                  </a:lnTo>
                  <a:lnTo>
                    <a:pt x="441" y="168"/>
                  </a:lnTo>
                  <a:lnTo>
                    <a:pt x="496" y="146"/>
                  </a:lnTo>
                  <a:lnTo>
                    <a:pt x="534" y="116"/>
                  </a:lnTo>
                  <a:lnTo>
                    <a:pt x="551" y="79"/>
                  </a:lnTo>
                  <a:lnTo>
                    <a:pt x="565" y="71"/>
                  </a:lnTo>
                  <a:lnTo>
                    <a:pt x="498" y="85"/>
                  </a:lnTo>
                  <a:lnTo>
                    <a:pt x="431" y="85"/>
                  </a:lnTo>
                  <a:lnTo>
                    <a:pt x="374" y="60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000000">
                <a:alpha val="46001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58" name="docshape327">
              <a:extLst>
                <a:ext uri="{FF2B5EF4-FFF2-40B4-BE49-F238E27FC236}">
                  <a16:creationId xmlns:a16="http://schemas.microsoft.com/office/drawing/2014/main" id="{E820DE38-293F-4BD4-98D4-34E263A962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3" y="4287"/>
              <a:ext cx="379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docshape328">
              <a:extLst>
                <a:ext uri="{FF2B5EF4-FFF2-40B4-BE49-F238E27FC236}">
                  <a16:creationId xmlns:a16="http://schemas.microsoft.com/office/drawing/2014/main" id="{190C5476-0723-433C-8370-EF62066D47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" y="4386"/>
              <a:ext cx="1352" cy="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docshape329">
              <a:extLst>
                <a:ext uri="{FF2B5EF4-FFF2-40B4-BE49-F238E27FC236}">
                  <a16:creationId xmlns:a16="http://schemas.microsoft.com/office/drawing/2014/main" id="{DED860ED-7C22-4D99-A9D4-249E0AF79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5" y="4629"/>
              <a:ext cx="603" cy="233"/>
            </a:xfrm>
            <a:custGeom>
              <a:avLst/>
              <a:gdLst>
                <a:gd name="T0" fmla="+- 0 4048 3775"/>
                <a:gd name="T1" fmla="*/ T0 w 603"/>
                <a:gd name="T2" fmla="+- 0 4629 4629"/>
                <a:gd name="T3" fmla="*/ 4629 h 233"/>
                <a:gd name="T4" fmla="+- 0 3964 3775"/>
                <a:gd name="T5" fmla="*/ T4 w 603"/>
                <a:gd name="T6" fmla="+- 0 4631 4629"/>
                <a:gd name="T7" fmla="*/ 4631 h 233"/>
                <a:gd name="T8" fmla="+- 0 3900 3775"/>
                <a:gd name="T9" fmla="*/ T8 w 603"/>
                <a:gd name="T10" fmla="+- 0 4639 4629"/>
                <a:gd name="T11" fmla="*/ 4639 h 233"/>
                <a:gd name="T12" fmla="+- 0 3839 3775"/>
                <a:gd name="T13" fmla="*/ T12 w 603"/>
                <a:gd name="T14" fmla="+- 0 4654 4629"/>
                <a:gd name="T15" fmla="*/ 4654 h 233"/>
                <a:gd name="T16" fmla="+- 0 3775 3775"/>
                <a:gd name="T17" fmla="*/ T16 w 603"/>
                <a:gd name="T18" fmla="+- 0 4729 4629"/>
                <a:gd name="T19" fmla="*/ 4729 h 233"/>
                <a:gd name="T20" fmla="+- 0 3799 3775"/>
                <a:gd name="T21" fmla="*/ T20 w 603"/>
                <a:gd name="T22" fmla="+- 0 4800 4629"/>
                <a:gd name="T23" fmla="*/ 4800 h 233"/>
                <a:gd name="T24" fmla="+- 0 3851 3775"/>
                <a:gd name="T25" fmla="*/ T24 w 603"/>
                <a:gd name="T26" fmla="+- 0 4848 4629"/>
                <a:gd name="T27" fmla="*/ 4848 h 233"/>
                <a:gd name="T28" fmla="+- 0 3919 3775"/>
                <a:gd name="T29" fmla="*/ T28 w 603"/>
                <a:gd name="T30" fmla="+- 0 4862 4629"/>
                <a:gd name="T31" fmla="*/ 4862 h 233"/>
                <a:gd name="T32" fmla="+- 0 3993 3775"/>
                <a:gd name="T33" fmla="*/ T32 w 603"/>
                <a:gd name="T34" fmla="+- 0 4854 4629"/>
                <a:gd name="T35" fmla="*/ 4854 h 233"/>
                <a:gd name="T36" fmla="+- 0 4062 3775"/>
                <a:gd name="T37" fmla="*/ T36 w 603"/>
                <a:gd name="T38" fmla="+- 0 4837 4629"/>
                <a:gd name="T39" fmla="*/ 4837 h 233"/>
                <a:gd name="T40" fmla="+- 0 4141 3775"/>
                <a:gd name="T41" fmla="*/ T40 w 603"/>
                <a:gd name="T42" fmla="+- 0 4821 4629"/>
                <a:gd name="T43" fmla="*/ 4821 h 233"/>
                <a:gd name="T44" fmla="+- 0 4215 3775"/>
                <a:gd name="T45" fmla="*/ T44 w 603"/>
                <a:gd name="T46" fmla="+- 0 4813 4629"/>
                <a:gd name="T47" fmla="*/ 4813 h 233"/>
                <a:gd name="T48" fmla="+- 0 4289 3775"/>
                <a:gd name="T49" fmla="*/ T48 w 603"/>
                <a:gd name="T50" fmla="+- 0 4814 4629"/>
                <a:gd name="T51" fmla="*/ 4814 h 233"/>
                <a:gd name="T52" fmla="+- 0 4370 3775"/>
                <a:gd name="T53" fmla="*/ T52 w 603"/>
                <a:gd name="T54" fmla="+- 0 4823 4629"/>
                <a:gd name="T55" fmla="*/ 4823 h 233"/>
                <a:gd name="T56" fmla="+- 0 4378 3775"/>
                <a:gd name="T57" fmla="*/ T56 w 603"/>
                <a:gd name="T58" fmla="+- 0 4816 4629"/>
                <a:gd name="T59" fmla="*/ 4816 h 233"/>
                <a:gd name="T60" fmla="+- 0 4323 3775"/>
                <a:gd name="T61" fmla="*/ T60 w 603"/>
                <a:gd name="T62" fmla="+- 0 4760 4629"/>
                <a:gd name="T63" fmla="*/ 4760 h 233"/>
                <a:gd name="T64" fmla="+- 0 4263 3775"/>
                <a:gd name="T65" fmla="*/ T64 w 603"/>
                <a:gd name="T66" fmla="+- 0 4709 4629"/>
                <a:gd name="T67" fmla="*/ 4709 h 233"/>
                <a:gd name="T68" fmla="+- 0 4195 3775"/>
                <a:gd name="T69" fmla="*/ T68 w 603"/>
                <a:gd name="T70" fmla="+- 0 4667 4629"/>
                <a:gd name="T71" fmla="*/ 4667 h 233"/>
                <a:gd name="T72" fmla="+- 0 4125 3775"/>
                <a:gd name="T73" fmla="*/ T72 w 603"/>
                <a:gd name="T74" fmla="+- 0 4641 4629"/>
                <a:gd name="T75" fmla="*/ 4641 h 233"/>
                <a:gd name="T76" fmla="+- 0 4048 3775"/>
                <a:gd name="T77" fmla="*/ T76 w 603"/>
                <a:gd name="T78" fmla="+- 0 4629 4629"/>
                <a:gd name="T79" fmla="*/ 4629 h 2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</a:cxnLst>
              <a:rect l="0" t="0" r="r" b="b"/>
              <a:pathLst>
                <a:path w="603" h="233">
                  <a:moveTo>
                    <a:pt x="273" y="0"/>
                  </a:moveTo>
                  <a:lnTo>
                    <a:pt x="189" y="2"/>
                  </a:lnTo>
                  <a:lnTo>
                    <a:pt x="125" y="10"/>
                  </a:lnTo>
                  <a:lnTo>
                    <a:pt x="64" y="25"/>
                  </a:lnTo>
                  <a:lnTo>
                    <a:pt x="0" y="100"/>
                  </a:lnTo>
                  <a:lnTo>
                    <a:pt x="24" y="171"/>
                  </a:lnTo>
                  <a:lnTo>
                    <a:pt x="76" y="219"/>
                  </a:lnTo>
                  <a:lnTo>
                    <a:pt x="144" y="233"/>
                  </a:lnTo>
                  <a:lnTo>
                    <a:pt x="218" y="225"/>
                  </a:lnTo>
                  <a:lnTo>
                    <a:pt x="287" y="208"/>
                  </a:lnTo>
                  <a:lnTo>
                    <a:pt x="366" y="192"/>
                  </a:lnTo>
                  <a:lnTo>
                    <a:pt x="440" y="184"/>
                  </a:lnTo>
                  <a:lnTo>
                    <a:pt x="514" y="185"/>
                  </a:lnTo>
                  <a:lnTo>
                    <a:pt x="595" y="194"/>
                  </a:lnTo>
                  <a:lnTo>
                    <a:pt x="603" y="187"/>
                  </a:lnTo>
                  <a:lnTo>
                    <a:pt x="548" y="131"/>
                  </a:lnTo>
                  <a:lnTo>
                    <a:pt x="488" y="80"/>
                  </a:lnTo>
                  <a:lnTo>
                    <a:pt x="420" y="38"/>
                  </a:lnTo>
                  <a:lnTo>
                    <a:pt x="350" y="12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E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61" name="docshape330">
              <a:extLst>
                <a:ext uri="{FF2B5EF4-FFF2-40B4-BE49-F238E27FC236}">
                  <a16:creationId xmlns:a16="http://schemas.microsoft.com/office/drawing/2014/main" id="{EBBEA515-64A9-4359-80B3-A86D4A32DE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0" y="4604"/>
              <a:ext cx="48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2" name="docshape331">
              <a:extLst>
                <a:ext uri="{FF2B5EF4-FFF2-40B4-BE49-F238E27FC236}">
                  <a16:creationId xmlns:a16="http://schemas.microsoft.com/office/drawing/2014/main" id="{059EBDA9-26E5-47E2-979E-97C98CC33B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0" y="3004"/>
              <a:ext cx="1642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docshape332">
              <a:extLst>
                <a:ext uri="{FF2B5EF4-FFF2-40B4-BE49-F238E27FC236}">
                  <a16:creationId xmlns:a16="http://schemas.microsoft.com/office/drawing/2014/main" id="{2E4CB94A-FA03-452E-9267-F8DA19E6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4" y="3729"/>
              <a:ext cx="565" cy="380"/>
            </a:xfrm>
            <a:custGeom>
              <a:avLst/>
              <a:gdLst>
                <a:gd name="T0" fmla="+- 0 4409 3865"/>
                <a:gd name="T1" fmla="*/ T0 w 565"/>
                <a:gd name="T2" fmla="+- 0 3939 3729"/>
                <a:gd name="T3" fmla="*/ 3939 h 380"/>
                <a:gd name="T4" fmla="+- 0 4205 3865"/>
                <a:gd name="T5" fmla="*/ T4 w 565"/>
                <a:gd name="T6" fmla="+- 0 3939 3729"/>
                <a:gd name="T7" fmla="*/ 3939 h 380"/>
                <a:gd name="T8" fmla="+- 0 4245 3865"/>
                <a:gd name="T9" fmla="*/ T8 w 565"/>
                <a:gd name="T10" fmla="+- 0 3939 3729"/>
                <a:gd name="T11" fmla="*/ 3939 h 380"/>
                <a:gd name="T12" fmla="+- 0 4279 3865"/>
                <a:gd name="T13" fmla="*/ T12 w 565"/>
                <a:gd name="T14" fmla="+- 0 3955 3729"/>
                <a:gd name="T15" fmla="*/ 3955 h 380"/>
                <a:gd name="T16" fmla="+- 0 4301 3865"/>
                <a:gd name="T17" fmla="*/ T16 w 565"/>
                <a:gd name="T18" fmla="+- 0 3987 3729"/>
                <a:gd name="T19" fmla="*/ 3987 h 380"/>
                <a:gd name="T20" fmla="+- 0 4311 3865"/>
                <a:gd name="T21" fmla="*/ T20 w 565"/>
                <a:gd name="T22" fmla="+- 0 4028 3729"/>
                <a:gd name="T23" fmla="*/ 4028 h 380"/>
                <a:gd name="T24" fmla="+- 0 4318 3865"/>
                <a:gd name="T25" fmla="*/ T24 w 565"/>
                <a:gd name="T26" fmla="+- 0 4070 3729"/>
                <a:gd name="T27" fmla="*/ 4070 h 380"/>
                <a:gd name="T28" fmla="+- 0 4329 3865"/>
                <a:gd name="T29" fmla="*/ T28 w 565"/>
                <a:gd name="T30" fmla="+- 0 4109 3729"/>
                <a:gd name="T31" fmla="*/ 4109 h 380"/>
                <a:gd name="T32" fmla="+- 0 4356 3865"/>
                <a:gd name="T33" fmla="*/ T32 w 565"/>
                <a:gd name="T34" fmla="+- 0 4048 3729"/>
                <a:gd name="T35" fmla="*/ 4048 h 380"/>
                <a:gd name="T36" fmla="+- 0 4388 3865"/>
                <a:gd name="T37" fmla="*/ T36 w 565"/>
                <a:gd name="T38" fmla="+- 0 3987 3729"/>
                <a:gd name="T39" fmla="*/ 3987 h 380"/>
                <a:gd name="T40" fmla="+- 0 4409 3865"/>
                <a:gd name="T41" fmla="*/ T40 w 565"/>
                <a:gd name="T42" fmla="+- 0 3939 3729"/>
                <a:gd name="T43" fmla="*/ 3939 h 380"/>
                <a:gd name="T44" fmla="+- 0 4236 3865"/>
                <a:gd name="T45" fmla="*/ T44 w 565"/>
                <a:gd name="T46" fmla="+- 0 3729 3729"/>
                <a:gd name="T47" fmla="*/ 3729 h 380"/>
                <a:gd name="T48" fmla="+- 0 4227 3865"/>
                <a:gd name="T49" fmla="*/ T48 w 565"/>
                <a:gd name="T50" fmla="+- 0 3729 3729"/>
                <a:gd name="T51" fmla="*/ 3729 h 380"/>
                <a:gd name="T52" fmla="+- 0 4203 3865"/>
                <a:gd name="T53" fmla="*/ T52 w 565"/>
                <a:gd name="T54" fmla="+- 0 3730 3729"/>
                <a:gd name="T55" fmla="*/ 3730 h 380"/>
                <a:gd name="T56" fmla="+- 0 4179 3865"/>
                <a:gd name="T57" fmla="*/ T56 w 565"/>
                <a:gd name="T58" fmla="+- 0 3733 3729"/>
                <a:gd name="T59" fmla="*/ 3733 h 380"/>
                <a:gd name="T60" fmla="+- 0 4156 3865"/>
                <a:gd name="T61" fmla="*/ T60 w 565"/>
                <a:gd name="T62" fmla="+- 0 3739 3729"/>
                <a:gd name="T63" fmla="*/ 3739 h 380"/>
                <a:gd name="T64" fmla="+- 0 4136 3865"/>
                <a:gd name="T65" fmla="*/ T64 w 565"/>
                <a:gd name="T66" fmla="+- 0 3746 3729"/>
                <a:gd name="T67" fmla="*/ 3746 h 380"/>
                <a:gd name="T68" fmla="+- 0 4116 3865"/>
                <a:gd name="T69" fmla="*/ T68 w 565"/>
                <a:gd name="T70" fmla="+- 0 3755 3729"/>
                <a:gd name="T71" fmla="*/ 3755 h 380"/>
                <a:gd name="T72" fmla="+- 0 4096 3865"/>
                <a:gd name="T73" fmla="*/ T72 w 565"/>
                <a:gd name="T74" fmla="+- 0 3763 3729"/>
                <a:gd name="T75" fmla="*/ 3763 h 380"/>
                <a:gd name="T76" fmla="+- 0 4076 3865"/>
                <a:gd name="T77" fmla="*/ T76 w 565"/>
                <a:gd name="T78" fmla="+- 0 3768 3729"/>
                <a:gd name="T79" fmla="*/ 3768 h 380"/>
                <a:gd name="T80" fmla="+- 0 4022 3865"/>
                <a:gd name="T81" fmla="*/ T80 w 565"/>
                <a:gd name="T82" fmla="+- 0 3809 3729"/>
                <a:gd name="T83" fmla="*/ 3809 h 380"/>
                <a:gd name="T84" fmla="+- 0 3959 3865"/>
                <a:gd name="T85" fmla="*/ T84 w 565"/>
                <a:gd name="T86" fmla="+- 0 3855 3729"/>
                <a:gd name="T87" fmla="*/ 3855 h 380"/>
                <a:gd name="T88" fmla="+- 0 3901 3865"/>
                <a:gd name="T89" fmla="*/ T88 w 565"/>
                <a:gd name="T90" fmla="+- 0 3908 3729"/>
                <a:gd name="T91" fmla="*/ 3908 h 380"/>
                <a:gd name="T92" fmla="+- 0 3865 3865"/>
                <a:gd name="T93" fmla="*/ T92 w 565"/>
                <a:gd name="T94" fmla="+- 0 3971 3729"/>
                <a:gd name="T95" fmla="*/ 3971 h 380"/>
                <a:gd name="T96" fmla="+- 0 3866 3865"/>
                <a:gd name="T97" fmla="*/ T96 w 565"/>
                <a:gd name="T98" fmla="+- 0 4045 3729"/>
                <a:gd name="T99" fmla="*/ 4045 h 380"/>
                <a:gd name="T100" fmla="+- 0 3903 3865"/>
                <a:gd name="T101" fmla="*/ T100 w 565"/>
                <a:gd name="T102" fmla="+- 0 4070 3729"/>
                <a:gd name="T103" fmla="*/ 4070 h 380"/>
                <a:gd name="T104" fmla="+- 0 3937 3865"/>
                <a:gd name="T105" fmla="*/ T104 w 565"/>
                <a:gd name="T106" fmla="+- 0 4080 3729"/>
                <a:gd name="T107" fmla="*/ 4080 h 380"/>
                <a:gd name="T108" fmla="+- 0 3970 3865"/>
                <a:gd name="T109" fmla="*/ T108 w 565"/>
                <a:gd name="T110" fmla="+- 0 4074 3729"/>
                <a:gd name="T111" fmla="*/ 4074 h 380"/>
                <a:gd name="T112" fmla="+- 0 4005 3865"/>
                <a:gd name="T113" fmla="*/ T112 w 565"/>
                <a:gd name="T114" fmla="+- 0 4050 3729"/>
                <a:gd name="T115" fmla="*/ 4050 h 380"/>
                <a:gd name="T116" fmla="+- 0 4034 3865"/>
                <a:gd name="T117" fmla="*/ T116 w 565"/>
                <a:gd name="T118" fmla="+- 0 4025 3729"/>
                <a:gd name="T119" fmla="*/ 4025 h 380"/>
                <a:gd name="T120" fmla="+- 0 4063 3865"/>
                <a:gd name="T121" fmla="*/ T120 w 565"/>
                <a:gd name="T122" fmla="+- 0 4003 3729"/>
                <a:gd name="T123" fmla="*/ 4003 h 380"/>
                <a:gd name="T124" fmla="+- 0 4093 3865"/>
                <a:gd name="T125" fmla="*/ T124 w 565"/>
                <a:gd name="T126" fmla="+- 0 3983 3729"/>
                <a:gd name="T127" fmla="*/ 3983 h 380"/>
                <a:gd name="T128" fmla="+- 0 4127 3865"/>
                <a:gd name="T129" fmla="*/ T128 w 565"/>
                <a:gd name="T130" fmla="+- 0 3964 3729"/>
                <a:gd name="T131" fmla="*/ 3964 h 380"/>
                <a:gd name="T132" fmla="+- 0 4164 3865"/>
                <a:gd name="T133" fmla="*/ T132 w 565"/>
                <a:gd name="T134" fmla="+- 0 3949 3729"/>
                <a:gd name="T135" fmla="*/ 3949 h 380"/>
                <a:gd name="T136" fmla="+- 0 4205 3865"/>
                <a:gd name="T137" fmla="*/ T136 w 565"/>
                <a:gd name="T138" fmla="+- 0 3939 3729"/>
                <a:gd name="T139" fmla="*/ 3939 h 380"/>
                <a:gd name="T140" fmla="+- 0 4409 3865"/>
                <a:gd name="T141" fmla="*/ T140 w 565"/>
                <a:gd name="T142" fmla="+- 0 3939 3729"/>
                <a:gd name="T143" fmla="*/ 3939 h 380"/>
                <a:gd name="T144" fmla="+- 0 4416 3865"/>
                <a:gd name="T145" fmla="*/ T144 w 565"/>
                <a:gd name="T146" fmla="+- 0 3924 3729"/>
                <a:gd name="T147" fmla="*/ 3924 h 380"/>
                <a:gd name="T148" fmla="+- 0 4429 3865"/>
                <a:gd name="T149" fmla="*/ T148 w 565"/>
                <a:gd name="T150" fmla="+- 0 3859 3729"/>
                <a:gd name="T151" fmla="*/ 3859 h 380"/>
                <a:gd name="T152" fmla="+- 0 4394 3865"/>
                <a:gd name="T153" fmla="*/ T152 w 565"/>
                <a:gd name="T154" fmla="+- 0 3850 3729"/>
                <a:gd name="T155" fmla="*/ 3850 h 380"/>
                <a:gd name="T156" fmla="+- 0 4362 3865"/>
                <a:gd name="T157" fmla="*/ T156 w 565"/>
                <a:gd name="T158" fmla="+- 0 3828 3729"/>
                <a:gd name="T159" fmla="*/ 3828 h 380"/>
                <a:gd name="T160" fmla="+- 0 4331 3865"/>
                <a:gd name="T161" fmla="*/ T160 w 565"/>
                <a:gd name="T162" fmla="+- 0 3804 3729"/>
                <a:gd name="T163" fmla="*/ 3804 h 380"/>
                <a:gd name="T164" fmla="+- 0 4302 3865"/>
                <a:gd name="T165" fmla="*/ T164 w 565"/>
                <a:gd name="T166" fmla="+- 0 3787 3729"/>
                <a:gd name="T167" fmla="*/ 3787 h 380"/>
                <a:gd name="T168" fmla="+- 0 4290 3865"/>
                <a:gd name="T169" fmla="*/ T168 w 565"/>
                <a:gd name="T170" fmla="+- 0 3769 3729"/>
                <a:gd name="T171" fmla="*/ 3769 h 380"/>
                <a:gd name="T172" fmla="+- 0 4276 3865"/>
                <a:gd name="T173" fmla="*/ T172 w 565"/>
                <a:gd name="T174" fmla="+- 0 3751 3729"/>
                <a:gd name="T175" fmla="*/ 3751 h 380"/>
                <a:gd name="T176" fmla="+- 0 4258 3865"/>
                <a:gd name="T177" fmla="*/ T176 w 565"/>
                <a:gd name="T178" fmla="+- 0 3737 3729"/>
                <a:gd name="T179" fmla="*/ 3737 h 380"/>
                <a:gd name="T180" fmla="+- 0 4236 3865"/>
                <a:gd name="T181" fmla="*/ T180 w 565"/>
                <a:gd name="T182" fmla="+- 0 3729 3729"/>
                <a:gd name="T183" fmla="*/ 3729 h 380"/>
                <a:gd name="T184" fmla="+- 0 4252 3865"/>
                <a:gd name="T185" fmla="*/ T184 w 565"/>
                <a:gd name="T186" fmla="+- 0 3729 3729"/>
                <a:gd name="T187" fmla="*/ 3729 h 380"/>
                <a:gd name="T188" fmla="+- 0 4236 3865"/>
                <a:gd name="T189" fmla="*/ T188 w 565"/>
                <a:gd name="T190" fmla="+- 0 3729 3729"/>
                <a:gd name="T191" fmla="*/ 3729 h 380"/>
                <a:gd name="T192" fmla="+- 0 4236 3865"/>
                <a:gd name="T193" fmla="*/ T192 w 565"/>
                <a:gd name="T194" fmla="+- 0 3729 3729"/>
                <a:gd name="T195" fmla="*/ 3729 h 380"/>
                <a:gd name="T196" fmla="+- 0 4252 3865"/>
                <a:gd name="T197" fmla="*/ T196 w 565"/>
                <a:gd name="T198" fmla="+- 0 3729 3729"/>
                <a:gd name="T199" fmla="*/ 3729 h 3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</a:cxnLst>
              <a:rect l="0" t="0" r="r" b="b"/>
              <a:pathLst>
                <a:path w="565" h="380">
                  <a:moveTo>
                    <a:pt x="544" y="210"/>
                  </a:moveTo>
                  <a:lnTo>
                    <a:pt x="340" y="210"/>
                  </a:lnTo>
                  <a:lnTo>
                    <a:pt x="380" y="210"/>
                  </a:lnTo>
                  <a:lnTo>
                    <a:pt x="414" y="226"/>
                  </a:lnTo>
                  <a:lnTo>
                    <a:pt x="436" y="258"/>
                  </a:lnTo>
                  <a:lnTo>
                    <a:pt x="446" y="299"/>
                  </a:lnTo>
                  <a:lnTo>
                    <a:pt x="453" y="341"/>
                  </a:lnTo>
                  <a:lnTo>
                    <a:pt x="464" y="380"/>
                  </a:lnTo>
                  <a:lnTo>
                    <a:pt x="491" y="319"/>
                  </a:lnTo>
                  <a:lnTo>
                    <a:pt x="523" y="258"/>
                  </a:lnTo>
                  <a:lnTo>
                    <a:pt x="544" y="210"/>
                  </a:lnTo>
                  <a:close/>
                  <a:moveTo>
                    <a:pt x="371" y="0"/>
                  </a:moveTo>
                  <a:lnTo>
                    <a:pt x="362" y="0"/>
                  </a:lnTo>
                  <a:lnTo>
                    <a:pt x="338" y="1"/>
                  </a:lnTo>
                  <a:lnTo>
                    <a:pt x="314" y="4"/>
                  </a:lnTo>
                  <a:lnTo>
                    <a:pt x="291" y="10"/>
                  </a:lnTo>
                  <a:lnTo>
                    <a:pt x="271" y="17"/>
                  </a:lnTo>
                  <a:lnTo>
                    <a:pt x="251" y="26"/>
                  </a:lnTo>
                  <a:lnTo>
                    <a:pt x="231" y="34"/>
                  </a:lnTo>
                  <a:lnTo>
                    <a:pt x="211" y="39"/>
                  </a:lnTo>
                  <a:lnTo>
                    <a:pt x="157" y="80"/>
                  </a:lnTo>
                  <a:lnTo>
                    <a:pt x="94" y="126"/>
                  </a:lnTo>
                  <a:lnTo>
                    <a:pt x="36" y="179"/>
                  </a:lnTo>
                  <a:lnTo>
                    <a:pt x="0" y="242"/>
                  </a:lnTo>
                  <a:lnTo>
                    <a:pt x="1" y="316"/>
                  </a:lnTo>
                  <a:lnTo>
                    <a:pt x="38" y="341"/>
                  </a:lnTo>
                  <a:lnTo>
                    <a:pt x="72" y="351"/>
                  </a:lnTo>
                  <a:lnTo>
                    <a:pt x="105" y="345"/>
                  </a:lnTo>
                  <a:lnTo>
                    <a:pt x="140" y="321"/>
                  </a:lnTo>
                  <a:lnTo>
                    <a:pt x="169" y="296"/>
                  </a:lnTo>
                  <a:lnTo>
                    <a:pt x="198" y="274"/>
                  </a:lnTo>
                  <a:lnTo>
                    <a:pt x="228" y="254"/>
                  </a:lnTo>
                  <a:lnTo>
                    <a:pt x="262" y="235"/>
                  </a:lnTo>
                  <a:lnTo>
                    <a:pt x="299" y="220"/>
                  </a:lnTo>
                  <a:lnTo>
                    <a:pt x="340" y="210"/>
                  </a:lnTo>
                  <a:lnTo>
                    <a:pt x="544" y="210"/>
                  </a:lnTo>
                  <a:lnTo>
                    <a:pt x="551" y="195"/>
                  </a:lnTo>
                  <a:lnTo>
                    <a:pt x="564" y="130"/>
                  </a:lnTo>
                  <a:lnTo>
                    <a:pt x="529" y="121"/>
                  </a:lnTo>
                  <a:lnTo>
                    <a:pt x="497" y="99"/>
                  </a:lnTo>
                  <a:lnTo>
                    <a:pt x="466" y="75"/>
                  </a:lnTo>
                  <a:lnTo>
                    <a:pt x="437" y="58"/>
                  </a:lnTo>
                  <a:lnTo>
                    <a:pt x="425" y="40"/>
                  </a:lnTo>
                  <a:lnTo>
                    <a:pt x="411" y="22"/>
                  </a:lnTo>
                  <a:lnTo>
                    <a:pt x="393" y="8"/>
                  </a:lnTo>
                  <a:lnTo>
                    <a:pt x="371" y="0"/>
                  </a:lnTo>
                  <a:close/>
                  <a:moveTo>
                    <a:pt x="387" y="0"/>
                  </a:moveTo>
                  <a:lnTo>
                    <a:pt x="371" y="0"/>
                  </a:lnTo>
                  <a:lnTo>
                    <a:pt x="387" y="0"/>
                  </a:lnTo>
                  <a:close/>
                </a:path>
              </a:pathLst>
            </a:custGeom>
            <a:solidFill>
              <a:srgbClr val="E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64" name="docshape333">
              <a:extLst>
                <a:ext uri="{FF2B5EF4-FFF2-40B4-BE49-F238E27FC236}">
                  <a16:creationId xmlns:a16="http://schemas.microsoft.com/office/drawing/2014/main" id="{A89611FA-8AB7-49F0-A0F0-2D5D49D5F1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8" y="2487"/>
              <a:ext cx="4828" cy="3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docshape334">
              <a:extLst>
                <a:ext uri="{FF2B5EF4-FFF2-40B4-BE49-F238E27FC236}">
                  <a16:creationId xmlns:a16="http://schemas.microsoft.com/office/drawing/2014/main" id="{BFFA005F-963F-43A1-A59A-AFA42AD451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8" y="5453"/>
              <a:ext cx="168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docshape335">
              <a:extLst>
                <a:ext uri="{FF2B5EF4-FFF2-40B4-BE49-F238E27FC236}">
                  <a16:creationId xmlns:a16="http://schemas.microsoft.com/office/drawing/2014/main" id="{A7FC84B0-74B2-46F1-ABEF-10B3D0E8DB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5" y="5704"/>
              <a:ext cx="719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docshape336">
              <a:extLst>
                <a:ext uri="{FF2B5EF4-FFF2-40B4-BE49-F238E27FC236}">
                  <a16:creationId xmlns:a16="http://schemas.microsoft.com/office/drawing/2014/main" id="{FF951506-32A5-4261-861F-F0DE427CF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" y="5626"/>
              <a:ext cx="746" cy="279"/>
            </a:xfrm>
            <a:custGeom>
              <a:avLst/>
              <a:gdLst>
                <a:gd name="T0" fmla="+- 0 6008 5776"/>
                <a:gd name="T1" fmla="*/ T0 w 746"/>
                <a:gd name="T2" fmla="+- 0 5902 5627"/>
                <a:gd name="T3" fmla="*/ 5902 h 279"/>
                <a:gd name="T4" fmla="+- 0 5987 5776"/>
                <a:gd name="T5" fmla="*/ T4 w 746"/>
                <a:gd name="T6" fmla="+- 0 5904 5627"/>
                <a:gd name="T7" fmla="*/ 5904 h 279"/>
                <a:gd name="T8" fmla="+- 0 5998 5776"/>
                <a:gd name="T9" fmla="*/ T8 w 746"/>
                <a:gd name="T10" fmla="+- 0 5905 5627"/>
                <a:gd name="T11" fmla="*/ 5905 h 279"/>
                <a:gd name="T12" fmla="+- 0 6010 5776"/>
                <a:gd name="T13" fmla="*/ T12 w 746"/>
                <a:gd name="T14" fmla="+- 0 5905 5627"/>
                <a:gd name="T15" fmla="*/ 5905 h 279"/>
                <a:gd name="T16" fmla="+- 0 6008 5776"/>
                <a:gd name="T17" fmla="*/ T16 w 746"/>
                <a:gd name="T18" fmla="+- 0 5902 5627"/>
                <a:gd name="T19" fmla="*/ 5902 h 279"/>
                <a:gd name="T20" fmla="+- 0 5986 5776"/>
                <a:gd name="T21" fmla="*/ T20 w 746"/>
                <a:gd name="T22" fmla="+- 0 5904 5627"/>
                <a:gd name="T23" fmla="*/ 5904 h 279"/>
                <a:gd name="T24" fmla="+- 0 5974 5776"/>
                <a:gd name="T25" fmla="*/ T24 w 746"/>
                <a:gd name="T26" fmla="+- 0 5905 5627"/>
                <a:gd name="T27" fmla="*/ 5905 h 279"/>
                <a:gd name="T28" fmla="+- 0 5987 5776"/>
                <a:gd name="T29" fmla="*/ T28 w 746"/>
                <a:gd name="T30" fmla="+- 0 5904 5627"/>
                <a:gd name="T31" fmla="*/ 5904 h 279"/>
                <a:gd name="T32" fmla="+- 0 5986 5776"/>
                <a:gd name="T33" fmla="*/ T32 w 746"/>
                <a:gd name="T34" fmla="+- 0 5904 5627"/>
                <a:gd name="T35" fmla="*/ 5904 h 279"/>
                <a:gd name="T36" fmla="+- 0 6432 5776"/>
                <a:gd name="T37" fmla="*/ T36 w 746"/>
                <a:gd name="T38" fmla="+- 0 5627 5627"/>
                <a:gd name="T39" fmla="*/ 5627 h 279"/>
                <a:gd name="T40" fmla="+- 0 6349 5776"/>
                <a:gd name="T41" fmla="*/ T40 w 746"/>
                <a:gd name="T42" fmla="+- 0 5635 5627"/>
                <a:gd name="T43" fmla="*/ 5635 h 279"/>
                <a:gd name="T44" fmla="+- 0 6268 5776"/>
                <a:gd name="T45" fmla="*/ T44 w 746"/>
                <a:gd name="T46" fmla="+- 0 5644 5627"/>
                <a:gd name="T47" fmla="*/ 5644 h 279"/>
                <a:gd name="T48" fmla="+- 0 6108 5776"/>
                <a:gd name="T49" fmla="*/ T48 w 746"/>
                <a:gd name="T50" fmla="+- 0 5665 5627"/>
                <a:gd name="T51" fmla="*/ 5665 h 279"/>
                <a:gd name="T52" fmla="+- 0 6027 5776"/>
                <a:gd name="T53" fmla="*/ T52 w 746"/>
                <a:gd name="T54" fmla="+- 0 5675 5627"/>
                <a:gd name="T55" fmla="*/ 5675 h 279"/>
                <a:gd name="T56" fmla="+- 0 5946 5776"/>
                <a:gd name="T57" fmla="*/ T56 w 746"/>
                <a:gd name="T58" fmla="+- 0 5682 5627"/>
                <a:gd name="T59" fmla="*/ 5682 h 279"/>
                <a:gd name="T60" fmla="+- 0 5862 5776"/>
                <a:gd name="T61" fmla="*/ T60 w 746"/>
                <a:gd name="T62" fmla="+- 0 5688 5627"/>
                <a:gd name="T63" fmla="*/ 5688 h 279"/>
                <a:gd name="T64" fmla="+- 0 5776 5776"/>
                <a:gd name="T65" fmla="*/ T64 w 746"/>
                <a:gd name="T66" fmla="+- 0 5690 5627"/>
                <a:gd name="T67" fmla="*/ 5690 h 279"/>
                <a:gd name="T68" fmla="+- 0 5776 5776"/>
                <a:gd name="T69" fmla="*/ T68 w 746"/>
                <a:gd name="T70" fmla="+- 0 5690 5627"/>
                <a:gd name="T71" fmla="*/ 5690 h 279"/>
                <a:gd name="T72" fmla="+- 0 5780 5776"/>
                <a:gd name="T73" fmla="*/ T72 w 746"/>
                <a:gd name="T74" fmla="+- 0 5699 5627"/>
                <a:gd name="T75" fmla="*/ 5699 h 279"/>
                <a:gd name="T76" fmla="+- 0 5786 5776"/>
                <a:gd name="T77" fmla="*/ T76 w 746"/>
                <a:gd name="T78" fmla="+- 0 5712 5627"/>
                <a:gd name="T79" fmla="*/ 5712 h 279"/>
                <a:gd name="T80" fmla="+- 0 5790 5776"/>
                <a:gd name="T81" fmla="*/ T80 w 746"/>
                <a:gd name="T82" fmla="+- 0 5720 5627"/>
                <a:gd name="T83" fmla="*/ 5720 h 279"/>
                <a:gd name="T84" fmla="+- 0 5828 5776"/>
                <a:gd name="T85" fmla="*/ T84 w 746"/>
                <a:gd name="T86" fmla="+- 0 5745 5627"/>
                <a:gd name="T87" fmla="*/ 5745 h 279"/>
                <a:gd name="T88" fmla="+- 0 5868 5776"/>
                <a:gd name="T89" fmla="*/ T88 w 746"/>
                <a:gd name="T90" fmla="+- 0 5771 5627"/>
                <a:gd name="T91" fmla="*/ 5771 h 279"/>
                <a:gd name="T92" fmla="+- 0 5901 5776"/>
                <a:gd name="T93" fmla="*/ T92 w 746"/>
                <a:gd name="T94" fmla="+- 0 5804 5627"/>
                <a:gd name="T95" fmla="*/ 5804 h 279"/>
                <a:gd name="T96" fmla="+- 0 5919 5776"/>
                <a:gd name="T97" fmla="*/ T96 w 746"/>
                <a:gd name="T98" fmla="+- 0 5849 5627"/>
                <a:gd name="T99" fmla="*/ 5849 h 279"/>
                <a:gd name="T100" fmla="+- 0 5948 5776"/>
                <a:gd name="T101" fmla="*/ T100 w 746"/>
                <a:gd name="T102" fmla="+- 0 5852 5627"/>
                <a:gd name="T103" fmla="*/ 5852 h 279"/>
                <a:gd name="T104" fmla="+- 0 5974 5776"/>
                <a:gd name="T105" fmla="*/ T104 w 746"/>
                <a:gd name="T106" fmla="+- 0 5863 5627"/>
                <a:gd name="T107" fmla="*/ 5863 h 279"/>
                <a:gd name="T108" fmla="+- 0 5995 5776"/>
                <a:gd name="T109" fmla="*/ T108 w 746"/>
                <a:gd name="T110" fmla="+- 0 5881 5627"/>
                <a:gd name="T111" fmla="*/ 5881 h 279"/>
                <a:gd name="T112" fmla="+- 0 6008 5776"/>
                <a:gd name="T113" fmla="*/ T112 w 746"/>
                <a:gd name="T114" fmla="+- 0 5902 5627"/>
                <a:gd name="T115" fmla="*/ 5902 h 279"/>
                <a:gd name="T116" fmla="+- 0 6061 5776"/>
                <a:gd name="T117" fmla="*/ T116 w 746"/>
                <a:gd name="T118" fmla="+- 0 5899 5627"/>
                <a:gd name="T119" fmla="*/ 5899 h 279"/>
                <a:gd name="T120" fmla="+- 0 6142 5776"/>
                <a:gd name="T121" fmla="*/ T120 w 746"/>
                <a:gd name="T122" fmla="+- 0 5885 5627"/>
                <a:gd name="T123" fmla="*/ 5885 h 279"/>
                <a:gd name="T124" fmla="+- 0 6219 5776"/>
                <a:gd name="T125" fmla="*/ T124 w 746"/>
                <a:gd name="T126" fmla="+- 0 5864 5627"/>
                <a:gd name="T127" fmla="*/ 5864 h 279"/>
                <a:gd name="T128" fmla="+- 0 6294 5776"/>
                <a:gd name="T129" fmla="*/ T128 w 746"/>
                <a:gd name="T130" fmla="+- 0 5837 5627"/>
                <a:gd name="T131" fmla="*/ 5837 h 279"/>
                <a:gd name="T132" fmla="+- 0 6367 5776"/>
                <a:gd name="T133" fmla="*/ T132 w 746"/>
                <a:gd name="T134" fmla="+- 0 5807 5627"/>
                <a:gd name="T135" fmla="*/ 5807 h 279"/>
                <a:gd name="T136" fmla="+- 0 6464 5776"/>
                <a:gd name="T137" fmla="*/ T136 w 746"/>
                <a:gd name="T138" fmla="+- 0 5765 5627"/>
                <a:gd name="T139" fmla="*/ 5765 h 279"/>
                <a:gd name="T140" fmla="+- 0 6232 5776"/>
                <a:gd name="T141" fmla="*/ T140 w 746"/>
                <a:gd name="T142" fmla="+- 0 5765 5627"/>
                <a:gd name="T143" fmla="*/ 5765 h 279"/>
                <a:gd name="T144" fmla="+- 0 6291 5776"/>
                <a:gd name="T145" fmla="*/ T144 w 746"/>
                <a:gd name="T146" fmla="+- 0 5749 5627"/>
                <a:gd name="T147" fmla="*/ 5749 h 279"/>
                <a:gd name="T148" fmla="+- 0 6359 5776"/>
                <a:gd name="T149" fmla="*/ T148 w 746"/>
                <a:gd name="T150" fmla="+- 0 5722 5627"/>
                <a:gd name="T151" fmla="*/ 5722 h 279"/>
                <a:gd name="T152" fmla="+- 0 6414 5776"/>
                <a:gd name="T153" fmla="*/ T152 w 746"/>
                <a:gd name="T154" fmla="+- 0 5681 5627"/>
                <a:gd name="T155" fmla="*/ 5681 h 279"/>
                <a:gd name="T156" fmla="+- 0 6432 5776"/>
                <a:gd name="T157" fmla="*/ T156 w 746"/>
                <a:gd name="T158" fmla="+- 0 5627 5627"/>
                <a:gd name="T159" fmla="*/ 5627 h 279"/>
                <a:gd name="T160" fmla="+- 0 6519 5776"/>
                <a:gd name="T161" fmla="*/ T160 w 746"/>
                <a:gd name="T162" fmla="+- 0 5657 5627"/>
                <a:gd name="T163" fmla="*/ 5657 h 279"/>
                <a:gd name="T164" fmla="+- 0 6508 5776"/>
                <a:gd name="T165" fmla="*/ T164 w 746"/>
                <a:gd name="T166" fmla="+- 0 5657 5627"/>
                <a:gd name="T167" fmla="*/ 5657 h 279"/>
                <a:gd name="T168" fmla="+- 0 6447 5776"/>
                <a:gd name="T169" fmla="*/ T168 w 746"/>
                <a:gd name="T170" fmla="+- 0 5696 5627"/>
                <a:gd name="T171" fmla="*/ 5696 h 279"/>
                <a:gd name="T172" fmla="+- 0 6384 5776"/>
                <a:gd name="T173" fmla="*/ T172 w 746"/>
                <a:gd name="T174" fmla="+- 0 5733 5627"/>
                <a:gd name="T175" fmla="*/ 5733 h 279"/>
                <a:gd name="T176" fmla="+- 0 6315 5776"/>
                <a:gd name="T177" fmla="*/ T176 w 746"/>
                <a:gd name="T178" fmla="+- 0 5759 5627"/>
                <a:gd name="T179" fmla="*/ 5759 h 279"/>
                <a:gd name="T180" fmla="+- 0 6232 5776"/>
                <a:gd name="T181" fmla="*/ T180 w 746"/>
                <a:gd name="T182" fmla="+- 0 5765 5627"/>
                <a:gd name="T183" fmla="*/ 5765 h 279"/>
                <a:gd name="T184" fmla="+- 0 6464 5776"/>
                <a:gd name="T185" fmla="*/ T184 w 746"/>
                <a:gd name="T186" fmla="+- 0 5765 5627"/>
                <a:gd name="T187" fmla="*/ 5765 h 279"/>
                <a:gd name="T188" fmla="+- 0 6517 5776"/>
                <a:gd name="T189" fmla="*/ T188 w 746"/>
                <a:gd name="T190" fmla="+- 0 5742 5627"/>
                <a:gd name="T191" fmla="*/ 5742 h 279"/>
                <a:gd name="T192" fmla="+- 0 6519 5776"/>
                <a:gd name="T193" fmla="*/ T192 w 746"/>
                <a:gd name="T194" fmla="+- 0 5720 5627"/>
                <a:gd name="T195" fmla="*/ 5720 h 279"/>
                <a:gd name="T196" fmla="+- 0 6521 5776"/>
                <a:gd name="T197" fmla="*/ T196 w 746"/>
                <a:gd name="T198" fmla="+- 0 5700 5627"/>
                <a:gd name="T199" fmla="*/ 5700 h 279"/>
                <a:gd name="T200" fmla="+- 0 6522 5776"/>
                <a:gd name="T201" fmla="*/ T200 w 746"/>
                <a:gd name="T202" fmla="+- 0 5678 5627"/>
                <a:gd name="T203" fmla="*/ 5678 h 279"/>
                <a:gd name="T204" fmla="+- 0 6519 5776"/>
                <a:gd name="T205" fmla="*/ T204 w 746"/>
                <a:gd name="T206" fmla="+- 0 5657 5627"/>
                <a:gd name="T207" fmla="*/ 5657 h 279"/>
                <a:gd name="T208" fmla="+- 0 5776 5776"/>
                <a:gd name="T209" fmla="*/ T208 w 746"/>
                <a:gd name="T210" fmla="+- 0 5689 5627"/>
                <a:gd name="T211" fmla="*/ 5689 h 279"/>
                <a:gd name="T212" fmla="+- 0 5776 5776"/>
                <a:gd name="T213" fmla="*/ T212 w 746"/>
                <a:gd name="T214" fmla="+- 0 5690 5627"/>
                <a:gd name="T215" fmla="*/ 5690 h 279"/>
                <a:gd name="T216" fmla="+- 0 5776 5776"/>
                <a:gd name="T217" fmla="*/ T216 w 746"/>
                <a:gd name="T218" fmla="+- 0 5690 5627"/>
                <a:gd name="T219" fmla="*/ 5690 h 279"/>
                <a:gd name="T220" fmla="+- 0 5776 5776"/>
                <a:gd name="T221" fmla="*/ T220 w 746"/>
                <a:gd name="T222" fmla="+- 0 5689 5627"/>
                <a:gd name="T223" fmla="*/ 5689 h 2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746" h="279">
                  <a:moveTo>
                    <a:pt x="232" y="275"/>
                  </a:moveTo>
                  <a:lnTo>
                    <a:pt x="211" y="277"/>
                  </a:lnTo>
                  <a:lnTo>
                    <a:pt x="222" y="278"/>
                  </a:lnTo>
                  <a:lnTo>
                    <a:pt x="234" y="278"/>
                  </a:lnTo>
                  <a:lnTo>
                    <a:pt x="232" y="275"/>
                  </a:lnTo>
                  <a:close/>
                  <a:moveTo>
                    <a:pt x="210" y="277"/>
                  </a:moveTo>
                  <a:lnTo>
                    <a:pt x="198" y="278"/>
                  </a:lnTo>
                  <a:lnTo>
                    <a:pt x="211" y="277"/>
                  </a:lnTo>
                  <a:lnTo>
                    <a:pt x="210" y="277"/>
                  </a:lnTo>
                  <a:close/>
                  <a:moveTo>
                    <a:pt x="656" y="0"/>
                  </a:moveTo>
                  <a:lnTo>
                    <a:pt x="573" y="8"/>
                  </a:lnTo>
                  <a:lnTo>
                    <a:pt x="492" y="17"/>
                  </a:lnTo>
                  <a:lnTo>
                    <a:pt x="332" y="38"/>
                  </a:lnTo>
                  <a:lnTo>
                    <a:pt x="251" y="48"/>
                  </a:lnTo>
                  <a:lnTo>
                    <a:pt x="170" y="55"/>
                  </a:lnTo>
                  <a:lnTo>
                    <a:pt x="86" y="61"/>
                  </a:lnTo>
                  <a:lnTo>
                    <a:pt x="0" y="63"/>
                  </a:lnTo>
                  <a:lnTo>
                    <a:pt x="4" y="72"/>
                  </a:lnTo>
                  <a:lnTo>
                    <a:pt x="10" y="85"/>
                  </a:lnTo>
                  <a:lnTo>
                    <a:pt x="14" y="93"/>
                  </a:lnTo>
                  <a:lnTo>
                    <a:pt x="52" y="118"/>
                  </a:lnTo>
                  <a:lnTo>
                    <a:pt x="92" y="144"/>
                  </a:lnTo>
                  <a:lnTo>
                    <a:pt x="125" y="177"/>
                  </a:lnTo>
                  <a:lnTo>
                    <a:pt x="143" y="222"/>
                  </a:lnTo>
                  <a:lnTo>
                    <a:pt x="172" y="225"/>
                  </a:lnTo>
                  <a:lnTo>
                    <a:pt x="198" y="236"/>
                  </a:lnTo>
                  <a:lnTo>
                    <a:pt x="219" y="254"/>
                  </a:lnTo>
                  <a:lnTo>
                    <a:pt x="232" y="275"/>
                  </a:lnTo>
                  <a:lnTo>
                    <a:pt x="285" y="272"/>
                  </a:lnTo>
                  <a:lnTo>
                    <a:pt x="366" y="258"/>
                  </a:lnTo>
                  <a:lnTo>
                    <a:pt x="443" y="237"/>
                  </a:lnTo>
                  <a:lnTo>
                    <a:pt x="518" y="210"/>
                  </a:lnTo>
                  <a:lnTo>
                    <a:pt x="591" y="180"/>
                  </a:lnTo>
                  <a:lnTo>
                    <a:pt x="688" y="138"/>
                  </a:lnTo>
                  <a:lnTo>
                    <a:pt x="456" y="138"/>
                  </a:lnTo>
                  <a:lnTo>
                    <a:pt x="515" y="122"/>
                  </a:lnTo>
                  <a:lnTo>
                    <a:pt x="583" y="95"/>
                  </a:lnTo>
                  <a:lnTo>
                    <a:pt x="638" y="54"/>
                  </a:lnTo>
                  <a:lnTo>
                    <a:pt x="656" y="0"/>
                  </a:lnTo>
                  <a:close/>
                  <a:moveTo>
                    <a:pt x="743" y="30"/>
                  </a:moveTo>
                  <a:lnTo>
                    <a:pt x="732" y="30"/>
                  </a:lnTo>
                  <a:lnTo>
                    <a:pt x="671" y="69"/>
                  </a:lnTo>
                  <a:lnTo>
                    <a:pt x="608" y="106"/>
                  </a:lnTo>
                  <a:lnTo>
                    <a:pt x="539" y="132"/>
                  </a:lnTo>
                  <a:lnTo>
                    <a:pt x="456" y="138"/>
                  </a:lnTo>
                  <a:lnTo>
                    <a:pt x="688" y="138"/>
                  </a:lnTo>
                  <a:lnTo>
                    <a:pt x="741" y="115"/>
                  </a:lnTo>
                  <a:lnTo>
                    <a:pt x="743" y="93"/>
                  </a:lnTo>
                  <a:lnTo>
                    <a:pt x="745" y="73"/>
                  </a:lnTo>
                  <a:lnTo>
                    <a:pt x="746" y="51"/>
                  </a:lnTo>
                  <a:lnTo>
                    <a:pt x="743" y="30"/>
                  </a:lnTo>
                  <a:close/>
                  <a:moveTo>
                    <a:pt x="0" y="62"/>
                  </a:moveTo>
                  <a:lnTo>
                    <a:pt x="0" y="63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A94C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68" name="docshape337">
              <a:extLst>
                <a:ext uri="{FF2B5EF4-FFF2-40B4-BE49-F238E27FC236}">
                  <a16:creationId xmlns:a16="http://schemas.microsoft.com/office/drawing/2014/main" id="{C46053C9-A26F-4D98-9F95-E1378FC92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5" y="4590"/>
              <a:ext cx="2056" cy="1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9" name="docshape338">
              <a:extLst>
                <a:ext uri="{FF2B5EF4-FFF2-40B4-BE49-F238E27FC236}">
                  <a16:creationId xmlns:a16="http://schemas.microsoft.com/office/drawing/2014/main" id="{FB4671DF-7359-45E2-9A78-094B8DE653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3" y="4087"/>
              <a:ext cx="742" cy="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docshape339">
              <a:extLst>
                <a:ext uri="{FF2B5EF4-FFF2-40B4-BE49-F238E27FC236}">
                  <a16:creationId xmlns:a16="http://schemas.microsoft.com/office/drawing/2014/main" id="{33AB567B-F2B6-4422-8707-FD29D1236D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8" y="5281"/>
              <a:ext cx="550" cy="196"/>
            </a:xfrm>
            <a:custGeom>
              <a:avLst/>
              <a:gdLst>
                <a:gd name="T0" fmla="+- 0 7528 7108"/>
                <a:gd name="T1" fmla="*/ T0 w 550"/>
                <a:gd name="T2" fmla="+- 0 5281 5281"/>
                <a:gd name="T3" fmla="*/ 5281 h 196"/>
                <a:gd name="T4" fmla="+- 0 7451 7108"/>
                <a:gd name="T5" fmla="*/ T4 w 550"/>
                <a:gd name="T6" fmla="+- 0 5291 5281"/>
                <a:gd name="T7" fmla="*/ 5291 h 196"/>
                <a:gd name="T8" fmla="+- 0 7371 7108"/>
                <a:gd name="T9" fmla="*/ T8 w 550"/>
                <a:gd name="T10" fmla="+- 0 5304 5281"/>
                <a:gd name="T11" fmla="*/ 5304 h 196"/>
                <a:gd name="T12" fmla="+- 0 7303 7108"/>
                <a:gd name="T13" fmla="*/ T12 w 550"/>
                <a:gd name="T14" fmla="+- 0 5307 5281"/>
                <a:gd name="T15" fmla="*/ 5307 h 196"/>
                <a:gd name="T16" fmla="+- 0 7239 7108"/>
                <a:gd name="T17" fmla="*/ T16 w 550"/>
                <a:gd name="T18" fmla="+- 0 5310 5281"/>
                <a:gd name="T19" fmla="*/ 5310 h 196"/>
                <a:gd name="T20" fmla="+- 0 7185 7108"/>
                <a:gd name="T21" fmla="*/ T20 w 550"/>
                <a:gd name="T22" fmla="+- 0 5325 5281"/>
                <a:gd name="T23" fmla="*/ 5325 h 196"/>
                <a:gd name="T24" fmla="+- 0 7147 7108"/>
                <a:gd name="T25" fmla="*/ T24 w 550"/>
                <a:gd name="T26" fmla="+- 0 5365 5281"/>
                <a:gd name="T27" fmla="*/ 5365 h 196"/>
                <a:gd name="T28" fmla="+- 0 7130 7108"/>
                <a:gd name="T29" fmla="*/ T28 w 550"/>
                <a:gd name="T30" fmla="+- 0 5441 5281"/>
                <a:gd name="T31" fmla="*/ 5441 h 196"/>
                <a:gd name="T32" fmla="+- 0 7123 7108"/>
                <a:gd name="T33" fmla="*/ T32 w 550"/>
                <a:gd name="T34" fmla="+- 0 5448 5281"/>
                <a:gd name="T35" fmla="*/ 5448 h 196"/>
                <a:gd name="T36" fmla="+- 0 7116 7108"/>
                <a:gd name="T37" fmla="*/ T36 w 550"/>
                <a:gd name="T38" fmla="+- 0 5443 5281"/>
                <a:gd name="T39" fmla="*/ 5443 h 196"/>
                <a:gd name="T40" fmla="+- 0 7108 7108"/>
                <a:gd name="T41" fmla="*/ T40 w 550"/>
                <a:gd name="T42" fmla="+- 0 5453 5281"/>
                <a:gd name="T43" fmla="*/ 5453 h 196"/>
                <a:gd name="T44" fmla="+- 0 7167 7108"/>
                <a:gd name="T45" fmla="*/ T44 w 550"/>
                <a:gd name="T46" fmla="+- 0 5477 5281"/>
                <a:gd name="T47" fmla="*/ 5477 h 196"/>
                <a:gd name="T48" fmla="+- 0 7236 7108"/>
                <a:gd name="T49" fmla="*/ T48 w 550"/>
                <a:gd name="T50" fmla="+- 0 5472 5281"/>
                <a:gd name="T51" fmla="*/ 5472 h 196"/>
                <a:gd name="T52" fmla="+- 0 7307 7108"/>
                <a:gd name="T53" fmla="*/ T52 w 550"/>
                <a:gd name="T54" fmla="+- 0 5453 5281"/>
                <a:gd name="T55" fmla="*/ 5453 h 196"/>
                <a:gd name="T56" fmla="+- 0 7368 7108"/>
                <a:gd name="T57" fmla="*/ T56 w 550"/>
                <a:gd name="T58" fmla="+- 0 5432 5281"/>
                <a:gd name="T59" fmla="*/ 5432 h 196"/>
                <a:gd name="T60" fmla="+- 0 7432 7108"/>
                <a:gd name="T61" fmla="*/ T60 w 550"/>
                <a:gd name="T62" fmla="+- 0 5421 5281"/>
                <a:gd name="T63" fmla="*/ 5421 h 196"/>
                <a:gd name="T64" fmla="+- 0 7511 7108"/>
                <a:gd name="T65" fmla="*/ T64 w 550"/>
                <a:gd name="T66" fmla="+- 0 5412 5281"/>
                <a:gd name="T67" fmla="*/ 5412 h 196"/>
                <a:gd name="T68" fmla="+- 0 7586 7108"/>
                <a:gd name="T69" fmla="*/ T68 w 550"/>
                <a:gd name="T70" fmla="+- 0 5397 5281"/>
                <a:gd name="T71" fmla="*/ 5397 h 196"/>
                <a:gd name="T72" fmla="+- 0 7636 7108"/>
                <a:gd name="T73" fmla="*/ T72 w 550"/>
                <a:gd name="T74" fmla="+- 0 5367 5281"/>
                <a:gd name="T75" fmla="*/ 5367 h 196"/>
                <a:gd name="T76" fmla="+- 0 7658 7108"/>
                <a:gd name="T77" fmla="*/ T76 w 550"/>
                <a:gd name="T78" fmla="+- 0 5346 5281"/>
                <a:gd name="T79" fmla="*/ 5346 h 196"/>
                <a:gd name="T80" fmla="+- 0 7599 7108"/>
                <a:gd name="T81" fmla="*/ T80 w 550"/>
                <a:gd name="T82" fmla="+- 0 5294 5281"/>
                <a:gd name="T83" fmla="*/ 5294 h 196"/>
                <a:gd name="T84" fmla="+- 0 7528 7108"/>
                <a:gd name="T85" fmla="*/ T84 w 550"/>
                <a:gd name="T86" fmla="+- 0 5281 5281"/>
                <a:gd name="T87" fmla="*/ 5281 h 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550" h="196">
                  <a:moveTo>
                    <a:pt x="420" y="0"/>
                  </a:moveTo>
                  <a:lnTo>
                    <a:pt x="343" y="10"/>
                  </a:lnTo>
                  <a:lnTo>
                    <a:pt x="263" y="23"/>
                  </a:lnTo>
                  <a:lnTo>
                    <a:pt x="195" y="26"/>
                  </a:lnTo>
                  <a:lnTo>
                    <a:pt x="131" y="29"/>
                  </a:lnTo>
                  <a:lnTo>
                    <a:pt x="77" y="44"/>
                  </a:lnTo>
                  <a:lnTo>
                    <a:pt x="39" y="84"/>
                  </a:lnTo>
                  <a:lnTo>
                    <a:pt x="22" y="160"/>
                  </a:lnTo>
                  <a:lnTo>
                    <a:pt x="15" y="167"/>
                  </a:lnTo>
                  <a:lnTo>
                    <a:pt x="8" y="162"/>
                  </a:lnTo>
                  <a:lnTo>
                    <a:pt x="0" y="172"/>
                  </a:lnTo>
                  <a:lnTo>
                    <a:pt x="59" y="196"/>
                  </a:lnTo>
                  <a:lnTo>
                    <a:pt x="128" y="191"/>
                  </a:lnTo>
                  <a:lnTo>
                    <a:pt x="199" y="172"/>
                  </a:lnTo>
                  <a:lnTo>
                    <a:pt x="260" y="151"/>
                  </a:lnTo>
                  <a:lnTo>
                    <a:pt x="324" y="140"/>
                  </a:lnTo>
                  <a:lnTo>
                    <a:pt x="403" y="131"/>
                  </a:lnTo>
                  <a:lnTo>
                    <a:pt x="478" y="116"/>
                  </a:lnTo>
                  <a:lnTo>
                    <a:pt x="528" y="86"/>
                  </a:lnTo>
                  <a:lnTo>
                    <a:pt x="550" y="65"/>
                  </a:lnTo>
                  <a:lnTo>
                    <a:pt x="491" y="13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984D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71" name="docshape340">
              <a:extLst>
                <a:ext uri="{FF2B5EF4-FFF2-40B4-BE49-F238E27FC236}">
                  <a16:creationId xmlns:a16="http://schemas.microsoft.com/office/drawing/2014/main" id="{6CCB1F22-3502-4E57-AFF0-371048192F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4" y="4937"/>
              <a:ext cx="143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2" name="docshape341">
              <a:extLst>
                <a:ext uri="{FF2B5EF4-FFF2-40B4-BE49-F238E27FC236}">
                  <a16:creationId xmlns:a16="http://schemas.microsoft.com/office/drawing/2014/main" id="{387123AB-92C5-477F-BEFC-89B927EBFF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4" y="3775"/>
              <a:ext cx="1086" cy="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3" name="docshape342">
              <a:extLst>
                <a:ext uri="{FF2B5EF4-FFF2-40B4-BE49-F238E27FC236}">
                  <a16:creationId xmlns:a16="http://schemas.microsoft.com/office/drawing/2014/main" id="{B7136729-102A-46F4-866B-FA6487B7A6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2" y="5662"/>
              <a:ext cx="1061" cy="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docshape343">
              <a:extLst>
                <a:ext uri="{FF2B5EF4-FFF2-40B4-BE49-F238E27FC236}">
                  <a16:creationId xmlns:a16="http://schemas.microsoft.com/office/drawing/2014/main" id="{BDEB2444-11DA-4F4A-B24F-01D18D6488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1" y="6022"/>
              <a:ext cx="516" cy="645"/>
            </a:xfrm>
            <a:custGeom>
              <a:avLst/>
              <a:gdLst>
                <a:gd name="T0" fmla="+- 0 6981 6691"/>
                <a:gd name="T1" fmla="*/ T0 w 516"/>
                <a:gd name="T2" fmla="+- 0 6662 6023"/>
                <a:gd name="T3" fmla="*/ 6662 h 645"/>
                <a:gd name="T4" fmla="+- 0 6940 6691"/>
                <a:gd name="T5" fmla="*/ T4 w 516"/>
                <a:gd name="T6" fmla="+- 0 6414 6023"/>
                <a:gd name="T7" fmla="*/ 6414 h 645"/>
                <a:gd name="T8" fmla="+- 0 6896 6691"/>
                <a:gd name="T9" fmla="*/ T8 w 516"/>
                <a:gd name="T10" fmla="+- 0 6273 6023"/>
                <a:gd name="T11" fmla="*/ 6273 h 645"/>
                <a:gd name="T12" fmla="+- 0 6822 6691"/>
                <a:gd name="T13" fmla="*/ T12 w 516"/>
                <a:gd name="T14" fmla="+- 0 6183 6023"/>
                <a:gd name="T15" fmla="*/ 6183 h 645"/>
                <a:gd name="T16" fmla="+- 0 6691 6691"/>
                <a:gd name="T17" fmla="*/ T16 w 516"/>
                <a:gd name="T18" fmla="+- 0 6093 6023"/>
                <a:gd name="T19" fmla="*/ 6093 h 645"/>
                <a:gd name="T20" fmla="+- 0 6828 6691"/>
                <a:gd name="T21" fmla="*/ T20 w 516"/>
                <a:gd name="T22" fmla="+- 0 6219 6023"/>
                <a:gd name="T23" fmla="*/ 6219 h 645"/>
                <a:gd name="T24" fmla="+- 0 6899 6691"/>
                <a:gd name="T25" fmla="*/ T24 w 516"/>
                <a:gd name="T26" fmla="+- 0 6322 6023"/>
                <a:gd name="T27" fmla="*/ 6322 h 645"/>
                <a:gd name="T28" fmla="+- 0 6928 6691"/>
                <a:gd name="T29" fmla="*/ T28 w 516"/>
                <a:gd name="T30" fmla="+- 0 6453 6023"/>
                <a:gd name="T31" fmla="*/ 6453 h 645"/>
                <a:gd name="T32" fmla="+- 0 6938 6691"/>
                <a:gd name="T33" fmla="*/ T32 w 516"/>
                <a:gd name="T34" fmla="+- 0 6667 6023"/>
                <a:gd name="T35" fmla="*/ 6667 h 645"/>
                <a:gd name="T36" fmla="+- 0 6981 6691"/>
                <a:gd name="T37" fmla="*/ T36 w 516"/>
                <a:gd name="T38" fmla="+- 0 6662 6023"/>
                <a:gd name="T39" fmla="*/ 6662 h 645"/>
                <a:gd name="T40" fmla="+- 0 7067 6691"/>
                <a:gd name="T41" fmla="*/ T40 w 516"/>
                <a:gd name="T42" fmla="+- 0 6646 6023"/>
                <a:gd name="T43" fmla="*/ 6646 h 645"/>
                <a:gd name="T44" fmla="+- 0 7026 6691"/>
                <a:gd name="T45" fmla="*/ T44 w 516"/>
                <a:gd name="T46" fmla="+- 0 6398 6023"/>
                <a:gd name="T47" fmla="*/ 6398 h 645"/>
                <a:gd name="T48" fmla="+- 0 6982 6691"/>
                <a:gd name="T49" fmla="*/ T48 w 516"/>
                <a:gd name="T50" fmla="+- 0 6256 6023"/>
                <a:gd name="T51" fmla="*/ 6256 h 645"/>
                <a:gd name="T52" fmla="+- 0 6908 6691"/>
                <a:gd name="T53" fmla="*/ T52 w 516"/>
                <a:gd name="T54" fmla="+- 0 6167 6023"/>
                <a:gd name="T55" fmla="*/ 6167 h 645"/>
                <a:gd name="T56" fmla="+- 0 6777 6691"/>
                <a:gd name="T57" fmla="*/ T56 w 516"/>
                <a:gd name="T58" fmla="+- 0 6076 6023"/>
                <a:gd name="T59" fmla="*/ 6076 h 645"/>
                <a:gd name="T60" fmla="+- 0 6914 6691"/>
                <a:gd name="T61" fmla="*/ T60 w 516"/>
                <a:gd name="T62" fmla="+- 0 6203 6023"/>
                <a:gd name="T63" fmla="*/ 6203 h 645"/>
                <a:gd name="T64" fmla="+- 0 6985 6691"/>
                <a:gd name="T65" fmla="*/ T64 w 516"/>
                <a:gd name="T66" fmla="+- 0 6305 6023"/>
                <a:gd name="T67" fmla="*/ 6305 h 645"/>
                <a:gd name="T68" fmla="+- 0 7014 6691"/>
                <a:gd name="T69" fmla="*/ T68 w 516"/>
                <a:gd name="T70" fmla="+- 0 6437 6023"/>
                <a:gd name="T71" fmla="*/ 6437 h 645"/>
                <a:gd name="T72" fmla="+- 0 7024 6691"/>
                <a:gd name="T73" fmla="*/ T72 w 516"/>
                <a:gd name="T74" fmla="+- 0 6651 6023"/>
                <a:gd name="T75" fmla="*/ 6651 h 645"/>
                <a:gd name="T76" fmla="+- 0 7067 6691"/>
                <a:gd name="T77" fmla="*/ T76 w 516"/>
                <a:gd name="T78" fmla="+- 0 6646 6023"/>
                <a:gd name="T79" fmla="*/ 6646 h 645"/>
                <a:gd name="T80" fmla="+- 0 7142 6691"/>
                <a:gd name="T81" fmla="*/ T80 w 516"/>
                <a:gd name="T82" fmla="+- 0 6614 6023"/>
                <a:gd name="T83" fmla="*/ 6614 h 645"/>
                <a:gd name="T84" fmla="+- 0 7101 6691"/>
                <a:gd name="T85" fmla="*/ T84 w 516"/>
                <a:gd name="T86" fmla="+- 0 6366 6023"/>
                <a:gd name="T87" fmla="*/ 6366 h 645"/>
                <a:gd name="T88" fmla="+- 0 7058 6691"/>
                <a:gd name="T89" fmla="*/ T88 w 516"/>
                <a:gd name="T90" fmla="+- 0 6224 6023"/>
                <a:gd name="T91" fmla="*/ 6224 h 645"/>
                <a:gd name="T92" fmla="+- 0 6984 6691"/>
                <a:gd name="T93" fmla="*/ T92 w 516"/>
                <a:gd name="T94" fmla="+- 0 6135 6023"/>
                <a:gd name="T95" fmla="*/ 6135 h 645"/>
                <a:gd name="T96" fmla="+- 0 6852 6691"/>
                <a:gd name="T97" fmla="*/ T96 w 516"/>
                <a:gd name="T98" fmla="+- 0 6044 6023"/>
                <a:gd name="T99" fmla="*/ 6044 h 645"/>
                <a:gd name="T100" fmla="+- 0 6989 6691"/>
                <a:gd name="T101" fmla="*/ T100 w 516"/>
                <a:gd name="T102" fmla="+- 0 6171 6023"/>
                <a:gd name="T103" fmla="*/ 6171 h 645"/>
                <a:gd name="T104" fmla="+- 0 7060 6691"/>
                <a:gd name="T105" fmla="*/ T104 w 516"/>
                <a:gd name="T106" fmla="+- 0 6273 6023"/>
                <a:gd name="T107" fmla="*/ 6273 h 645"/>
                <a:gd name="T108" fmla="+- 0 7089 6691"/>
                <a:gd name="T109" fmla="*/ T108 w 516"/>
                <a:gd name="T110" fmla="+- 0 6405 6023"/>
                <a:gd name="T111" fmla="*/ 6405 h 645"/>
                <a:gd name="T112" fmla="+- 0 7099 6691"/>
                <a:gd name="T113" fmla="*/ T112 w 516"/>
                <a:gd name="T114" fmla="+- 0 6619 6023"/>
                <a:gd name="T115" fmla="*/ 6619 h 645"/>
                <a:gd name="T116" fmla="+- 0 7142 6691"/>
                <a:gd name="T117" fmla="*/ T116 w 516"/>
                <a:gd name="T118" fmla="+- 0 6614 6023"/>
                <a:gd name="T119" fmla="*/ 6614 h 645"/>
                <a:gd name="T120" fmla="+- 0 7207 6691"/>
                <a:gd name="T121" fmla="*/ T120 w 516"/>
                <a:gd name="T122" fmla="+- 0 6592 6023"/>
                <a:gd name="T123" fmla="*/ 6592 h 645"/>
                <a:gd name="T124" fmla="+- 0 7166 6691"/>
                <a:gd name="T125" fmla="*/ T124 w 516"/>
                <a:gd name="T126" fmla="+- 0 6345 6023"/>
                <a:gd name="T127" fmla="*/ 6345 h 645"/>
                <a:gd name="T128" fmla="+- 0 7122 6691"/>
                <a:gd name="T129" fmla="*/ T128 w 516"/>
                <a:gd name="T130" fmla="+- 0 6203 6023"/>
                <a:gd name="T131" fmla="*/ 6203 h 645"/>
                <a:gd name="T132" fmla="+- 0 7048 6691"/>
                <a:gd name="T133" fmla="*/ T132 w 516"/>
                <a:gd name="T134" fmla="+- 0 6113 6023"/>
                <a:gd name="T135" fmla="*/ 6113 h 645"/>
                <a:gd name="T136" fmla="+- 0 6917 6691"/>
                <a:gd name="T137" fmla="*/ T136 w 516"/>
                <a:gd name="T138" fmla="+- 0 6023 6023"/>
                <a:gd name="T139" fmla="*/ 6023 h 645"/>
                <a:gd name="T140" fmla="+- 0 7053 6691"/>
                <a:gd name="T141" fmla="*/ T140 w 516"/>
                <a:gd name="T142" fmla="+- 0 6150 6023"/>
                <a:gd name="T143" fmla="*/ 6150 h 645"/>
                <a:gd name="T144" fmla="+- 0 7125 6691"/>
                <a:gd name="T145" fmla="*/ T144 w 516"/>
                <a:gd name="T146" fmla="+- 0 6252 6023"/>
                <a:gd name="T147" fmla="*/ 6252 h 645"/>
                <a:gd name="T148" fmla="+- 0 7154 6691"/>
                <a:gd name="T149" fmla="*/ T148 w 516"/>
                <a:gd name="T150" fmla="+- 0 6383 6023"/>
                <a:gd name="T151" fmla="*/ 6383 h 645"/>
                <a:gd name="T152" fmla="+- 0 7164 6691"/>
                <a:gd name="T153" fmla="*/ T152 w 516"/>
                <a:gd name="T154" fmla="+- 0 6598 6023"/>
                <a:gd name="T155" fmla="*/ 6598 h 645"/>
                <a:gd name="T156" fmla="+- 0 7207 6691"/>
                <a:gd name="T157" fmla="*/ T156 w 516"/>
                <a:gd name="T158" fmla="+- 0 6592 6023"/>
                <a:gd name="T159" fmla="*/ 6592 h 64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</a:cxnLst>
              <a:rect l="0" t="0" r="r" b="b"/>
              <a:pathLst>
                <a:path w="516" h="645">
                  <a:moveTo>
                    <a:pt x="290" y="639"/>
                  </a:moveTo>
                  <a:lnTo>
                    <a:pt x="249" y="391"/>
                  </a:lnTo>
                  <a:lnTo>
                    <a:pt x="205" y="250"/>
                  </a:lnTo>
                  <a:lnTo>
                    <a:pt x="131" y="160"/>
                  </a:lnTo>
                  <a:lnTo>
                    <a:pt x="0" y="70"/>
                  </a:lnTo>
                  <a:lnTo>
                    <a:pt x="137" y="196"/>
                  </a:lnTo>
                  <a:lnTo>
                    <a:pt x="208" y="299"/>
                  </a:lnTo>
                  <a:lnTo>
                    <a:pt x="237" y="430"/>
                  </a:lnTo>
                  <a:lnTo>
                    <a:pt x="247" y="644"/>
                  </a:lnTo>
                  <a:lnTo>
                    <a:pt x="290" y="639"/>
                  </a:lnTo>
                  <a:close/>
                  <a:moveTo>
                    <a:pt x="376" y="623"/>
                  </a:moveTo>
                  <a:lnTo>
                    <a:pt x="335" y="375"/>
                  </a:lnTo>
                  <a:lnTo>
                    <a:pt x="291" y="233"/>
                  </a:lnTo>
                  <a:lnTo>
                    <a:pt x="217" y="144"/>
                  </a:lnTo>
                  <a:lnTo>
                    <a:pt x="86" y="53"/>
                  </a:lnTo>
                  <a:lnTo>
                    <a:pt x="223" y="180"/>
                  </a:lnTo>
                  <a:lnTo>
                    <a:pt x="294" y="282"/>
                  </a:lnTo>
                  <a:lnTo>
                    <a:pt x="323" y="414"/>
                  </a:lnTo>
                  <a:lnTo>
                    <a:pt x="333" y="628"/>
                  </a:lnTo>
                  <a:lnTo>
                    <a:pt x="376" y="623"/>
                  </a:lnTo>
                  <a:close/>
                  <a:moveTo>
                    <a:pt x="451" y="591"/>
                  </a:moveTo>
                  <a:lnTo>
                    <a:pt x="410" y="343"/>
                  </a:lnTo>
                  <a:lnTo>
                    <a:pt x="367" y="201"/>
                  </a:lnTo>
                  <a:lnTo>
                    <a:pt x="293" y="112"/>
                  </a:lnTo>
                  <a:lnTo>
                    <a:pt x="161" y="21"/>
                  </a:lnTo>
                  <a:lnTo>
                    <a:pt x="298" y="148"/>
                  </a:lnTo>
                  <a:lnTo>
                    <a:pt x="369" y="250"/>
                  </a:lnTo>
                  <a:lnTo>
                    <a:pt x="398" y="382"/>
                  </a:lnTo>
                  <a:lnTo>
                    <a:pt x="408" y="596"/>
                  </a:lnTo>
                  <a:lnTo>
                    <a:pt x="451" y="591"/>
                  </a:lnTo>
                  <a:close/>
                  <a:moveTo>
                    <a:pt x="516" y="569"/>
                  </a:moveTo>
                  <a:lnTo>
                    <a:pt x="475" y="322"/>
                  </a:lnTo>
                  <a:lnTo>
                    <a:pt x="431" y="180"/>
                  </a:lnTo>
                  <a:lnTo>
                    <a:pt x="357" y="90"/>
                  </a:lnTo>
                  <a:lnTo>
                    <a:pt x="226" y="0"/>
                  </a:lnTo>
                  <a:lnTo>
                    <a:pt x="362" y="127"/>
                  </a:lnTo>
                  <a:lnTo>
                    <a:pt x="434" y="229"/>
                  </a:lnTo>
                  <a:lnTo>
                    <a:pt x="463" y="360"/>
                  </a:lnTo>
                  <a:lnTo>
                    <a:pt x="473" y="575"/>
                  </a:lnTo>
                  <a:lnTo>
                    <a:pt x="516" y="569"/>
                  </a:lnTo>
                  <a:close/>
                </a:path>
              </a:pathLst>
            </a:custGeom>
            <a:solidFill>
              <a:srgbClr val="2106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75" name="docshape344">
              <a:extLst>
                <a:ext uri="{FF2B5EF4-FFF2-40B4-BE49-F238E27FC236}">
                  <a16:creationId xmlns:a16="http://schemas.microsoft.com/office/drawing/2014/main" id="{A329AA7A-997F-4D04-AA10-E1EE51C149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6" y="5326"/>
              <a:ext cx="1630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docshape345">
              <a:extLst>
                <a:ext uri="{FF2B5EF4-FFF2-40B4-BE49-F238E27FC236}">
                  <a16:creationId xmlns:a16="http://schemas.microsoft.com/office/drawing/2014/main" id="{E02E7BE6-E839-4A1F-9B8B-C1540F3D0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2" y="5770"/>
              <a:ext cx="1370" cy="696"/>
            </a:xfrm>
            <a:custGeom>
              <a:avLst/>
              <a:gdLst>
                <a:gd name="T0" fmla="+- 0 7040 6782"/>
                <a:gd name="T1" fmla="*/ T0 w 1370"/>
                <a:gd name="T2" fmla="+- 0 6438 5770"/>
                <a:gd name="T3" fmla="*/ 6438 h 696"/>
                <a:gd name="T4" fmla="+- 0 6804 6782"/>
                <a:gd name="T5" fmla="*/ T4 w 1370"/>
                <a:gd name="T6" fmla="+- 0 5964 5770"/>
                <a:gd name="T7" fmla="*/ 5964 h 696"/>
                <a:gd name="T8" fmla="+- 0 6851 6782"/>
                <a:gd name="T9" fmla="*/ T8 w 1370"/>
                <a:gd name="T10" fmla="+- 0 6279 5770"/>
                <a:gd name="T11" fmla="*/ 6279 h 696"/>
                <a:gd name="T12" fmla="+- 0 7143 6782"/>
                <a:gd name="T13" fmla="*/ T12 w 1370"/>
                <a:gd name="T14" fmla="+- 0 6460 5770"/>
                <a:gd name="T15" fmla="*/ 6460 h 696"/>
                <a:gd name="T16" fmla="+- 0 7267 6782"/>
                <a:gd name="T17" fmla="*/ T16 w 1370"/>
                <a:gd name="T18" fmla="+- 0 6398 5770"/>
                <a:gd name="T19" fmla="*/ 6398 h 696"/>
                <a:gd name="T20" fmla="+- 0 6992 6782"/>
                <a:gd name="T21" fmla="*/ T20 w 1370"/>
                <a:gd name="T22" fmla="+- 0 6234 5770"/>
                <a:gd name="T23" fmla="*/ 6234 h 696"/>
                <a:gd name="T24" fmla="+- 0 6863 6782"/>
                <a:gd name="T25" fmla="*/ T24 w 1370"/>
                <a:gd name="T26" fmla="+- 0 5964 5770"/>
                <a:gd name="T27" fmla="*/ 5964 h 696"/>
                <a:gd name="T28" fmla="+- 0 7036 6782"/>
                <a:gd name="T29" fmla="*/ T28 w 1370"/>
                <a:gd name="T30" fmla="+- 0 6369 5770"/>
                <a:gd name="T31" fmla="*/ 6369 h 696"/>
                <a:gd name="T32" fmla="+- 0 7267 6782"/>
                <a:gd name="T33" fmla="*/ T32 w 1370"/>
                <a:gd name="T34" fmla="+- 0 6398 5770"/>
                <a:gd name="T35" fmla="*/ 6398 h 696"/>
                <a:gd name="T36" fmla="+- 0 7159 6782"/>
                <a:gd name="T37" fmla="*/ T36 w 1370"/>
                <a:gd name="T38" fmla="+- 0 6458 5770"/>
                <a:gd name="T39" fmla="*/ 6458 h 696"/>
                <a:gd name="T40" fmla="+- 0 7502 6782"/>
                <a:gd name="T41" fmla="*/ T40 w 1370"/>
                <a:gd name="T42" fmla="+- 0 6410 5770"/>
                <a:gd name="T43" fmla="*/ 6410 h 696"/>
                <a:gd name="T44" fmla="+- 0 7267 6782"/>
                <a:gd name="T45" fmla="*/ T44 w 1370"/>
                <a:gd name="T46" fmla="+- 0 6398 5770"/>
                <a:gd name="T47" fmla="*/ 6398 h 696"/>
                <a:gd name="T48" fmla="+- 0 7636 6782"/>
                <a:gd name="T49" fmla="*/ T48 w 1370"/>
                <a:gd name="T50" fmla="+- 0 6367 5770"/>
                <a:gd name="T51" fmla="*/ 6367 h 696"/>
                <a:gd name="T52" fmla="+- 0 7456 6782"/>
                <a:gd name="T53" fmla="*/ T52 w 1370"/>
                <a:gd name="T54" fmla="+- 0 6332 5770"/>
                <a:gd name="T55" fmla="*/ 6332 h 696"/>
                <a:gd name="T56" fmla="+- 0 7148 6782"/>
                <a:gd name="T57" fmla="*/ T56 w 1370"/>
                <a:gd name="T58" fmla="+- 0 6177 5770"/>
                <a:gd name="T59" fmla="*/ 6177 h 696"/>
                <a:gd name="T60" fmla="+- 0 6943 6782"/>
                <a:gd name="T61" fmla="*/ T60 w 1370"/>
                <a:gd name="T62" fmla="+- 0 5953 5770"/>
                <a:gd name="T63" fmla="*/ 5953 h 696"/>
                <a:gd name="T64" fmla="+- 0 7223 6782"/>
                <a:gd name="T65" fmla="*/ T64 w 1370"/>
                <a:gd name="T66" fmla="+- 0 6314 5770"/>
                <a:gd name="T67" fmla="*/ 6314 h 696"/>
                <a:gd name="T68" fmla="+- 0 7728 6782"/>
                <a:gd name="T69" fmla="*/ T68 w 1370"/>
                <a:gd name="T70" fmla="+- 0 6329 5770"/>
                <a:gd name="T71" fmla="*/ 6329 h 696"/>
                <a:gd name="T72" fmla="+- 0 7582 6782"/>
                <a:gd name="T73" fmla="*/ T72 w 1370"/>
                <a:gd name="T74" fmla="+- 0 6264 5770"/>
                <a:gd name="T75" fmla="*/ 6264 h 696"/>
                <a:gd name="T76" fmla="+- 0 7283 6782"/>
                <a:gd name="T77" fmla="*/ T76 w 1370"/>
                <a:gd name="T78" fmla="+- 0 6125 5770"/>
                <a:gd name="T79" fmla="*/ 6125 h 696"/>
                <a:gd name="T80" fmla="+- 0 7040 6782"/>
                <a:gd name="T81" fmla="*/ T80 w 1370"/>
                <a:gd name="T82" fmla="+- 0 5937 5770"/>
                <a:gd name="T83" fmla="*/ 5937 h 696"/>
                <a:gd name="T84" fmla="+- 0 7382 6782"/>
                <a:gd name="T85" fmla="*/ T84 w 1370"/>
                <a:gd name="T86" fmla="+- 0 6236 5770"/>
                <a:gd name="T87" fmla="*/ 6236 h 696"/>
                <a:gd name="T88" fmla="+- 0 7808 6782"/>
                <a:gd name="T89" fmla="*/ T88 w 1370"/>
                <a:gd name="T90" fmla="+- 0 6270 5770"/>
                <a:gd name="T91" fmla="*/ 6270 h 696"/>
                <a:gd name="T92" fmla="+- 0 7659 6782"/>
                <a:gd name="T93" fmla="*/ T92 w 1370"/>
                <a:gd name="T94" fmla="+- 0 6191 5770"/>
                <a:gd name="T95" fmla="*/ 6191 h 696"/>
                <a:gd name="T96" fmla="+- 0 7373 6782"/>
                <a:gd name="T97" fmla="*/ T96 w 1370"/>
                <a:gd name="T98" fmla="+- 0 6052 5770"/>
                <a:gd name="T99" fmla="*/ 6052 h 696"/>
                <a:gd name="T100" fmla="+- 0 7164 6782"/>
                <a:gd name="T101" fmla="*/ T100 w 1370"/>
                <a:gd name="T102" fmla="+- 0 5894 5770"/>
                <a:gd name="T103" fmla="*/ 5894 h 696"/>
                <a:gd name="T104" fmla="+- 0 7506 6782"/>
                <a:gd name="T105" fmla="*/ T104 w 1370"/>
                <a:gd name="T106" fmla="+- 0 6193 5770"/>
                <a:gd name="T107" fmla="*/ 6193 h 696"/>
                <a:gd name="T108" fmla="+- 0 7900 6782"/>
                <a:gd name="T109" fmla="*/ T108 w 1370"/>
                <a:gd name="T110" fmla="+- 0 6227 5770"/>
                <a:gd name="T111" fmla="*/ 6227 h 696"/>
                <a:gd name="T112" fmla="+- 0 7761 6782"/>
                <a:gd name="T113" fmla="*/ T112 w 1370"/>
                <a:gd name="T114" fmla="+- 0 6164 5770"/>
                <a:gd name="T115" fmla="*/ 6164 h 696"/>
                <a:gd name="T116" fmla="+- 0 7499 6782"/>
                <a:gd name="T117" fmla="*/ T116 w 1370"/>
                <a:gd name="T118" fmla="+- 0 6023 5770"/>
                <a:gd name="T119" fmla="*/ 6023 h 696"/>
                <a:gd name="T120" fmla="+- 0 7303 6782"/>
                <a:gd name="T121" fmla="*/ T120 w 1370"/>
                <a:gd name="T122" fmla="+- 0 5846 5770"/>
                <a:gd name="T123" fmla="*/ 5846 h 696"/>
                <a:gd name="T124" fmla="+- 0 7570 6782"/>
                <a:gd name="T125" fmla="*/ T124 w 1370"/>
                <a:gd name="T126" fmla="+- 0 6134 5770"/>
                <a:gd name="T127" fmla="*/ 6134 h 696"/>
                <a:gd name="T128" fmla="+- 0 7986 6782"/>
                <a:gd name="T129" fmla="*/ T128 w 1370"/>
                <a:gd name="T130" fmla="+- 0 6194 5770"/>
                <a:gd name="T131" fmla="*/ 6194 h 696"/>
                <a:gd name="T132" fmla="+- 0 7799 6782"/>
                <a:gd name="T133" fmla="*/ T132 w 1370"/>
                <a:gd name="T134" fmla="+- 0 6089 5770"/>
                <a:gd name="T135" fmla="*/ 6089 h 696"/>
                <a:gd name="T136" fmla="+- 0 7577 6782"/>
                <a:gd name="T137" fmla="*/ T136 w 1370"/>
                <a:gd name="T138" fmla="+- 0 5951 5770"/>
                <a:gd name="T139" fmla="*/ 5951 h 696"/>
                <a:gd name="T140" fmla="+- 0 7443 6782"/>
                <a:gd name="T141" fmla="*/ T140 w 1370"/>
                <a:gd name="T142" fmla="+- 0 5819 5770"/>
                <a:gd name="T143" fmla="*/ 5819 h 696"/>
                <a:gd name="T144" fmla="+- 0 7718 6782"/>
                <a:gd name="T145" fmla="*/ T144 w 1370"/>
                <a:gd name="T146" fmla="+- 0 6109 5770"/>
                <a:gd name="T147" fmla="*/ 6109 h 696"/>
                <a:gd name="T148" fmla="+- 0 8029 6782"/>
                <a:gd name="T149" fmla="*/ T148 w 1370"/>
                <a:gd name="T150" fmla="+- 0 6151 5770"/>
                <a:gd name="T151" fmla="*/ 6151 h 696"/>
                <a:gd name="T152" fmla="+- 0 7936 6782"/>
                <a:gd name="T153" fmla="*/ T152 w 1370"/>
                <a:gd name="T154" fmla="+- 0 6071 5770"/>
                <a:gd name="T155" fmla="*/ 6071 h 696"/>
                <a:gd name="T156" fmla="+- 0 7733 6782"/>
                <a:gd name="T157" fmla="*/ T156 w 1370"/>
                <a:gd name="T158" fmla="+- 0 5945 5770"/>
                <a:gd name="T159" fmla="*/ 5945 h 696"/>
                <a:gd name="T160" fmla="+- 0 7561 6782"/>
                <a:gd name="T161" fmla="*/ T160 w 1370"/>
                <a:gd name="T162" fmla="+- 0 5792 5770"/>
                <a:gd name="T163" fmla="*/ 5792 h 696"/>
                <a:gd name="T164" fmla="+- 0 7863 6782"/>
                <a:gd name="T165" fmla="*/ T164 w 1370"/>
                <a:gd name="T166" fmla="+- 0 6068 5770"/>
                <a:gd name="T167" fmla="*/ 6068 h 696"/>
                <a:gd name="T168" fmla="+- 0 8104 6782"/>
                <a:gd name="T169" fmla="*/ T168 w 1370"/>
                <a:gd name="T170" fmla="+- 0 6103 5770"/>
                <a:gd name="T171" fmla="*/ 6103 h 696"/>
                <a:gd name="T172" fmla="+- 0 8034 6782"/>
                <a:gd name="T173" fmla="*/ T172 w 1370"/>
                <a:gd name="T174" fmla="+- 0 6021 5770"/>
                <a:gd name="T175" fmla="*/ 6021 h 696"/>
                <a:gd name="T176" fmla="+- 0 7873 6782"/>
                <a:gd name="T177" fmla="*/ T176 w 1370"/>
                <a:gd name="T178" fmla="+- 0 5910 5770"/>
                <a:gd name="T179" fmla="*/ 5910 h 696"/>
                <a:gd name="T180" fmla="+- 0 7701 6782"/>
                <a:gd name="T181" fmla="*/ T180 w 1370"/>
                <a:gd name="T182" fmla="+- 0 5770 5770"/>
                <a:gd name="T183" fmla="*/ 5770 h 696"/>
                <a:gd name="T184" fmla="+- 0 7971 6782"/>
                <a:gd name="T185" fmla="*/ T184 w 1370"/>
                <a:gd name="T186" fmla="+- 0 6023 5770"/>
                <a:gd name="T187" fmla="*/ 6023 h 696"/>
                <a:gd name="T188" fmla="+- 0 8152 6782"/>
                <a:gd name="T189" fmla="*/ T188 w 1370"/>
                <a:gd name="T190" fmla="+- 0 6050 5770"/>
                <a:gd name="T191" fmla="*/ 6050 h 6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1370" h="696">
                  <a:moveTo>
                    <a:pt x="377" y="688"/>
                  </a:moveTo>
                  <a:lnTo>
                    <a:pt x="258" y="668"/>
                  </a:lnTo>
                  <a:lnTo>
                    <a:pt x="145" y="515"/>
                  </a:lnTo>
                  <a:lnTo>
                    <a:pt x="22" y="194"/>
                  </a:lnTo>
                  <a:lnTo>
                    <a:pt x="0" y="194"/>
                  </a:lnTo>
                  <a:lnTo>
                    <a:pt x="69" y="509"/>
                  </a:lnTo>
                  <a:lnTo>
                    <a:pt x="167" y="660"/>
                  </a:lnTo>
                  <a:lnTo>
                    <a:pt x="361" y="690"/>
                  </a:lnTo>
                  <a:lnTo>
                    <a:pt x="377" y="688"/>
                  </a:lnTo>
                  <a:close/>
                  <a:moveTo>
                    <a:pt x="485" y="628"/>
                  </a:moveTo>
                  <a:lnTo>
                    <a:pt x="322" y="601"/>
                  </a:lnTo>
                  <a:lnTo>
                    <a:pt x="210" y="464"/>
                  </a:lnTo>
                  <a:lnTo>
                    <a:pt x="108" y="183"/>
                  </a:lnTo>
                  <a:lnTo>
                    <a:pt x="81" y="194"/>
                  </a:lnTo>
                  <a:lnTo>
                    <a:pt x="150" y="466"/>
                  </a:lnTo>
                  <a:lnTo>
                    <a:pt x="254" y="599"/>
                  </a:lnTo>
                  <a:lnTo>
                    <a:pt x="465" y="630"/>
                  </a:lnTo>
                  <a:lnTo>
                    <a:pt x="485" y="628"/>
                  </a:lnTo>
                  <a:close/>
                  <a:moveTo>
                    <a:pt x="720" y="640"/>
                  </a:moveTo>
                  <a:lnTo>
                    <a:pt x="377" y="688"/>
                  </a:lnTo>
                  <a:lnTo>
                    <a:pt x="428" y="696"/>
                  </a:lnTo>
                  <a:lnTo>
                    <a:pt x="720" y="640"/>
                  </a:lnTo>
                  <a:close/>
                  <a:moveTo>
                    <a:pt x="854" y="597"/>
                  </a:moveTo>
                  <a:lnTo>
                    <a:pt x="485" y="628"/>
                  </a:lnTo>
                  <a:lnTo>
                    <a:pt x="513" y="632"/>
                  </a:lnTo>
                  <a:lnTo>
                    <a:pt x="854" y="597"/>
                  </a:lnTo>
                  <a:close/>
                  <a:moveTo>
                    <a:pt x="946" y="559"/>
                  </a:moveTo>
                  <a:lnTo>
                    <a:pt x="674" y="562"/>
                  </a:lnTo>
                  <a:lnTo>
                    <a:pt x="505" y="523"/>
                  </a:lnTo>
                  <a:lnTo>
                    <a:pt x="366" y="407"/>
                  </a:lnTo>
                  <a:lnTo>
                    <a:pt x="188" y="178"/>
                  </a:lnTo>
                  <a:lnTo>
                    <a:pt x="161" y="183"/>
                  </a:lnTo>
                  <a:lnTo>
                    <a:pt x="310" y="424"/>
                  </a:lnTo>
                  <a:lnTo>
                    <a:pt x="441" y="544"/>
                  </a:lnTo>
                  <a:lnTo>
                    <a:pt x="628" y="577"/>
                  </a:lnTo>
                  <a:lnTo>
                    <a:pt x="946" y="559"/>
                  </a:lnTo>
                  <a:close/>
                  <a:moveTo>
                    <a:pt x="1026" y="500"/>
                  </a:moveTo>
                  <a:lnTo>
                    <a:pt x="800" y="494"/>
                  </a:lnTo>
                  <a:lnTo>
                    <a:pt x="648" y="457"/>
                  </a:lnTo>
                  <a:lnTo>
                    <a:pt x="501" y="355"/>
                  </a:lnTo>
                  <a:lnTo>
                    <a:pt x="290" y="156"/>
                  </a:lnTo>
                  <a:lnTo>
                    <a:pt x="258" y="167"/>
                  </a:lnTo>
                  <a:lnTo>
                    <a:pt x="455" y="365"/>
                  </a:lnTo>
                  <a:lnTo>
                    <a:pt x="600" y="466"/>
                  </a:lnTo>
                  <a:lnTo>
                    <a:pt x="767" y="501"/>
                  </a:lnTo>
                  <a:lnTo>
                    <a:pt x="1026" y="500"/>
                  </a:lnTo>
                  <a:close/>
                  <a:moveTo>
                    <a:pt x="1118" y="457"/>
                  </a:moveTo>
                  <a:lnTo>
                    <a:pt x="877" y="421"/>
                  </a:lnTo>
                  <a:lnTo>
                    <a:pt x="724" y="374"/>
                  </a:lnTo>
                  <a:lnTo>
                    <a:pt x="591" y="282"/>
                  </a:lnTo>
                  <a:lnTo>
                    <a:pt x="414" y="113"/>
                  </a:lnTo>
                  <a:lnTo>
                    <a:pt x="382" y="124"/>
                  </a:lnTo>
                  <a:lnTo>
                    <a:pt x="581" y="322"/>
                  </a:lnTo>
                  <a:lnTo>
                    <a:pt x="724" y="423"/>
                  </a:lnTo>
                  <a:lnTo>
                    <a:pt x="880" y="458"/>
                  </a:lnTo>
                  <a:lnTo>
                    <a:pt x="1118" y="457"/>
                  </a:lnTo>
                  <a:close/>
                  <a:moveTo>
                    <a:pt x="1204" y="424"/>
                  </a:moveTo>
                  <a:lnTo>
                    <a:pt x="979" y="394"/>
                  </a:lnTo>
                  <a:lnTo>
                    <a:pt x="837" y="348"/>
                  </a:lnTo>
                  <a:lnTo>
                    <a:pt x="717" y="253"/>
                  </a:lnTo>
                  <a:lnTo>
                    <a:pt x="559" y="76"/>
                  </a:lnTo>
                  <a:lnTo>
                    <a:pt x="521" y="76"/>
                  </a:lnTo>
                  <a:lnTo>
                    <a:pt x="668" y="265"/>
                  </a:lnTo>
                  <a:lnTo>
                    <a:pt x="788" y="364"/>
                  </a:lnTo>
                  <a:lnTo>
                    <a:pt x="945" y="406"/>
                  </a:lnTo>
                  <a:lnTo>
                    <a:pt x="1204" y="424"/>
                  </a:lnTo>
                  <a:close/>
                  <a:moveTo>
                    <a:pt x="1247" y="381"/>
                  </a:moveTo>
                  <a:lnTo>
                    <a:pt x="1017" y="319"/>
                  </a:lnTo>
                  <a:lnTo>
                    <a:pt x="884" y="263"/>
                  </a:lnTo>
                  <a:lnTo>
                    <a:pt x="795" y="181"/>
                  </a:lnTo>
                  <a:lnTo>
                    <a:pt x="699" y="43"/>
                  </a:lnTo>
                  <a:lnTo>
                    <a:pt x="661" y="49"/>
                  </a:lnTo>
                  <a:lnTo>
                    <a:pt x="821" y="241"/>
                  </a:lnTo>
                  <a:lnTo>
                    <a:pt x="936" y="339"/>
                  </a:lnTo>
                  <a:lnTo>
                    <a:pt x="1059" y="376"/>
                  </a:lnTo>
                  <a:lnTo>
                    <a:pt x="1247" y="381"/>
                  </a:lnTo>
                  <a:close/>
                  <a:moveTo>
                    <a:pt x="1322" y="333"/>
                  </a:moveTo>
                  <a:lnTo>
                    <a:pt x="1154" y="301"/>
                  </a:lnTo>
                  <a:lnTo>
                    <a:pt x="1046" y="258"/>
                  </a:lnTo>
                  <a:lnTo>
                    <a:pt x="951" y="175"/>
                  </a:lnTo>
                  <a:lnTo>
                    <a:pt x="822" y="22"/>
                  </a:lnTo>
                  <a:lnTo>
                    <a:pt x="779" y="22"/>
                  </a:lnTo>
                  <a:lnTo>
                    <a:pt x="963" y="205"/>
                  </a:lnTo>
                  <a:lnTo>
                    <a:pt x="1081" y="298"/>
                  </a:lnTo>
                  <a:lnTo>
                    <a:pt x="1183" y="332"/>
                  </a:lnTo>
                  <a:lnTo>
                    <a:pt x="1322" y="333"/>
                  </a:lnTo>
                  <a:close/>
                  <a:moveTo>
                    <a:pt x="1370" y="280"/>
                  </a:moveTo>
                  <a:lnTo>
                    <a:pt x="1252" y="251"/>
                  </a:lnTo>
                  <a:lnTo>
                    <a:pt x="1171" y="213"/>
                  </a:lnTo>
                  <a:lnTo>
                    <a:pt x="1091" y="140"/>
                  </a:lnTo>
                  <a:lnTo>
                    <a:pt x="973" y="6"/>
                  </a:lnTo>
                  <a:lnTo>
                    <a:pt x="919" y="0"/>
                  </a:lnTo>
                  <a:lnTo>
                    <a:pt x="1086" y="168"/>
                  </a:lnTo>
                  <a:lnTo>
                    <a:pt x="1189" y="253"/>
                  </a:lnTo>
                  <a:lnTo>
                    <a:pt x="1269" y="281"/>
                  </a:lnTo>
                  <a:lnTo>
                    <a:pt x="1370" y="280"/>
                  </a:lnTo>
                  <a:close/>
                </a:path>
              </a:pathLst>
            </a:custGeom>
            <a:solidFill>
              <a:srgbClr val="99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77" name="docshape346">
              <a:extLst>
                <a:ext uri="{FF2B5EF4-FFF2-40B4-BE49-F238E27FC236}">
                  <a16:creationId xmlns:a16="http://schemas.microsoft.com/office/drawing/2014/main" id="{3752DC24-D457-40EE-9352-F865362D1D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6" y="5764"/>
              <a:ext cx="39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docshape347">
              <a:extLst>
                <a:ext uri="{FF2B5EF4-FFF2-40B4-BE49-F238E27FC236}">
                  <a16:creationId xmlns:a16="http://schemas.microsoft.com/office/drawing/2014/main" id="{27A5B02A-7647-4E4B-8E79-45BC02873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4" y="5522"/>
              <a:ext cx="1257" cy="399"/>
            </a:xfrm>
            <a:custGeom>
              <a:avLst/>
              <a:gdLst>
                <a:gd name="T0" fmla="+- 0 7859 7024"/>
                <a:gd name="T1" fmla="*/ T0 w 1257"/>
                <a:gd name="T2" fmla="+- 0 5615 5523"/>
                <a:gd name="T3" fmla="*/ 5615 h 399"/>
                <a:gd name="T4" fmla="+- 0 7777 7024"/>
                <a:gd name="T5" fmla="*/ T4 w 1257"/>
                <a:gd name="T6" fmla="+- 0 5596 5523"/>
                <a:gd name="T7" fmla="*/ 5596 h 399"/>
                <a:gd name="T8" fmla="+- 0 7542 7024"/>
                <a:gd name="T9" fmla="*/ T8 w 1257"/>
                <a:gd name="T10" fmla="+- 0 5640 5523"/>
                <a:gd name="T11" fmla="*/ 5640 h 399"/>
                <a:gd name="T12" fmla="+- 0 7180 7024"/>
                <a:gd name="T13" fmla="*/ T12 w 1257"/>
                <a:gd name="T14" fmla="+- 0 5776 5523"/>
                <a:gd name="T15" fmla="*/ 5776 h 399"/>
                <a:gd name="T16" fmla="+- 0 7169 7024"/>
                <a:gd name="T17" fmla="*/ T16 w 1257"/>
                <a:gd name="T18" fmla="+- 0 5803 5523"/>
                <a:gd name="T19" fmla="*/ 5803 h 399"/>
                <a:gd name="T20" fmla="+- 0 7600 7024"/>
                <a:gd name="T21" fmla="*/ T20 w 1257"/>
                <a:gd name="T22" fmla="+- 0 5661 5523"/>
                <a:gd name="T23" fmla="*/ 5661 h 399"/>
                <a:gd name="T24" fmla="+- 0 7859 7024"/>
                <a:gd name="T25" fmla="*/ T24 w 1257"/>
                <a:gd name="T26" fmla="+- 0 5615 5523"/>
                <a:gd name="T27" fmla="*/ 5615 h 399"/>
                <a:gd name="T28" fmla="+- 0 7862 7024"/>
                <a:gd name="T29" fmla="*/ T28 w 1257"/>
                <a:gd name="T30" fmla="+- 0 5615 5523"/>
                <a:gd name="T31" fmla="*/ 5615 h 399"/>
                <a:gd name="T32" fmla="+- 0 7859 7024"/>
                <a:gd name="T33" fmla="*/ T32 w 1257"/>
                <a:gd name="T34" fmla="+- 0 5615 5523"/>
                <a:gd name="T35" fmla="*/ 5615 h 399"/>
                <a:gd name="T36" fmla="+- 0 7859 7024"/>
                <a:gd name="T37" fmla="*/ T36 w 1257"/>
                <a:gd name="T38" fmla="+- 0 5615 5523"/>
                <a:gd name="T39" fmla="*/ 5615 h 399"/>
                <a:gd name="T40" fmla="+- 0 7862 7024"/>
                <a:gd name="T41" fmla="*/ T40 w 1257"/>
                <a:gd name="T42" fmla="+- 0 5615 5523"/>
                <a:gd name="T43" fmla="*/ 5615 h 399"/>
                <a:gd name="T44" fmla="+- 0 8010 7024"/>
                <a:gd name="T45" fmla="*/ T44 w 1257"/>
                <a:gd name="T46" fmla="+- 0 5654 5523"/>
                <a:gd name="T47" fmla="*/ 5654 h 399"/>
                <a:gd name="T48" fmla="+- 0 7989 7024"/>
                <a:gd name="T49" fmla="*/ T48 w 1257"/>
                <a:gd name="T50" fmla="+- 0 5644 5523"/>
                <a:gd name="T51" fmla="*/ 5644 h 399"/>
                <a:gd name="T52" fmla="+- 0 7862 7024"/>
                <a:gd name="T53" fmla="*/ T52 w 1257"/>
                <a:gd name="T54" fmla="+- 0 5615 5523"/>
                <a:gd name="T55" fmla="*/ 5615 h 399"/>
                <a:gd name="T56" fmla="+- 0 8010 7024"/>
                <a:gd name="T57" fmla="*/ T56 w 1257"/>
                <a:gd name="T58" fmla="+- 0 5654 5523"/>
                <a:gd name="T59" fmla="*/ 5654 h 399"/>
                <a:gd name="T60" fmla="+- 0 8102 7024"/>
                <a:gd name="T61" fmla="*/ T60 w 1257"/>
                <a:gd name="T62" fmla="+- 0 5699 5523"/>
                <a:gd name="T63" fmla="*/ 5699 h 399"/>
                <a:gd name="T64" fmla="+- 0 8050 7024"/>
                <a:gd name="T65" fmla="*/ T64 w 1257"/>
                <a:gd name="T66" fmla="+- 0 5665 5523"/>
                <a:gd name="T67" fmla="*/ 5665 h 399"/>
                <a:gd name="T68" fmla="+- 0 8010 7024"/>
                <a:gd name="T69" fmla="*/ T68 w 1257"/>
                <a:gd name="T70" fmla="+- 0 5654 5523"/>
                <a:gd name="T71" fmla="*/ 5654 h 399"/>
                <a:gd name="T72" fmla="+- 0 8102 7024"/>
                <a:gd name="T73" fmla="*/ T72 w 1257"/>
                <a:gd name="T74" fmla="+- 0 5699 5523"/>
                <a:gd name="T75" fmla="*/ 5699 h 399"/>
                <a:gd name="T76" fmla="+- 0 8227 7024"/>
                <a:gd name="T77" fmla="*/ T76 w 1257"/>
                <a:gd name="T78" fmla="+- 0 5846 5523"/>
                <a:gd name="T79" fmla="*/ 5846 h 399"/>
                <a:gd name="T80" fmla="+- 0 8079 7024"/>
                <a:gd name="T81" fmla="*/ T80 w 1257"/>
                <a:gd name="T82" fmla="+- 0 5695 5523"/>
                <a:gd name="T83" fmla="*/ 5695 h 399"/>
                <a:gd name="T84" fmla="+- 0 7909 7024"/>
                <a:gd name="T85" fmla="*/ T84 w 1257"/>
                <a:gd name="T86" fmla="+- 0 5649 5523"/>
                <a:gd name="T87" fmla="*/ 5649 h 399"/>
                <a:gd name="T88" fmla="+- 0 7608 7024"/>
                <a:gd name="T89" fmla="*/ T88 w 1257"/>
                <a:gd name="T90" fmla="+- 0 5710 5523"/>
                <a:gd name="T91" fmla="*/ 5710 h 399"/>
                <a:gd name="T92" fmla="+- 0 7067 7024"/>
                <a:gd name="T93" fmla="*/ T92 w 1257"/>
                <a:gd name="T94" fmla="+- 0 5883 5523"/>
                <a:gd name="T95" fmla="*/ 5883 h 399"/>
                <a:gd name="T96" fmla="+- 0 7024 7024"/>
                <a:gd name="T97" fmla="*/ T96 w 1257"/>
                <a:gd name="T98" fmla="+- 0 5921 5523"/>
                <a:gd name="T99" fmla="*/ 5921 h 399"/>
                <a:gd name="T100" fmla="+- 0 7514 7024"/>
                <a:gd name="T101" fmla="*/ T100 w 1257"/>
                <a:gd name="T102" fmla="+- 0 5757 5523"/>
                <a:gd name="T103" fmla="*/ 5757 h 399"/>
                <a:gd name="T104" fmla="+- 0 7803 7024"/>
                <a:gd name="T105" fmla="*/ T104 w 1257"/>
                <a:gd name="T106" fmla="+- 0 5694 5523"/>
                <a:gd name="T107" fmla="*/ 5694 h 399"/>
                <a:gd name="T108" fmla="+- 0 8003 7024"/>
                <a:gd name="T109" fmla="*/ T108 w 1257"/>
                <a:gd name="T110" fmla="+- 0 5726 5523"/>
                <a:gd name="T111" fmla="*/ 5726 h 399"/>
                <a:gd name="T112" fmla="+- 0 8227 7024"/>
                <a:gd name="T113" fmla="*/ T112 w 1257"/>
                <a:gd name="T114" fmla="+- 0 5846 5523"/>
                <a:gd name="T115" fmla="*/ 5846 h 399"/>
                <a:gd name="T116" fmla="+- 0 8281 7024"/>
                <a:gd name="T117" fmla="*/ T116 w 1257"/>
                <a:gd name="T118" fmla="+- 0 5786 5523"/>
                <a:gd name="T119" fmla="*/ 5786 h 399"/>
                <a:gd name="T120" fmla="+- 0 8102 7024"/>
                <a:gd name="T121" fmla="*/ T120 w 1257"/>
                <a:gd name="T122" fmla="+- 0 5699 5523"/>
                <a:gd name="T123" fmla="*/ 5699 h 399"/>
                <a:gd name="T124" fmla="+- 0 8276 7024"/>
                <a:gd name="T125" fmla="*/ T124 w 1257"/>
                <a:gd name="T126" fmla="+- 0 5813 5523"/>
                <a:gd name="T127" fmla="*/ 5813 h 399"/>
                <a:gd name="T128" fmla="+- 0 8281 7024"/>
                <a:gd name="T129" fmla="*/ T128 w 1257"/>
                <a:gd name="T130" fmla="+- 0 5786 5523"/>
                <a:gd name="T131" fmla="*/ 5786 h 399"/>
                <a:gd name="T132" fmla="+- 0 8281 7024"/>
                <a:gd name="T133" fmla="*/ T132 w 1257"/>
                <a:gd name="T134" fmla="+- 0 5690 5523"/>
                <a:gd name="T135" fmla="*/ 5690 h 399"/>
                <a:gd name="T136" fmla="+- 0 8051 7024"/>
                <a:gd name="T137" fmla="*/ T136 w 1257"/>
                <a:gd name="T138" fmla="+- 0 5568 5523"/>
                <a:gd name="T139" fmla="*/ 5568 h 399"/>
                <a:gd name="T140" fmla="+- 0 7872 7024"/>
                <a:gd name="T141" fmla="*/ T140 w 1257"/>
                <a:gd name="T142" fmla="+- 0 5523 5523"/>
                <a:gd name="T143" fmla="*/ 5523 h 399"/>
                <a:gd name="T144" fmla="+- 0 7652 7024"/>
                <a:gd name="T145" fmla="*/ T144 w 1257"/>
                <a:gd name="T146" fmla="+- 0 5548 5523"/>
                <a:gd name="T147" fmla="*/ 5548 h 399"/>
                <a:gd name="T148" fmla="+- 0 7298 7024"/>
                <a:gd name="T149" fmla="*/ T148 w 1257"/>
                <a:gd name="T150" fmla="+- 0 5641 5523"/>
                <a:gd name="T151" fmla="*/ 5641 h 399"/>
                <a:gd name="T152" fmla="+- 0 7277 7024"/>
                <a:gd name="T153" fmla="*/ T152 w 1257"/>
                <a:gd name="T154" fmla="+- 0 5679 5523"/>
                <a:gd name="T155" fmla="*/ 5679 h 399"/>
                <a:gd name="T156" fmla="+- 0 7588 7024"/>
                <a:gd name="T157" fmla="*/ T156 w 1257"/>
                <a:gd name="T158" fmla="+- 0 5571 5523"/>
                <a:gd name="T159" fmla="*/ 5571 h 399"/>
                <a:gd name="T160" fmla="+- 0 7796 7024"/>
                <a:gd name="T161" fmla="*/ T160 w 1257"/>
                <a:gd name="T162" fmla="+- 0 5539 5523"/>
                <a:gd name="T163" fmla="*/ 5539 h 399"/>
                <a:gd name="T164" fmla="+- 0 7994 7024"/>
                <a:gd name="T165" fmla="*/ T164 w 1257"/>
                <a:gd name="T166" fmla="+- 0 5586 5523"/>
                <a:gd name="T167" fmla="*/ 5586 h 399"/>
                <a:gd name="T168" fmla="+- 0 8276 7024"/>
                <a:gd name="T169" fmla="*/ T168 w 1257"/>
                <a:gd name="T170" fmla="+- 0 5717 5523"/>
                <a:gd name="T171" fmla="*/ 5717 h 399"/>
                <a:gd name="T172" fmla="+- 0 8281 7024"/>
                <a:gd name="T173" fmla="*/ T172 w 1257"/>
                <a:gd name="T174" fmla="+- 0 5690 5523"/>
                <a:gd name="T175" fmla="*/ 5690 h 39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</a:cxnLst>
              <a:rect l="0" t="0" r="r" b="b"/>
              <a:pathLst>
                <a:path w="1257" h="399">
                  <a:moveTo>
                    <a:pt x="835" y="92"/>
                  </a:moveTo>
                  <a:lnTo>
                    <a:pt x="753" y="73"/>
                  </a:lnTo>
                  <a:lnTo>
                    <a:pt x="518" y="117"/>
                  </a:lnTo>
                  <a:lnTo>
                    <a:pt x="156" y="253"/>
                  </a:lnTo>
                  <a:lnTo>
                    <a:pt x="145" y="280"/>
                  </a:lnTo>
                  <a:lnTo>
                    <a:pt x="576" y="138"/>
                  </a:lnTo>
                  <a:lnTo>
                    <a:pt x="835" y="92"/>
                  </a:lnTo>
                  <a:close/>
                  <a:moveTo>
                    <a:pt x="838" y="92"/>
                  </a:moveTo>
                  <a:lnTo>
                    <a:pt x="835" y="92"/>
                  </a:lnTo>
                  <a:lnTo>
                    <a:pt x="838" y="92"/>
                  </a:lnTo>
                  <a:close/>
                  <a:moveTo>
                    <a:pt x="986" y="131"/>
                  </a:moveTo>
                  <a:lnTo>
                    <a:pt x="965" y="121"/>
                  </a:lnTo>
                  <a:lnTo>
                    <a:pt x="838" y="92"/>
                  </a:lnTo>
                  <a:lnTo>
                    <a:pt x="986" y="131"/>
                  </a:lnTo>
                  <a:close/>
                  <a:moveTo>
                    <a:pt x="1078" y="176"/>
                  </a:moveTo>
                  <a:lnTo>
                    <a:pt x="1026" y="142"/>
                  </a:lnTo>
                  <a:lnTo>
                    <a:pt x="986" y="131"/>
                  </a:lnTo>
                  <a:lnTo>
                    <a:pt x="1078" y="176"/>
                  </a:lnTo>
                  <a:close/>
                  <a:moveTo>
                    <a:pt x="1203" y="323"/>
                  </a:moveTo>
                  <a:lnTo>
                    <a:pt x="1055" y="172"/>
                  </a:lnTo>
                  <a:lnTo>
                    <a:pt x="885" y="126"/>
                  </a:lnTo>
                  <a:lnTo>
                    <a:pt x="584" y="187"/>
                  </a:lnTo>
                  <a:lnTo>
                    <a:pt x="43" y="360"/>
                  </a:lnTo>
                  <a:lnTo>
                    <a:pt x="0" y="398"/>
                  </a:lnTo>
                  <a:lnTo>
                    <a:pt x="490" y="234"/>
                  </a:lnTo>
                  <a:lnTo>
                    <a:pt x="779" y="171"/>
                  </a:lnTo>
                  <a:lnTo>
                    <a:pt x="979" y="203"/>
                  </a:lnTo>
                  <a:lnTo>
                    <a:pt x="1203" y="323"/>
                  </a:lnTo>
                  <a:close/>
                  <a:moveTo>
                    <a:pt x="1257" y="263"/>
                  </a:moveTo>
                  <a:lnTo>
                    <a:pt x="1078" y="176"/>
                  </a:lnTo>
                  <a:lnTo>
                    <a:pt x="1252" y="290"/>
                  </a:lnTo>
                  <a:lnTo>
                    <a:pt x="1257" y="263"/>
                  </a:lnTo>
                  <a:close/>
                  <a:moveTo>
                    <a:pt x="1257" y="167"/>
                  </a:moveTo>
                  <a:lnTo>
                    <a:pt x="1027" y="45"/>
                  </a:lnTo>
                  <a:lnTo>
                    <a:pt x="848" y="0"/>
                  </a:lnTo>
                  <a:lnTo>
                    <a:pt x="628" y="25"/>
                  </a:lnTo>
                  <a:lnTo>
                    <a:pt x="274" y="118"/>
                  </a:lnTo>
                  <a:lnTo>
                    <a:pt x="253" y="156"/>
                  </a:lnTo>
                  <a:lnTo>
                    <a:pt x="564" y="48"/>
                  </a:lnTo>
                  <a:lnTo>
                    <a:pt x="772" y="16"/>
                  </a:lnTo>
                  <a:lnTo>
                    <a:pt x="970" y="63"/>
                  </a:lnTo>
                  <a:lnTo>
                    <a:pt x="1252" y="194"/>
                  </a:lnTo>
                  <a:lnTo>
                    <a:pt x="1257" y="167"/>
                  </a:lnTo>
                  <a:close/>
                </a:path>
              </a:pathLst>
            </a:custGeom>
            <a:solidFill>
              <a:srgbClr val="99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79" name="docshape348">
              <a:extLst>
                <a:ext uri="{FF2B5EF4-FFF2-40B4-BE49-F238E27FC236}">
                  <a16:creationId xmlns:a16="http://schemas.microsoft.com/office/drawing/2014/main" id="{F0DCB667-5220-445C-B370-38D505228C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8" y="5103"/>
              <a:ext cx="737" cy="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0" name="docshape349">
              <a:extLst>
                <a:ext uri="{FF2B5EF4-FFF2-40B4-BE49-F238E27FC236}">
                  <a16:creationId xmlns:a16="http://schemas.microsoft.com/office/drawing/2014/main" id="{0C39BD57-0FA7-46AE-B542-EB64B6F3AE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7" y="5002"/>
              <a:ext cx="19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docshape350">
              <a:extLst>
                <a:ext uri="{FF2B5EF4-FFF2-40B4-BE49-F238E27FC236}">
                  <a16:creationId xmlns:a16="http://schemas.microsoft.com/office/drawing/2014/main" id="{84896ED7-60D2-41CF-85F1-C0F19B1F8E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8" y="5077"/>
              <a:ext cx="580" cy="110"/>
            </a:xfrm>
            <a:custGeom>
              <a:avLst/>
              <a:gdLst>
                <a:gd name="T0" fmla="+- 0 6938 6938"/>
                <a:gd name="T1" fmla="*/ T0 w 580"/>
                <a:gd name="T2" fmla="+- 0 5077 5077"/>
                <a:gd name="T3" fmla="*/ 5077 h 110"/>
                <a:gd name="T4" fmla="+- 0 7002 6938"/>
                <a:gd name="T5" fmla="*/ T4 w 580"/>
                <a:gd name="T6" fmla="+- 0 5108 5077"/>
                <a:gd name="T7" fmla="*/ 5108 h 110"/>
                <a:gd name="T8" fmla="+- 0 7072 6938"/>
                <a:gd name="T9" fmla="*/ T8 w 580"/>
                <a:gd name="T10" fmla="+- 0 5134 5077"/>
                <a:gd name="T11" fmla="*/ 5134 h 110"/>
                <a:gd name="T12" fmla="+- 0 7145 6938"/>
                <a:gd name="T13" fmla="*/ T12 w 580"/>
                <a:gd name="T14" fmla="+- 0 5157 5077"/>
                <a:gd name="T15" fmla="*/ 5157 h 110"/>
                <a:gd name="T16" fmla="+- 0 7220 6938"/>
                <a:gd name="T17" fmla="*/ T16 w 580"/>
                <a:gd name="T18" fmla="+- 0 5174 5077"/>
                <a:gd name="T19" fmla="*/ 5174 h 110"/>
                <a:gd name="T20" fmla="+- 0 7296 6938"/>
                <a:gd name="T21" fmla="*/ T20 w 580"/>
                <a:gd name="T22" fmla="+- 0 5184 5077"/>
                <a:gd name="T23" fmla="*/ 5184 h 110"/>
                <a:gd name="T24" fmla="+- 0 7372 6938"/>
                <a:gd name="T25" fmla="*/ T24 w 580"/>
                <a:gd name="T26" fmla="+- 0 5187 5077"/>
                <a:gd name="T27" fmla="*/ 5187 h 110"/>
                <a:gd name="T28" fmla="+- 0 7446 6938"/>
                <a:gd name="T29" fmla="*/ T28 w 580"/>
                <a:gd name="T30" fmla="+- 0 5181 5077"/>
                <a:gd name="T31" fmla="*/ 5181 h 110"/>
                <a:gd name="T32" fmla="+- 0 7517 6938"/>
                <a:gd name="T33" fmla="*/ T32 w 580"/>
                <a:gd name="T34" fmla="+- 0 5166 5077"/>
                <a:gd name="T35" fmla="*/ 5166 h 110"/>
                <a:gd name="T36" fmla="+- 0 7443 6938"/>
                <a:gd name="T37" fmla="*/ T36 w 580"/>
                <a:gd name="T38" fmla="+- 0 5158 5077"/>
                <a:gd name="T39" fmla="*/ 5158 h 110"/>
                <a:gd name="T40" fmla="+- 0 7375 6938"/>
                <a:gd name="T41" fmla="*/ T40 w 580"/>
                <a:gd name="T42" fmla="+- 0 5147 5077"/>
                <a:gd name="T43" fmla="*/ 5147 h 110"/>
                <a:gd name="T44" fmla="+- 0 7308 6938"/>
                <a:gd name="T45" fmla="*/ T44 w 580"/>
                <a:gd name="T46" fmla="+- 0 5134 5077"/>
                <a:gd name="T47" fmla="*/ 5134 h 110"/>
                <a:gd name="T48" fmla="+- 0 7239 6938"/>
                <a:gd name="T49" fmla="*/ T48 w 580"/>
                <a:gd name="T50" fmla="+- 0 5120 5077"/>
                <a:gd name="T51" fmla="*/ 5120 h 110"/>
                <a:gd name="T52" fmla="+- 0 7162 6938"/>
                <a:gd name="T53" fmla="*/ T52 w 580"/>
                <a:gd name="T54" fmla="+- 0 5112 5077"/>
                <a:gd name="T55" fmla="*/ 5112 h 110"/>
                <a:gd name="T56" fmla="+- 0 7083 6938"/>
                <a:gd name="T57" fmla="*/ T56 w 580"/>
                <a:gd name="T58" fmla="+- 0 5111 5077"/>
                <a:gd name="T59" fmla="*/ 5111 h 110"/>
                <a:gd name="T60" fmla="+- 0 7006 6938"/>
                <a:gd name="T61" fmla="*/ T60 w 580"/>
                <a:gd name="T62" fmla="+- 0 5104 5077"/>
                <a:gd name="T63" fmla="*/ 5104 h 110"/>
                <a:gd name="T64" fmla="+- 0 6938 6938"/>
                <a:gd name="T65" fmla="*/ T64 w 580"/>
                <a:gd name="T66" fmla="+- 0 5077 5077"/>
                <a:gd name="T67" fmla="*/ 5077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580" h="110">
                  <a:moveTo>
                    <a:pt x="0" y="0"/>
                  </a:moveTo>
                  <a:lnTo>
                    <a:pt x="64" y="31"/>
                  </a:lnTo>
                  <a:lnTo>
                    <a:pt x="134" y="57"/>
                  </a:lnTo>
                  <a:lnTo>
                    <a:pt x="207" y="80"/>
                  </a:lnTo>
                  <a:lnTo>
                    <a:pt x="282" y="97"/>
                  </a:lnTo>
                  <a:lnTo>
                    <a:pt x="358" y="107"/>
                  </a:lnTo>
                  <a:lnTo>
                    <a:pt x="434" y="110"/>
                  </a:lnTo>
                  <a:lnTo>
                    <a:pt x="508" y="104"/>
                  </a:lnTo>
                  <a:lnTo>
                    <a:pt x="579" y="89"/>
                  </a:lnTo>
                  <a:lnTo>
                    <a:pt x="505" y="81"/>
                  </a:lnTo>
                  <a:lnTo>
                    <a:pt x="437" y="70"/>
                  </a:lnTo>
                  <a:lnTo>
                    <a:pt x="370" y="57"/>
                  </a:lnTo>
                  <a:lnTo>
                    <a:pt x="301" y="43"/>
                  </a:lnTo>
                  <a:lnTo>
                    <a:pt x="224" y="35"/>
                  </a:lnTo>
                  <a:lnTo>
                    <a:pt x="145" y="34"/>
                  </a:lnTo>
                  <a:lnTo>
                    <a:pt x="68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3699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82" name="docshape351">
              <a:extLst>
                <a:ext uri="{FF2B5EF4-FFF2-40B4-BE49-F238E27FC236}">
                  <a16:creationId xmlns:a16="http://schemas.microsoft.com/office/drawing/2014/main" id="{882DB724-AF1D-4998-BAD5-EB5E61D6C8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5" y="2874"/>
              <a:ext cx="345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docshape352">
              <a:extLst>
                <a:ext uri="{FF2B5EF4-FFF2-40B4-BE49-F238E27FC236}">
                  <a16:creationId xmlns:a16="http://schemas.microsoft.com/office/drawing/2014/main" id="{7B0C610E-B9D0-4003-B428-1F38B50AF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4" y="4303"/>
              <a:ext cx="54" cy="335"/>
            </a:xfrm>
            <a:custGeom>
              <a:avLst/>
              <a:gdLst>
                <a:gd name="T0" fmla="+- 0 3780 3744"/>
                <a:gd name="T1" fmla="*/ T0 w 54"/>
                <a:gd name="T2" fmla="+- 0 4304 4304"/>
                <a:gd name="T3" fmla="*/ 4304 h 335"/>
                <a:gd name="T4" fmla="+- 0 3754 3744"/>
                <a:gd name="T5" fmla="*/ T4 w 54"/>
                <a:gd name="T6" fmla="+- 0 4377 4304"/>
                <a:gd name="T7" fmla="*/ 4377 h 335"/>
                <a:gd name="T8" fmla="+- 0 3744 3744"/>
                <a:gd name="T9" fmla="*/ T8 w 54"/>
                <a:gd name="T10" fmla="+- 0 4461 4304"/>
                <a:gd name="T11" fmla="*/ 4461 h 335"/>
                <a:gd name="T12" fmla="+- 0 3745 3744"/>
                <a:gd name="T13" fmla="*/ T12 w 54"/>
                <a:gd name="T14" fmla="+- 0 4550 4304"/>
                <a:gd name="T15" fmla="*/ 4550 h 335"/>
                <a:gd name="T16" fmla="+- 0 3749 3744"/>
                <a:gd name="T17" fmla="*/ T16 w 54"/>
                <a:gd name="T18" fmla="+- 0 4635 4304"/>
                <a:gd name="T19" fmla="*/ 4635 h 335"/>
                <a:gd name="T20" fmla="+- 0 3760 3744"/>
                <a:gd name="T21" fmla="*/ T20 w 54"/>
                <a:gd name="T22" fmla="+- 0 4637 4304"/>
                <a:gd name="T23" fmla="*/ 4637 h 335"/>
                <a:gd name="T24" fmla="+- 0 3773 3744"/>
                <a:gd name="T25" fmla="*/ T24 w 54"/>
                <a:gd name="T26" fmla="+- 0 4638 4304"/>
                <a:gd name="T27" fmla="*/ 4638 h 335"/>
                <a:gd name="T28" fmla="+- 0 3786 3744"/>
                <a:gd name="T29" fmla="*/ T28 w 54"/>
                <a:gd name="T30" fmla="+- 0 4638 4304"/>
                <a:gd name="T31" fmla="*/ 4638 h 335"/>
                <a:gd name="T32" fmla="+- 0 3797 3744"/>
                <a:gd name="T33" fmla="*/ T32 w 54"/>
                <a:gd name="T34" fmla="+- 0 4637 4304"/>
                <a:gd name="T35" fmla="*/ 4637 h 335"/>
                <a:gd name="T36" fmla="+- 0 3769 3744"/>
                <a:gd name="T37" fmla="*/ T36 w 54"/>
                <a:gd name="T38" fmla="+- 0 4579 4304"/>
                <a:gd name="T39" fmla="*/ 4579 h 335"/>
                <a:gd name="T40" fmla="+- 0 3756 3744"/>
                <a:gd name="T41" fmla="*/ T40 w 54"/>
                <a:gd name="T42" fmla="+- 0 4492 4304"/>
                <a:gd name="T43" fmla="*/ 4492 h 335"/>
                <a:gd name="T44" fmla="+- 0 3757 3744"/>
                <a:gd name="T45" fmla="*/ T44 w 54"/>
                <a:gd name="T46" fmla="+- 0 4402 4304"/>
                <a:gd name="T47" fmla="*/ 4402 h 335"/>
                <a:gd name="T48" fmla="+- 0 3769 3744"/>
                <a:gd name="T49" fmla="*/ T48 w 54"/>
                <a:gd name="T50" fmla="+- 0 4336 4304"/>
                <a:gd name="T51" fmla="*/ 4336 h 335"/>
                <a:gd name="T52" fmla="+- 0 3780 3744"/>
                <a:gd name="T53" fmla="*/ T52 w 54"/>
                <a:gd name="T54" fmla="+- 0 4304 4304"/>
                <a:gd name="T55" fmla="*/ 4304 h 3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54" h="335">
                  <a:moveTo>
                    <a:pt x="36" y="0"/>
                  </a:moveTo>
                  <a:lnTo>
                    <a:pt x="10" y="73"/>
                  </a:lnTo>
                  <a:lnTo>
                    <a:pt x="0" y="157"/>
                  </a:lnTo>
                  <a:lnTo>
                    <a:pt x="1" y="246"/>
                  </a:lnTo>
                  <a:lnTo>
                    <a:pt x="5" y="331"/>
                  </a:lnTo>
                  <a:lnTo>
                    <a:pt x="16" y="333"/>
                  </a:lnTo>
                  <a:lnTo>
                    <a:pt x="29" y="334"/>
                  </a:lnTo>
                  <a:lnTo>
                    <a:pt x="42" y="334"/>
                  </a:lnTo>
                  <a:lnTo>
                    <a:pt x="53" y="333"/>
                  </a:lnTo>
                  <a:lnTo>
                    <a:pt x="25" y="275"/>
                  </a:lnTo>
                  <a:lnTo>
                    <a:pt x="12" y="188"/>
                  </a:lnTo>
                  <a:lnTo>
                    <a:pt x="13" y="98"/>
                  </a:lnTo>
                  <a:lnTo>
                    <a:pt x="25" y="3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84" name="docshape353">
              <a:extLst>
                <a:ext uri="{FF2B5EF4-FFF2-40B4-BE49-F238E27FC236}">
                  <a16:creationId xmlns:a16="http://schemas.microsoft.com/office/drawing/2014/main" id="{2E858EAC-25C8-47CE-BA80-0258F37748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9" y="3304"/>
              <a:ext cx="184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docshape354">
              <a:extLst>
                <a:ext uri="{FF2B5EF4-FFF2-40B4-BE49-F238E27FC236}">
                  <a16:creationId xmlns:a16="http://schemas.microsoft.com/office/drawing/2014/main" id="{69ED81C4-C664-4906-9B6F-A79AB8EFD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4765"/>
              <a:ext cx="270" cy="83"/>
            </a:xfrm>
            <a:custGeom>
              <a:avLst/>
              <a:gdLst>
                <a:gd name="T0" fmla="+- 0 3812 3799"/>
                <a:gd name="T1" fmla="*/ T0 w 270"/>
                <a:gd name="T2" fmla="+- 0 4776 4766"/>
                <a:gd name="T3" fmla="*/ 4776 h 83"/>
                <a:gd name="T4" fmla="+- 0 3803 3799"/>
                <a:gd name="T5" fmla="*/ T4 w 270"/>
                <a:gd name="T6" fmla="+- 0 4778 4766"/>
                <a:gd name="T7" fmla="*/ 4778 h 83"/>
                <a:gd name="T8" fmla="+- 0 3800 3799"/>
                <a:gd name="T9" fmla="*/ T8 w 270"/>
                <a:gd name="T10" fmla="+- 0 4795 4766"/>
                <a:gd name="T11" fmla="*/ 4795 h 83"/>
                <a:gd name="T12" fmla="+- 0 3799 3799"/>
                <a:gd name="T13" fmla="*/ T12 w 270"/>
                <a:gd name="T14" fmla="+- 0 4814 4766"/>
                <a:gd name="T15" fmla="*/ 4814 h 83"/>
                <a:gd name="T16" fmla="+- 0 3801 3799"/>
                <a:gd name="T17" fmla="*/ T16 w 270"/>
                <a:gd name="T18" fmla="+- 0 4833 4766"/>
                <a:gd name="T19" fmla="*/ 4833 h 83"/>
                <a:gd name="T20" fmla="+- 0 3804 3799"/>
                <a:gd name="T21" fmla="*/ T20 w 270"/>
                <a:gd name="T22" fmla="+- 0 4848 4766"/>
                <a:gd name="T23" fmla="*/ 4848 h 83"/>
                <a:gd name="T24" fmla="+- 0 3869 3799"/>
                <a:gd name="T25" fmla="*/ T24 w 270"/>
                <a:gd name="T26" fmla="+- 0 4830 4766"/>
                <a:gd name="T27" fmla="*/ 4830 h 83"/>
                <a:gd name="T28" fmla="+- 0 3942 3799"/>
                <a:gd name="T29" fmla="*/ T28 w 270"/>
                <a:gd name="T30" fmla="+- 0 4813 4766"/>
                <a:gd name="T31" fmla="*/ 4813 h 83"/>
                <a:gd name="T32" fmla="+- 0 3952 3799"/>
                <a:gd name="T33" fmla="*/ T32 w 270"/>
                <a:gd name="T34" fmla="+- 0 4811 4766"/>
                <a:gd name="T35" fmla="*/ 4811 h 83"/>
                <a:gd name="T36" fmla="+- 0 3947 3799"/>
                <a:gd name="T37" fmla="*/ T36 w 270"/>
                <a:gd name="T38" fmla="+- 0 4811 4766"/>
                <a:gd name="T39" fmla="*/ 4811 h 83"/>
                <a:gd name="T40" fmla="+- 0 3890 3799"/>
                <a:gd name="T41" fmla="*/ T40 w 270"/>
                <a:gd name="T42" fmla="+- 0 4804 4766"/>
                <a:gd name="T43" fmla="*/ 4804 h 83"/>
                <a:gd name="T44" fmla="+- 0 3868 3799"/>
                <a:gd name="T45" fmla="*/ T44 w 270"/>
                <a:gd name="T46" fmla="+- 0 4780 4766"/>
                <a:gd name="T47" fmla="*/ 4780 h 83"/>
                <a:gd name="T48" fmla="+- 0 3826 3799"/>
                <a:gd name="T49" fmla="*/ T48 w 270"/>
                <a:gd name="T50" fmla="+- 0 4780 4766"/>
                <a:gd name="T51" fmla="*/ 4780 h 83"/>
                <a:gd name="T52" fmla="+- 0 3812 3799"/>
                <a:gd name="T53" fmla="*/ T52 w 270"/>
                <a:gd name="T54" fmla="+- 0 4776 4766"/>
                <a:gd name="T55" fmla="*/ 4776 h 83"/>
                <a:gd name="T56" fmla="+- 0 3963 3799"/>
                <a:gd name="T57" fmla="*/ T56 w 270"/>
                <a:gd name="T58" fmla="+- 0 4809 4766"/>
                <a:gd name="T59" fmla="*/ 4809 h 83"/>
                <a:gd name="T60" fmla="+- 0 3947 3799"/>
                <a:gd name="T61" fmla="*/ T60 w 270"/>
                <a:gd name="T62" fmla="+- 0 4811 4766"/>
                <a:gd name="T63" fmla="*/ 4811 h 83"/>
                <a:gd name="T64" fmla="+- 0 3952 3799"/>
                <a:gd name="T65" fmla="*/ T64 w 270"/>
                <a:gd name="T66" fmla="+- 0 4811 4766"/>
                <a:gd name="T67" fmla="*/ 4811 h 83"/>
                <a:gd name="T68" fmla="+- 0 3963 3799"/>
                <a:gd name="T69" fmla="*/ T68 w 270"/>
                <a:gd name="T70" fmla="+- 0 4809 4766"/>
                <a:gd name="T71" fmla="*/ 4809 h 83"/>
                <a:gd name="T72" fmla="+- 0 4069 3799"/>
                <a:gd name="T73" fmla="*/ T72 w 270"/>
                <a:gd name="T74" fmla="+- 0 4796 4766"/>
                <a:gd name="T75" fmla="*/ 4796 h 83"/>
                <a:gd name="T76" fmla="+- 0 4012 3799"/>
                <a:gd name="T77" fmla="*/ T76 w 270"/>
                <a:gd name="T78" fmla="+- 0 4800 4766"/>
                <a:gd name="T79" fmla="*/ 4800 h 83"/>
                <a:gd name="T80" fmla="+- 0 3963 3799"/>
                <a:gd name="T81" fmla="*/ T80 w 270"/>
                <a:gd name="T82" fmla="+- 0 4809 4766"/>
                <a:gd name="T83" fmla="*/ 4809 h 83"/>
                <a:gd name="T84" fmla="+- 0 4012 3799"/>
                <a:gd name="T85" fmla="*/ T84 w 270"/>
                <a:gd name="T86" fmla="+- 0 4802 4766"/>
                <a:gd name="T87" fmla="*/ 4802 h 83"/>
                <a:gd name="T88" fmla="+- 0 4069 3799"/>
                <a:gd name="T89" fmla="*/ T88 w 270"/>
                <a:gd name="T90" fmla="+- 0 4796 4766"/>
                <a:gd name="T91" fmla="*/ 4796 h 83"/>
                <a:gd name="T92" fmla="+- 0 3855 3799"/>
                <a:gd name="T93" fmla="*/ T92 w 270"/>
                <a:gd name="T94" fmla="+- 0 4766 4766"/>
                <a:gd name="T95" fmla="*/ 4766 h 83"/>
                <a:gd name="T96" fmla="+- 0 3833 3799"/>
                <a:gd name="T97" fmla="*/ T96 w 270"/>
                <a:gd name="T98" fmla="+- 0 4777 4766"/>
                <a:gd name="T99" fmla="*/ 4777 h 83"/>
                <a:gd name="T100" fmla="+- 0 3826 3799"/>
                <a:gd name="T101" fmla="*/ T100 w 270"/>
                <a:gd name="T102" fmla="+- 0 4780 4766"/>
                <a:gd name="T103" fmla="*/ 4780 h 83"/>
                <a:gd name="T104" fmla="+- 0 3868 3799"/>
                <a:gd name="T105" fmla="*/ T104 w 270"/>
                <a:gd name="T106" fmla="+- 0 4780 4766"/>
                <a:gd name="T107" fmla="*/ 4780 h 83"/>
                <a:gd name="T108" fmla="+- 0 3855 3799"/>
                <a:gd name="T109" fmla="*/ T108 w 270"/>
                <a:gd name="T110" fmla="+- 0 4766 4766"/>
                <a:gd name="T111" fmla="*/ 4766 h 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</a:cxnLst>
              <a:rect l="0" t="0" r="r" b="b"/>
              <a:pathLst>
                <a:path w="270" h="83">
                  <a:moveTo>
                    <a:pt x="13" y="10"/>
                  </a:moveTo>
                  <a:lnTo>
                    <a:pt x="4" y="12"/>
                  </a:lnTo>
                  <a:lnTo>
                    <a:pt x="1" y="29"/>
                  </a:lnTo>
                  <a:lnTo>
                    <a:pt x="0" y="48"/>
                  </a:lnTo>
                  <a:lnTo>
                    <a:pt x="2" y="67"/>
                  </a:lnTo>
                  <a:lnTo>
                    <a:pt x="5" y="82"/>
                  </a:lnTo>
                  <a:lnTo>
                    <a:pt x="70" y="64"/>
                  </a:lnTo>
                  <a:lnTo>
                    <a:pt x="143" y="47"/>
                  </a:lnTo>
                  <a:lnTo>
                    <a:pt x="153" y="45"/>
                  </a:lnTo>
                  <a:lnTo>
                    <a:pt x="148" y="45"/>
                  </a:lnTo>
                  <a:lnTo>
                    <a:pt x="91" y="38"/>
                  </a:lnTo>
                  <a:lnTo>
                    <a:pt x="69" y="14"/>
                  </a:lnTo>
                  <a:lnTo>
                    <a:pt x="27" y="14"/>
                  </a:lnTo>
                  <a:lnTo>
                    <a:pt x="13" y="10"/>
                  </a:lnTo>
                  <a:close/>
                  <a:moveTo>
                    <a:pt x="164" y="43"/>
                  </a:moveTo>
                  <a:lnTo>
                    <a:pt x="148" y="45"/>
                  </a:lnTo>
                  <a:lnTo>
                    <a:pt x="153" y="45"/>
                  </a:lnTo>
                  <a:lnTo>
                    <a:pt x="164" y="43"/>
                  </a:lnTo>
                  <a:close/>
                  <a:moveTo>
                    <a:pt x="270" y="30"/>
                  </a:moveTo>
                  <a:lnTo>
                    <a:pt x="213" y="34"/>
                  </a:lnTo>
                  <a:lnTo>
                    <a:pt x="164" y="43"/>
                  </a:lnTo>
                  <a:lnTo>
                    <a:pt x="213" y="36"/>
                  </a:lnTo>
                  <a:lnTo>
                    <a:pt x="270" y="30"/>
                  </a:lnTo>
                  <a:close/>
                  <a:moveTo>
                    <a:pt x="56" y="0"/>
                  </a:moveTo>
                  <a:lnTo>
                    <a:pt x="34" y="11"/>
                  </a:lnTo>
                  <a:lnTo>
                    <a:pt x="27" y="14"/>
                  </a:lnTo>
                  <a:lnTo>
                    <a:pt x="69" y="14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86" name="docshape355">
              <a:extLst>
                <a:ext uri="{FF2B5EF4-FFF2-40B4-BE49-F238E27FC236}">
                  <a16:creationId xmlns:a16="http://schemas.microsoft.com/office/drawing/2014/main" id="{6AA25708-7545-4702-A278-A5FA849CF0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7" y="2681"/>
              <a:ext cx="323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7" name="docshape356">
              <a:extLst>
                <a:ext uri="{FF2B5EF4-FFF2-40B4-BE49-F238E27FC236}">
                  <a16:creationId xmlns:a16="http://schemas.microsoft.com/office/drawing/2014/main" id="{C9F34C7F-D1D9-4CDA-92B7-0E2467D7F4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" y="4442"/>
              <a:ext cx="228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8" name="docshape357">
              <a:extLst>
                <a:ext uri="{FF2B5EF4-FFF2-40B4-BE49-F238E27FC236}">
                  <a16:creationId xmlns:a16="http://schemas.microsoft.com/office/drawing/2014/main" id="{B6274A70-1EFC-4927-B054-88CD6ADBE3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69" y="4733"/>
              <a:ext cx="16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0" name="docshape359">
              <a:extLst>
                <a:ext uri="{FF2B5EF4-FFF2-40B4-BE49-F238E27FC236}">
                  <a16:creationId xmlns:a16="http://schemas.microsoft.com/office/drawing/2014/main" id="{43BD31C6-8DDC-4F9A-8C0A-71125C2E9F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35" y="5027"/>
              <a:ext cx="130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docshape360">
              <a:extLst>
                <a:ext uri="{FF2B5EF4-FFF2-40B4-BE49-F238E27FC236}">
                  <a16:creationId xmlns:a16="http://schemas.microsoft.com/office/drawing/2014/main" id="{1597D19F-81CA-41AE-9319-8717BA5E7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3" y="5264"/>
              <a:ext cx="174" cy="83"/>
            </a:xfrm>
            <a:custGeom>
              <a:avLst/>
              <a:gdLst>
                <a:gd name="T0" fmla="+- 0 8615 8473"/>
                <a:gd name="T1" fmla="*/ T0 w 174"/>
                <a:gd name="T2" fmla="+- 0 5264 5264"/>
                <a:gd name="T3" fmla="*/ 5264 h 83"/>
                <a:gd name="T4" fmla="+- 0 8576 8473"/>
                <a:gd name="T5" fmla="*/ T4 w 174"/>
                <a:gd name="T6" fmla="+- 0 5281 5264"/>
                <a:gd name="T7" fmla="*/ 5281 h 83"/>
                <a:gd name="T8" fmla="+- 0 8536 8473"/>
                <a:gd name="T9" fmla="*/ T8 w 174"/>
                <a:gd name="T10" fmla="+- 0 5306 5264"/>
                <a:gd name="T11" fmla="*/ 5306 h 83"/>
                <a:gd name="T12" fmla="+- 0 8500 8473"/>
                <a:gd name="T13" fmla="*/ T12 w 174"/>
                <a:gd name="T14" fmla="+- 0 5329 5264"/>
                <a:gd name="T15" fmla="*/ 5329 h 83"/>
                <a:gd name="T16" fmla="+- 0 8473 8473"/>
                <a:gd name="T17" fmla="*/ T16 w 174"/>
                <a:gd name="T18" fmla="+- 0 5346 5264"/>
                <a:gd name="T19" fmla="*/ 5346 h 83"/>
                <a:gd name="T20" fmla="+- 0 8511 8473"/>
                <a:gd name="T21" fmla="*/ T20 w 174"/>
                <a:gd name="T22" fmla="+- 0 5331 5264"/>
                <a:gd name="T23" fmla="*/ 5331 h 83"/>
                <a:gd name="T24" fmla="+- 0 8551 8473"/>
                <a:gd name="T25" fmla="*/ T24 w 174"/>
                <a:gd name="T26" fmla="+- 0 5319 5264"/>
                <a:gd name="T27" fmla="*/ 5319 h 83"/>
                <a:gd name="T28" fmla="+- 0 8593 8473"/>
                <a:gd name="T29" fmla="*/ T28 w 174"/>
                <a:gd name="T30" fmla="+- 0 5309 5264"/>
                <a:gd name="T31" fmla="*/ 5309 h 83"/>
                <a:gd name="T32" fmla="+- 0 8614 8473"/>
                <a:gd name="T33" fmla="*/ T32 w 174"/>
                <a:gd name="T34" fmla="+- 0 5306 5264"/>
                <a:gd name="T35" fmla="*/ 5306 h 83"/>
                <a:gd name="T36" fmla="+- 0 8614 8473"/>
                <a:gd name="T37" fmla="*/ T36 w 174"/>
                <a:gd name="T38" fmla="+- 0 5301 5264"/>
                <a:gd name="T39" fmla="*/ 5301 h 83"/>
                <a:gd name="T40" fmla="+- 0 8614 8473"/>
                <a:gd name="T41" fmla="*/ T40 w 174"/>
                <a:gd name="T42" fmla="+- 0 5276 5264"/>
                <a:gd name="T43" fmla="*/ 5276 h 83"/>
                <a:gd name="T44" fmla="+- 0 8615 8473"/>
                <a:gd name="T45" fmla="*/ T44 w 174"/>
                <a:gd name="T46" fmla="+- 0 5264 5264"/>
                <a:gd name="T47" fmla="*/ 5264 h 83"/>
                <a:gd name="T48" fmla="+- 0 8618 8473"/>
                <a:gd name="T49" fmla="*/ T48 w 174"/>
                <a:gd name="T50" fmla="+- 0 5306 5264"/>
                <a:gd name="T51" fmla="*/ 5306 h 83"/>
                <a:gd name="T52" fmla="+- 0 8614 8473"/>
                <a:gd name="T53" fmla="*/ T52 w 174"/>
                <a:gd name="T54" fmla="+- 0 5306 5264"/>
                <a:gd name="T55" fmla="*/ 5306 h 83"/>
                <a:gd name="T56" fmla="+- 0 8613 8473"/>
                <a:gd name="T57" fmla="*/ T56 w 174"/>
                <a:gd name="T58" fmla="+- 0 5310 5264"/>
                <a:gd name="T59" fmla="*/ 5310 h 83"/>
                <a:gd name="T60" fmla="+- 0 8618 8473"/>
                <a:gd name="T61" fmla="*/ T60 w 174"/>
                <a:gd name="T62" fmla="+- 0 5306 5264"/>
                <a:gd name="T63" fmla="*/ 5306 h 83"/>
                <a:gd name="T64" fmla="+- 0 8646 8473"/>
                <a:gd name="T65" fmla="*/ T64 w 174"/>
                <a:gd name="T66" fmla="+- 0 5271 5264"/>
                <a:gd name="T67" fmla="*/ 5271 h 83"/>
                <a:gd name="T68" fmla="+- 0 8639 8473"/>
                <a:gd name="T69" fmla="*/ T68 w 174"/>
                <a:gd name="T70" fmla="+- 0 5281 5264"/>
                <a:gd name="T71" fmla="*/ 5281 h 83"/>
                <a:gd name="T72" fmla="+- 0 8631 8473"/>
                <a:gd name="T73" fmla="*/ T72 w 174"/>
                <a:gd name="T74" fmla="+- 0 5291 5264"/>
                <a:gd name="T75" fmla="*/ 5291 h 83"/>
                <a:gd name="T76" fmla="+- 0 8622 8473"/>
                <a:gd name="T77" fmla="*/ T76 w 174"/>
                <a:gd name="T78" fmla="+- 0 5301 5264"/>
                <a:gd name="T79" fmla="*/ 5301 h 83"/>
                <a:gd name="T80" fmla="+- 0 8618 8473"/>
                <a:gd name="T81" fmla="*/ T80 w 174"/>
                <a:gd name="T82" fmla="+- 0 5306 5264"/>
                <a:gd name="T83" fmla="*/ 5306 h 83"/>
                <a:gd name="T84" fmla="+- 0 8636 8473"/>
                <a:gd name="T85" fmla="*/ T84 w 174"/>
                <a:gd name="T86" fmla="+- 0 5303 5264"/>
                <a:gd name="T87" fmla="*/ 5303 h 83"/>
                <a:gd name="T88" fmla="+- 0 8646 8473"/>
                <a:gd name="T89" fmla="*/ T88 w 174"/>
                <a:gd name="T90" fmla="+- 0 5271 5264"/>
                <a:gd name="T91" fmla="*/ 5271 h 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</a:cxnLst>
              <a:rect l="0" t="0" r="r" b="b"/>
              <a:pathLst>
                <a:path w="174" h="83">
                  <a:moveTo>
                    <a:pt x="142" y="0"/>
                  </a:moveTo>
                  <a:lnTo>
                    <a:pt x="103" y="17"/>
                  </a:lnTo>
                  <a:lnTo>
                    <a:pt x="63" y="42"/>
                  </a:lnTo>
                  <a:lnTo>
                    <a:pt x="27" y="65"/>
                  </a:lnTo>
                  <a:lnTo>
                    <a:pt x="0" y="82"/>
                  </a:lnTo>
                  <a:lnTo>
                    <a:pt x="38" y="67"/>
                  </a:lnTo>
                  <a:lnTo>
                    <a:pt x="78" y="55"/>
                  </a:lnTo>
                  <a:lnTo>
                    <a:pt x="120" y="45"/>
                  </a:lnTo>
                  <a:lnTo>
                    <a:pt x="141" y="42"/>
                  </a:lnTo>
                  <a:lnTo>
                    <a:pt x="141" y="37"/>
                  </a:lnTo>
                  <a:lnTo>
                    <a:pt x="141" y="12"/>
                  </a:lnTo>
                  <a:lnTo>
                    <a:pt x="142" y="0"/>
                  </a:lnTo>
                  <a:close/>
                  <a:moveTo>
                    <a:pt x="145" y="42"/>
                  </a:moveTo>
                  <a:lnTo>
                    <a:pt x="141" y="42"/>
                  </a:lnTo>
                  <a:lnTo>
                    <a:pt x="140" y="46"/>
                  </a:lnTo>
                  <a:lnTo>
                    <a:pt x="145" y="42"/>
                  </a:lnTo>
                  <a:close/>
                  <a:moveTo>
                    <a:pt x="173" y="7"/>
                  </a:moveTo>
                  <a:lnTo>
                    <a:pt x="166" y="17"/>
                  </a:lnTo>
                  <a:lnTo>
                    <a:pt x="158" y="27"/>
                  </a:lnTo>
                  <a:lnTo>
                    <a:pt x="149" y="37"/>
                  </a:lnTo>
                  <a:lnTo>
                    <a:pt x="145" y="42"/>
                  </a:lnTo>
                  <a:lnTo>
                    <a:pt x="163" y="39"/>
                  </a:lnTo>
                  <a:lnTo>
                    <a:pt x="173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2092" name="docshape361">
              <a:extLst>
                <a:ext uri="{FF2B5EF4-FFF2-40B4-BE49-F238E27FC236}">
                  <a16:creationId xmlns:a16="http://schemas.microsoft.com/office/drawing/2014/main" id="{C051C95A-6901-4EA7-B4E3-F7DD6778E4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84" y="3960"/>
              <a:ext cx="113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3" name="docshape362">
              <a:extLst>
                <a:ext uri="{FF2B5EF4-FFF2-40B4-BE49-F238E27FC236}">
                  <a16:creationId xmlns:a16="http://schemas.microsoft.com/office/drawing/2014/main" id="{1F2A0EB6-690D-4FC4-B56D-B06B0CCBD6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4" y="4543"/>
              <a:ext cx="12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docshape363">
              <a:extLst>
                <a:ext uri="{FF2B5EF4-FFF2-40B4-BE49-F238E27FC236}">
                  <a16:creationId xmlns:a16="http://schemas.microsoft.com/office/drawing/2014/main" id="{F1759AEB-E372-4181-BAB4-906A79A54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6" y="4394"/>
              <a:ext cx="65" cy="219"/>
            </a:xfrm>
            <a:custGeom>
              <a:avLst/>
              <a:gdLst>
                <a:gd name="T0" fmla="+- 0 8626 8626"/>
                <a:gd name="T1" fmla="*/ T0 w 65"/>
                <a:gd name="T2" fmla="+- 0 4394 4394"/>
                <a:gd name="T3" fmla="*/ 4394 h 219"/>
                <a:gd name="T4" fmla="+- 0 8628 8626"/>
                <a:gd name="T5" fmla="*/ T4 w 65"/>
                <a:gd name="T6" fmla="+- 0 4433 4394"/>
                <a:gd name="T7" fmla="*/ 4433 h 219"/>
                <a:gd name="T8" fmla="+- 0 8638 8626"/>
                <a:gd name="T9" fmla="*/ T8 w 65"/>
                <a:gd name="T10" fmla="+- 0 4511 4394"/>
                <a:gd name="T11" fmla="*/ 4511 h 219"/>
                <a:gd name="T12" fmla="+- 0 8639 8626"/>
                <a:gd name="T13" fmla="*/ T12 w 65"/>
                <a:gd name="T14" fmla="+- 0 4551 4394"/>
                <a:gd name="T15" fmla="*/ 4551 h 219"/>
                <a:gd name="T16" fmla="+- 0 8632 8626"/>
                <a:gd name="T17" fmla="*/ T16 w 65"/>
                <a:gd name="T18" fmla="+- 0 4529 4394"/>
                <a:gd name="T19" fmla="*/ 4529 h 219"/>
                <a:gd name="T20" fmla="+- 0 8635 8626"/>
                <a:gd name="T21" fmla="*/ T20 w 65"/>
                <a:gd name="T22" fmla="+- 0 4550 4394"/>
                <a:gd name="T23" fmla="*/ 4550 h 219"/>
                <a:gd name="T24" fmla="+- 0 8639 8626"/>
                <a:gd name="T25" fmla="*/ T24 w 65"/>
                <a:gd name="T26" fmla="+- 0 4572 4394"/>
                <a:gd name="T27" fmla="*/ 4572 h 219"/>
                <a:gd name="T28" fmla="+- 0 8646 8626"/>
                <a:gd name="T29" fmla="*/ T28 w 65"/>
                <a:gd name="T30" fmla="+- 0 4594 4394"/>
                <a:gd name="T31" fmla="*/ 4594 h 219"/>
                <a:gd name="T32" fmla="+- 0 8653 8626"/>
                <a:gd name="T33" fmla="*/ T32 w 65"/>
                <a:gd name="T34" fmla="+- 0 4613 4394"/>
                <a:gd name="T35" fmla="*/ 4613 h 219"/>
                <a:gd name="T36" fmla="+- 0 8685 8626"/>
                <a:gd name="T37" fmla="*/ T36 w 65"/>
                <a:gd name="T38" fmla="+- 0 4564 4394"/>
                <a:gd name="T39" fmla="*/ 4564 h 219"/>
                <a:gd name="T40" fmla="+- 0 8691 8626"/>
                <a:gd name="T41" fmla="*/ T40 w 65"/>
                <a:gd name="T42" fmla="+- 0 4495 4394"/>
                <a:gd name="T43" fmla="*/ 4495 h 219"/>
                <a:gd name="T44" fmla="+- 0 8672 8626"/>
                <a:gd name="T45" fmla="*/ T44 w 65"/>
                <a:gd name="T46" fmla="+- 0 4431 4394"/>
                <a:gd name="T47" fmla="*/ 4431 h 219"/>
                <a:gd name="T48" fmla="+- 0 8626 8626"/>
                <a:gd name="T49" fmla="*/ T48 w 65"/>
                <a:gd name="T50" fmla="+- 0 4394 4394"/>
                <a:gd name="T51" fmla="*/ 4394 h 21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65" h="219">
                  <a:moveTo>
                    <a:pt x="0" y="0"/>
                  </a:moveTo>
                  <a:lnTo>
                    <a:pt x="2" y="39"/>
                  </a:lnTo>
                  <a:lnTo>
                    <a:pt x="12" y="117"/>
                  </a:lnTo>
                  <a:lnTo>
                    <a:pt x="13" y="157"/>
                  </a:lnTo>
                  <a:lnTo>
                    <a:pt x="6" y="135"/>
                  </a:lnTo>
                  <a:lnTo>
                    <a:pt x="9" y="156"/>
                  </a:lnTo>
                  <a:lnTo>
                    <a:pt x="13" y="178"/>
                  </a:lnTo>
                  <a:lnTo>
                    <a:pt x="20" y="200"/>
                  </a:lnTo>
                  <a:lnTo>
                    <a:pt x="27" y="219"/>
                  </a:lnTo>
                  <a:lnTo>
                    <a:pt x="59" y="170"/>
                  </a:lnTo>
                  <a:lnTo>
                    <a:pt x="65" y="101"/>
                  </a:lnTo>
                  <a:lnTo>
                    <a:pt x="46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2" name="Line 47">
              <a:extLst>
                <a:ext uri="{FF2B5EF4-FFF2-40B4-BE49-F238E27FC236}">
                  <a16:creationId xmlns:a16="http://schemas.microsoft.com/office/drawing/2014/main" id="{5199687F-4373-4444-9562-41AA0BF4A9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22" y="6522"/>
              <a:ext cx="0" cy="36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4" name="Line 49">
              <a:extLst>
                <a:ext uri="{FF2B5EF4-FFF2-40B4-BE49-F238E27FC236}">
                  <a16:creationId xmlns:a16="http://schemas.microsoft.com/office/drawing/2014/main" id="{C7C01992-EC1D-4354-834B-1C333D42A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87" y="4855"/>
              <a:ext cx="73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5" name="Line 50">
              <a:extLst>
                <a:ext uri="{FF2B5EF4-FFF2-40B4-BE49-F238E27FC236}">
                  <a16:creationId xmlns:a16="http://schemas.microsoft.com/office/drawing/2014/main" id="{97067EDF-51D4-464F-8873-8F4C470CE3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1" y="6111"/>
              <a:ext cx="1267" cy="92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61AA6685-BC94-443A-9A19-883827E3B18D}"/>
              </a:ext>
            </a:extLst>
          </p:cNvPr>
          <p:cNvSpPr txBox="1"/>
          <p:nvPr/>
        </p:nvSpPr>
        <p:spPr>
          <a:xfrm>
            <a:off x="6107430" y="-28310"/>
            <a:ext cx="6121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effectLst/>
                <a:latin typeface="Segoe UI Web (Greek)"/>
              </a:rPr>
              <a:t>Βρεγματικός Λοβός:</a:t>
            </a:r>
          </a:p>
          <a:p>
            <a:r>
              <a:rPr lang="el-GR" dirty="0">
                <a:effectLst/>
                <a:latin typeface="Segoe UI Web (Greek)"/>
              </a:rPr>
              <a:t>Αισθήσεις: πόνος, αφή, θερμοκρασία </a:t>
            </a:r>
          </a:p>
          <a:p>
            <a:r>
              <a:rPr lang="el-GR" dirty="0">
                <a:effectLst/>
                <a:latin typeface="Segoe UI Web (Greek)"/>
              </a:rPr>
              <a:t>Κατανόηση και ερμηνεία των αισθητηριακών πληροφοριών, όπως το μέγεθος, το χρώμα και το σχήμα Κατανόηση του χώρου και της απόστασης </a:t>
            </a:r>
          </a:p>
          <a:p>
            <a:r>
              <a:rPr lang="el-GR" dirty="0">
                <a:effectLst/>
                <a:latin typeface="Segoe UI Web (Greek)"/>
              </a:rPr>
              <a:t>Υπολογισμοί μαθηματικών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222EA97-D3F9-4C9C-93B5-BD50ABD53344}"/>
              </a:ext>
            </a:extLst>
          </p:cNvPr>
          <p:cNvSpPr txBox="1"/>
          <p:nvPr/>
        </p:nvSpPr>
        <p:spPr>
          <a:xfrm>
            <a:off x="6885940" y="2228790"/>
            <a:ext cx="336380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effectLst/>
                <a:latin typeface="Segoe UI Web (Greek)"/>
              </a:rPr>
              <a:t>Ινιακός Λοβός: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Όραση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Ερμηνεία εικόνας</a:t>
            </a:r>
            <a:endParaRPr lang="el-GR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A11C5E1-C3A0-4A1F-A9EA-E513D84B2109}"/>
              </a:ext>
            </a:extLst>
          </p:cNvPr>
          <p:cNvSpPr txBox="1"/>
          <p:nvPr/>
        </p:nvSpPr>
        <p:spPr>
          <a:xfrm>
            <a:off x="6835140" y="3362454"/>
            <a:ext cx="432837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effectLst/>
                <a:latin typeface="Segoe UI Web (Greek)"/>
              </a:rPr>
              <a:t>Παρεγκεφαλίδα: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Ισορροπία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Συντονισμός κίνησης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Στάση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Segoe UI Web (Greek)"/>
              </a:rPr>
              <a:t>Κ</a:t>
            </a:r>
            <a:r>
              <a:rPr lang="el-GR" dirty="0">
                <a:effectLst/>
                <a:latin typeface="Segoe UI Web (Greek)"/>
              </a:rPr>
              <a:t>ινητικές δεξιότητες ακριβείας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9EC50CE-44C6-4FBC-B90A-3EC39AB84420}"/>
              </a:ext>
            </a:extLst>
          </p:cNvPr>
          <p:cNvSpPr txBox="1"/>
          <p:nvPr/>
        </p:nvSpPr>
        <p:spPr>
          <a:xfrm>
            <a:off x="4264132" y="4592361"/>
            <a:ext cx="336211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effectLst/>
                <a:latin typeface="Segoe UI Web (Greek)"/>
              </a:rPr>
              <a:t>Στέλεχος εγκεφάλου: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Αναπνοή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Έλεγχος καρδιακών παλμών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Συνείδηση, εγρήγορση</a:t>
            </a:r>
            <a:endParaRPr lang="el-GR" dirty="0">
              <a:latin typeface="Segoe UI Web (Greek)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Κατάποση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Πίεση αίματος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Εφίδρωση  </a:t>
            </a:r>
            <a:endParaRPr lang="el-GR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5C9E9C6-10A0-40A2-926C-0B1F7EBA81AB}"/>
              </a:ext>
            </a:extLst>
          </p:cNvPr>
          <p:cNvSpPr txBox="1"/>
          <p:nvPr/>
        </p:nvSpPr>
        <p:spPr>
          <a:xfrm>
            <a:off x="25931" y="3184233"/>
            <a:ext cx="513471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>
                <a:effectLst/>
                <a:latin typeface="Segoe UI Web (Greek)"/>
              </a:rPr>
              <a:t>Κροταφικός Λοβός: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Ικανότητα κατανόησης της γλώσσας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Ακοή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Μνήμη, μακροχρόνια αποθήκευση αναμνήσεων Οργάνωση και σχεδιασμός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effectLst/>
                <a:latin typeface="Segoe UI Web (Greek)"/>
              </a:rPr>
              <a:t>Συμπεριφορά και συναισθήματα</a:t>
            </a:r>
          </a:p>
        </p:txBody>
      </p:sp>
      <p:cxnSp>
        <p:nvCxnSpPr>
          <p:cNvPr id="34" name="Ευθεία γραμμή σύνδεσης 33">
            <a:extLst>
              <a:ext uri="{FF2B5EF4-FFF2-40B4-BE49-F238E27FC236}">
                <a16:creationId xmlns:a16="http://schemas.microsoft.com/office/drawing/2014/main" id="{B4B73FAA-0770-4686-B4F9-48CE2B8C0FE5}"/>
              </a:ext>
            </a:extLst>
          </p:cNvPr>
          <p:cNvCxnSpPr>
            <a:cxnSpLocks/>
          </p:cNvCxnSpPr>
          <p:nvPr/>
        </p:nvCxnSpPr>
        <p:spPr>
          <a:xfrm flipH="1">
            <a:off x="3053715" y="1921788"/>
            <a:ext cx="1051824" cy="68849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Ευθεία γραμμή σύνδεσης 67">
            <a:extLst>
              <a:ext uri="{FF2B5EF4-FFF2-40B4-BE49-F238E27FC236}">
                <a16:creationId xmlns:a16="http://schemas.microsoft.com/office/drawing/2014/main" id="{392FBAEE-3F97-4523-970E-666B08D74FE8}"/>
              </a:ext>
            </a:extLst>
          </p:cNvPr>
          <p:cNvCxnSpPr/>
          <p:nvPr/>
        </p:nvCxnSpPr>
        <p:spPr>
          <a:xfrm flipV="1">
            <a:off x="5711083" y="977308"/>
            <a:ext cx="400792" cy="776375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Ευθεία γραμμή σύνδεσης 68">
            <a:extLst>
              <a:ext uri="{FF2B5EF4-FFF2-40B4-BE49-F238E27FC236}">
                <a16:creationId xmlns:a16="http://schemas.microsoft.com/office/drawing/2014/main" id="{1FA4AE4C-5710-4D4F-AE3D-E4E4E82B61E9}"/>
              </a:ext>
            </a:extLst>
          </p:cNvPr>
          <p:cNvCxnSpPr>
            <a:cxnSpLocks/>
          </p:cNvCxnSpPr>
          <p:nvPr/>
        </p:nvCxnSpPr>
        <p:spPr>
          <a:xfrm flipV="1">
            <a:off x="3942199" y="3471885"/>
            <a:ext cx="728743" cy="57117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Ευθεία γραμμή σύνδεσης 71">
            <a:extLst>
              <a:ext uri="{FF2B5EF4-FFF2-40B4-BE49-F238E27FC236}">
                <a16:creationId xmlns:a16="http://schemas.microsoft.com/office/drawing/2014/main" id="{7D716F8C-0A4B-439C-BC88-2B986EBD4918}"/>
              </a:ext>
            </a:extLst>
          </p:cNvPr>
          <p:cNvCxnSpPr>
            <a:cxnSpLocks/>
          </p:cNvCxnSpPr>
          <p:nvPr/>
        </p:nvCxnSpPr>
        <p:spPr>
          <a:xfrm flipV="1">
            <a:off x="5446395" y="3943732"/>
            <a:ext cx="0" cy="666368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303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3A5824-78C7-4A88-8EC3-9F765F32664D}"/>
              </a:ext>
            </a:extLst>
          </p:cNvPr>
          <p:cNvSpPr txBox="1"/>
          <p:nvPr/>
        </p:nvSpPr>
        <p:spPr>
          <a:xfrm>
            <a:off x="397932" y="2133307"/>
            <a:ext cx="10984443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400" dirty="0">
                <a:effectLst/>
                <a:latin typeface="Segoe UI Web (Greek)"/>
              </a:rPr>
              <a:t>Κίνηση, συντονισμός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400" dirty="0">
                <a:effectLst/>
                <a:latin typeface="Segoe UI Web (Greek)"/>
              </a:rPr>
              <a:t>Αισθητηριακές λειτουργίες: όραση, ήχος, όσφρηση, αφή, γεύση, πόνος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400" dirty="0">
                <a:effectLst/>
                <a:latin typeface="Segoe UI Web (Greek)"/>
              </a:rPr>
              <a:t>Αντίληψη: ερμηνεία πληροφοριών από τις αισθήσεις, αίσθηση του περιβάλλοντος.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400" dirty="0">
                <a:effectLst/>
                <a:latin typeface="Segoe UI Web (Greek)"/>
              </a:rPr>
              <a:t>Γνωστικές λειτουργίες: σκέψη, ανάμνηση, σχεδιασμός, συλλογιστική, επίλυση προβλημάτων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400" dirty="0">
                <a:effectLst/>
                <a:latin typeface="Segoe UI Web (Greek)"/>
              </a:rPr>
              <a:t>Επικοινωνία: κατανόηση της γλώσσας, ομιλία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400" dirty="0">
                <a:effectLst/>
                <a:latin typeface="Segoe UI Web (Greek)"/>
              </a:rPr>
              <a:t>Συναισθήματα &amp; συμπεριφορά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74B9CE-A7AC-495A-8EA5-31EB679E1F7C}"/>
              </a:ext>
            </a:extLst>
          </p:cNvPr>
          <p:cNvSpPr txBox="1"/>
          <p:nvPr/>
        </p:nvSpPr>
        <p:spPr>
          <a:xfrm>
            <a:off x="397932" y="368069"/>
            <a:ext cx="1143846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b="1" dirty="0">
                <a:effectLst/>
                <a:latin typeface="Segoe UI Web (Greek)"/>
              </a:rPr>
              <a:t>Εγκέφαλος = κέντρο ελέγχου </a:t>
            </a:r>
          </a:p>
          <a:p>
            <a:endParaRPr lang="el-GR" sz="2400" b="1" dirty="0">
              <a:effectLst/>
              <a:latin typeface="Segoe UI Web (Greek)"/>
            </a:endParaRPr>
          </a:p>
          <a:p>
            <a:r>
              <a:rPr lang="el-GR" sz="2400" dirty="0">
                <a:effectLst/>
                <a:latin typeface="Segoe UI Web (Greek)"/>
              </a:rPr>
              <a:t>Σωματικές, αισθητηριακές, διανοητικές &amp; συναισθηματικές λειτουργίες</a:t>
            </a:r>
            <a:r>
              <a:rPr lang="el-GR" sz="2400" dirty="0">
                <a:latin typeface="Segoe UI Web (Greek)"/>
              </a:rPr>
              <a:t>: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311671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5859" y="391159"/>
            <a:ext cx="10584111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Arial" panose="020B0604020202020204" pitchFamily="34" charset="0"/>
              </a:rPr>
              <a:t>Συμπτώματα  εγκεφαλικής ισχαιμίας</a:t>
            </a:r>
            <a:endParaRPr lang="en-US" sz="2800" b="1" dirty="0">
              <a:latin typeface="Arial" panose="020B0604020202020204" pitchFamily="34" charset="0"/>
            </a:endParaRPr>
          </a:p>
          <a:p>
            <a:endParaRPr lang="el-GR" sz="2400" dirty="0">
              <a:latin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</a:endParaRP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Εξαρτώνται από περιοχή &amp; έκταση της βλάβης: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Αιμωδία &amp; αδυναμία προσώπου, χεριού ή ποδιού ειδικά από την μία πλευρά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Σύγχυση &amp;  διαταραχή επιπέδου συνείδησης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Προβλήματα ομιλίας &amp; κατανόησης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Δυσκολία στο περπάτημα, ζαλάδα, έλλειψη ισορροπίας και συντονισμένων κινήσεων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Διαταραχές αντίληψης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Αιφνίδια, ισχυρή κεφαλαλγία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Έμετοι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>
                <a:latin typeface="Arial" panose="020B0604020202020204" pitchFamily="34" charset="0"/>
              </a:rPr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158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7559" y="517029"/>
            <a:ext cx="920706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Arial" panose="020B0604020202020204" pitchFamily="34" charset="0"/>
              </a:rPr>
              <a:t>Γνωσιακές διαταραχές</a:t>
            </a:r>
          </a:p>
          <a:p>
            <a:endParaRPr lang="en-US" sz="32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</a:rPr>
              <a:t>Άρνηση ασθένειας</a:t>
            </a:r>
            <a:endParaRPr lang="en-US" sz="20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</a:rPr>
              <a:t>Αποπροσανατολισμός στο χώρο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</a:rPr>
              <a:t>Προβλήματα μνήμης, κρίσης, επίλυσης προβλημάτων, λήψης αποφάσεων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</a:rPr>
              <a:t>Έλλειψη συγκέντρωσης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</a:rPr>
              <a:t>Αφασία (αδυναμία λεκτικής επικοινωνίας)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</a:rPr>
              <a:t>Αλεξία (αδυναμία γραφής)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 err="1">
                <a:latin typeface="Arial" panose="020B0604020202020204" pitchFamily="34" charset="0"/>
              </a:rPr>
              <a:t>Αγραψία</a:t>
            </a:r>
            <a:r>
              <a:rPr lang="el-GR" sz="2000" dirty="0">
                <a:latin typeface="Arial" panose="020B0604020202020204" pitchFamily="34" charset="0"/>
              </a:rPr>
              <a:t> (δυσκολία γραφής)</a:t>
            </a:r>
            <a:endParaRPr 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84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696" y="642400"/>
            <a:ext cx="1023707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Arial" panose="020B0604020202020204" pitchFamily="34" charset="0"/>
              </a:rPr>
              <a:t>Κινητικές διαταραχές</a:t>
            </a:r>
          </a:p>
          <a:p>
            <a:endParaRPr lang="el-GR" sz="3200" dirty="0">
              <a:latin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Ημιπληγία – παράλυση της μίας πλευράς του σώματος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Ημιπάρεση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– αδυναμία της μίας πλευράς του σώματος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Υποτονία – αδυναμία ελέγχου της δύναμης της βαρύτητας, τείνουν να πέφτουν προς την μία πλευρά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Υπερτονία – ακαμψία, μείωση εύρους κίνησης αρθρώσεων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Ακράτεια ούρων - κοπράνων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Αστάθεια – ανικανότητα να κρατήσουν τα πόδια κοντά το ένα με το άλλο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Δυσαρθρία – δυσκολία ομιλίας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Αφασία – ανικανότητα ομιλίας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Δυσφαγία – δυσκολία κατάποσης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59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4496" y="367099"/>
            <a:ext cx="11409277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/>
              <a:t>Αισθητηριακές διαταραχές</a:t>
            </a:r>
            <a:endParaRPr lang="en-US" dirty="0"/>
          </a:p>
          <a:p>
            <a:endParaRPr lang="el-GR" dirty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Αγνωσία – </a:t>
            </a:r>
            <a:r>
              <a:rPr lang="el-GR" altLang="en-US" sz="2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απώλεια της ικανότητας αναγνώρισης αντικειμένων, προσώπων, ήχων, σχημάτων,</a:t>
            </a:r>
          </a:p>
          <a:p>
            <a:pPr>
              <a:lnSpc>
                <a:spcPct val="200000"/>
              </a:lnSpc>
            </a:pPr>
            <a:r>
              <a:rPr lang="el-GR" altLang="en-US" sz="20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ή μυρωδιών ενώ η συγκεκριμένη αίσθηση δεν έχει βλάβη, ούτε  υπάρχει απώλεια μνήμης</a:t>
            </a:r>
            <a:r>
              <a:rPr lang="el-G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Neglected Syndrome</a:t>
            </a:r>
            <a:endParaRPr lang="el-GR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Απραξία – Ανικανότητα πραγματοποίησης γνωστών τους δεξιοτήτων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Αμαυρωσ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α – προσωρινή τύφλωση από το ένα μάτι λόγω προσωρινής έλλειψης αιμάτωσης του </a:t>
            </a:r>
            <a:b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αμφιβληστροειδή χιτώνα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Ημιανοψία</a:t>
            </a:r>
            <a:endParaRPr lang="el-GR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923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38" y="917684"/>
            <a:ext cx="11346340" cy="322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582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1104</Words>
  <Application>Microsoft Office PowerPoint</Application>
  <PresentationFormat>Ευρεία οθόνη</PresentationFormat>
  <Paragraphs>204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Droid Sans</vt:lpstr>
      <vt:lpstr>inherit</vt:lpstr>
      <vt:lpstr>Segoe UI Web (Greek)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Nikos Stefanopoulos</dc:creator>
  <cp:lastModifiedBy>Κιέκκας Παναγιώτης</cp:lastModifiedBy>
  <cp:revision>77</cp:revision>
  <dcterms:created xsi:type="dcterms:W3CDTF">2016-10-05T09:28:47Z</dcterms:created>
  <dcterms:modified xsi:type="dcterms:W3CDTF">2022-05-29T11:18:25Z</dcterms:modified>
</cp:coreProperties>
</file>