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1" r:id="rId6"/>
    <p:sldId id="262" r:id="rId7"/>
    <p:sldId id="263" r:id="rId8"/>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73" d="100"/>
          <a:sy n="73" d="100"/>
        </p:scale>
        <p:origin x="405" y="42"/>
      </p:cViewPr>
      <p:guideLst/>
    </p:cSldViewPr>
  </p:slideViewPr>
  <p:outlineViewPr>
    <p:cViewPr>
      <p:scale>
        <a:sx n="33" d="100"/>
        <a:sy n="33" d="100"/>
      </p:scale>
      <p:origin x="0" y="-332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5F3C78B-CF96-4CAD-AA48-11699BC79D6E}"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7C6512D6-889B-4B61-A436-6F8FAF850962}">
      <dgm:prSet/>
      <dgm:spPr/>
      <dgm:t>
        <a:bodyPr/>
        <a:lstStyle/>
        <a:p>
          <a:r>
            <a:rPr lang="el-GR"/>
            <a:t>Τήξη : Η διαδικασία κατά την οποία ένα υλικό από στερεό γίνεται υγρή.</a:t>
          </a:r>
          <a:endParaRPr lang="en-US"/>
        </a:p>
      </dgm:t>
    </dgm:pt>
    <dgm:pt modelId="{3C674143-4E36-4BAD-849E-A3F7C06C1BBD}" type="parTrans" cxnId="{4CF9E711-43A3-4035-B6EF-AFE6F7B06BDA}">
      <dgm:prSet/>
      <dgm:spPr/>
      <dgm:t>
        <a:bodyPr/>
        <a:lstStyle/>
        <a:p>
          <a:endParaRPr lang="en-US"/>
        </a:p>
      </dgm:t>
    </dgm:pt>
    <dgm:pt modelId="{1D7CD30B-19D5-4AD2-AD07-B5F82C4D2590}" type="sibTrans" cxnId="{4CF9E711-43A3-4035-B6EF-AFE6F7B06BDA}">
      <dgm:prSet/>
      <dgm:spPr/>
      <dgm:t>
        <a:bodyPr/>
        <a:lstStyle/>
        <a:p>
          <a:endParaRPr lang="en-US"/>
        </a:p>
      </dgm:t>
    </dgm:pt>
    <dgm:pt modelId="{3E8E35DF-078C-49CB-94C4-81854A1FE36F}">
      <dgm:prSet/>
      <dgm:spPr/>
      <dgm:t>
        <a:bodyPr/>
        <a:lstStyle/>
        <a:p>
          <a:r>
            <a:rPr lang="el-GR"/>
            <a:t>Πήξη : Η διαδικασία κατά την οποία ένα υλικό από υγρό γίνεται στερεό.</a:t>
          </a:r>
          <a:endParaRPr lang="en-US"/>
        </a:p>
      </dgm:t>
    </dgm:pt>
    <dgm:pt modelId="{4E07C846-54E6-4EC0-9CA5-45E8B578D80B}" type="parTrans" cxnId="{8F89EB23-1916-4129-9B87-17B0820E57CE}">
      <dgm:prSet/>
      <dgm:spPr/>
      <dgm:t>
        <a:bodyPr/>
        <a:lstStyle/>
        <a:p>
          <a:endParaRPr lang="en-US"/>
        </a:p>
      </dgm:t>
    </dgm:pt>
    <dgm:pt modelId="{72F03857-C6F9-436B-8D84-9DB6B28DF3D3}" type="sibTrans" cxnId="{8F89EB23-1916-4129-9B87-17B0820E57CE}">
      <dgm:prSet/>
      <dgm:spPr/>
      <dgm:t>
        <a:bodyPr/>
        <a:lstStyle/>
        <a:p>
          <a:endParaRPr lang="en-US"/>
        </a:p>
      </dgm:t>
    </dgm:pt>
    <dgm:pt modelId="{49A1A50D-37F2-424F-94F9-D89786736C1C}">
      <dgm:prSet/>
      <dgm:spPr/>
      <dgm:t>
        <a:bodyPr/>
        <a:lstStyle/>
        <a:p>
          <a:r>
            <a:rPr lang="el-GR"/>
            <a:t>Εξαέρωση : Η αλλαγή μορφής από υγρό σε αέριο. </a:t>
          </a:r>
          <a:endParaRPr lang="en-US"/>
        </a:p>
      </dgm:t>
    </dgm:pt>
    <dgm:pt modelId="{4FF7F1E4-DFEF-4FBF-86CD-56DFB6DCEB4C}" type="parTrans" cxnId="{AE192A3C-BDD9-49E7-A5E4-859EF893ECB6}">
      <dgm:prSet/>
      <dgm:spPr/>
      <dgm:t>
        <a:bodyPr/>
        <a:lstStyle/>
        <a:p>
          <a:endParaRPr lang="en-US"/>
        </a:p>
      </dgm:t>
    </dgm:pt>
    <dgm:pt modelId="{530ABC04-CA57-4578-B83C-D306E94FB551}" type="sibTrans" cxnId="{AE192A3C-BDD9-49E7-A5E4-859EF893ECB6}">
      <dgm:prSet/>
      <dgm:spPr/>
      <dgm:t>
        <a:bodyPr/>
        <a:lstStyle/>
        <a:p>
          <a:endParaRPr lang="en-US"/>
        </a:p>
      </dgm:t>
    </dgm:pt>
    <dgm:pt modelId="{2799E8B6-3F71-4884-AD79-2E81761F66CF}">
      <dgm:prSet/>
      <dgm:spPr/>
      <dgm:t>
        <a:bodyPr/>
        <a:lstStyle/>
        <a:p>
          <a:r>
            <a:rPr lang="el-GR"/>
            <a:t>Εξάτμιση </a:t>
          </a:r>
          <a:r>
            <a:rPr lang="en-US"/>
            <a:t>: </a:t>
          </a:r>
          <a:r>
            <a:rPr lang="el-GR"/>
            <a:t>ορίζεται η δημιουργία ατμών </a:t>
          </a:r>
          <a:endParaRPr lang="en-US"/>
        </a:p>
      </dgm:t>
    </dgm:pt>
    <dgm:pt modelId="{83718CFB-AAAB-4666-9C9E-A8BC327551E5}" type="parTrans" cxnId="{B81F4352-A1EF-4DDC-A9D6-DCE486552BD5}">
      <dgm:prSet/>
      <dgm:spPr/>
      <dgm:t>
        <a:bodyPr/>
        <a:lstStyle/>
        <a:p>
          <a:endParaRPr lang="en-US"/>
        </a:p>
      </dgm:t>
    </dgm:pt>
    <dgm:pt modelId="{9EBF9B7C-C86C-4FBB-A0A5-93C243ECD722}" type="sibTrans" cxnId="{B81F4352-A1EF-4DDC-A9D6-DCE486552BD5}">
      <dgm:prSet/>
      <dgm:spPr/>
      <dgm:t>
        <a:bodyPr/>
        <a:lstStyle/>
        <a:p>
          <a:endParaRPr lang="en-US"/>
        </a:p>
      </dgm:t>
    </dgm:pt>
    <dgm:pt modelId="{E8DB6CFC-9D22-4FB2-95D7-27247EA3B47A}">
      <dgm:prSet/>
      <dgm:spPr/>
      <dgm:t>
        <a:bodyPr/>
        <a:lstStyle/>
        <a:p>
          <a:r>
            <a:rPr lang="el-GR"/>
            <a:t>Βρασμός : Η δημιουργία ατμών από την επιφάνεια του εσωτερικού υγρού.</a:t>
          </a:r>
          <a:endParaRPr lang="en-US"/>
        </a:p>
      </dgm:t>
    </dgm:pt>
    <dgm:pt modelId="{716B9B6D-3487-460B-BBCD-8EF7C9C8A9D8}" type="parTrans" cxnId="{807C7B38-1B79-43F4-940E-A122B2B22897}">
      <dgm:prSet/>
      <dgm:spPr/>
      <dgm:t>
        <a:bodyPr/>
        <a:lstStyle/>
        <a:p>
          <a:endParaRPr lang="en-US"/>
        </a:p>
      </dgm:t>
    </dgm:pt>
    <dgm:pt modelId="{1BFE4129-512D-4C28-AB6D-B389AD9BCBB7}" type="sibTrans" cxnId="{807C7B38-1B79-43F4-940E-A122B2B22897}">
      <dgm:prSet/>
      <dgm:spPr/>
      <dgm:t>
        <a:bodyPr/>
        <a:lstStyle/>
        <a:p>
          <a:endParaRPr lang="en-US"/>
        </a:p>
      </dgm:t>
    </dgm:pt>
    <dgm:pt modelId="{A5E8DA25-D64F-47EA-B9B9-E6449D74DE78}">
      <dgm:prSet/>
      <dgm:spPr/>
      <dgm:t>
        <a:bodyPr/>
        <a:lstStyle/>
        <a:p>
          <a:r>
            <a:rPr lang="el-GR"/>
            <a:t>Υγροποίηση : Η διαδικασία μετατροπής από αέριο σε υγρό. </a:t>
          </a:r>
          <a:endParaRPr lang="en-US"/>
        </a:p>
      </dgm:t>
    </dgm:pt>
    <dgm:pt modelId="{36C2D758-0F84-46D1-9105-91A2A107ED9B}" type="parTrans" cxnId="{838775D2-5C49-4ECF-A7B8-DCA7D23CAF23}">
      <dgm:prSet/>
      <dgm:spPr/>
      <dgm:t>
        <a:bodyPr/>
        <a:lstStyle/>
        <a:p>
          <a:endParaRPr lang="en-US"/>
        </a:p>
      </dgm:t>
    </dgm:pt>
    <dgm:pt modelId="{EB5579D6-2224-4E87-BADD-3AB3E5A56F76}" type="sibTrans" cxnId="{838775D2-5C49-4ECF-A7B8-DCA7D23CAF23}">
      <dgm:prSet/>
      <dgm:spPr/>
      <dgm:t>
        <a:bodyPr/>
        <a:lstStyle/>
        <a:p>
          <a:endParaRPr lang="en-US"/>
        </a:p>
      </dgm:t>
    </dgm:pt>
    <dgm:pt modelId="{EBFBD6B2-4AF6-4321-A70C-C437A593284F}" type="pres">
      <dgm:prSet presAssocID="{A5F3C78B-CF96-4CAD-AA48-11699BC79D6E}" presName="linear" presStyleCnt="0">
        <dgm:presLayoutVars>
          <dgm:animLvl val="lvl"/>
          <dgm:resizeHandles val="exact"/>
        </dgm:presLayoutVars>
      </dgm:prSet>
      <dgm:spPr/>
    </dgm:pt>
    <dgm:pt modelId="{346BB93B-1E4C-44E4-B3E1-599891E9FEE9}" type="pres">
      <dgm:prSet presAssocID="{7C6512D6-889B-4B61-A436-6F8FAF850962}" presName="parentText" presStyleLbl="node1" presStyleIdx="0" presStyleCnt="6">
        <dgm:presLayoutVars>
          <dgm:chMax val="0"/>
          <dgm:bulletEnabled val="1"/>
        </dgm:presLayoutVars>
      </dgm:prSet>
      <dgm:spPr/>
    </dgm:pt>
    <dgm:pt modelId="{F157CE10-28D2-464C-BEE3-7751B598A1F8}" type="pres">
      <dgm:prSet presAssocID="{1D7CD30B-19D5-4AD2-AD07-B5F82C4D2590}" presName="spacer" presStyleCnt="0"/>
      <dgm:spPr/>
    </dgm:pt>
    <dgm:pt modelId="{65B489A0-349B-46E0-A5FE-174DBDF8408C}" type="pres">
      <dgm:prSet presAssocID="{3E8E35DF-078C-49CB-94C4-81854A1FE36F}" presName="parentText" presStyleLbl="node1" presStyleIdx="1" presStyleCnt="6">
        <dgm:presLayoutVars>
          <dgm:chMax val="0"/>
          <dgm:bulletEnabled val="1"/>
        </dgm:presLayoutVars>
      </dgm:prSet>
      <dgm:spPr/>
    </dgm:pt>
    <dgm:pt modelId="{3FD4258C-0827-42E4-8B62-5F684ABB145C}" type="pres">
      <dgm:prSet presAssocID="{72F03857-C6F9-436B-8D84-9DB6B28DF3D3}" presName="spacer" presStyleCnt="0"/>
      <dgm:spPr/>
    </dgm:pt>
    <dgm:pt modelId="{EB6A28C1-295E-4145-9B08-247C9CA238C2}" type="pres">
      <dgm:prSet presAssocID="{49A1A50D-37F2-424F-94F9-D89786736C1C}" presName="parentText" presStyleLbl="node1" presStyleIdx="2" presStyleCnt="6">
        <dgm:presLayoutVars>
          <dgm:chMax val="0"/>
          <dgm:bulletEnabled val="1"/>
        </dgm:presLayoutVars>
      </dgm:prSet>
      <dgm:spPr/>
    </dgm:pt>
    <dgm:pt modelId="{815B264B-AA27-47A3-A6C8-65939478EE11}" type="pres">
      <dgm:prSet presAssocID="{530ABC04-CA57-4578-B83C-D306E94FB551}" presName="spacer" presStyleCnt="0"/>
      <dgm:spPr/>
    </dgm:pt>
    <dgm:pt modelId="{5F7BB04D-6837-4B67-B90A-545158B0EF0C}" type="pres">
      <dgm:prSet presAssocID="{2799E8B6-3F71-4884-AD79-2E81761F66CF}" presName="parentText" presStyleLbl="node1" presStyleIdx="3" presStyleCnt="6">
        <dgm:presLayoutVars>
          <dgm:chMax val="0"/>
          <dgm:bulletEnabled val="1"/>
        </dgm:presLayoutVars>
      </dgm:prSet>
      <dgm:spPr/>
    </dgm:pt>
    <dgm:pt modelId="{86AAA393-BF77-49C7-ADCE-3F5877AE1F76}" type="pres">
      <dgm:prSet presAssocID="{9EBF9B7C-C86C-4FBB-A0A5-93C243ECD722}" presName="spacer" presStyleCnt="0"/>
      <dgm:spPr/>
    </dgm:pt>
    <dgm:pt modelId="{F5752AC2-07DF-4658-9FFE-1B3EC7347553}" type="pres">
      <dgm:prSet presAssocID="{E8DB6CFC-9D22-4FB2-95D7-27247EA3B47A}" presName="parentText" presStyleLbl="node1" presStyleIdx="4" presStyleCnt="6">
        <dgm:presLayoutVars>
          <dgm:chMax val="0"/>
          <dgm:bulletEnabled val="1"/>
        </dgm:presLayoutVars>
      </dgm:prSet>
      <dgm:spPr/>
    </dgm:pt>
    <dgm:pt modelId="{19B46FAE-A55E-4EF0-BA8D-DDEE75BE8E56}" type="pres">
      <dgm:prSet presAssocID="{1BFE4129-512D-4C28-AB6D-B389AD9BCBB7}" presName="spacer" presStyleCnt="0"/>
      <dgm:spPr/>
    </dgm:pt>
    <dgm:pt modelId="{A670C5ED-33AB-486A-9D3A-DBEDB44F93D4}" type="pres">
      <dgm:prSet presAssocID="{A5E8DA25-D64F-47EA-B9B9-E6449D74DE78}" presName="parentText" presStyleLbl="node1" presStyleIdx="5" presStyleCnt="6">
        <dgm:presLayoutVars>
          <dgm:chMax val="0"/>
          <dgm:bulletEnabled val="1"/>
        </dgm:presLayoutVars>
      </dgm:prSet>
      <dgm:spPr/>
    </dgm:pt>
  </dgm:ptLst>
  <dgm:cxnLst>
    <dgm:cxn modelId="{951C9B01-B5AF-4C24-957F-640852A9AEEB}" type="presOf" srcId="{E8DB6CFC-9D22-4FB2-95D7-27247EA3B47A}" destId="{F5752AC2-07DF-4658-9FFE-1B3EC7347553}" srcOrd="0" destOrd="0" presId="urn:microsoft.com/office/officeart/2005/8/layout/vList2"/>
    <dgm:cxn modelId="{852B8D0F-7D4E-4AD3-BC99-EA79883D1A88}" type="presOf" srcId="{A5F3C78B-CF96-4CAD-AA48-11699BC79D6E}" destId="{EBFBD6B2-4AF6-4321-A70C-C437A593284F}" srcOrd="0" destOrd="0" presId="urn:microsoft.com/office/officeart/2005/8/layout/vList2"/>
    <dgm:cxn modelId="{4CF9E711-43A3-4035-B6EF-AFE6F7B06BDA}" srcId="{A5F3C78B-CF96-4CAD-AA48-11699BC79D6E}" destId="{7C6512D6-889B-4B61-A436-6F8FAF850962}" srcOrd="0" destOrd="0" parTransId="{3C674143-4E36-4BAD-849E-A3F7C06C1BBD}" sibTransId="{1D7CD30B-19D5-4AD2-AD07-B5F82C4D2590}"/>
    <dgm:cxn modelId="{8F89EB23-1916-4129-9B87-17B0820E57CE}" srcId="{A5F3C78B-CF96-4CAD-AA48-11699BC79D6E}" destId="{3E8E35DF-078C-49CB-94C4-81854A1FE36F}" srcOrd="1" destOrd="0" parTransId="{4E07C846-54E6-4EC0-9CA5-45E8B578D80B}" sibTransId="{72F03857-C6F9-436B-8D84-9DB6B28DF3D3}"/>
    <dgm:cxn modelId="{EBAC0F26-E5E6-4236-AA12-02E8B611801F}" type="presOf" srcId="{7C6512D6-889B-4B61-A436-6F8FAF850962}" destId="{346BB93B-1E4C-44E4-B3E1-599891E9FEE9}" srcOrd="0" destOrd="0" presId="urn:microsoft.com/office/officeart/2005/8/layout/vList2"/>
    <dgm:cxn modelId="{807C7B38-1B79-43F4-940E-A122B2B22897}" srcId="{A5F3C78B-CF96-4CAD-AA48-11699BC79D6E}" destId="{E8DB6CFC-9D22-4FB2-95D7-27247EA3B47A}" srcOrd="4" destOrd="0" parTransId="{716B9B6D-3487-460B-BBCD-8EF7C9C8A9D8}" sibTransId="{1BFE4129-512D-4C28-AB6D-B389AD9BCBB7}"/>
    <dgm:cxn modelId="{AE192A3C-BDD9-49E7-A5E4-859EF893ECB6}" srcId="{A5F3C78B-CF96-4CAD-AA48-11699BC79D6E}" destId="{49A1A50D-37F2-424F-94F9-D89786736C1C}" srcOrd="2" destOrd="0" parTransId="{4FF7F1E4-DFEF-4FBF-86CD-56DFB6DCEB4C}" sibTransId="{530ABC04-CA57-4578-B83C-D306E94FB551}"/>
    <dgm:cxn modelId="{AD07065C-AAC1-492A-8FDE-27EC264ED3D6}" type="presOf" srcId="{2799E8B6-3F71-4884-AD79-2E81761F66CF}" destId="{5F7BB04D-6837-4B67-B90A-545158B0EF0C}" srcOrd="0" destOrd="0" presId="urn:microsoft.com/office/officeart/2005/8/layout/vList2"/>
    <dgm:cxn modelId="{B81F4352-A1EF-4DDC-A9D6-DCE486552BD5}" srcId="{A5F3C78B-CF96-4CAD-AA48-11699BC79D6E}" destId="{2799E8B6-3F71-4884-AD79-2E81761F66CF}" srcOrd="3" destOrd="0" parTransId="{83718CFB-AAAB-4666-9C9E-A8BC327551E5}" sibTransId="{9EBF9B7C-C86C-4FBB-A0A5-93C243ECD722}"/>
    <dgm:cxn modelId="{CAA79F7E-91CC-46CB-91B8-0216EC40B165}" type="presOf" srcId="{A5E8DA25-D64F-47EA-B9B9-E6449D74DE78}" destId="{A670C5ED-33AB-486A-9D3A-DBEDB44F93D4}" srcOrd="0" destOrd="0" presId="urn:microsoft.com/office/officeart/2005/8/layout/vList2"/>
    <dgm:cxn modelId="{381B5D8E-576B-4053-8F0C-28DD0C57F280}" type="presOf" srcId="{3E8E35DF-078C-49CB-94C4-81854A1FE36F}" destId="{65B489A0-349B-46E0-A5FE-174DBDF8408C}" srcOrd="0" destOrd="0" presId="urn:microsoft.com/office/officeart/2005/8/layout/vList2"/>
    <dgm:cxn modelId="{42B6018F-A4E2-46B2-82D8-F06B91A86EEC}" type="presOf" srcId="{49A1A50D-37F2-424F-94F9-D89786736C1C}" destId="{EB6A28C1-295E-4145-9B08-247C9CA238C2}" srcOrd="0" destOrd="0" presId="urn:microsoft.com/office/officeart/2005/8/layout/vList2"/>
    <dgm:cxn modelId="{838775D2-5C49-4ECF-A7B8-DCA7D23CAF23}" srcId="{A5F3C78B-CF96-4CAD-AA48-11699BC79D6E}" destId="{A5E8DA25-D64F-47EA-B9B9-E6449D74DE78}" srcOrd="5" destOrd="0" parTransId="{36C2D758-0F84-46D1-9105-91A2A107ED9B}" sibTransId="{EB5579D6-2224-4E87-BADD-3AB3E5A56F76}"/>
    <dgm:cxn modelId="{D145D6AC-2495-43BD-86E4-64FDF7389763}" type="presParOf" srcId="{EBFBD6B2-4AF6-4321-A70C-C437A593284F}" destId="{346BB93B-1E4C-44E4-B3E1-599891E9FEE9}" srcOrd="0" destOrd="0" presId="urn:microsoft.com/office/officeart/2005/8/layout/vList2"/>
    <dgm:cxn modelId="{D33805B2-FEB6-4753-AB6C-14F167DC1A61}" type="presParOf" srcId="{EBFBD6B2-4AF6-4321-A70C-C437A593284F}" destId="{F157CE10-28D2-464C-BEE3-7751B598A1F8}" srcOrd="1" destOrd="0" presId="urn:microsoft.com/office/officeart/2005/8/layout/vList2"/>
    <dgm:cxn modelId="{D6403058-B21B-4023-9143-67E4742327AA}" type="presParOf" srcId="{EBFBD6B2-4AF6-4321-A70C-C437A593284F}" destId="{65B489A0-349B-46E0-A5FE-174DBDF8408C}" srcOrd="2" destOrd="0" presId="urn:microsoft.com/office/officeart/2005/8/layout/vList2"/>
    <dgm:cxn modelId="{F8FDB268-CADD-4BF6-987F-C715CD49AA37}" type="presParOf" srcId="{EBFBD6B2-4AF6-4321-A70C-C437A593284F}" destId="{3FD4258C-0827-42E4-8B62-5F684ABB145C}" srcOrd="3" destOrd="0" presId="urn:microsoft.com/office/officeart/2005/8/layout/vList2"/>
    <dgm:cxn modelId="{1165D33A-838B-4693-B178-051DB8584475}" type="presParOf" srcId="{EBFBD6B2-4AF6-4321-A70C-C437A593284F}" destId="{EB6A28C1-295E-4145-9B08-247C9CA238C2}" srcOrd="4" destOrd="0" presId="urn:microsoft.com/office/officeart/2005/8/layout/vList2"/>
    <dgm:cxn modelId="{85CD46B8-6097-4801-98A4-FBFBBD5A64BC}" type="presParOf" srcId="{EBFBD6B2-4AF6-4321-A70C-C437A593284F}" destId="{815B264B-AA27-47A3-A6C8-65939478EE11}" srcOrd="5" destOrd="0" presId="urn:microsoft.com/office/officeart/2005/8/layout/vList2"/>
    <dgm:cxn modelId="{9A7DBC4F-762F-4735-BA6D-461C3440B00F}" type="presParOf" srcId="{EBFBD6B2-4AF6-4321-A70C-C437A593284F}" destId="{5F7BB04D-6837-4B67-B90A-545158B0EF0C}" srcOrd="6" destOrd="0" presId="urn:microsoft.com/office/officeart/2005/8/layout/vList2"/>
    <dgm:cxn modelId="{847C5AD0-3E3E-4D81-8CA9-6C346CD152A4}" type="presParOf" srcId="{EBFBD6B2-4AF6-4321-A70C-C437A593284F}" destId="{86AAA393-BF77-49C7-ADCE-3F5877AE1F76}" srcOrd="7" destOrd="0" presId="urn:microsoft.com/office/officeart/2005/8/layout/vList2"/>
    <dgm:cxn modelId="{D5DEFCB5-FCAF-4F85-A62B-17AE239E34D2}" type="presParOf" srcId="{EBFBD6B2-4AF6-4321-A70C-C437A593284F}" destId="{F5752AC2-07DF-4658-9FFE-1B3EC7347553}" srcOrd="8" destOrd="0" presId="urn:microsoft.com/office/officeart/2005/8/layout/vList2"/>
    <dgm:cxn modelId="{C1573383-D57C-4EA6-B424-6E4050A63F78}" type="presParOf" srcId="{EBFBD6B2-4AF6-4321-A70C-C437A593284F}" destId="{19B46FAE-A55E-4EF0-BA8D-DDEE75BE8E56}" srcOrd="9" destOrd="0" presId="urn:microsoft.com/office/officeart/2005/8/layout/vList2"/>
    <dgm:cxn modelId="{6845B45D-C394-4B5C-B23D-2AC20890FB75}" type="presParOf" srcId="{EBFBD6B2-4AF6-4321-A70C-C437A593284F}" destId="{A670C5ED-33AB-486A-9D3A-DBEDB44F93D4}"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97254AD-3DA5-457C-8354-D41145C976EE}"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7BCE3DE7-451D-442B-8181-859911118723}">
      <dgm:prSet/>
      <dgm:spPr/>
      <dgm:t>
        <a:bodyPr/>
        <a:lstStyle/>
        <a:p>
          <a:r>
            <a:rPr lang="el-GR"/>
            <a:t>Υλικά</a:t>
          </a:r>
          <a:r>
            <a:rPr lang="en-US"/>
            <a:t> : </a:t>
          </a:r>
          <a:r>
            <a:rPr lang="el-GR"/>
            <a:t>Το χρωματισμένο νερό του Συννεφουλη,1 μπρίκι ,1 γκαζάκι ,1 κρύο πιάτο .</a:t>
          </a:r>
          <a:endParaRPr lang="en-US"/>
        </a:p>
      </dgm:t>
    </dgm:pt>
    <dgm:pt modelId="{BB2BF657-6B42-410A-B888-D1C3E652CB78}" type="parTrans" cxnId="{42A1508F-421D-4F6E-80B0-9EAD8A67657A}">
      <dgm:prSet/>
      <dgm:spPr/>
      <dgm:t>
        <a:bodyPr/>
        <a:lstStyle/>
        <a:p>
          <a:endParaRPr lang="en-US"/>
        </a:p>
      </dgm:t>
    </dgm:pt>
    <dgm:pt modelId="{83F0FDA5-6137-4B2C-9097-A22C75BAB870}" type="sibTrans" cxnId="{42A1508F-421D-4F6E-80B0-9EAD8A67657A}">
      <dgm:prSet/>
      <dgm:spPr/>
      <dgm:t>
        <a:bodyPr/>
        <a:lstStyle/>
        <a:p>
          <a:endParaRPr lang="en-US"/>
        </a:p>
      </dgm:t>
    </dgm:pt>
    <dgm:pt modelId="{76F659C9-4F4B-494E-A730-AC8954AFC390}">
      <dgm:prSet/>
      <dgm:spPr/>
      <dgm:t>
        <a:bodyPr/>
        <a:lstStyle/>
        <a:p>
          <a:r>
            <a:rPr lang="el-GR"/>
            <a:t>Αναφερόμαστε στον κύριο Συννεφούλη και στην ιστορία του!</a:t>
          </a:r>
          <a:endParaRPr lang="en-US"/>
        </a:p>
      </dgm:t>
    </dgm:pt>
    <dgm:pt modelId="{A2EC265F-702E-44D3-8F98-92153C27FE7E}" type="parTrans" cxnId="{241555D3-A151-4C8F-AA41-4C8A1726F941}">
      <dgm:prSet/>
      <dgm:spPr/>
      <dgm:t>
        <a:bodyPr/>
        <a:lstStyle/>
        <a:p>
          <a:endParaRPr lang="en-US"/>
        </a:p>
      </dgm:t>
    </dgm:pt>
    <dgm:pt modelId="{A19B42E9-55CD-4DD9-ACD7-A1918218FD72}" type="sibTrans" cxnId="{241555D3-A151-4C8F-AA41-4C8A1726F941}">
      <dgm:prSet/>
      <dgm:spPr/>
      <dgm:t>
        <a:bodyPr/>
        <a:lstStyle/>
        <a:p>
          <a:endParaRPr lang="en-US"/>
        </a:p>
      </dgm:t>
    </dgm:pt>
    <dgm:pt modelId="{D574B254-17E0-4C46-9E34-BD79AF766EED}">
      <dgm:prSet/>
      <dgm:spPr/>
      <dgm:t>
        <a:bodyPr/>
        <a:lstStyle/>
        <a:p>
          <a:r>
            <a:rPr lang="el-GR"/>
            <a:t>Τοποθετούμε το νερό του Συνεφουλη  στο μπρίκι και περιμένουμε να βράσει .</a:t>
          </a:r>
          <a:endParaRPr lang="en-US"/>
        </a:p>
      </dgm:t>
    </dgm:pt>
    <dgm:pt modelId="{51E4CF57-99A6-47A3-B540-D3627B3D642F}" type="parTrans" cxnId="{99E07680-EFE1-45FF-9BB3-5C567AB1000A}">
      <dgm:prSet/>
      <dgm:spPr/>
      <dgm:t>
        <a:bodyPr/>
        <a:lstStyle/>
        <a:p>
          <a:endParaRPr lang="en-US"/>
        </a:p>
      </dgm:t>
    </dgm:pt>
    <dgm:pt modelId="{A9D6E028-FC62-4FE2-AE68-E8D8054A1F4F}" type="sibTrans" cxnId="{99E07680-EFE1-45FF-9BB3-5C567AB1000A}">
      <dgm:prSet/>
      <dgm:spPr/>
      <dgm:t>
        <a:bodyPr/>
        <a:lstStyle/>
        <a:p>
          <a:endParaRPr lang="en-US"/>
        </a:p>
      </dgm:t>
    </dgm:pt>
    <dgm:pt modelId="{B07AE9E4-2FD1-4F88-9950-8054811FE9D1}">
      <dgm:prSet/>
      <dgm:spPr/>
      <dgm:t>
        <a:bodyPr/>
        <a:lstStyle/>
        <a:p>
          <a:r>
            <a:rPr lang="el-GR"/>
            <a:t>Σηκώνουμε τα παιδιά να παρατηρήσουν τον βρασμό και τον εξηγούμε στα παιδιά </a:t>
          </a:r>
          <a:endParaRPr lang="en-US"/>
        </a:p>
      </dgm:t>
    </dgm:pt>
    <dgm:pt modelId="{3395E190-2EC6-4A5E-9A3F-179E115EE08E}" type="parTrans" cxnId="{7192D6AB-18DC-4F5D-BCCE-BF56023FACFB}">
      <dgm:prSet/>
      <dgm:spPr/>
      <dgm:t>
        <a:bodyPr/>
        <a:lstStyle/>
        <a:p>
          <a:endParaRPr lang="en-US"/>
        </a:p>
      </dgm:t>
    </dgm:pt>
    <dgm:pt modelId="{2FD8BFBB-11D1-4091-B67A-90309D6E61D0}" type="sibTrans" cxnId="{7192D6AB-18DC-4F5D-BCCE-BF56023FACFB}">
      <dgm:prSet/>
      <dgm:spPr/>
      <dgm:t>
        <a:bodyPr/>
        <a:lstStyle/>
        <a:p>
          <a:endParaRPr lang="en-US"/>
        </a:p>
      </dgm:t>
    </dgm:pt>
    <dgm:pt modelId="{92A804B6-3961-4EE1-8EED-0AA3CFCCC658}">
      <dgm:prSet/>
      <dgm:spPr/>
      <dgm:t>
        <a:bodyPr/>
        <a:lstStyle/>
        <a:p>
          <a:r>
            <a:rPr lang="el-GR"/>
            <a:t>Δείχνουμε τον ατμό και τους εξηγούμε ότι ο Συνεφουλης  γίνεται σύννεφο πάλι και μετά εξηγούμε το φαινόμενο της εξάτμισης </a:t>
          </a:r>
          <a:endParaRPr lang="en-US"/>
        </a:p>
      </dgm:t>
    </dgm:pt>
    <dgm:pt modelId="{14FD55A2-3A8C-4D3D-990B-6B6FF318E39E}" type="parTrans" cxnId="{971C7D50-EEC5-4DCA-992F-95A5A45825C4}">
      <dgm:prSet/>
      <dgm:spPr/>
      <dgm:t>
        <a:bodyPr/>
        <a:lstStyle/>
        <a:p>
          <a:endParaRPr lang="en-US"/>
        </a:p>
      </dgm:t>
    </dgm:pt>
    <dgm:pt modelId="{9878DD82-C4A7-4580-87CC-51073C70F33E}" type="sibTrans" cxnId="{971C7D50-EEC5-4DCA-992F-95A5A45825C4}">
      <dgm:prSet/>
      <dgm:spPr/>
      <dgm:t>
        <a:bodyPr/>
        <a:lstStyle/>
        <a:p>
          <a:endParaRPr lang="en-US"/>
        </a:p>
      </dgm:t>
    </dgm:pt>
    <dgm:pt modelId="{3BA33758-88A2-404C-8FA0-15F131237AA4}">
      <dgm:prSet/>
      <dgm:spPr/>
      <dgm:t>
        <a:bodyPr/>
        <a:lstStyle/>
        <a:p>
          <a:r>
            <a:rPr lang="el-GR"/>
            <a:t>Παρατηρούμε ότι το νερό εξαφανίζεται από το  μπρίκι και ρωτάμε τα παιδιά εάν μπορούν να μας εξηγήσουν το γιατί </a:t>
          </a:r>
          <a:endParaRPr lang="en-US"/>
        </a:p>
      </dgm:t>
    </dgm:pt>
    <dgm:pt modelId="{B8D106B0-D56D-4943-982E-8B355003FDB7}" type="parTrans" cxnId="{DD78CA08-0D07-4FA2-8DF5-EDF20B3BEBAB}">
      <dgm:prSet/>
      <dgm:spPr/>
      <dgm:t>
        <a:bodyPr/>
        <a:lstStyle/>
        <a:p>
          <a:endParaRPr lang="en-US"/>
        </a:p>
      </dgm:t>
    </dgm:pt>
    <dgm:pt modelId="{F0F79B01-6D16-4B78-8582-75B4E2C9DD77}" type="sibTrans" cxnId="{DD78CA08-0D07-4FA2-8DF5-EDF20B3BEBAB}">
      <dgm:prSet/>
      <dgm:spPr/>
      <dgm:t>
        <a:bodyPr/>
        <a:lstStyle/>
        <a:p>
          <a:endParaRPr lang="en-US"/>
        </a:p>
      </dgm:t>
    </dgm:pt>
    <dgm:pt modelId="{C41C0F64-3498-45AA-839D-D7FE9B1672FD}">
      <dgm:prSet/>
      <dgm:spPr/>
      <dgm:t>
        <a:bodyPr/>
        <a:lstStyle/>
        <a:p>
          <a:r>
            <a:rPr lang="el-GR"/>
            <a:t>Στην συνέχεια εξηγούμε το φαινόμενο της εξαέρωσης και το αντίθετο της που είναι η υγροποίηση .</a:t>
          </a:r>
          <a:endParaRPr lang="en-US"/>
        </a:p>
      </dgm:t>
    </dgm:pt>
    <dgm:pt modelId="{C42F5394-9E1D-41E9-B7BF-2993C8740E08}" type="parTrans" cxnId="{7FC6BC5D-DDAE-43F1-BCEC-0ABA777085F4}">
      <dgm:prSet/>
      <dgm:spPr/>
      <dgm:t>
        <a:bodyPr/>
        <a:lstStyle/>
        <a:p>
          <a:endParaRPr lang="en-US"/>
        </a:p>
      </dgm:t>
    </dgm:pt>
    <dgm:pt modelId="{ED471404-2D86-4531-B084-0F49FB999613}" type="sibTrans" cxnId="{7FC6BC5D-DDAE-43F1-BCEC-0ABA777085F4}">
      <dgm:prSet/>
      <dgm:spPr/>
      <dgm:t>
        <a:bodyPr/>
        <a:lstStyle/>
        <a:p>
          <a:endParaRPr lang="en-US"/>
        </a:p>
      </dgm:t>
    </dgm:pt>
    <dgm:pt modelId="{90581441-7E25-4557-8616-88A8EBA5B43E}" type="pres">
      <dgm:prSet presAssocID="{B97254AD-3DA5-457C-8354-D41145C976EE}" presName="diagram" presStyleCnt="0">
        <dgm:presLayoutVars>
          <dgm:dir/>
          <dgm:resizeHandles val="exact"/>
        </dgm:presLayoutVars>
      </dgm:prSet>
      <dgm:spPr/>
    </dgm:pt>
    <dgm:pt modelId="{BC4C568C-CA05-492D-AB14-E4B0756A7FDD}" type="pres">
      <dgm:prSet presAssocID="{7BCE3DE7-451D-442B-8181-859911118723}" presName="node" presStyleLbl="node1" presStyleIdx="0" presStyleCnt="7">
        <dgm:presLayoutVars>
          <dgm:bulletEnabled val="1"/>
        </dgm:presLayoutVars>
      </dgm:prSet>
      <dgm:spPr/>
    </dgm:pt>
    <dgm:pt modelId="{576FA981-28AE-4507-9C53-8AF2B6AE82A2}" type="pres">
      <dgm:prSet presAssocID="{83F0FDA5-6137-4B2C-9097-A22C75BAB870}" presName="sibTrans" presStyleCnt="0"/>
      <dgm:spPr/>
    </dgm:pt>
    <dgm:pt modelId="{CDDBB017-5E34-41B2-84C7-DEC56DA29832}" type="pres">
      <dgm:prSet presAssocID="{76F659C9-4F4B-494E-A730-AC8954AFC390}" presName="node" presStyleLbl="node1" presStyleIdx="1" presStyleCnt="7">
        <dgm:presLayoutVars>
          <dgm:bulletEnabled val="1"/>
        </dgm:presLayoutVars>
      </dgm:prSet>
      <dgm:spPr/>
    </dgm:pt>
    <dgm:pt modelId="{1EA8A946-A7B4-4AF3-8DAD-DA5B45FE3F54}" type="pres">
      <dgm:prSet presAssocID="{A19B42E9-55CD-4DD9-ACD7-A1918218FD72}" presName="sibTrans" presStyleCnt="0"/>
      <dgm:spPr/>
    </dgm:pt>
    <dgm:pt modelId="{3FD0351B-F8C7-4F8F-90F1-FE2803B2B89D}" type="pres">
      <dgm:prSet presAssocID="{D574B254-17E0-4C46-9E34-BD79AF766EED}" presName="node" presStyleLbl="node1" presStyleIdx="2" presStyleCnt="7">
        <dgm:presLayoutVars>
          <dgm:bulletEnabled val="1"/>
        </dgm:presLayoutVars>
      </dgm:prSet>
      <dgm:spPr/>
    </dgm:pt>
    <dgm:pt modelId="{9DC097C4-5007-412F-ACD1-FCF93D190AE8}" type="pres">
      <dgm:prSet presAssocID="{A9D6E028-FC62-4FE2-AE68-E8D8054A1F4F}" presName="sibTrans" presStyleCnt="0"/>
      <dgm:spPr/>
    </dgm:pt>
    <dgm:pt modelId="{9065A431-50E7-450D-911E-A4E939E4C642}" type="pres">
      <dgm:prSet presAssocID="{B07AE9E4-2FD1-4F88-9950-8054811FE9D1}" presName="node" presStyleLbl="node1" presStyleIdx="3" presStyleCnt="7">
        <dgm:presLayoutVars>
          <dgm:bulletEnabled val="1"/>
        </dgm:presLayoutVars>
      </dgm:prSet>
      <dgm:spPr/>
    </dgm:pt>
    <dgm:pt modelId="{958C8DAF-CD97-4203-B56F-3E9497FB4D46}" type="pres">
      <dgm:prSet presAssocID="{2FD8BFBB-11D1-4091-B67A-90309D6E61D0}" presName="sibTrans" presStyleCnt="0"/>
      <dgm:spPr/>
    </dgm:pt>
    <dgm:pt modelId="{705E9F10-BE2D-49E4-A2AD-E869918B298F}" type="pres">
      <dgm:prSet presAssocID="{92A804B6-3961-4EE1-8EED-0AA3CFCCC658}" presName="node" presStyleLbl="node1" presStyleIdx="4" presStyleCnt="7">
        <dgm:presLayoutVars>
          <dgm:bulletEnabled val="1"/>
        </dgm:presLayoutVars>
      </dgm:prSet>
      <dgm:spPr/>
    </dgm:pt>
    <dgm:pt modelId="{70A051F9-DFD9-407D-A961-157EDAB580FE}" type="pres">
      <dgm:prSet presAssocID="{9878DD82-C4A7-4580-87CC-51073C70F33E}" presName="sibTrans" presStyleCnt="0"/>
      <dgm:spPr/>
    </dgm:pt>
    <dgm:pt modelId="{D2D792EA-111C-4116-A57A-BE6DA7B7C788}" type="pres">
      <dgm:prSet presAssocID="{3BA33758-88A2-404C-8FA0-15F131237AA4}" presName="node" presStyleLbl="node1" presStyleIdx="5" presStyleCnt="7">
        <dgm:presLayoutVars>
          <dgm:bulletEnabled val="1"/>
        </dgm:presLayoutVars>
      </dgm:prSet>
      <dgm:spPr/>
    </dgm:pt>
    <dgm:pt modelId="{C2A2B06C-BEAE-428C-A654-FB16F83BD464}" type="pres">
      <dgm:prSet presAssocID="{F0F79B01-6D16-4B78-8582-75B4E2C9DD77}" presName="sibTrans" presStyleCnt="0"/>
      <dgm:spPr/>
    </dgm:pt>
    <dgm:pt modelId="{483F31EA-24AC-45E7-921C-8974A84E1CB0}" type="pres">
      <dgm:prSet presAssocID="{C41C0F64-3498-45AA-839D-D7FE9B1672FD}" presName="node" presStyleLbl="node1" presStyleIdx="6" presStyleCnt="7">
        <dgm:presLayoutVars>
          <dgm:bulletEnabled val="1"/>
        </dgm:presLayoutVars>
      </dgm:prSet>
      <dgm:spPr/>
    </dgm:pt>
  </dgm:ptLst>
  <dgm:cxnLst>
    <dgm:cxn modelId="{8A8EC904-4276-4654-AE82-F9E614F4DA86}" type="presOf" srcId="{B97254AD-3DA5-457C-8354-D41145C976EE}" destId="{90581441-7E25-4557-8616-88A8EBA5B43E}" srcOrd="0" destOrd="0" presId="urn:microsoft.com/office/officeart/2005/8/layout/default"/>
    <dgm:cxn modelId="{DD78CA08-0D07-4FA2-8DF5-EDF20B3BEBAB}" srcId="{B97254AD-3DA5-457C-8354-D41145C976EE}" destId="{3BA33758-88A2-404C-8FA0-15F131237AA4}" srcOrd="5" destOrd="0" parTransId="{B8D106B0-D56D-4943-982E-8B355003FDB7}" sibTransId="{F0F79B01-6D16-4B78-8582-75B4E2C9DD77}"/>
    <dgm:cxn modelId="{7FC6BC5D-DDAE-43F1-BCEC-0ABA777085F4}" srcId="{B97254AD-3DA5-457C-8354-D41145C976EE}" destId="{C41C0F64-3498-45AA-839D-D7FE9B1672FD}" srcOrd="6" destOrd="0" parTransId="{C42F5394-9E1D-41E9-B7BF-2993C8740E08}" sibTransId="{ED471404-2D86-4531-B084-0F49FB999613}"/>
    <dgm:cxn modelId="{A1557944-4326-42A7-9F3B-D511E904C584}" type="presOf" srcId="{3BA33758-88A2-404C-8FA0-15F131237AA4}" destId="{D2D792EA-111C-4116-A57A-BE6DA7B7C788}" srcOrd="0" destOrd="0" presId="urn:microsoft.com/office/officeart/2005/8/layout/default"/>
    <dgm:cxn modelId="{BE60EF48-7EA9-413F-BF09-D54A0B94FDAF}" type="presOf" srcId="{92A804B6-3961-4EE1-8EED-0AA3CFCCC658}" destId="{705E9F10-BE2D-49E4-A2AD-E869918B298F}" srcOrd="0" destOrd="0" presId="urn:microsoft.com/office/officeart/2005/8/layout/default"/>
    <dgm:cxn modelId="{971C7D50-EEC5-4DCA-992F-95A5A45825C4}" srcId="{B97254AD-3DA5-457C-8354-D41145C976EE}" destId="{92A804B6-3961-4EE1-8EED-0AA3CFCCC658}" srcOrd="4" destOrd="0" parTransId="{14FD55A2-3A8C-4D3D-990B-6B6FF318E39E}" sibTransId="{9878DD82-C4A7-4580-87CC-51073C70F33E}"/>
    <dgm:cxn modelId="{99E07680-EFE1-45FF-9BB3-5C567AB1000A}" srcId="{B97254AD-3DA5-457C-8354-D41145C976EE}" destId="{D574B254-17E0-4C46-9E34-BD79AF766EED}" srcOrd="2" destOrd="0" parTransId="{51E4CF57-99A6-47A3-B540-D3627B3D642F}" sibTransId="{A9D6E028-FC62-4FE2-AE68-E8D8054A1F4F}"/>
    <dgm:cxn modelId="{D0FBCA81-173F-4E00-909A-AB90B2B07028}" type="presOf" srcId="{D574B254-17E0-4C46-9E34-BD79AF766EED}" destId="{3FD0351B-F8C7-4F8F-90F1-FE2803B2B89D}" srcOrd="0" destOrd="0" presId="urn:microsoft.com/office/officeart/2005/8/layout/default"/>
    <dgm:cxn modelId="{9D1C7A8B-6914-4D98-BD82-4714E722BF06}" type="presOf" srcId="{B07AE9E4-2FD1-4F88-9950-8054811FE9D1}" destId="{9065A431-50E7-450D-911E-A4E939E4C642}" srcOrd="0" destOrd="0" presId="urn:microsoft.com/office/officeart/2005/8/layout/default"/>
    <dgm:cxn modelId="{42A1508F-421D-4F6E-80B0-9EAD8A67657A}" srcId="{B97254AD-3DA5-457C-8354-D41145C976EE}" destId="{7BCE3DE7-451D-442B-8181-859911118723}" srcOrd="0" destOrd="0" parTransId="{BB2BF657-6B42-410A-B888-D1C3E652CB78}" sibTransId="{83F0FDA5-6137-4B2C-9097-A22C75BAB870}"/>
    <dgm:cxn modelId="{1CBF779A-E501-4A98-AC13-C532AD05642D}" type="presOf" srcId="{C41C0F64-3498-45AA-839D-D7FE9B1672FD}" destId="{483F31EA-24AC-45E7-921C-8974A84E1CB0}" srcOrd="0" destOrd="0" presId="urn:microsoft.com/office/officeart/2005/8/layout/default"/>
    <dgm:cxn modelId="{CA2434AA-446E-48F6-87B1-F4DC11A534D8}" type="presOf" srcId="{7BCE3DE7-451D-442B-8181-859911118723}" destId="{BC4C568C-CA05-492D-AB14-E4B0756A7FDD}" srcOrd="0" destOrd="0" presId="urn:microsoft.com/office/officeart/2005/8/layout/default"/>
    <dgm:cxn modelId="{7192D6AB-18DC-4F5D-BCCE-BF56023FACFB}" srcId="{B97254AD-3DA5-457C-8354-D41145C976EE}" destId="{B07AE9E4-2FD1-4F88-9950-8054811FE9D1}" srcOrd="3" destOrd="0" parTransId="{3395E190-2EC6-4A5E-9A3F-179E115EE08E}" sibTransId="{2FD8BFBB-11D1-4091-B67A-90309D6E61D0}"/>
    <dgm:cxn modelId="{241555D3-A151-4C8F-AA41-4C8A1726F941}" srcId="{B97254AD-3DA5-457C-8354-D41145C976EE}" destId="{76F659C9-4F4B-494E-A730-AC8954AFC390}" srcOrd="1" destOrd="0" parTransId="{A2EC265F-702E-44D3-8F98-92153C27FE7E}" sibTransId="{A19B42E9-55CD-4DD9-ACD7-A1918218FD72}"/>
    <dgm:cxn modelId="{5F397AE8-4B2E-48DD-91F4-9381DDFB0F19}" type="presOf" srcId="{76F659C9-4F4B-494E-A730-AC8954AFC390}" destId="{CDDBB017-5E34-41B2-84C7-DEC56DA29832}" srcOrd="0" destOrd="0" presId="urn:microsoft.com/office/officeart/2005/8/layout/default"/>
    <dgm:cxn modelId="{2D621C98-B58B-4DD2-B37B-6566223A8CBB}" type="presParOf" srcId="{90581441-7E25-4557-8616-88A8EBA5B43E}" destId="{BC4C568C-CA05-492D-AB14-E4B0756A7FDD}" srcOrd="0" destOrd="0" presId="urn:microsoft.com/office/officeart/2005/8/layout/default"/>
    <dgm:cxn modelId="{FCD162F1-254B-4CD5-AE6D-0684EFE76F7B}" type="presParOf" srcId="{90581441-7E25-4557-8616-88A8EBA5B43E}" destId="{576FA981-28AE-4507-9C53-8AF2B6AE82A2}" srcOrd="1" destOrd="0" presId="urn:microsoft.com/office/officeart/2005/8/layout/default"/>
    <dgm:cxn modelId="{6C3A1757-FC9A-4DCE-8CF4-A38E22CA5E61}" type="presParOf" srcId="{90581441-7E25-4557-8616-88A8EBA5B43E}" destId="{CDDBB017-5E34-41B2-84C7-DEC56DA29832}" srcOrd="2" destOrd="0" presId="urn:microsoft.com/office/officeart/2005/8/layout/default"/>
    <dgm:cxn modelId="{211C6EB9-5DC0-4AA7-B56B-4E8A4F10111E}" type="presParOf" srcId="{90581441-7E25-4557-8616-88A8EBA5B43E}" destId="{1EA8A946-A7B4-4AF3-8DAD-DA5B45FE3F54}" srcOrd="3" destOrd="0" presId="urn:microsoft.com/office/officeart/2005/8/layout/default"/>
    <dgm:cxn modelId="{24FCFDD1-F2F9-440B-8ABE-CD745232E283}" type="presParOf" srcId="{90581441-7E25-4557-8616-88A8EBA5B43E}" destId="{3FD0351B-F8C7-4F8F-90F1-FE2803B2B89D}" srcOrd="4" destOrd="0" presId="urn:microsoft.com/office/officeart/2005/8/layout/default"/>
    <dgm:cxn modelId="{1CE239F9-6ECD-4782-9F4B-12D8FE19C3FA}" type="presParOf" srcId="{90581441-7E25-4557-8616-88A8EBA5B43E}" destId="{9DC097C4-5007-412F-ACD1-FCF93D190AE8}" srcOrd="5" destOrd="0" presId="urn:microsoft.com/office/officeart/2005/8/layout/default"/>
    <dgm:cxn modelId="{343BD458-97A8-4E9B-9A11-E91275F5AD16}" type="presParOf" srcId="{90581441-7E25-4557-8616-88A8EBA5B43E}" destId="{9065A431-50E7-450D-911E-A4E939E4C642}" srcOrd="6" destOrd="0" presId="urn:microsoft.com/office/officeart/2005/8/layout/default"/>
    <dgm:cxn modelId="{D8B49754-3C98-49E9-9BC2-7D356C14A9F7}" type="presParOf" srcId="{90581441-7E25-4557-8616-88A8EBA5B43E}" destId="{958C8DAF-CD97-4203-B56F-3E9497FB4D46}" srcOrd="7" destOrd="0" presId="urn:microsoft.com/office/officeart/2005/8/layout/default"/>
    <dgm:cxn modelId="{0BE215E5-5007-4230-B434-558C1E447955}" type="presParOf" srcId="{90581441-7E25-4557-8616-88A8EBA5B43E}" destId="{705E9F10-BE2D-49E4-A2AD-E869918B298F}" srcOrd="8" destOrd="0" presId="urn:microsoft.com/office/officeart/2005/8/layout/default"/>
    <dgm:cxn modelId="{02FD0C7F-7512-4B75-9B26-326D910D080F}" type="presParOf" srcId="{90581441-7E25-4557-8616-88A8EBA5B43E}" destId="{70A051F9-DFD9-407D-A961-157EDAB580FE}" srcOrd="9" destOrd="0" presId="urn:microsoft.com/office/officeart/2005/8/layout/default"/>
    <dgm:cxn modelId="{61300BA6-92DA-45B4-B83F-CEDB98DFA08E}" type="presParOf" srcId="{90581441-7E25-4557-8616-88A8EBA5B43E}" destId="{D2D792EA-111C-4116-A57A-BE6DA7B7C788}" srcOrd="10" destOrd="0" presId="urn:microsoft.com/office/officeart/2005/8/layout/default"/>
    <dgm:cxn modelId="{35978A0B-FE93-4835-80D2-C521342689C8}" type="presParOf" srcId="{90581441-7E25-4557-8616-88A8EBA5B43E}" destId="{C2A2B06C-BEAE-428C-A654-FB16F83BD464}" srcOrd="11" destOrd="0" presId="urn:microsoft.com/office/officeart/2005/8/layout/default"/>
    <dgm:cxn modelId="{E7CF1966-B94C-4AAE-94DA-8AB022CDEB87}" type="presParOf" srcId="{90581441-7E25-4557-8616-88A8EBA5B43E}" destId="{483F31EA-24AC-45E7-921C-8974A84E1CB0}"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16CA2BE-F54F-4E27-BD93-18A4CACF2DEA}" type="doc">
      <dgm:prSet loTypeId="urn:microsoft.com/office/officeart/2005/8/layout/vProcess5" loCatId="process" qsTypeId="urn:microsoft.com/office/officeart/2005/8/quickstyle/simple4" qsCatId="simple" csTypeId="urn:microsoft.com/office/officeart/2005/8/colors/colorful5" csCatId="colorful"/>
      <dgm:spPr/>
      <dgm:t>
        <a:bodyPr/>
        <a:lstStyle/>
        <a:p>
          <a:endParaRPr lang="en-US"/>
        </a:p>
      </dgm:t>
    </dgm:pt>
    <dgm:pt modelId="{1B4BEB97-5586-4A16-AA90-6E5FE503BB74}">
      <dgm:prSet/>
      <dgm:spPr/>
      <dgm:t>
        <a:bodyPr/>
        <a:lstStyle/>
        <a:p>
          <a:r>
            <a:rPr lang="el-GR"/>
            <a:t>Να ξεχωρίζουν τους ορούς βρασμός , εξάτμιση ,εξαέρωση και υγροποίηση  και την σημασία τους .</a:t>
          </a:r>
          <a:endParaRPr lang="en-US"/>
        </a:p>
      </dgm:t>
    </dgm:pt>
    <dgm:pt modelId="{F66DFE27-44D3-4CED-A0FB-47FFF1DFC071}" type="parTrans" cxnId="{05A76B03-F322-4168-8CE8-8FF3D202CE1B}">
      <dgm:prSet/>
      <dgm:spPr/>
      <dgm:t>
        <a:bodyPr/>
        <a:lstStyle/>
        <a:p>
          <a:endParaRPr lang="en-US"/>
        </a:p>
      </dgm:t>
    </dgm:pt>
    <dgm:pt modelId="{D157E538-EF0E-41A4-A744-DCCDD00B8A37}" type="sibTrans" cxnId="{05A76B03-F322-4168-8CE8-8FF3D202CE1B}">
      <dgm:prSet/>
      <dgm:spPr/>
      <dgm:t>
        <a:bodyPr/>
        <a:lstStyle/>
        <a:p>
          <a:endParaRPr lang="en-US"/>
        </a:p>
      </dgm:t>
    </dgm:pt>
    <dgm:pt modelId="{399B754A-692A-40AB-AF5F-9AE5E312BC80}">
      <dgm:prSet/>
      <dgm:spPr/>
      <dgm:t>
        <a:bodyPr/>
        <a:lstStyle/>
        <a:p>
          <a:r>
            <a:rPr lang="el-GR"/>
            <a:t>Να περιγράφουν την διαδικασία του βρασμού ,εξάτμιση ,εξαέρωσης και της υγροποίησης.</a:t>
          </a:r>
          <a:endParaRPr lang="en-US"/>
        </a:p>
      </dgm:t>
    </dgm:pt>
    <dgm:pt modelId="{2F082B33-1DAE-48B9-BDA8-4569367C7EAF}" type="parTrans" cxnId="{8837496F-6E82-46A1-ACEF-8A65D577C930}">
      <dgm:prSet/>
      <dgm:spPr/>
      <dgm:t>
        <a:bodyPr/>
        <a:lstStyle/>
        <a:p>
          <a:endParaRPr lang="en-US"/>
        </a:p>
      </dgm:t>
    </dgm:pt>
    <dgm:pt modelId="{9D892020-8BFA-440D-9522-0BCEAE05957C}" type="sibTrans" cxnId="{8837496F-6E82-46A1-ACEF-8A65D577C930}">
      <dgm:prSet/>
      <dgm:spPr/>
      <dgm:t>
        <a:bodyPr/>
        <a:lstStyle/>
        <a:p>
          <a:endParaRPr lang="en-US"/>
        </a:p>
      </dgm:t>
    </dgm:pt>
    <dgm:pt modelId="{6A39A274-BB20-477A-BBCE-3321EFFD8536}">
      <dgm:prSet/>
      <dgm:spPr/>
      <dgm:t>
        <a:bodyPr/>
        <a:lstStyle/>
        <a:p>
          <a:r>
            <a:rPr lang="el-GR"/>
            <a:t>Να αναγνωρίζουν &lt;&lt;την κίνηση του νερού&gt;&gt; δηλαδή ότι το νερό θα μετακινηθεί από το δοχείο προς την ατμόσφαιρα.</a:t>
          </a:r>
          <a:endParaRPr lang="en-US"/>
        </a:p>
      </dgm:t>
    </dgm:pt>
    <dgm:pt modelId="{13F5CAF8-CEFA-44D3-8818-878D2F8BABCF}" type="parTrans" cxnId="{7924238C-C0D5-414E-8F2E-069ACA4D0F86}">
      <dgm:prSet/>
      <dgm:spPr/>
      <dgm:t>
        <a:bodyPr/>
        <a:lstStyle/>
        <a:p>
          <a:endParaRPr lang="en-US"/>
        </a:p>
      </dgm:t>
    </dgm:pt>
    <dgm:pt modelId="{539DD3EB-D085-4519-87FE-415F8C0C5535}" type="sibTrans" cxnId="{7924238C-C0D5-414E-8F2E-069ACA4D0F86}">
      <dgm:prSet/>
      <dgm:spPr/>
      <dgm:t>
        <a:bodyPr/>
        <a:lstStyle/>
        <a:p>
          <a:endParaRPr lang="en-US"/>
        </a:p>
      </dgm:t>
    </dgm:pt>
    <dgm:pt modelId="{4337AD3A-24A7-4392-A03F-F78C9CDF48CE}">
      <dgm:prSet/>
      <dgm:spPr/>
      <dgm:t>
        <a:bodyPr/>
        <a:lstStyle/>
        <a:p>
          <a:r>
            <a:rPr lang="el-GR"/>
            <a:t>Να διαχωρίσουν την τήξη από την πήξη αναγνωρίζοντας τα χαρακτηριστικά τους. </a:t>
          </a:r>
          <a:endParaRPr lang="en-US"/>
        </a:p>
      </dgm:t>
    </dgm:pt>
    <dgm:pt modelId="{573369F8-9DFB-4CA4-B0B4-A375046BDA20}" type="parTrans" cxnId="{E8536F8B-FD3B-497B-A24C-FD9A7E5B19FF}">
      <dgm:prSet/>
      <dgm:spPr/>
      <dgm:t>
        <a:bodyPr/>
        <a:lstStyle/>
        <a:p>
          <a:endParaRPr lang="en-US"/>
        </a:p>
      </dgm:t>
    </dgm:pt>
    <dgm:pt modelId="{8A9FD946-D163-415A-992D-E63BDE963B7B}" type="sibTrans" cxnId="{E8536F8B-FD3B-497B-A24C-FD9A7E5B19FF}">
      <dgm:prSet/>
      <dgm:spPr/>
      <dgm:t>
        <a:bodyPr/>
        <a:lstStyle/>
        <a:p>
          <a:endParaRPr lang="en-US"/>
        </a:p>
      </dgm:t>
    </dgm:pt>
    <dgm:pt modelId="{7B8130D6-A780-4D76-93FD-E8F21FD3CB2D}">
      <dgm:prSet/>
      <dgm:spPr/>
      <dgm:t>
        <a:bodyPr/>
        <a:lstStyle/>
        <a:p>
          <a:r>
            <a:rPr lang="el-GR"/>
            <a:t>Να περιγράφουν την διαδικασία της τήξης και της πήξης. </a:t>
          </a:r>
          <a:endParaRPr lang="en-US"/>
        </a:p>
      </dgm:t>
    </dgm:pt>
    <dgm:pt modelId="{42683F6A-A264-4C03-AFC7-6D6586070F6C}" type="parTrans" cxnId="{19A79EB4-222E-42EC-80C2-0118E58C7558}">
      <dgm:prSet/>
      <dgm:spPr/>
      <dgm:t>
        <a:bodyPr/>
        <a:lstStyle/>
        <a:p>
          <a:endParaRPr lang="en-US"/>
        </a:p>
      </dgm:t>
    </dgm:pt>
    <dgm:pt modelId="{AE9148B8-C0F9-45F1-9B7C-B3D61824FA10}" type="sibTrans" cxnId="{19A79EB4-222E-42EC-80C2-0118E58C7558}">
      <dgm:prSet/>
      <dgm:spPr/>
      <dgm:t>
        <a:bodyPr/>
        <a:lstStyle/>
        <a:p>
          <a:endParaRPr lang="en-US"/>
        </a:p>
      </dgm:t>
    </dgm:pt>
    <dgm:pt modelId="{FCEBA800-31DC-4185-B4D8-5D95920CF0A1}" type="pres">
      <dgm:prSet presAssocID="{516CA2BE-F54F-4E27-BD93-18A4CACF2DEA}" presName="outerComposite" presStyleCnt="0">
        <dgm:presLayoutVars>
          <dgm:chMax val="5"/>
          <dgm:dir/>
          <dgm:resizeHandles val="exact"/>
        </dgm:presLayoutVars>
      </dgm:prSet>
      <dgm:spPr/>
    </dgm:pt>
    <dgm:pt modelId="{D0DA4A63-A1AE-4DAE-BF50-AC8488B7E71B}" type="pres">
      <dgm:prSet presAssocID="{516CA2BE-F54F-4E27-BD93-18A4CACF2DEA}" presName="dummyMaxCanvas" presStyleCnt="0">
        <dgm:presLayoutVars/>
      </dgm:prSet>
      <dgm:spPr/>
    </dgm:pt>
    <dgm:pt modelId="{B8F70E55-E18E-4C4A-9CB7-30EAFEBDA721}" type="pres">
      <dgm:prSet presAssocID="{516CA2BE-F54F-4E27-BD93-18A4CACF2DEA}" presName="FiveNodes_1" presStyleLbl="node1" presStyleIdx="0" presStyleCnt="5">
        <dgm:presLayoutVars>
          <dgm:bulletEnabled val="1"/>
        </dgm:presLayoutVars>
      </dgm:prSet>
      <dgm:spPr/>
    </dgm:pt>
    <dgm:pt modelId="{55F381FE-6075-4B2B-B4C5-1729A8010BE8}" type="pres">
      <dgm:prSet presAssocID="{516CA2BE-F54F-4E27-BD93-18A4CACF2DEA}" presName="FiveNodes_2" presStyleLbl="node1" presStyleIdx="1" presStyleCnt="5">
        <dgm:presLayoutVars>
          <dgm:bulletEnabled val="1"/>
        </dgm:presLayoutVars>
      </dgm:prSet>
      <dgm:spPr/>
    </dgm:pt>
    <dgm:pt modelId="{29B753A8-C947-416B-8B37-375EB16F5F9A}" type="pres">
      <dgm:prSet presAssocID="{516CA2BE-F54F-4E27-BD93-18A4CACF2DEA}" presName="FiveNodes_3" presStyleLbl="node1" presStyleIdx="2" presStyleCnt="5">
        <dgm:presLayoutVars>
          <dgm:bulletEnabled val="1"/>
        </dgm:presLayoutVars>
      </dgm:prSet>
      <dgm:spPr/>
    </dgm:pt>
    <dgm:pt modelId="{4394BB8C-90AA-4AF1-B87D-2712D1A4232B}" type="pres">
      <dgm:prSet presAssocID="{516CA2BE-F54F-4E27-BD93-18A4CACF2DEA}" presName="FiveNodes_4" presStyleLbl="node1" presStyleIdx="3" presStyleCnt="5">
        <dgm:presLayoutVars>
          <dgm:bulletEnabled val="1"/>
        </dgm:presLayoutVars>
      </dgm:prSet>
      <dgm:spPr/>
    </dgm:pt>
    <dgm:pt modelId="{A0237371-B9E8-4E0B-962D-D92EA593387C}" type="pres">
      <dgm:prSet presAssocID="{516CA2BE-F54F-4E27-BD93-18A4CACF2DEA}" presName="FiveNodes_5" presStyleLbl="node1" presStyleIdx="4" presStyleCnt="5">
        <dgm:presLayoutVars>
          <dgm:bulletEnabled val="1"/>
        </dgm:presLayoutVars>
      </dgm:prSet>
      <dgm:spPr/>
    </dgm:pt>
    <dgm:pt modelId="{C11ADFD9-3933-47D5-9156-F916695B5766}" type="pres">
      <dgm:prSet presAssocID="{516CA2BE-F54F-4E27-BD93-18A4CACF2DEA}" presName="FiveConn_1-2" presStyleLbl="fgAccFollowNode1" presStyleIdx="0" presStyleCnt="4">
        <dgm:presLayoutVars>
          <dgm:bulletEnabled val="1"/>
        </dgm:presLayoutVars>
      </dgm:prSet>
      <dgm:spPr/>
    </dgm:pt>
    <dgm:pt modelId="{535903A7-8681-4B8D-8352-4A361CCC21F7}" type="pres">
      <dgm:prSet presAssocID="{516CA2BE-F54F-4E27-BD93-18A4CACF2DEA}" presName="FiveConn_2-3" presStyleLbl="fgAccFollowNode1" presStyleIdx="1" presStyleCnt="4">
        <dgm:presLayoutVars>
          <dgm:bulletEnabled val="1"/>
        </dgm:presLayoutVars>
      </dgm:prSet>
      <dgm:spPr/>
    </dgm:pt>
    <dgm:pt modelId="{BF169303-4D0D-41A2-9C22-E9D1AC671B65}" type="pres">
      <dgm:prSet presAssocID="{516CA2BE-F54F-4E27-BD93-18A4CACF2DEA}" presName="FiveConn_3-4" presStyleLbl="fgAccFollowNode1" presStyleIdx="2" presStyleCnt="4">
        <dgm:presLayoutVars>
          <dgm:bulletEnabled val="1"/>
        </dgm:presLayoutVars>
      </dgm:prSet>
      <dgm:spPr/>
    </dgm:pt>
    <dgm:pt modelId="{2C8E3F33-DA73-40D8-8E02-8E13390F1B94}" type="pres">
      <dgm:prSet presAssocID="{516CA2BE-F54F-4E27-BD93-18A4CACF2DEA}" presName="FiveConn_4-5" presStyleLbl="fgAccFollowNode1" presStyleIdx="3" presStyleCnt="4">
        <dgm:presLayoutVars>
          <dgm:bulletEnabled val="1"/>
        </dgm:presLayoutVars>
      </dgm:prSet>
      <dgm:spPr/>
    </dgm:pt>
    <dgm:pt modelId="{FBB47413-A4BC-4D34-96C1-AB99918D5034}" type="pres">
      <dgm:prSet presAssocID="{516CA2BE-F54F-4E27-BD93-18A4CACF2DEA}" presName="FiveNodes_1_text" presStyleLbl="node1" presStyleIdx="4" presStyleCnt="5">
        <dgm:presLayoutVars>
          <dgm:bulletEnabled val="1"/>
        </dgm:presLayoutVars>
      </dgm:prSet>
      <dgm:spPr/>
    </dgm:pt>
    <dgm:pt modelId="{6EC3F0F7-F7E5-456D-9220-9B973EA547EC}" type="pres">
      <dgm:prSet presAssocID="{516CA2BE-F54F-4E27-BD93-18A4CACF2DEA}" presName="FiveNodes_2_text" presStyleLbl="node1" presStyleIdx="4" presStyleCnt="5">
        <dgm:presLayoutVars>
          <dgm:bulletEnabled val="1"/>
        </dgm:presLayoutVars>
      </dgm:prSet>
      <dgm:spPr/>
    </dgm:pt>
    <dgm:pt modelId="{41E372C4-A633-4849-953C-61A8F09ECCD6}" type="pres">
      <dgm:prSet presAssocID="{516CA2BE-F54F-4E27-BD93-18A4CACF2DEA}" presName="FiveNodes_3_text" presStyleLbl="node1" presStyleIdx="4" presStyleCnt="5">
        <dgm:presLayoutVars>
          <dgm:bulletEnabled val="1"/>
        </dgm:presLayoutVars>
      </dgm:prSet>
      <dgm:spPr/>
    </dgm:pt>
    <dgm:pt modelId="{7E4592D4-A0F0-47C2-9ABB-AC71E16C396D}" type="pres">
      <dgm:prSet presAssocID="{516CA2BE-F54F-4E27-BD93-18A4CACF2DEA}" presName="FiveNodes_4_text" presStyleLbl="node1" presStyleIdx="4" presStyleCnt="5">
        <dgm:presLayoutVars>
          <dgm:bulletEnabled val="1"/>
        </dgm:presLayoutVars>
      </dgm:prSet>
      <dgm:spPr/>
    </dgm:pt>
    <dgm:pt modelId="{2D2F9260-0012-4F76-94F5-9E2370C98143}" type="pres">
      <dgm:prSet presAssocID="{516CA2BE-F54F-4E27-BD93-18A4CACF2DEA}" presName="FiveNodes_5_text" presStyleLbl="node1" presStyleIdx="4" presStyleCnt="5">
        <dgm:presLayoutVars>
          <dgm:bulletEnabled val="1"/>
        </dgm:presLayoutVars>
      </dgm:prSet>
      <dgm:spPr/>
    </dgm:pt>
  </dgm:ptLst>
  <dgm:cxnLst>
    <dgm:cxn modelId="{05A76B03-F322-4168-8CE8-8FF3D202CE1B}" srcId="{516CA2BE-F54F-4E27-BD93-18A4CACF2DEA}" destId="{1B4BEB97-5586-4A16-AA90-6E5FE503BB74}" srcOrd="0" destOrd="0" parTransId="{F66DFE27-44D3-4CED-A0FB-47FFF1DFC071}" sibTransId="{D157E538-EF0E-41A4-A744-DCCDD00B8A37}"/>
    <dgm:cxn modelId="{4CE17604-D3DD-4959-B756-2163894BFC80}" type="presOf" srcId="{399B754A-692A-40AB-AF5F-9AE5E312BC80}" destId="{55F381FE-6075-4B2B-B4C5-1729A8010BE8}" srcOrd="0" destOrd="0" presId="urn:microsoft.com/office/officeart/2005/8/layout/vProcess5"/>
    <dgm:cxn modelId="{795BBC0E-D6F8-47BC-B52B-E0B2C0EFA3A2}" type="presOf" srcId="{6A39A274-BB20-477A-BBCE-3321EFFD8536}" destId="{41E372C4-A633-4849-953C-61A8F09ECCD6}" srcOrd="1" destOrd="0" presId="urn:microsoft.com/office/officeart/2005/8/layout/vProcess5"/>
    <dgm:cxn modelId="{295D8224-6575-43A1-A052-148866A621BC}" type="presOf" srcId="{9D892020-8BFA-440D-9522-0BCEAE05957C}" destId="{535903A7-8681-4B8D-8352-4A361CCC21F7}" srcOrd="0" destOrd="0" presId="urn:microsoft.com/office/officeart/2005/8/layout/vProcess5"/>
    <dgm:cxn modelId="{5C386041-A7CD-4E4B-86F9-F5CD2538EEBE}" type="presOf" srcId="{1B4BEB97-5586-4A16-AA90-6E5FE503BB74}" destId="{B8F70E55-E18E-4C4A-9CB7-30EAFEBDA721}" srcOrd="0" destOrd="0" presId="urn:microsoft.com/office/officeart/2005/8/layout/vProcess5"/>
    <dgm:cxn modelId="{F88AA548-99F3-4E28-B1B2-A4D3B8C755E8}" type="presOf" srcId="{8A9FD946-D163-415A-992D-E63BDE963B7B}" destId="{2C8E3F33-DA73-40D8-8E02-8E13390F1B94}" srcOrd="0" destOrd="0" presId="urn:microsoft.com/office/officeart/2005/8/layout/vProcess5"/>
    <dgm:cxn modelId="{E6D0F048-2578-4BBC-B79C-B2D4D7FAD075}" type="presOf" srcId="{1B4BEB97-5586-4A16-AA90-6E5FE503BB74}" destId="{FBB47413-A4BC-4D34-96C1-AB99918D5034}" srcOrd="1" destOrd="0" presId="urn:microsoft.com/office/officeart/2005/8/layout/vProcess5"/>
    <dgm:cxn modelId="{8837496F-6E82-46A1-ACEF-8A65D577C930}" srcId="{516CA2BE-F54F-4E27-BD93-18A4CACF2DEA}" destId="{399B754A-692A-40AB-AF5F-9AE5E312BC80}" srcOrd="1" destOrd="0" parTransId="{2F082B33-1DAE-48B9-BDA8-4569367C7EAF}" sibTransId="{9D892020-8BFA-440D-9522-0BCEAE05957C}"/>
    <dgm:cxn modelId="{F4147376-EA8E-49F8-B0B0-D71ABBBED669}" type="presOf" srcId="{4337AD3A-24A7-4392-A03F-F78C9CDF48CE}" destId="{7E4592D4-A0F0-47C2-9ABB-AC71E16C396D}" srcOrd="1" destOrd="0" presId="urn:microsoft.com/office/officeart/2005/8/layout/vProcess5"/>
    <dgm:cxn modelId="{AF69625A-F325-4A44-B618-A61DEF9D7489}" type="presOf" srcId="{539DD3EB-D085-4519-87FE-415F8C0C5535}" destId="{BF169303-4D0D-41A2-9C22-E9D1AC671B65}" srcOrd="0" destOrd="0" presId="urn:microsoft.com/office/officeart/2005/8/layout/vProcess5"/>
    <dgm:cxn modelId="{3D5BD982-C6A1-4365-A454-4A2AECBBE93E}" type="presOf" srcId="{7B8130D6-A780-4D76-93FD-E8F21FD3CB2D}" destId="{2D2F9260-0012-4F76-94F5-9E2370C98143}" srcOrd="1" destOrd="0" presId="urn:microsoft.com/office/officeart/2005/8/layout/vProcess5"/>
    <dgm:cxn modelId="{D83A298B-2C29-4D9A-BC66-273C29BA780C}" type="presOf" srcId="{7B8130D6-A780-4D76-93FD-E8F21FD3CB2D}" destId="{A0237371-B9E8-4E0B-962D-D92EA593387C}" srcOrd="0" destOrd="0" presId="urn:microsoft.com/office/officeart/2005/8/layout/vProcess5"/>
    <dgm:cxn modelId="{E8536F8B-FD3B-497B-A24C-FD9A7E5B19FF}" srcId="{516CA2BE-F54F-4E27-BD93-18A4CACF2DEA}" destId="{4337AD3A-24A7-4392-A03F-F78C9CDF48CE}" srcOrd="3" destOrd="0" parTransId="{573369F8-9DFB-4CA4-B0B4-A375046BDA20}" sibTransId="{8A9FD946-D163-415A-992D-E63BDE963B7B}"/>
    <dgm:cxn modelId="{7924238C-C0D5-414E-8F2E-069ACA4D0F86}" srcId="{516CA2BE-F54F-4E27-BD93-18A4CACF2DEA}" destId="{6A39A274-BB20-477A-BBCE-3321EFFD8536}" srcOrd="2" destOrd="0" parTransId="{13F5CAF8-CEFA-44D3-8818-878D2F8BABCF}" sibTransId="{539DD3EB-D085-4519-87FE-415F8C0C5535}"/>
    <dgm:cxn modelId="{C83EE2A8-5156-4163-8839-5F1DD22A462E}" type="presOf" srcId="{399B754A-692A-40AB-AF5F-9AE5E312BC80}" destId="{6EC3F0F7-F7E5-456D-9220-9B973EA547EC}" srcOrd="1" destOrd="0" presId="urn:microsoft.com/office/officeart/2005/8/layout/vProcess5"/>
    <dgm:cxn modelId="{BF4D5CB1-8449-4F35-8D6A-242CFD42F275}" type="presOf" srcId="{6A39A274-BB20-477A-BBCE-3321EFFD8536}" destId="{29B753A8-C947-416B-8B37-375EB16F5F9A}" srcOrd="0" destOrd="0" presId="urn:microsoft.com/office/officeart/2005/8/layout/vProcess5"/>
    <dgm:cxn modelId="{19A79EB4-222E-42EC-80C2-0118E58C7558}" srcId="{516CA2BE-F54F-4E27-BD93-18A4CACF2DEA}" destId="{7B8130D6-A780-4D76-93FD-E8F21FD3CB2D}" srcOrd="4" destOrd="0" parTransId="{42683F6A-A264-4C03-AFC7-6D6586070F6C}" sibTransId="{AE9148B8-C0F9-45F1-9B7C-B3D61824FA10}"/>
    <dgm:cxn modelId="{376820C3-CE13-44C2-A3AB-146122E58C9F}" type="presOf" srcId="{D157E538-EF0E-41A4-A744-DCCDD00B8A37}" destId="{C11ADFD9-3933-47D5-9156-F916695B5766}" srcOrd="0" destOrd="0" presId="urn:microsoft.com/office/officeart/2005/8/layout/vProcess5"/>
    <dgm:cxn modelId="{98FDAAEC-14E5-4439-937D-6E9FAF7A0E15}" type="presOf" srcId="{516CA2BE-F54F-4E27-BD93-18A4CACF2DEA}" destId="{FCEBA800-31DC-4185-B4D8-5D95920CF0A1}" srcOrd="0" destOrd="0" presId="urn:microsoft.com/office/officeart/2005/8/layout/vProcess5"/>
    <dgm:cxn modelId="{3E63F0F3-731E-4345-A2C2-DFCEDCA078BA}" type="presOf" srcId="{4337AD3A-24A7-4392-A03F-F78C9CDF48CE}" destId="{4394BB8C-90AA-4AF1-B87D-2712D1A4232B}" srcOrd="0" destOrd="0" presId="urn:microsoft.com/office/officeart/2005/8/layout/vProcess5"/>
    <dgm:cxn modelId="{F7019566-7A0B-47AC-82A2-0599FB20AA32}" type="presParOf" srcId="{FCEBA800-31DC-4185-B4D8-5D95920CF0A1}" destId="{D0DA4A63-A1AE-4DAE-BF50-AC8488B7E71B}" srcOrd="0" destOrd="0" presId="urn:microsoft.com/office/officeart/2005/8/layout/vProcess5"/>
    <dgm:cxn modelId="{2114639E-391F-498D-BBD2-304D6C128FA5}" type="presParOf" srcId="{FCEBA800-31DC-4185-B4D8-5D95920CF0A1}" destId="{B8F70E55-E18E-4C4A-9CB7-30EAFEBDA721}" srcOrd="1" destOrd="0" presId="urn:microsoft.com/office/officeart/2005/8/layout/vProcess5"/>
    <dgm:cxn modelId="{CEBD88AC-96FC-400E-AE51-3AFB681C21CC}" type="presParOf" srcId="{FCEBA800-31DC-4185-B4D8-5D95920CF0A1}" destId="{55F381FE-6075-4B2B-B4C5-1729A8010BE8}" srcOrd="2" destOrd="0" presId="urn:microsoft.com/office/officeart/2005/8/layout/vProcess5"/>
    <dgm:cxn modelId="{1F168B67-A6E3-4FF4-945B-C5A7DF53EDB9}" type="presParOf" srcId="{FCEBA800-31DC-4185-B4D8-5D95920CF0A1}" destId="{29B753A8-C947-416B-8B37-375EB16F5F9A}" srcOrd="3" destOrd="0" presId="urn:microsoft.com/office/officeart/2005/8/layout/vProcess5"/>
    <dgm:cxn modelId="{EA0A44B9-A399-4D6D-A10C-503E3B37FEFC}" type="presParOf" srcId="{FCEBA800-31DC-4185-B4D8-5D95920CF0A1}" destId="{4394BB8C-90AA-4AF1-B87D-2712D1A4232B}" srcOrd="4" destOrd="0" presId="urn:microsoft.com/office/officeart/2005/8/layout/vProcess5"/>
    <dgm:cxn modelId="{5B21495B-4D21-41D1-BE12-88B30D92BECC}" type="presParOf" srcId="{FCEBA800-31DC-4185-B4D8-5D95920CF0A1}" destId="{A0237371-B9E8-4E0B-962D-D92EA593387C}" srcOrd="5" destOrd="0" presId="urn:microsoft.com/office/officeart/2005/8/layout/vProcess5"/>
    <dgm:cxn modelId="{EFF992B7-BDB1-4A09-9CB6-BD5BCD7FD50A}" type="presParOf" srcId="{FCEBA800-31DC-4185-B4D8-5D95920CF0A1}" destId="{C11ADFD9-3933-47D5-9156-F916695B5766}" srcOrd="6" destOrd="0" presId="urn:microsoft.com/office/officeart/2005/8/layout/vProcess5"/>
    <dgm:cxn modelId="{CF3CEA22-BB55-4C24-8DF6-23A30CDC7128}" type="presParOf" srcId="{FCEBA800-31DC-4185-B4D8-5D95920CF0A1}" destId="{535903A7-8681-4B8D-8352-4A361CCC21F7}" srcOrd="7" destOrd="0" presId="urn:microsoft.com/office/officeart/2005/8/layout/vProcess5"/>
    <dgm:cxn modelId="{6DF1B4C5-6DBB-4340-8185-02B9F87D8108}" type="presParOf" srcId="{FCEBA800-31DC-4185-B4D8-5D95920CF0A1}" destId="{BF169303-4D0D-41A2-9C22-E9D1AC671B65}" srcOrd="8" destOrd="0" presId="urn:microsoft.com/office/officeart/2005/8/layout/vProcess5"/>
    <dgm:cxn modelId="{99C27054-35FD-411F-ACB0-0F96BB467B5A}" type="presParOf" srcId="{FCEBA800-31DC-4185-B4D8-5D95920CF0A1}" destId="{2C8E3F33-DA73-40D8-8E02-8E13390F1B94}" srcOrd="9" destOrd="0" presId="urn:microsoft.com/office/officeart/2005/8/layout/vProcess5"/>
    <dgm:cxn modelId="{27F5F4B5-41AB-414E-93C6-71C2FD6C7063}" type="presParOf" srcId="{FCEBA800-31DC-4185-B4D8-5D95920CF0A1}" destId="{FBB47413-A4BC-4D34-96C1-AB99918D5034}" srcOrd="10" destOrd="0" presId="urn:microsoft.com/office/officeart/2005/8/layout/vProcess5"/>
    <dgm:cxn modelId="{8F7848F0-F5F4-41CB-9F39-3E9B550BBC63}" type="presParOf" srcId="{FCEBA800-31DC-4185-B4D8-5D95920CF0A1}" destId="{6EC3F0F7-F7E5-456D-9220-9B973EA547EC}" srcOrd="11" destOrd="0" presId="urn:microsoft.com/office/officeart/2005/8/layout/vProcess5"/>
    <dgm:cxn modelId="{AAC6F551-6D5F-46F4-AB97-58A67B4DCA4F}" type="presParOf" srcId="{FCEBA800-31DC-4185-B4D8-5D95920CF0A1}" destId="{41E372C4-A633-4849-953C-61A8F09ECCD6}" srcOrd="12" destOrd="0" presId="urn:microsoft.com/office/officeart/2005/8/layout/vProcess5"/>
    <dgm:cxn modelId="{65D25964-F8F7-448E-9477-7D65E95D9D8D}" type="presParOf" srcId="{FCEBA800-31DC-4185-B4D8-5D95920CF0A1}" destId="{7E4592D4-A0F0-47C2-9ABB-AC71E16C396D}" srcOrd="13" destOrd="0" presId="urn:microsoft.com/office/officeart/2005/8/layout/vProcess5"/>
    <dgm:cxn modelId="{A761FD70-5E7D-4210-A381-3603F203F031}" type="presParOf" srcId="{FCEBA800-31DC-4185-B4D8-5D95920CF0A1}" destId="{2D2F9260-0012-4F76-94F5-9E2370C98143}"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291947F-D90F-4626-BED9-3BF9F49E7ABB}" type="doc">
      <dgm:prSet loTypeId="urn:microsoft.com/office/officeart/2005/8/layout/hierarchy1" loCatId="hierarchy" qsTypeId="urn:microsoft.com/office/officeart/2005/8/quickstyle/simple4" qsCatId="simple" csTypeId="urn:microsoft.com/office/officeart/2005/8/colors/accent3_2" csCatId="accent3" phldr="1"/>
      <dgm:spPr/>
      <dgm:t>
        <a:bodyPr/>
        <a:lstStyle/>
        <a:p>
          <a:endParaRPr lang="en-US"/>
        </a:p>
      </dgm:t>
    </dgm:pt>
    <dgm:pt modelId="{65CE14FB-3298-4CA5-9AF0-587A9D017451}">
      <dgm:prSet/>
      <dgm:spPr/>
      <dgm:t>
        <a:bodyPr/>
        <a:lstStyle/>
        <a:p>
          <a:r>
            <a:rPr lang="en-US"/>
            <a:t> </a:t>
          </a:r>
          <a:r>
            <a:rPr lang="el-GR" dirty="0" err="1"/>
            <a:t>Μικρώνη</a:t>
          </a:r>
          <a:r>
            <a:rPr lang="el-GR" dirty="0"/>
            <a:t> Ακριβή, 1083464</a:t>
          </a:r>
          <a:endParaRPr lang="en-US" dirty="0"/>
        </a:p>
      </dgm:t>
    </dgm:pt>
    <dgm:pt modelId="{15883240-9EF8-4EE0-AA51-BC32263D8C56}" type="parTrans" cxnId="{6596579D-2BAB-43CB-82DD-1A5106C54AEF}">
      <dgm:prSet/>
      <dgm:spPr/>
      <dgm:t>
        <a:bodyPr/>
        <a:lstStyle/>
        <a:p>
          <a:endParaRPr lang="en-US"/>
        </a:p>
      </dgm:t>
    </dgm:pt>
    <dgm:pt modelId="{36EB46E2-514B-4B95-9EA7-EC9B54CDB748}" type="sibTrans" cxnId="{6596579D-2BAB-43CB-82DD-1A5106C54AEF}">
      <dgm:prSet/>
      <dgm:spPr/>
      <dgm:t>
        <a:bodyPr/>
        <a:lstStyle/>
        <a:p>
          <a:endParaRPr lang="en-US"/>
        </a:p>
      </dgm:t>
    </dgm:pt>
    <dgm:pt modelId="{4713D059-FEDB-473F-A4B1-FB30B11DCD94}">
      <dgm:prSet/>
      <dgm:spPr/>
      <dgm:t>
        <a:bodyPr/>
        <a:lstStyle/>
        <a:p>
          <a:r>
            <a:rPr lang="el-GR"/>
            <a:t>Λιαποπούλου Αρχόντω, 1083360 </a:t>
          </a:r>
          <a:endParaRPr lang="en-US"/>
        </a:p>
      </dgm:t>
    </dgm:pt>
    <dgm:pt modelId="{4477D9B3-9573-42C6-B5FA-BA40F6CE7017}" type="parTrans" cxnId="{010CE393-AD34-4561-A2B7-0544050816AA}">
      <dgm:prSet/>
      <dgm:spPr/>
      <dgm:t>
        <a:bodyPr/>
        <a:lstStyle/>
        <a:p>
          <a:endParaRPr lang="en-US"/>
        </a:p>
      </dgm:t>
    </dgm:pt>
    <dgm:pt modelId="{F5DDA309-E890-4C84-A61C-430FEC9244F6}" type="sibTrans" cxnId="{010CE393-AD34-4561-A2B7-0544050816AA}">
      <dgm:prSet/>
      <dgm:spPr/>
      <dgm:t>
        <a:bodyPr/>
        <a:lstStyle/>
        <a:p>
          <a:endParaRPr lang="en-US"/>
        </a:p>
      </dgm:t>
    </dgm:pt>
    <dgm:pt modelId="{9D5C335B-7DB6-4703-95BD-CD787C266D75}" type="pres">
      <dgm:prSet presAssocID="{2291947F-D90F-4626-BED9-3BF9F49E7ABB}" presName="hierChild1" presStyleCnt="0">
        <dgm:presLayoutVars>
          <dgm:chPref val="1"/>
          <dgm:dir/>
          <dgm:animOne val="branch"/>
          <dgm:animLvl val="lvl"/>
          <dgm:resizeHandles/>
        </dgm:presLayoutVars>
      </dgm:prSet>
      <dgm:spPr/>
    </dgm:pt>
    <dgm:pt modelId="{FE686D1F-BCD4-4F2E-9A9D-38B0FCAFD636}" type="pres">
      <dgm:prSet presAssocID="{65CE14FB-3298-4CA5-9AF0-587A9D017451}" presName="hierRoot1" presStyleCnt="0"/>
      <dgm:spPr/>
    </dgm:pt>
    <dgm:pt modelId="{3931D97E-A17F-4004-A41C-CF3C8A49E5AE}" type="pres">
      <dgm:prSet presAssocID="{65CE14FB-3298-4CA5-9AF0-587A9D017451}" presName="composite" presStyleCnt="0"/>
      <dgm:spPr/>
    </dgm:pt>
    <dgm:pt modelId="{B67C77C1-94B1-45DF-AC65-712401E44511}" type="pres">
      <dgm:prSet presAssocID="{65CE14FB-3298-4CA5-9AF0-587A9D017451}" presName="background" presStyleLbl="node0" presStyleIdx="0" presStyleCnt="2"/>
      <dgm:spPr/>
    </dgm:pt>
    <dgm:pt modelId="{2F7CB3E4-5322-4A5E-9134-26710320A105}" type="pres">
      <dgm:prSet presAssocID="{65CE14FB-3298-4CA5-9AF0-587A9D017451}" presName="text" presStyleLbl="fgAcc0" presStyleIdx="0" presStyleCnt="2">
        <dgm:presLayoutVars>
          <dgm:chPref val="3"/>
        </dgm:presLayoutVars>
      </dgm:prSet>
      <dgm:spPr/>
    </dgm:pt>
    <dgm:pt modelId="{E9E6B002-2EF7-4357-81A4-998509D499A2}" type="pres">
      <dgm:prSet presAssocID="{65CE14FB-3298-4CA5-9AF0-587A9D017451}" presName="hierChild2" presStyleCnt="0"/>
      <dgm:spPr/>
    </dgm:pt>
    <dgm:pt modelId="{470B0461-26E3-47CA-BBF5-8F274CD24506}" type="pres">
      <dgm:prSet presAssocID="{4713D059-FEDB-473F-A4B1-FB30B11DCD94}" presName="hierRoot1" presStyleCnt="0"/>
      <dgm:spPr/>
    </dgm:pt>
    <dgm:pt modelId="{BE51F185-8B3D-4E6A-9E8C-4D3D3316C2B3}" type="pres">
      <dgm:prSet presAssocID="{4713D059-FEDB-473F-A4B1-FB30B11DCD94}" presName="composite" presStyleCnt="0"/>
      <dgm:spPr/>
    </dgm:pt>
    <dgm:pt modelId="{DD677D51-04AA-4549-96E1-F79687BCF374}" type="pres">
      <dgm:prSet presAssocID="{4713D059-FEDB-473F-A4B1-FB30B11DCD94}" presName="background" presStyleLbl="node0" presStyleIdx="1" presStyleCnt="2"/>
      <dgm:spPr/>
    </dgm:pt>
    <dgm:pt modelId="{088F7923-51A2-485D-979C-CDBA2680F56D}" type="pres">
      <dgm:prSet presAssocID="{4713D059-FEDB-473F-A4B1-FB30B11DCD94}" presName="text" presStyleLbl="fgAcc0" presStyleIdx="1" presStyleCnt="2">
        <dgm:presLayoutVars>
          <dgm:chPref val="3"/>
        </dgm:presLayoutVars>
      </dgm:prSet>
      <dgm:spPr/>
    </dgm:pt>
    <dgm:pt modelId="{7001E317-DA88-483B-9446-3A33D31A25C1}" type="pres">
      <dgm:prSet presAssocID="{4713D059-FEDB-473F-A4B1-FB30B11DCD94}" presName="hierChild2" presStyleCnt="0"/>
      <dgm:spPr/>
    </dgm:pt>
  </dgm:ptLst>
  <dgm:cxnLst>
    <dgm:cxn modelId="{58A6EF33-723D-4C46-93DD-EF638BF111B6}" type="presOf" srcId="{65CE14FB-3298-4CA5-9AF0-587A9D017451}" destId="{2F7CB3E4-5322-4A5E-9134-26710320A105}" srcOrd="0" destOrd="0" presId="urn:microsoft.com/office/officeart/2005/8/layout/hierarchy1"/>
    <dgm:cxn modelId="{57113562-E13A-42D4-B797-BBFDAF1E3195}" type="presOf" srcId="{2291947F-D90F-4626-BED9-3BF9F49E7ABB}" destId="{9D5C335B-7DB6-4703-95BD-CD787C266D75}" srcOrd="0" destOrd="0" presId="urn:microsoft.com/office/officeart/2005/8/layout/hierarchy1"/>
    <dgm:cxn modelId="{D62F516D-2885-4ADA-9AF3-B02F72A848F6}" type="presOf" srcId="{4713D059-FEDB-473F-A4B1-FB30B11DCD94}" destId="{088F7923-51A2-485D-979C-CDBA2680F56D}" srcOrd="0" destOrd="0" presId="urn:microsoft.com/office/officeart/2005/8/layout/hierarchy1"/>
    <dgm:cxn modelId="{010CE393-AD34-4561-A2B7-0544050816AA}" srcId="{2291947F-D90F-4626-BED9-3BF9F49E7ABB}" destId="{4713D059-FEDB-473F-A4B1-FB30B11DCD94}" srcOrd="1" destOrd="0" parTransId="{4477D9B3-9573-42C6-B5FA-BA40F6CE7017}" sibTransId="{F5DDA309-E890-4C84-A61C-430FEC9244F6}"/>
    <dgm:cxn modelId="{6596579D-2BAB-43CB-82DD-1A5106C54AEF}" srcId="{2291947F-D90F-4626-BED9-3BF9F49E7ABB}" destId="{65CE14FB-3298-4CA5-9AF0-587A9D017451}" srcOrd="0" destOrd="0" parTransId="{15883240-9EF8-4EE0-AA51-BC32263D8C56}" sibTransId="{36EB46E2-514B-4B95-9EA7-EC9B54CDB748}"/>
    <dgm:cxn modelId="{B2988E72-DBB5-41F7-8CCF-4A9089C06266}" type="presParOf" srcId="{9D5C335B-7DB6-4703-95BD-CD787C266D75}" destId="{FE686D1F-BCD4-4F2E-9A9D-38B0FCAFD636}" srcOrd="0" destOrd="0" presId="urn:microsoft.com/office/officeart/2005/8/layout/hierarchy1"/>
    <dgm:cxn modelId="{B02CDDAA-1F32-4199-96CD-62A08A014495}" type="presParOf" srcId="{FE686D1F-BCD4-4F2E-9A9D-38B0FCAFD636}" destId="{3931D97E-A17F-4004-A41C-CF3C8A49E5AE}" srcOrd="0" destOrd="0" presId="urn:microsoft.com/office/officeart/2005/8/layout/hierarchy1"/>
    <dgm:cxn modelId="{58B71A5A-F88D-487D-A0D1-A0EF7A549F31}" type="presParOf" srcId="{3931D97E-A17F-4004-A41C-CF3C8A49E5AE}" destId="{B67C77C1-94B1-45DF-AC65-712401E44511}" srcOrd="0" destOrd="0" presId="urn:microsoft.com/office/officeart/2005/8/layout/hierarchy1"/>
    <dgm:cxn modelId="{9CDE14EC-7259-4F9A-988C-6BBD3EE69797}" type="presParOf" srcId="{3931D97E-A17F-4004-A41C-CF3C8A49E5AE}" destId="{2F7CB3E4-5322-4A5E-9134-26710320A105}" srcOrd="1" destOrd="0" presId="urn:microsoft.com/office/officeart/2005/8/layout/hierarchy1"/>
    <dgm:cxn modelId="{23DAD3A7-29A5-4DF8-8121-6E148EDFE101}" type="presParOf" srcId="{FE686D1F-BCD4-4F2E-9A9D-38B0FCAFD636}" destId="{E9E6B002-2EF7-4357-81A4-998509D499A2}" srcOrd="1" destOrd="0" presId="urn:microsoft.com/office/officeart/2005/8/layout/hierarchy1"/>
    <dgm:cxn modelId="{61F1E695-B5F3-4647-8798-B5DC153F2E5F}" type="presParOf" srcId="{9D5C335B-7DB6-4703-95BD-CD787C266D75}" destId="{470B0461-26E3-47CA-BBF5-8F274CD24506}" srcOrd="1" destOrd="0" presId="urn:microsoft.com/office/officeart/2005/8/layout/hierarchy1"/>
    <dgm:cxn modelId="{B6074A4D-EEBC-4B33-8854-DCABF224A364}" type="presParOf" srcId="{470B0461-26E3-47CA-BBF5-8F274CD24506}" destId="{BE51F185-8B3D-4E6A-9E8C-4D3D3316C2B3}" srcOrd="0" destOrd="0" presId="urn:microsoft.com/office/officeart/2005/8/layout/hierarchy1"/>
    <dgm:cxn modelId="{5591A2C3-A915-4325-9E19-6A4BA25B3AAB}" type="presParOf" srcId="{BE51F185-8B3D-4E6A-9E8C-4D3D3316C2B3}" destId="{DD677D51-04AA-4549-96E1-F79687BCF374}" srcOrd="0" destOrd="0" presId="urn:microsoft.com/office/officeart/2005/8/layout/hierarchy1"/>
    <dgm:cxn modelId="{6C05F467-3611-45EA-B7E9-EEE70E50FFF1}" type="presParOf" srcId="{BE51F185-8B3D-4E6A-9E8C-4D3D3316C2B3}" destId="{088F7923-51A2-485D-979C-CDBA2680F56D}" srcOrd="1" destOrd="0" presId="urn:microsoft.com/office/officeart/2005/8/layout/hierarchy1"/>
    <dgm:cxn modelId="{0BF642B6-F6FC-4CDE-8E09-CD3214F1D110}" type="presParOf" srcId="{470B0461-26E3-47CA-BBF5-8F274CD24506}" destId="{7001E317-DA88-483B-9446-3A33D31A25C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6BB93B-1E4C-44E4-B3E1-599891E9FEE9}">
      <dsp:nvSpPr>
        <dsp:cNvPr id="0" name=""/>
        <dsp:cNvSpPr/>
      </dsp:nvSpPr>
      <dsp:spPr>
        <a:xfrm>
          <a:off x="0" y="107877"/>
          <a:ext cx="4996207" cy="875160"/>
        </a:xfrm>
        <a:prstGeom prst="roundRect">
          <a:avLst/>
        </a:prstGeom>
        <a:solidFill>
          <a:schemeClr val="accent2">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l-GR" sz="2200" kern="1200"/>
            <a:t>Τήξη : Η διαδικασία κατά την οποία ένα υλικό από στερεό γίνεται υγρή.</a:t>
          </a:r>
          <a:endParaRPr lang="en-US" sz="2200" kern="1200"/>
        </a:p>
      </dsp:txBody>
      <dsp:txXfrm>
        <a:off x="42722" y="150599"/>
        <a:ext cx="4910763" cy="789716"/>
      </dsp:txXfrm>
    </dsp:sp>
    <dsp:sp modelId="{65B489A0-349B-46E0-A5FE-174DBDF8408C}">
      <dsp:nvSpPr>
        <dsp:cNvPr id="0" name=""/>
        <dsp:cNvSpPr/>
      </dsp:nvSpPr>
      <dsp:spPr>
        <a:xfrm>
          <a:off x="0" y="1046397"/>
          <a:ext cx="4996207" cy="875160"/>
        </a:xfrm>
        <a:prstGeom prst="roundRect">
          <a:avLst/>
        </a:prstGeom>
        <a:solidFill>
          <a:schemeClr val="accent2">
            <a:hueOff val="-297769"/>
            <a:satOff val="-115"/>
            <a:lumOff val="1412"/>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l-GR" sz="2200" kern="1200"/>
            <a:t>Πήξη : Η διαδικασία κατά την οποία ένα υλικό από υγρό γίνεται στερεό.</a:t>
          </a:r>
          <a:endParaRPr lang="en-US" sz="2200" kern="1200"/>
        </a:p>
      </dsp:txBody>
      <dsp:txXfrm>
        <a:off x="42722" y="1089119"/>
        <a:ext cx="4910763" cy="789716"/>
      </dsp:txXfrm>
    </dsp:sp>
    <dsp:sp modelId="{EB6A28C1-295E-4145-9B08-247C9CA238C2}">
      <dsp:nvSpPr>
        <dsp:cNvPr id="0" name=""/>
        <dsp:cNvSpPr/>
      </dsp:nvSpPr>
      <dsp:spPr>
        <a:xfrm>
          <a:off x="0" y="1984917"/>
          <a:ext cx="4996207" cy="875160"/>
        </a:xfrm>
        <a:prstGeom prst="roundRect">
          <a:avLst/>
        </a:prstGeom>
        <a:solidFill>
          <a:schemeClr val="accent2">
            <a:hueOff val="-595537"/>
            <a:satOff val="-231"/>
            <a:lumOff val="2824"/>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l-GR" sz="2200" kern="1200"/>
            <a:t>Εξαέρωση : Η αλλαγή μορφής από υγρό σε αέριο. </a:t>
          </a:r>
          <a:endParaRPr lang="en-US" sz="2200" kern="1200"/>
        </a:p>
      </dsp:txBody>
      <dsp:txXfrm>
        <a:off x="42722" y="2027639"/>
        <a:ext cx="4910763" cy="789716"/>
      </dsp:txXfrm>
    </dsp:sp>
    <dsp:sp modelId="{5F7BB04D-6837-4B67-B90A-545158B0EF0C}">
      <dsp:nvSpPr>
        <dsp:cNvPr id="0" name=""/>
        <dsp:cNvSpPr/>
      </dsp:nvSpPr>
      <dsp:spPr>
        <a:xfrm>
          <a:off x="0" y="2923438"/>
          <a:ext cx="4996207" cy="875160"/>
        </a:xfrm>
        <a:prstGeom prst="roundRect">
          <a:avLst/>
        </a:prstGeom>
        <a:solidFill>
          <a:schemeClr val="accent2">
            <a:hueOff val="-893306"/>
            <a:satOff val="-346"/>
            <a:lumOff val="4235"/>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l-GR" sz="2200" kern="1200"/>
            <a:t>Εξάτμιση </a:t>
          </a:r>
          <a:r>
            <a:rPr lang="en-US" sz="2200" kern="1200"/>
            <a:t>: </a:t>
          </a:r>
          <a:r>
            <a:rPr lang="el-GR" sz="2200" kern="1200"/>
            <a:t>ορίζεται η δημιουργία ατμών </a:t>
          </a:r>
          <a:endParaRPr lang="en-US" sz="2200" kern="1200"/>
        </a:p>
      </dsp:txBody>
      <dsp:txXfrm>
        <a:off x="42722" y="2966160"/>
        <a:ext cx="4910763" cy="789716"/>
      </dsp:txXfrm>
    </dsp:sp>
    <dsp:sp modelId="{F5752AC2-07DF-4658-9FFE-1B3EC7347553}">
      <dsp:nvSpPr>
        <dsp:cNvPr id="0" name=""/>
        <dsp:cNvSpPr/>
      </dsp:nvSpPr>
      <dsp:spPr>
        <a:xfrm>
          <a:off x="0" y="3861958"/>
          <a:ext cx="4996207" cy="875160"/>
        </a:xfrm>
        <a:prstGeom prst="roundRect">
          <a:avLst/>
        </a:prstGeom>
        <a:solidFill>
          <a:schemeClr val="accent2">
            <a:hueOff val="-1191075"/>
            <a:satOff val="-462"/>
            <a:lumOff val="5647"/>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l-GR" sz="2200" kern="1200"/>
            <a:t>Βρασμός : Η δημιουργία ατμών από την επιφάνεια του εσωτερικού υγρού.</a:t>
          </a:r>
          <a:endParaRPr lang="en-US" sz="2200" kern="1200"/>
        </a:p>
      </dsp:txBody>
      <dsp:txXfrm>
        <a:off x="42722" y="3904680"/>
        <a:ext cx="4910763" cy="789716"/>
      </dsp:txXfrm>
    </dsp:sp>
    <dsp:sp modelId="{A670C5ED-33AB-486A-9D3A-DBEDB44F93D4}">
      <dsp:nvSpPr>
        <dsp:cNvPr id="0" name=""/>
        <dsp:cNvSpPr/>
      </dsp:nvSpPr>
      <dsp:spPr>
        <a:xfrm>
          <a:off x="0" y="4800478"/>
          <a:ext cx="4996207" cy="875160"/>
        </a:xfrm>
        <a:prstGeom prst="roundRect">
          <a:avLst/>
        </a:prstGeom>
        <a:solidFill>
          <a:schemeClr val="accent2">
            <a:hueOff val="-1488843"/>
            <a:satOff val="-577"/>
            <a:lumOff val="7059"/>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l-GR" sz="2200" kern="1200"/>
            <a:t>Υγροποίηση : Η διαδικασία μετατροπής από αέριο σε υγρό. </a:t>
          </a:r>
          <a:endParaRPr lang="en-US" sz="2200" kern="1200"/>
        </a:p>
      </dsp:txBody>
      <dsp:txXfrm>
        <a:off x="42722" y="4843200"/>
        <a:ext cx="4910763" cy="7897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4C568C-CA05-492D-AB14-E4B0756A7FDD}">
      <dsp:nvSpPr>
        <dsp:cNvPr id="0" name=""/>
        <dsp:cNvSpPr/>
      </dsp:nvSpPr>
      <dsp:spPr>
        <a:xfrm>
          <a:off x="2992" y="477144"/>
          <a:ext cx="2373771" cy="1424262"/>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a:t>Υλικά</a:t>
          </a:r>
          <a:r>
            <a:rPr lang="en-US" sz="1500" kern="1200"/>
            <a:t> : </a:t>
          </a:r>
          <a:r>
            <a:rPr lang="el-GR" sz="1500" kern="1200"/>
            <a:t>Το χρωματισμένο νερό του Συννεφουλη,1 μπρίκι ,1 γκαζάκι ,1 κρύο πιάτο .</a:t>
          </a:r>
          <a:endParaRPr lang="en-US" sz="1500" kern="1200"/>
        </a:p>
      </dsp:txBody>
      <dsp:txXfrm>
        <a:off x="2992" y="477144"/>
        <a:ext cx="2373771" cy="1424262"/>
      </dsp:txXfrm>
    </dsp:sp>
    <dsp:sp modelId="{CDDBB017-5E34-41B2-84C7-DEC56DA29832}">
      <dsp:nvSpPr>
        <dsp:cNvPr id="0" name=""/>
        <dsp:cNvSpPr/>
      </dsp:nvSpPr>
      <dsp:spPr>
        <a:xfrm>
          <a:off x="2614140" y="477144"/>
          <a:ext cx="2373771" cy="1424262"/>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a:t>Αναφερόμαστε στον κύριο Συννεφούλη και στην ιστορία του!</a:t>
          </a:r>
          <a:endParaRPr lang="en-US" sz="1500" kern="1200"/>
        </a:p>
      </dsp:txBody>
      <dsp:txXfrm>
        <a:off x="2614140" y="477144"/>
        <a:ext cx="2373771" cy="1424262"/>
      </dsp:txXfrm>
    </dsp:sp>
    <dsp:sp modelId="{3FD0351B-F8C7-4F8F-90F1-FE2803B2B89D}">
      <dsp:nvSpPr>
        <dsp:cNvPr id="0" name=""/>
        <dsp:cNvSpPr/>
      </dsp:nvSpPr>
      <dsp:spPr>
        <a:xfrm>
          <a:off x="5225288" y="477144"/>
          <a:ext cx="2373771" cy="1424262"/>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a:t>Τοποθετούμε το νερό του Συνεφουλη  στο μπρίκι και περιμένουμε να βράσει .</a:t>
          </a:r>
          <a:endParaRPr lang="en-US" sz="1500" kern="1200"/>
        </a:p>
      </dsp:txBody>
      <dsp:txXfrm>
        <a:off x="5225288" y="477144"/>
        <a:ext cx="2373771" cy="1424262"/>
      </dsp:txXfrm>
    </dsp:sp>
    <dsp:sp modelId="{9065A431-50E7-450D-911E-A4E939E4C642}">
      <dsp:nvSpPr>
        <dsp:cNvPr id="0" name=""/>
        <dsp:cNvSpPr/>
      </dsp:nvSpPr>
      <dsp:spPr>
        <a:xfrm>
          <a:off x="7836436" y="477144"/>
          <a:ext cx="2373771" cy="1424262"/>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a:t>Σηκώνουμε τα παιδιά να παρατηρήσουν τον βρασμό και τον εξηγούμε στα παιδιά </a:t>
          </a:r>
          <a:endParaRPr lang="en-US" sz="1500" kern="1200"/>
        </a:p>
      </dsp:txBody>
      <dsp:txXfrm>
        <a:off x="7836436" y="477144"/>
        <a:ext cx="2373771" cy="1424262"/>
      </dsp:txXfrm>
    </dsp:sp>
    <dsp:sp modelId="{705E9F10-BE2D-49E4-A2AD-E869918B298F}">
      <dsp:nvSpPr>
        <dsp:cNvPr id="0" name=""/>
        <dsp:cNvSpPr/>
      </dsp:nvSpPr>
      <dsp:spPr>
        <a:xfrm>
          <a:off x="1308566" y="2138784"/>
          <a:ext cx="2373771" cy="1424262"/>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a:t>Δείχνουμε τον ατμό και τους εξηγούμε ότι ο Συνεφουλης  γίνεται σύννεφο πάλι και μετά εξηγούμε το φαινόμενο της εξάτμισης </a:t>
          </a:r>
          <a:endParaRPr lang="en-US" sz="1500" kern="1200"/>
        </a:p>
      </dsp:txBody>
      <dsp:txXfrm>
        <a:off x="1308566" y="2138784"/>
        <a:ext cx="2373771" cy="1424262"/>
      </dsp:txXfrm>
    </dsp:sp>
    <dsp:sp modelId="{D2D792EA-111C-4116-A57A-BE6DA7B7C788}">
      <dsp:nvSpPr>
        <dsp:cNvPr id="0" name=""/>
        <dsp:cNvSpPr/>
      </dsp:nvSpPr>
      <dsp:spPr>
        <a:xfrm>
          <a:off x="3919714" y="2138784"/>
          <a:ext cx="2373771" cy="1424262"/>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a:t>Παρατηρούμε ότι το νερό εξαφανίζεται από το  μπρίκι και ρωτάμε τα παιδιά εάν μπορούν να μας εξηγήσουν το γιατί </a:t>
          </a:r>
          <a:endParaRPr lang="en-US" sz="1500" kern="1200"/>
        </a:p>
      </dsp:txBody>
      <dsp:txXfrm>
        <a:off x="3919714" y="2138784"/>
        <a:ext cx="2373771" cy="1424262"/>
      </dsp:txXfrm>
    </dsp:sp>
    <dsp:sp modelId="{483F31EA-24AC-45E7-921C-8974A84E1CB0}">
      <dsp:nvSpPr>
        <dsp:cNvPr id="0" name=""/>
        <dsp:cNvSpPr/>
      </dsp:nvSpPr>
      <dsp:spPr>
        <a:xfrm>
          <a:off x="6530862" y="2138784"/>
          <a:ext cx="2373771" cy="1424262"/>
        </a:xfrm>
        <a:prstGeom prst="rect">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l-GR" sz="1500" kern="1200"/>
            <a:t>Στην συνέχεια εξηγούμε το φαινόμενο της εξαέρωσης και το αντίθετο της που είναι η υγροποίηση .</a:t>
          </a:r>
          <a:endParaRPr lang="en-US" sz="1500" kern="1200"/>
        </a:p>
      </dsp:txBody>
      <dsp:txXfrm>
        <a:off x="6530862" y="2138784"/>
        <a:ext cx="2373771" cy="14242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F70E55-E18E-4C4A-9CB7-30EAFEBDA721}">
      <dsp:nvSpPr>
        <dsp:cNvPr id="0" name=""/>
        <dsp:cNvSpPr/>
      </dsp:nvSpPr>
      <dsp:spPr>
        <a:xfrm>
          <a:off x="0" y="0"/>
          <a:ext cx="8554448" cy="624981"/>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kern="1200"/>
            <a:t>Να ξεχωρίζουν τους ορούς βρασμός , εξάτμιση ,εξαέρωση και υγροποίηση  και την σημασία τους .</a:t>
          </a:r>
          <a:endParaRPr lang="en-US" sz="1600" kern="1200"/>
        </a:p>
      </dsp:txBody>
      <dsp:txXfrm>
        <a:off x="18305" y="18305"/>
        <a:ext cx="7806922" cy="588371"/>
      </dsp:txXfrm>
    </dsp:sp>
    <dsp:sp modelId="{55F381FE-6075-4B2B-B4C5-1729A8010BE8}">
      <dsp:nvSpPr>
        <dsp:cNvPr id="0" name=""/>
        <dsp:cNvSpPr/>
      </dsp:nvSpPr>
      <dsp:spPr>
        <a:xfrm>
          <a:off x="638806" y="711784"/>
          <a:ext cx="8554448" cy="624981"/>
        </a:xfrm>
        <a:prstGeom prst="roundRect">
          <a:avLst>
            <a:gd name="adj" fmla="val 10000"/>
          </a:avLst>
        </a:prstGeom>
        <a:solidFill>
          <a:schemeClr val="accent5">
            <a:hueOff val="-377764"/>
            <a:satOff val="144"/>
            <a:lumOff val="-1765"/>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kern="1200"/>
            <a:t>Να περιγράφουν την διαδικασία του βρασμού ,εξάτμιση ,εξαέρωσης και της υγροποίησης.</a:t>
          </a:r>
          <a:endParaRPr lang="en-US" sz="1600" kern="1200"/>
        </a:p>
      </dsp:txBody>
      <dsp:txXfrm>
        <a:off x="657111" y="730089"/>
        <a:ext cx="7472794" cy="588371"/>
      </dsp:txXfrm>
    </dsp:sp>
    <dsp:sp modelId="{29B753A8-C947-416B-8B37-375EB16F5F9A}">
      <dsp:nvSpPr>
        <dsp:cNvPr id="0" name=""/>
        <dsp:cNvSpPr/>
      </dsp:nvSpPr>
      <dsp:spPr>
        <a:xfrm>
          <a:off x="1277612" y="1423568"/>
          <a:ext cx="8554448" cy="624981"/>
        </a:xfrm>
        <a:prstGeom prst="roundRect">
          <a:avLst>
            <a:gd name="adj" fmla="val 10000"/>
          </a:avLst>
        </a:prstGeom>
        <a:solidFill>
          <a:schemeClr val="accent5">
            <a:hueOff val="-755528"/>
            <a:satOff val="288"/>
            <a:lumOff val="-3530"/>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kern="1200"/>
            <a:t>Να αναγνωρίζουν &lt;&lt;την κίνηση του νερού&gt;&gt; δηλαδή ότι το νερό θα μετακινηθεί από το δοχείο προς την ατμόσφαιρα.</a:t>
          </a:r>
          <a:endParaRPr lang="en-US" sz="1600" kern="1200"/>
        </a:p>
      </dsp:txBody>
      <dsp:txXfrm>
        <a:off x="1295917" y="1441873"/>
        <a:ext cx="7472794" cy="588371"/>
      </dsp:txXfrm>
    </dsp:sp>
    <dsp:sp modelId="{4394BB8C-90AA-4AF1-B87D-2712D1A4232B}">
      <dsp:nvSpPr>
        <dsp:cNvPr id="0" name=""/>
        <dsp:cNvSpPr/>
      </dsp:nvSpPr>
      <dsp:spPr>
        <a:xfrm>
          <a:off x="1916418" y="2135352"/>
          <a:ext cx="8554448" cy="624981"/>
        </a:xfrm>
        <a:prstGeom prst="roundRect">
          <a:avLst>
            <a:gd name="adj" fmla="val 10000"/>
          </a:avLst>
        </a:prstGeom>
        <a:solidFill>
          <a:schemeClr val="accent5">
            <a:hueOff val="-1133292"/>
            <a:satOff val="433"/>
            <a:lumOff val="-5294"/>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kern="1200"/>
            <a:t>Να διαχωρίσουν την τήξη από την πήξη αναγνωρίζοντας τα χαρακτηριστικά τους. </a:t>
          </a:r>
          <a:endParaRPr lang="en-US" sz="1600" kern="1200"/>
        </a:p>
      </dsp:txBody>
      <dsp:txXfrm>
        <a:off x="1934723" y="2153657"/>
        <a:ext cx="7472794" cy="588371"/>
      </dsp:txXfrm>
    </dsp:sp>
    <dsp:sp modelId="{A0237371-B9E8-4E0B-962D-D92EA593387C}">
      <dsp:nvSpPr>
        <dsp:cNvPr id="0" name=""/>
        <dsp:cNvSpPr/>
      </dsp:nvSpPr>
      <dsp:spPr>
        <a:xfrm>
          <a:off x="2555225" y="2847136"/>
          <a:ext cx="8554448" cy="624981"/>
        </a:xfrm>
        <a:prstGeom prst="roundRect">
          <a:avLst>
            <a:gd name="adj" fmla="val 10000"/>
          </a:avLst>
        </a:prstGeom>
        <a:solidFill>
          <a:schemeClr val="accent5">
            <a:hueOff val="-1511056"/>
            <a:satOff val="577"/>
            <a:lumOff val="-7059"/>
            <a:alphaOff val="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l-GR" sz="1600" kern="1200"/>
            <a:t>Να περιγράφουν την διαδικασία της τήξης και της πήξης. </a:t>
          </a:r>
          <a:endParaRPr lang="en-US" sz="1600" kern="1200"/>
        </a:p>
      </dsp:txBody>
      <dsp:txXfrm>
        <a:off x="2573530" y="2865441"/>
        <a:ext cx="7472794" cy="588371"/>
      </dsp:txXfrm>
    </dsp:sp>
    <dsp:sp modelId="{C11ADFD9-3933-47D5-9156-F916695B5766}">
      <dsp:nvSpPr>
        <dsp:cNvPr id="0" name=""/>
        <dsp:cNvSpPr/>
      </dsp:nvSpPr>
      <dsp:spPr>
        <a:xfrm>
          <a:off x="8148211" y="456583"/>
          <a:ext cx="406237" cy="406237"/>
        </a:xfrm>
        <a:prstGeom prst="downArrow">
          <a:avLst>
            <a:gd name="adj1" fmla="val 55000"/>
            <a:gd name="adj2" fmla="val 45000"/>
          </a:avLst>
        </a:prstGeom>
        <a:solidFill>
          <a:schemeClr val="accent5">
            <a:tint val="40000"/>
            <a:alpha val="90000"/>
            <a:hueOff val="0"/>
            <a:satOff val="0"/>
            <a:lumOff val="0"/>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8239614" y="456583"/>
        <a:ext cx="223431" cy="305693"/>
      </dsp:txXfrm>
    </dsp:sp>
    <dsp:sp modelId="{535903A7-8681-4B8D-8352-4A361CCC21F7}">
      <dsp:nvSpPr>
        <dsp:cNvPr id="0" name=""/>
        <dsp:cNvSpPr/>
      </dsp:nvSpPr>
      <dsp:spPr>
        <a:xfrm>
          <a:off x="8787017" y="1168367"/>
          <a:ext cx="406237" cy="406237"/>
        </a:xfrm>
        <a:prstGeom prst="downArrow">
          <a:avLst>
            <a:gd name="adj1" fmla="val 55000"/>
            <a:gd name="adj2" fmla="val 45000"/>
          </a:avLst>
        </a:prstGeom>
        <a:solidFill>
          <a:schemeClr val="accent5">
            <a:tint val="40000"/>
            <a:alpha val="90000"/>
            <a:hueOff val="-567153"/>
            <a:satOff val="-4166"/>
            <a:lumOff val="-472"/>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8878420" y="1168367"/>
        <a:ext cx="223431" cy="305693"/>
      </dsp:txXfrm>
    </dsp:sp>
    <dsp:sp modelId="{BF169303-4D0D-41A2-9C22-E9D1AC671B65}">
      <dsp:nvSpPr>
        <dsp:cNvPr id="0" name=""/>
        <dsp:cNvSpPr/>
      </dsp:nvSpPr>
      <dsp:spPr>
        <a:xfrm>
          <a:off x="9425823" y="1869735"/>
          <a:ext cx="406237" cy="406237"/>
        </a:xfrm>
        <a:prstGeom prst="downArrow">
          <a:avLst>
            <a:gd name="adj1" fmla="val 55000"/>
            <a:gd name="adj2" fmla="val 45000"/>
          </a:avLst>
        </a:prstGeom>
        <a:solidFill>
          <a:schemeClr val="accent5">
            <a:tint val="40000"/>
            <a:alpha val="90000"/>
            <a:hueOff val="-1134307"/>
            <a:satOff val="-8331"/>
            <a:lumOff val="-943"/>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9517226" y="1869735"/>
        <a:ext cx="223431" cy="305693"/>
      </dsp:txXfrm>
    </dsp:sp>
    <dsp:sp modelId="{2C8E3F33-DA73-40D8-8E02-8E13390F1B94}">
      <dsp:nvSpPr>
        <dsp:cNvPr id="0" name=""/>
        <dsp:cNvSpPr/>
      </dsp:nvSpPr>
      <dsp:spPr>
        <a:xfrm>
          <a:off x="10064629" y="2588463"/>
          <a:ext cx="406237" cy="406237"/>
        </a:xfrm>
        <a:prstGeom prst="downArrow">
          <a:avLst>
            <a:gd name="adj1" fmla="val 55000"/>
            <a:gd name="adj2" fmla="val 45000"/>
          </a:avLst>
        </a:prstGeom>
        <a:solidFill>
          <a:schemeClr val="accent5">
            <a:tint val="40000"/>
            <a:alpha val="90000"/>
            <a:hueOff val="-1701460"/>
            <a:satOff val="-12497"/>
            <a:lumOff val="-1415"/>
            <a:alphaOff val="0"/>
          </a:schemeClr>
        </a:solidFill>
        <a:ln w="9525"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endParaRPr lang="en-US" sz="1800" kern="1200"/>
        </a:p>
      </dsp:txBody>
      <dsp:txXfrm>
        <a:off x="10156032" y="2588463"/>
        <a:ext cx="223431" cy="30569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7C77C1-94B1-45DF-AC65-712401E44511}">
      <dsp:nvSpPr>
        <dsp:cNvPr id="0" name=""/>
        <dsp:cNvSpPr/>
      </dsp:nvSpPr>
      <dsp:spPr>
        <a:xfrm>
          <a:off x="407598" y="71"/>
          <a:ext cx="3950572" cy="250861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2F7CB3E4-5322-4A5E-9134-26710320A105}">
      <dsp:nvSpPr>
        <dsp:cNvPr id="0" name=""/>
        <dsp:cNvSpPr/>
      </dsp:nvSpPr>
      <dsp:spPr>
        <a:xfrm>
          <a:off x="846551" y="417076"/>
          <a:ext cx="3950572" cy="2508613"/>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en-US" sz="4700" kern="1200"/>
            <a:t> </a:t>
          </a:r>
          <a:r>
            <a:rPr lang="el-GR" sz="4700" kern="1200" dirty="0" err="1"/>
            <a:t>Μικρώνη</a:t>
          </a:r>
          <a:r>
            <a:rPr lang="el-GR" sz="4700" kern="1200" dirty="0"/>
            <a:t> Ακριβή, 1083464</a:t>
          </a:r>
          <a:endParaRPr lang="en-US" sz="4700" kern="1200" dirty="0"/>
        </a:p>
      </dsp:txBody>
      <dsp:txXfrm>
        <a:off x="920026" y="490551"/>
        <a:ext cx="3803622" cy="2361663"/>
      </dsp:txXfrm>
    </dsp:sp>
    <dsp:sp modelId="{DD677D51-04AA-4549-96E1-F79687BCF374}">
      <dsp:nvSpPr>
        <dsp:cNvPr id="0" name=""/>
        <dsp:cNvSpPr/>
      </dsp:nvSpPr>
      <dsp:spPr>
        <a:xfrm>
          <a:off x="5236076" y="71"/>
          <a:ext cx="3950572" cy="250861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3">
          <a:scrgbClr r="0" g="0" b="0"/>
        </a:fillRef>
        <a:effectRef idx="2">
          <a:scrgbClr r="0" g="0" b="0"/>
        </a:effectRef>
        <a:fontRef idx="minor">
          <a:schemeClr val="lt1"/>
        </a:fontRef>
      </dsp:style>
    </dsp:sp>
    <dsp:sp modelId="{088F7923-51A2-485D-979C-CDBA2680F56D}">
      <dsp:nvSpPr>
        <dsp:cNvPr id="0" name=""/>
        <dsp:cNvSpPr/>
      </dsp:nvSpPr>
      <dsp:spPr>
        <a:xfrm>
          <a:off x="5675028" y="417076"/>
          <a:ext cx="3950572" cy="2508613"/>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79070" tIns="179070" rIns="179070" bIns="179070" numCol="1" spcCol="1270" anchor="ctr" anchorCtr="0">
          <a:noAutofit/>
        </a:bodyPr>
        <a:lstStyle/>
        <a:p>
          <a:pPr marL="0" lvl="0" indent="0" algn="ctr" defTabSz="2089150">
            <a:lnSpc>
              <a:spcPct val="90000"/>
            </a:lnSpc>
            <a:spcBef>
              <a:spcPct val="0"/>
            </a:spcBef>
            <a:spcAft>
              <a:spcPct val="35000"/>
            </a:spcAft>
            <a:buNone/>
          </a:pPr>
          <a:r>
            <a:rPr lang="el-GR" sz="4700" kern="1200"/>
            <a:t>Λιαποπούλου Αρχόντω, 1083360 </a:t>
          </a:r>
          <a:endParaRPr lang="en-US" sz="4700" kern="1200"/>
        </a:p>
      </dsp:txBody>
      <dsp:txXfrm>
        <a:off x="5748503" y="490551"/>
        <a:ext cx="3803622" cy="236166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A1826-1B3E-4E2E-8D6C-93BCEAA3D6C6}"/>
              </a:ext>
            </a:extLst>
          </p:cNvPr>
          <p:cNvSpPr>
            <a:spLocks noGrp="1"/>
          </p:cNvSpPr>
          <p:nvPr>
            <p:ph type="ctrTitle"/>
          </p:nvPr>
        </p:nvSpPr>
        <p:spPr>
          <a:xfrm>
            <a:off x="2107200" y="1096965"/>
            <a:ext cx="7977600" cy="2085696"/>
          </a:xfrm>
        </p:spPr>
        <p:txBody>
          <a:bodyPr anchor="b">
            <a:normAutofit/>
          </a:bodyPr>
          <a:lstStyle>
            <a:lvl1pPr algn="ctr">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AAB5F0CE-1714-4650-9690-5676C06349A0}"/>
              </a:ext>
            </a:extLst>
          </p:cNvPr>
          <p:cNvSpPr>
            <a:spLocks noGrp="1"/>
          </p:cNvSpPr>
          <p:nvPr>
            <p:ph type="subTitle" idx="1"/>
          </p:nvPr>
        </p:nvSpPr>
        <p:spPr>
          <a:xfrm>
            <a:off x="3216000" y="3945771"/>
            <a:ext cx="5760000" cy="1832730"/>
          </a:xfrm>
        </p:spPr>
        <p:txBody>
          <a:bodyPr>
            <a:normAutofit/>
          </a:bodyPr>
          <a:lstStyle>
            <a:lvl1pPr marL="0" indent="0" algn="ctr">
              <a:lnSpc>
                <a:spcPct val="125000"/>
              </a:lnSpc>
              <a:buNone/>
              <a:defRPr sz="2400" i="0" spc="5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BFD0CA85-BF38-4762-934C-D00F2047C2D1}"/>
              </a:ext>
            </a:extLst>
          </p:cNvPr>
          <p:cNvSpPr>
            <a:spLocks noGrp="1"/>
          </p:cNvSpPr>
          <p:nvPr>
            <p:ph type="dt" sz="half" idx="10"/>
          </p:nvPr>
        </p:nvSpPr>
        <p:spPr/>
        <p:txBody>
          <a:bodyPr/>
          <a:lstStyle/>
          <a:p>
            <a:fld id="{4EC743F4-8769-40B4-85DF-6CB8DE9F66AA}" type="datetimeFigureOut">
              <a:rPr lang="en-US" smtClean="0"/>
              <a:t>3/26/2023</a:t>
            </a:fld>
            <a:endParaRPr lang="en-US"/>
          </a:p>
        </p:txBody>
      </p:sp>
      <p:sp>
        <p:nvSpPr>
          <p:cNvPr id="5" name="Footer Placeholder 4">
            <a:extLst>
              <a:ext uri="{FF2B5EF4-FFF2-40B4-BE49-F238E27FC236}">
                <a16:creationId xmlns:a16="http://schemas.microsoft.com/office/drawing/2014/main" id="{649CA3C9-6579-49D9-A5FD-20231FB4B3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9B94FE-6287-4D49-B0E5-FE9A9BA75A0C}"/>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7" name="Straight Connector 6">
            <a:extLst>
              <a:ext uri="{FF2B5EF4-FFF2-40B4-BE49-F238E27FC236}">
                <a16:creationId xmlns:a16="http://schemas.microsoft.com/office/drawing/2014/main" id="{AE0C0B2A-3FD1-4235-A16E-0ED1E028A93E}"/>
              </a:ext>
            </a:extLst>
          </p:cNvPr>
          <p:cNvCxnSpPr>
            <a:cxnSpLocks/>
          </p:cNvCxnSpPr>
          <p:nvPr/>
        </p:nvCxnSpPr>
        <p:spPr>
          <a:xfrm>
            <a:off x="5826000" y="3525773"/>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9494E066-0146-46E9-BAF1-C33240ABA294}"/>
              </a:ext>
            </a:extLst>
          </p:cNvPr>
          <p:cNvGrpSpPr/>
          <p:nvPr/>
        </p:nvGrpSpPr>
        <p:grpSpPr>
          <a:xfrm rot="2700000">
            <a:off x="10127693" y="4178240"/>
            <a:ext cx="633413" cy="1862138"/>
            <a:chOff x="5959192" y="333389"/>
            <a:chExt cx="633413" cy="1862138"/>
          </a:xfrm>
        </p:grpSpPr>
        <p:grpSp>
          <p:nvGrpSpPr>
            <p:cNvPr id="9" name="Group 8">
              <a:extLst>
                <a:ext uri="{FF2B5EF4-FFF2-40B4-BE49-F238E27FC236}">
                  <a16:creationId xmlns:a16="http://schemas.microsoft.com/office/drawing/2014/main" id="{B02BD80B-C499-4DAC-9580-575B04F8658F}"/>
                </a:ext>
              </a:extLst>
            </p:cNvPr>
            <p:cNvGrpSpPr/>
            <p:nvPr/>
          </p:nvGrpSpPr>
          <p:grpSpPr>
            <a:xfrm>
              <a:off x="5959192" y="333389"/>
              <a:ext cx="633413" cy="1419225"/>
              <a:chOff x="5959192" y="333389"/>
              <a:chExt cx="633413" cy="1419225"/>
            </a:xfrm>
          </p:grpSpPr>
          <p:sp>
            <p:nvSpPr>
              <p:cNvPr id="11" name="Freeform 68">
                <a:extLst>
                  <a:ext uri="{FF2B5EF4-FFF2-40B4-BE49-F238E27FC236}">
                    <a16:creationId xmlns:a16="http://schemas.microsoft.com/office/drawing/2014/main" id="{CCF069F3-858C-4C67-90C2-46017C3D4CEB}"/>
                  </a:ext>
                </a:extLst>
              </p:cNvPr>
              <p:cNvSpPr>
                <a:spLocks/>
              </p:cNvSpPr>
              <p:nvPr/>
            </p:nvSpPr>
            <p:spPr bwMode="auto">
              <a:xfrm>
                <a:off x="5959192" y="333389"/>
                <a:ext cx="319088" cy="1419225"/>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8A1FFA52-DFA8-4A81-8A85-50BE13257F51}"/>
                  </a:ext>
                </a:extLst>
              </p:cNvPr>
              <p:cNvSpPr>
                <a:spLocks/>
              </p:cNvSpPr>
              <p:nvPr/>
            </p:nvSpPr>
            <p:spPr bwMode="auto">
              <a:xfrm>
                <a:off x="6278280" y="333389"/>
                <a:ext cx="314325" cy="1419225"/>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grpSp>
        <p:sp>
          <p:nvSpPr>
            <p:cNvPr id="10" name="Line 70">
              <a:extLst>
                <a:ext uri="{FF2B5EF4-FFF2-40B4-BE49-F238E27FC236}">
                  <a16:creationId xmlns:a16="http://schemas.microsoft.com/office/drawing/2014/main" id="{BAEDA471-60CB-4A0C-B9AD-B2B3C51EA2FD}"/>
                </a:ext>
              </a:extLst>
            </p:cNvPr>
            <p:cNvSpPr>
              <a:spLocks noChangeShapeType="1"/>
            </p:cNvSpPr>
            <p:nvPr/>
          </p:nvSpPr>
          <p:spPr bwMode="auto">
            <a:xfrm flipV="1">
              <a:off x="6278280" y="333389"/>
              <a:ext cx="0" cy="1862138"/>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Tree>
    <p:extLst>
      <p:ext uri="{BB962C8B-B14F-4D97-AF65-F5344CB8AC3E}">
        <p14:creationId xmlns:p14="http://schemas.microsoft.com/office/powerpoint/2010/main" val="3776124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2FB6D0-92CA-4910-AE77-E238F4C89D5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A913172-A138-4DD4-A5B1-58BA6250782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3897B9-E4AD-469B-A60D-9A1A4BD1980A}"/>
              </a:ext>
            </a:extLst>
          </p:cNvPr>
          <p:cNvSpPr>
            <a:spLocks noGrp="1"/>
          </p:cNvSpPr>
          <p:nvPr>
            <p:ph type="dt" sz="half" idx="10"/>
          </p:nvPr>
        </p:nvSpPr>
        <p:spPr/>
        <p:txBody>
          <a:bodyPr/>
          <a:lstStyle/>
          <a:p>
            <a:fld id="{4EC743F4-8769-40B4-85DF-6CB8DE9F66AA}" type="datetimeFigureOut">
              <a:rPr lang="en-US" smtClean="0"/>
              <a:t>3/26/2023</a:t>
            </a:fld>
            <a:endParaRPr lang="en-US"/>
          </a:p>
        </p:txBody>
      </p:sp>
      <p:sp>
        <p:nvSpPr>
          <p:cNvPr id="5" name="Footer Placeholder 4">
            <a:extLst>
              <a:ext uri="{FF2B5EF4-FFF2-40B4-BE49-F238E27FC236}">
                <a16:creationId xmlns:a16="http://schemas.microsoft.com/office/drawing/2014/main" id="{31C5E1B0-48D6-4F99-9955-39958BA969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9F49DA-55D4-4E36-AEB9-A0E99E31A87E}"/>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708719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FEBC7C-C5C1-4A79-A195-B35701C289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D34A74-3328-469B-ABCA-96F2FE36873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E19AB-5637-455E-89C3-B41702C202D4}"/>
              </a:ext>
            </a:extLst>
          </p:cNvPr>
          <p:cNvSpPr>
            <a:spLocks noGrp="1"/>
          </p:cNvSpPr>
          <p:nvPr>
            <p:ph type="dt" sz="half" idx="10"/>
          </p:nvPr>
        </p:nvSpPr>
        <p:spPr/>
        <p:txBody>
          <a:bodyPr/>
          <a:lstStyle/>
          <a:p>
            <a:fld id="{4EC743F4-8769-40B4-85DF-6CB8DE9F66AA}" type="datetimeFigureOut">
              <a:rPr lang="en-US" smtClean="0"/>
              <a:t>3/26/2023</a:t>
            </a:fld>
            <a:endParaRPr lang="en-US"/>
          </a:p>
        </p:txBody>
      </p:sp>
      <p:sp>
        <p:nvSpPr>
          <p:cNvPr id="5" name="Footer Placeholder 4">
            <a:extLst>
              <a:ext uri="{FF2B5EF4-FFF2-40B4-BE49-F238E27FC236}">
                <a16:creationId xmlns:a16="http://schemas.microsoft.com/office/drawing/2014/main" id="{A364F2A3-EBEE-4F42-BAC2-A482F00E67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FE1C27-1A43-4B0B-88D0-0C5FE1DBE161}"/>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893438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32E59-6597-437B-B2F8-E2DD1F86A8F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0E3BC1D-912E-4012-84AC-A509C9EF4F4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977110C-4AA3-4101-B3BD-140B90AF99C9}"/>
              </a:ext>
            </a:extLst>
          </p:cNvPr>
          <p:cNvSpPr>
            <a:spLocks noGrp="1"/>
          </p:cNvSpPr>
          <p:nvPr>
            <p:ph type="dt" sz="half" idx="10"/>
          </p:nvPr>
        </p:nvSpPr>
        <p:spPr/>
        <p:txBody>
          <a:bodyPr/>
          <a:lstStyle/>
          <a:p>
            <a:fld id="{4EC743F4-8769-40B4-85DF-6CB8DE9F66AA}" type="datetimeFigureOut">
              <a:rPr lang="en-US" smtClean="0"/>
              <a:t>3/26/2023</a:t>
            </a:fld>
            <a:endParaRPr lang="en-US"/>
          </a:p>
        </p:txBody>
      </p:sp>
      <p:sp>
        <p:nvSpPr>
          <p:cNvPr id="5" name="Footer Placeholder 4">
            <a:extLst>
              <a:ext uri="{FF2B5EF4-FFF2-40B4-BE49-F238E27FC236}">
                <a16:creationId xmlns:a16="http://schemas.microsoft.com/office/drawing/2014/main" id="{4C50F189-4D8E-4DE6-8295-CF92FA8BFD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5F33EC-1ACF-4D46-AEA5-A20802210B7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535133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45267-19A7-4A3D-9658-AD3F78DD35CB}"/>
              </a:ext>
            </a:extLst>
          </p:cNvPr>
          <p:cNvSpPr>
            <a:spLocks noGrp="1"/>
          </p:cNvSpPr>
          <p:nvPr>
            <p:ph type="title"/>
          </p:nvPr>
        </p:nvSpPr>
        <p:spPr>
          <a:xfrm>
            <a:off x="990000" y="2305800"/>
            <a:ext cx="4636800" cy="2246400"/>
          </a:xfrm>
        </p:spPr>
        <p:txBody>
          <a:bodyPr anchor="ctr">
            <a:normAutofit/>
          </a:bodyPr>
          <a:lstStyle>
            <a:lvl1pPr algn="ct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5F17554-5672-499F-BEB9-AB069E6D15F2}"/>
              </a:ext>
            </a:extLst>
          </p:cNvPr>
          <p:cNvSpPr>
            <a:spLocks noGrp="1"/>
          </p:cNvSpPr>
          <p:nvPr>
            <p:ph type="body" idx="1"/>
          </p:nvPr>
        </p:nvSpPr>
        <p:spPr>
          <a:xfrm>
            <a:off x="6565250" y="2305800"/>
            <a:ext cx="4636800" cy="2246400"/>
          </a:xfrm>
        </p:spPr>
        <p:txBody>
          <a:bodyPr anchor="ctr">
            <a:normAutofit/>
          </a:bodyPr>
          <a:lstStyle>
            <a:lvl1pPr marL="0" indent="0" algn="ctr">
              <a:lnSpc>
                <a:spcPct val="125000"/>
              </a:lnSpc>
              <a:buNone/>
              <a:defRPr sz="2400" i="1">
                <a:solidFill>
                  <a:schemeClr val="tx1">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0CBA3C6-C279-46AA-B4EE-5F861D83D2AC}"/>
              </a:ext>
            </a:extLst>
          </p:cNvPr>
          <p:cNvSpPr>
            <a:spLocks noGrp="1"/>
          </p:cNvSpPr>
          <p:nvPr>
            <p:ph type="dt" sz="half" idx="10"/>
          </p:nvPr>
        </p:nvSpPr>
        <p:spPr/>
        <p:txBody>
          <a:bodyPr/>
          <a:lstStyle/>
          <a:p>
            <a:fld id="{4EC743F4-8769-40B4-85DF-6CB8DE9F66AA}" type="datetimeFigureOut">
              <a:rPr lang="en-US" smtClean="0"/>
              <a:t>3/26/2023</a:t>
            </a:fld>
            <a:endParaRPr lang="en-US" dirty="0"/>
          </a:p>
        </p:txBody>
      </p:sp>
      <p:sp>
        <p:nvSpPr>
          <p:cNvPr id="5" name="Footer Placeholder 4">
            <a:extLst>
              <a:ext uri="{FF2B5EF4-FFF2-40B4-BE49-F238E27FC236}">
                <a16:creationId xmlns:a16="http://schemas.microsoft.com/office/drawing/2014/main" id="{F04C125B-DDB9-4F4E-B9E9-A747E648FC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3D465E-E86B-42A8-B18A-9046E40D63D6}"/>
              </a:ext>
            </a:extLst>
          </p:cNvPr>
          <p:cNvSpPr>
            <a:spLocks noGrp="1"/>
          </p:cNvSpPr>
          <p:nvPr>
            <p:ph type="sldNum" sz="quarter" idx="12"/>
          </p:nvPr>
        </p:nvSpPr>
        <p:spPr/>
        <p:txBody>
          <a:bodyPr/>
          <a:lstStyle/>
          <a:p>
            <a:fld id="{FF2BD96E-3838-45D2-9031-D3AF67C920A5}" type="slidenum">
              <a:rPr lang="en-US" smtClean="0"/>
              <a:t>‹#›</a:t>
            </a:fld>
            <a:endParaRPr lang="en-US"/>
          </a:p>
        </p:txBody>
      </p:sp>
      <p:sp>
        <p:nvSpPr>
          <p:cNvPr id="7" name="Oval 6">
            <a:extLst>
              <a:ext uri="{FF2B5EF4-FFF2-40B4-BE49-F238E27FC236}">
                <a16:creationId xmlns:a16="http://schemas.microsoft.com/office/drawing/2014/main" id="{6681007E-0E57-40DB-9A98-D04E0A05937B}"/>
              </a:ext>
            </a:extLst>
          </p:cNvPr>
          <p:cNvSpPr/>
          <p:nvPr/>
        </p:nvSpPr>
        <p:spPr>
          <a:xfrm>
            <a:off x="1437136" y="649304"/>
            <a:ext cx="340415" cy="340415"/>
          </a:xfrm>
          <a:prstGeom prst="ellipse">
            <a:avLst/>
          </a:pr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pPr lvl="0"/>
            <a:endParaRPr lang="en-US">
              <a:solidFill>
                <a:schemeClr val="tx1"/>
              </a:solidFill>
            </a:endParaRPr>
          </a:p>
        </p:txBody>
      </p:sp>
      <p:grpSp>
        <p:nvGrpSpPr>
          <p:cNvPr id="8" name="Group 7">
            <a:extLst>
              <a:ext uri="{FF2B5EF4-FFF2-40B4-BE49-F238E27FC236}">
                <a16:creationId xmlns:a16="http://schemas.microsoft.com/office/drawing/2014/main" id="{4C2D7ED2-BAE3-470E-9EFF-F2A49EDD9767}"/>
              </a:ext>
            </a:extLst>
          </p:cNvPr>
          <p:cNvGrpSpPr/>
          <p:nvPr/>
        </p:nvGrpSpPr>
        <p:grpSpPr>
          <a:xfrm rot="10800000">
            <a:off x="1079500" y="952167"/>
            <a:ext cx="641184" cy="1069728"/>
            <a:chOff x="6484111" y="2967038"/>
            <a:chExt cx="641184" cy="1069728"/>
          </a:xfrm>
        </p:grpSpPr>
        <p:grpSp>
          <p:nvGrpSpPr>
            <p:cNvPr id="9" name="Group 8">
              <a:extLst>
                <a:ext uri="{FF2B5EF4-FFF2-40B4-BE49-F238E27FC236}">
                  <a16:creationId xmlns:a16="http://schemas.microsoft.com/office/drawing/2014/main" id="{15B14D1A-9E1B-41C3-96AA-A5C40C4F9B3A}"/>
                </a:ext>
              </a:extLst>
            </p:cNvPr>
            <p:cNvGrpSpPr/>
            <p:nvPr/>
          </p:nvGrpSpPr>
          <p:grpSpPr>
            <a:xfrm>
              <a:off x="6808136" y="2967038"/>
              <a:ext cx="317159" cy="932400"/>
              <a:chOff x="6808136" y="2967038"/>
              <a:chExt cx="317159" cy="932400"/>
            </a:xfrm>
          </p:grpSpPr>
          <p:sp>
            <p:nvSpPr>
              <p:cNvPr id="14" name="Freeform 68">
                <a:extLst>
                  <a:ext uri="{FF2B5EF4-FFF2-40B4-BE49-F238E27FC236}">
                    <a16:creationId xmlns:a16="http://schemas.microsoft.com/office/drawing/2014/main" id="{00EC83EC-04A6-4533-80A5-B1817F1FB35E}"/>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5" name="Freeform 69">
                <a:extLst>
                  <a:ext uri="{FF2B5EF4-FFF2-40B4-BE49-F238E27FC236}">
                    <a16:creationId xmlns:a16="http://schemas.microsoft.com/office/drawing/2014/main" id="{BF61FF24-9074-4265-ACF4-1AEC3621B766}"/>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6" name="Line 70">
                <a:extLst>
                  <a:ext uri="{FF2B5EF4-FFF2-40B4-BE49-F238E27FC236}">
                    <a16:creationId xmlns:a16="http://schemas.microsoft.com/office/drawing/2014/main" id="{8D31D9FF-672B-4C5E-B4B2-DD86A124413F}"/>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0" name="Group 9">
              <a:extLst>
                <a:ext uri="{FF2B5EF4-FFF2-40B4-BE49-F238E27FC236}">
                  <a16:creationId xmlns:a16="http://schemas.microsoft.com/office/drawing/2014/main" id="{8991EBFD-EBD5-48CE-9178-AF5B6F50D416}"/>
                </a:ext>
              </a:extLst>
            </p:cNvPr>
            <p:cNvGrpSpPr/>
            <p:nvPr/>
          </p:nvGrpSpPr>
          <p:grpSpPr>
            <a:xfrm rot="18900000" flipH="1">
              <a:off x="6484111" y="3104366"/>
              <a:ext cx="317159" cy="932400"/>
              <a:chOff x="6808136" y="2967038"/>
              <a:chExt cx="317159" cy="932400"/>
            </a:xfrm>
          </p:grpSpPr>
          <p:sp>
            <p:nvSpPr>
              <p:cNvPr id="11" name="Freeform 68">
                <a:extLst>
                  <a:ext uri="{FF2B5EF4-FFF2-40B4-BE49-F238E27FC236}">
                    <a16:creationId xmlns:a16="http://schemas.microsoft.com/office/drawing/2014/main" id="{1B45F046-3129-4A30-9402-44BA590CD1B6}"/>
                  </a:ext>
                </a:extLst>
              </p:cNvPr>
              <p:cNvSpPr>
                <a:spLocks/>
              </p:cNvSpPr>
              <p:nvPr/>
            </p:nvSpPr>
            <p:spPr bwMode="auto">
              <a:xfrm>
                <a:off x="6808136" y="2967038"/>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2" name="Freeform 69">
                <a:extLst>
                  <a:ext uri="{FF2B5EF4-FFF2-40B4-BE49-F238E27FC236}">
                    <a16:creationId xmlns:a16="http://schemas.microsoft.com/office/drawing/2014/main" id="{24589F32-BB2E-46B1-BAB5-75EA779C7A25}"/>
                  </a:ext>
                </a:extLst>
              </p:cNvPr>
              <p:cNvSpPr>
                <a:spLocks/>
              </p:cNvSpPr>
              <p:nvPr/>
            </p:nvSpPr>
            <p:spPr bwMode="auto">
              <a:xfrm>
                <a:off x="6967908" y="2967038"/>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3" name="Line 70">
                <a:extLst>
                  <a:ext uri="{FF2B5EF4-FFF2-40B4-BE49-F238E27FC236}">
                    <a16:creationId xmlns:a16="http://schemas.microsoft.com/office/drawing/2014/main" id="{0BD46CA5-AE89-4413-AB8D-347179D88133}"/>
                  </a:ext>
                </a:extLst>
              </p:cNvPr>
              <p:cNvSpPr>
                <a:spLocks noChangeShapeType="1"/>
              </p:cNvSpPr>
              <p:nvPr/>
            </p:nvSpPr>
            <p:spPr bwMode="auto">
              <a:xfrm flipV="1">
                <a:off x="6967908" y="2967038"/>
                <a:ext cx="0" cy="9324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cxnSp>
        <p:nvCxnSpPr>
          <p:cNvPr id="17" name="Straight Connector 16">
            <a:extLst>
              <a:ext uri="{FF2B5EF4-FFF2-40B4-BE49-F238E27FC236}">
                <a16:creationId xmlns:a16="http://schemas.microsoft.com/office/drawing/2014/main" id="{4043A360-3214-4DB8-BD85-C6AE48D02D3A}"/>
              </a:ext>
            </a:extLst>
          </p:cNvPr>
          <p:cNvCxnSpPr>
            <a:cxnSpLocks/>
          </p:cNvCxnSpPr>
          <p:nvPr/>
        </p:nvCxnSpPr>
        <p:spPr>
          <a:xfrm rot="16200000" flipH="1">
            <a:off x="5826000" y="3429001"/>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6800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4AEE3-6C7B-402E-B26D-1D079D78D307}"/>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1101641-6BDA-433D-9393-1DDACE06701C}"/>
              </a:ext>
            </a:extLst>
          </p:cNvPr>
          <p:cNvSpPr>
            <a:spLocks noGrp="1"/>
          </p:cNvSpPr>
          <p:nvPr>
            <p:ph sz="half" idx="1"/>
          </p:nvPr>
        </p:nvSpPr>
        <p:spPr>
          <a:xfrm>
            <a:off x="989400"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B8F8D2A-A489-488D-B1E1-23F36D3E95C7}"/>
              </a:ext>
            </a:extLst>
          </p:cNvPr>
          <p:cNvSpPr>
            <a:spLocks noGrp="1"/>
          </p:cNvSpPr>
          <p:nvPr>
            <p:ph sz="half" idx="2"/>
          </p:nvPr>
        </p:nvSpPr>
        <p:spPr>
          <a:xfrm>
            <a:off x="6274202" y="1685925"/>
            <a:ext cx="4928400" cy="4092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1CA242E8-AEEF-4BBD-94E9-86F89D69522C}"/>
              </a:ext>
            </a:extLst>
          </p:cNvPr>
          <p:cNvSpPr>
            <a:spLocks noGrp="1"/>
          </p:cNvSpPr>
          <p:nvPr>
            <p:ph type="dt" sz="half" idx="10"/>
          </p:nvPr>
        </p:nvSpPr>
        <p:spPr/>
        <p:txBody>
          <a:bodyPr/>
          <a:lstStyle/>
          <a:p>
            <a:fld id="{4EC743F4-8769-40B4-85DF-6CB8DE9F66AA}" type="datetimeFigureOut">
              <a:rPr lang="en-US" smtClean="0"/>
              <a:t>3/26/2023</a:t>
            </a:fld>
            <a:endParaRPr lang="en-US"/>
          </a:p>
        </p:txBody>
      </p:sp>
      <p:sp>
        <p:nvSpPr>
          <p:cNvPr id="6" name="Footer Placeholder 5">
            <a:extLst>
              <a:ext uri="{FF2B5EF4-FFF2-40B4-BE49-F238E27FC236}">
                <a16:creationId xmlns:a16="http://schemas.microsoft.com/office/drawing/2014/main" id="{BD58D2CA-06C9-412D-A5D6-F97DDBBB03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1A80D9-E04B-47BF-80DA-01E68346A51C}"/>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19516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42251-8A4B-463E-982B-C657C3810F36}"/>
              </a:ext>
            </a:extLst>
          </p:cNvPr>
          <p:cNvSpPr>
            <a:spLocks noGrp="1"/>
          </p:cNvSpPr>
          <p:nvPr>
            <p:ph type="title"/>
          </p:nvPr>
        </p:nvSpPr>
        <p:spPr>
          <a:xfrm>
            <a:off x="989400" y="395289"/>
            <a:ext cx="10213200" cy="111283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1C74D5E-AC0B-46BF-8840-61CC89C3B6BE}"/>
              </a:ext>
            </a:extLst>
          </p:cNvPr>
          <p:cNvSpPr>
            <a:spLocks noGrp="1"/>
          </p:cNvSpPr>
          <p:nvPr>
            <p:ph type="body" idx="1"/>
          </p:nvPr>
        </p:nvSpPr>
        <p:spPr>
          <a:xfrm>
            <a:off x="989399" y="1736732"/>
            <a:ext cx="4928400" cy="661912"/>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1A0738-7A90-4A35-AB98-9656D6187286}"/>
              </a:ext>
            </a:extLst>
          </p:cNvPr>
          <p:cNvSpPr>
            <a:spLocks noGrp="1"/>
          </p:cNvSpPr>
          <p:nvPr>
            <p:ph sz="half" idx="2"/>
          </p:nvPr>
        </p:nvSpPr>
        <p:spPr>
          <a:xfrm>
            <a:off x="989400" y="2431256"/>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DADFE01-1BA7-4288-9355-8B2B508BE582}"/>
              </a:ext>
            </a:extLst>
          </p:cNvPr>
          <p:cNvSpPr>
            <a:spLocks noGrp="1"/>
          </p:cNvSpPr>
          <p:nvPr>
            <p:ph type="body" sz="quarter" idx="3"/>
          </p:nvPr>
        </p:nvSpPr>
        <p:spPr>
          <a:xfrm>
            <a:off x="6274200" y="1736732"/>
            <a:ext cx="4928400" cy="662400"/>
          </a:xfrm>
        </p:spPr>
        <p:txBody>
          <a:bodyPr anchor="b">
            <a:normAutofit/>
          </a:bodyPr>
          <a:lstStyle>
            <a:lvl1pPr marL="0" indent="0">
              <a:buNone/>
              <a:defRPr sz="1600" b="0"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49F77-6C55-47AC-B1AE-5D9906DBD7F6}"/>
              </a:ext>
            </a:extLst>
          </p:cNvPr>
          <p:cNvSpPr>
            <a:spLocks noGrp="1"/>
          </p:cNvSpPr>
          <p:nvPr>
            <p:ph sz="quarter" idx="4"/>
          </p:nvPr>
        </p:nvSpPr>
        <p:spPr>
          <a:xfrm>
            <a:off x="6274200" y="2431257"/>
            <a:ext cx="4928400" cy="33472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D8EF53-AF86-47E8-83DC-8C419847A639}"/>
              </a:ext>
            </a:extLst>
          </p:cNvPr>
          <p:cNvSpPr>
            <a:spLocks noGrp="1"/>
          </p:cNvSpPr>
          <p:nvPr>
            <p:ph type="dt" sz="half" idx="10"/>
          </p:nvPr>
        </p:nvSpPr>
        <p:spPr/>
        <p:txBody>
          <a:bodyPr/>
          <a:lstStyle/>
          <a:p>
            <a:fld id="{4EC743F4-8769-40B4-85DF-6CB8DE9F66AA}" type="datetimeFigureOut">
              <a:rPr lang="en-US" smtClean="0"/>
              <a:t>3/26/2023</a:t>
            </a:fld>
            <a:endParaRPr lang="en-US"/>
          </a:p>
        </p:txBody>
      </p:sp>
      <p:sp>
        <p:nvSpPr>
          <p:cNvPr id="8" name="Footer Placeholder 7">
            <a:extLst>
              <a:ext uri="{FF2B5EF4-FFF2-40B4-BE49-F238E27FC236}">
                <a16:creationId xmlns:a16="http://schemas.microsoft.com/office/drawing/2014/main" id="{5C01D653-ED9A-46D3-A97F-B5FA1DAE6C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5B9B66-64EA-4022-BD96-ECF2A80CE2F0}"/>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2088105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3B6B0-54DE-4F2D-84DD-D06CD3B117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FFE053-BB16-4940-B248-2D496BB29975}"/>
              </a:ext>
            </a:extLst>
          </p:cNvPr>
          <p:cNvSpPr>
            <a:spLocks noGrp="1"/>
          </p:cNvSpPr>
          <p:nvPr>
            <p:ph type="dt" sz="half" idx="10"/>
          </p:nvPr>
        </p:nvSpPr>
        <p:spPr/>
        <p:txBody>
          <a:bodyPr/>
          <a:lstStyle/>
          <a:p>
            <a:fld id="{4EC743F4-8769-40B4-85DF-6CB8DE9F66AA}" type="datetimeFigureOut">
              <a:rPr lang="en-US" smtClean="0"/>
              <a:t>3/26/2023</a:t>
            </a:fld>
            <a:endParaRPr lang="en-US"/>
          </a:p>
        </p:txBody>
      </p:sp>
      <p:sp>
        <p:nvSpPr>
          <p:cNvPr id="4" name="Footer Placeholder 3">
            <a:extLst>
              <a:ext uri="{FF2B5EF4-FFF2-40B4-BE49-F238E27FC236}">
                <a16:creationId xmlns:a16="http://schemas.microsoft.com/office/drawing/2014/main" id="{31FBD80C-6CA1-42DB-B732-4807A27DA8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A9DA86-C177-42C6-90F8-37C6844A2AA8}"/>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695510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746A27C-9BDA-43B3-96EA-C145EA7F04DE}"/>
              </a:ext>
            </a:extLst>
          </p:cNvPr>
          <p:cNvSpPr>
            <a:spLocks noGrp="1"/>
          </p:cNvSpPr>
          <p:nvPr>
            <p:ph type="dt" sz="half" idx="10"/>
          </p:nvPr>
        </p:nvSpPr>
        <p:spPr/>
        <p:txBody>
          <a:bodyPr/>
          <a:lstStyle/>
          <a:p>
            <a:fld id="{4EC743F4-8769-40B4-85DF-6CB8DE9F66AA}" type="datetimeFigureOut">
              <a:rPr lang="en-US" smtClean="0"/>
              <a:t>3/26/2023</a:t>
            </a:fld>
            <a:endParaRPr lang="en-US"/>
          </a:p>
        </p:txBody>
      </p:sp>
      <p:sp>
        <p:nvSpPr>
          <p:cNvPr id="3" name="Footer Placeholder 2">
            <a:extLst>
              <a:ext uri="{FF2B5EF4-FFF2-40B4-BE49-F238E27FC236}">
                <a16:creationId xmlns:a16="http://schemas.microsoft.com/office/drawing/2014/main" id="{791FBD5E-AA17-42F1-8615-49F2664DD46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E57A2D5-EBE5-43DD-8CF2-8B90801A0DF5}"/>
              </a:ext>
            </a:extLst>
          </p:cNvPr>
          <p:cNvSpPr>
            <a:spLocks noGrp="1"/>
          </p:cNvSpPr>
          <p:nvPr>
            <p:ph type="sldNum" sz="quarter" idx="12"/>
          </p:nvPr>
        </p:nvSpPr>
        <p:spPr/>
        <p:txBody>
          <a:bodyPr/>
          <a:lstStyle/>
          <a:p>
            <a:fld id="{FF2BD96E-3838-45D2-9031-D3AF67C920A5}" type="slidenum">
              <a:rPr lang="en-US" smtClean="0"/>
              <a:t>‹#›</a:t>
            </a:fld>
            <a:endParaRPr lang="en-US"/>
          </a:p>
        </p:txBody>
      </p:sp>
    </p:spTree>
    <p:extLst>
      <p:ext uri="{BB962C8B-B14F-4D97-AF65-F5344CB8AC3E}">
        <p14:creationId xmlns:p14="http://schemas.microsoft.com/office/powerpoint/2010/main" val="679742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451E1-40E1-4ED2-A9E3-6376E774AD27}"/>
              </a:ext>
            </a:extLst>
          </p:cNvPr>
          <p:cNvSpPr>
            <a:spLocks noGrp="1"/>
          </p:cNvSpPr>
          <p:nvPr>
            <p:ph type="title"/>
          </p:nvPr>
        </p:nvSpPr>
        <p:spPr>
          <a:xfrm>
            <a:off x="990001" y="955674"/>
            <a:ext cx="3531600" cy="1384995"/>
          </a:xfrm>
        </p:spPr>
        <p:txBody>
          <a:bodyPr anchor="b">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9BAAE5E-AD83-40D4-8BDB-6B25250247AA}"/>
              </a:ext>
            </a:extLst>
          </p:cNvPr>
          <p:cNvSpPr>
            <a:spLocks noGrp="1"/>
          </p:cNvSpPr>
          <p:nvPr>
            <p:ph idx="1"/>
          </p:nvPr>
        </p:nvSpPr>
        <p:spPr>
          <a:xfrm>
            <a:off x="5444850" y="882651"/>
            <a:ext cx="5760000" cy="489584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4D4DF8E2-A28B-4889-AD9E-1D733FEA2E0C}"/>
              </a:ext>
            </a:extLst>
          </p:cNvPr>
          <p:cNvSpPr>
            <a:spLocks noGrp="1"/>
          </p:cNvSpPr>
          <p:nvPr>
            <p:ph type="body" sz="half" idx="2"/>
          </p:nvPr>
        </p:nvSpPr>
        <p:spPr>
          <a:xfrm>
            <a:off x="989401" y="2584759"/>
            <a:ext cx="3531600" cy="3193741"/>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2EF812-B775-468C-84D9-4394CC19F298}"/>
              </a:ext>
            </a:extLst>
          </p:cNvPr>
          <p:cNvSpPr>
            <a:spLocks noGrp="1"/>
          </p:cNvSpPr>
          <p:nvPr>
            <p:ph type="dt" sz="half" idx="10"/>
          </p:nvPr>
        </p:nvSpPr>
        <p:spPr/>
        <p:txBody>
          <a:bodyPr/>
          <a:lstStyle/>
          <a:p>
            <a:fld id="{4EC743F4-8769-40B4-85DF-6CB8DE9F66AA}" type="datetimeFigureOut">
              <a:rPr lang="en-US" smtClean="0"/>
              <a:t>3/26/2023</a:t>
            </a:fld>
            <a:endParaRPr lang="en-US"/>
          </a:p>
        </p:txBody>
      </p:sp>
      <p:sp>
        <p:nvSpPr>
          <p:cNvPr id="6" name="Footer Placeholder 5">
            <a:extLst>
              <a:ext uri="{FF2B5EF4-FFF2-40B4-BE49-F238E27FC236}">
                <a16:creationId xmlns:a16="http://schemas.microsoft.com/office/drawing/2014/main" id="{9DE1DEB3-5237-467C-A5B6-EDA7F366EB6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877A6B-440F-4D7B-92DA-1B964D029F12}"/>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10" name="Straight Connector 9">
            <a:extLst>
              <a:ext uri="{FF2B5EF4-FFF2-40B4-BE49-F238E27FC236}">
                <a16:creationId xmlns:a16="http://schemas.microsoft.com/office/drawing/2014/main" id="{DC89B2F1-1E32-44DB-B50E-BEA1896CAD81}"/>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09212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C6B204-119E-45DB-A177-995FF5D9B4E5}"/>
              </a:ext>
            </a:extLst>
          </p:cNvPr>
          <p:cNvSpPr>
            <a:spLocks noGrp="1"/>
          </p:cNvSpPr>
          <p:nvPr>
            <p:ph type="title"/>
          </p:nvPr>
        </p:nvSpPr>
        <p:spPr>
          <a:xfrm>
            <a:off x="990000" y="955456"/>
            <a:ext cx="3531600" cy="1384995"/>
          </a:xfrm>
        </p:spPr>
        <p:txBody>
          <a:bodyPr anchor="b" anchorCtr="0">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CD3036-53A8-4361-AAAC-D8072EB470FE}"/>
              </a:ext>
            </a:extLst>
          </p:cNvPr>
          <p:cNvSpPr>
            <a:spLocks noGrp="1"/>
          </p:cNvSpPr>
          <p:nvPr>
            <p:ph type="pic" idx="1"/>
          </p:nvPr>
        </p:nvSpPr>
        <p:spPr>
          <a:xfrm>
            <a:off x="5537200" y="540001"/>
            <a:ext cx="6115050" cy="52385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a16="http://schemas.microsoft.com/office/drawing/2014/main" id="{D0FCFCD5-820E-47D9-9A60-57680C4C9405}"/>
              </a:ext>
            </a:extLst>
          </p:cNvPr>
          <p:cNvSpPr>
            <a:spLocks noGrp="1"/>
          </p:cNvSpPr>
          <p:nvPr>
            <p:ph type="body" sz="half" idx="2"/>
          </p:nvPr>
        </p:nvSpPr>
        <p:spPr>
          <a:xfrm>
            <a:off x="990000" y="2584758"/>
            <a:ext cx="3531600" cy="3284229"/>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2446C3-A62E-4690-9098-53D59C4C33E0}"/>
              </a:ext>
            </a:extLst>
          </p:cNvPr>
          <p:cNvSpPr>
            <a:spLocks noGrp="1"/>
          </p:cNvSpPr>
          <p:nvPr>
            <p:ph type="dt" sz="half" idx="10"/>
          </p:nvPr>
        </p:nvSpPr>
        <p:spPr/>
        <p:txBody>
          <a:bodyPr/>
          <a:lstStyle/>
          <a:p>
            <a:fld id="{4EC743F4-8769-40B4-85DF-6CB8DE9F66AA}" type="datetimeFigureOut">
              <a:rPr lang="en-US" smtClean="0"/>
              <a:t>3/26/2023</a:t>
            </a:fld>
            <a:endParaRPr lang="en-US"/>
          </a:p>
        </p:txBody>
      </p:sp>
      <p:sp>
        <p:nvSpPr>
          <p:cNvPr id="6" name="Footer Placeholder 5">
            <a:extLst>
              <a:ext uri="{FF2B5EF4-FFF2-40B4-BE49-F238E27FC236}">
                <a16:creationId xmlns:a16="http://schemas.microsoft.com/office/drawing/2014/main" id="{40A6C8B8-EA3D-45E5-950A-B6F1EA0B4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2ACAB7-ADBF-42E5-A214-232BA9EFB3B6}"/>
              </a:ext>
            </a:extLst>
          </p:cNvPr>
          <p:cNvSpPr>
            <a:spLocks noGrp="1"/>
          </p:cNvSpPr>
          <p:nvPr>
            <p:ph type="sldNum" sz="quarter" idx="12"/>
          </p:nvPr>
        </p:nvSpPr>
        <p:spPr/>
        <p:txBody>
          <a:bodyPr/>
          <a:lstStyle/>
          <a:p>
            <a:fld id="{FF2BD96E-3838-45D2-9031-D3AF67C920A5}" type="slidenum">
              <a:rPr lang="en-US" smtClean="0"/>
              <a:t>‹#›</a:t>
            </a:fld>
            <a:endParaRPr lang="en-US"/>
          </a:p>
        </p:txBody>
      </p:sp>
      <p:cxnSp>
        <p:nvCxnSpPr>
          <p:cNvPr id="9" name="Straight Connector 8">
            <a:extLst>
              <a:ext uri="{FF2B5EF4-FFF2-40B4-BE49-F238E27FC236}">
                <a16:creationId xmlns:a16="http://schemas.microsoft.com/office/drawing/2014/main" id="{D0E80DA6-B971-46B7-B0D3-8581AE0B6ACB}"/>
              </a:ext>
              <a:ext uri="{C183D7F6-B498-43B3-948B-1728B52AA6E4}">
                <adec:decorative xmlns:adec="http://schemas.microsoft.com/office/drawing/2017/decorative" val="0"/>
              </a:ext>
            </a:extLst>
          </p:cNvPr>
          <p:cNvCxnSpPr>
            <a:cxnSpLocks/>
          </p:cNvCxnSpPr>
          <p:nvPr/>
        </p:nvCxnSpPr>
        <p:spPr>
          <a:xfrm>
            <a:off x="4979988" y="540000"/>
            <a:ext cx="0" cy="5778000"/>
          </a:xfrm>
          <a:prstGeom prst="line">
            <a:avLst/>
          </a:prstGeom>
          <a:ln w="12700">
            <a:solidFill>
              <a:srgbClr val="FFFFFF">
                <a:alpha val="4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1256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2DDA7E-8449-42D1-93BD-4E96C1BFC18D}"/>
              </a:ext>
            </a:extLst>
          </p:cNvPr>
          <p:cNvSpPr>
            <a:spLocks noGrp="1"/>
          </p:cNvSpPr>
          <p:nvPr>
            <p:ph type="title"/>
          </p:nvPr>
        </p:nvSpPr>
        <p:spPr>
          <a:xfrm>
            <a:off x="989400" y="395289"/>
            <a:ext cx="10213200" cy="1112836"/>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172EB64-DBC0-4012-830E-9166670D17C5}"/>
              </a:ext>
            </a:extLst>
          </p:cNvPr>
          <p:cNvSpPr>
            <a:spLocks noGrp="1"/>
          </p:cNvSpPr>
          <p:nvPr>
            <p:ph type="body" idx="1"/>
          </p:nvPr>
        </p:nvSpPr>
        <p:spPr>
          <a:xfrm>
            <a:off x="989400" y="1685925"/>
            <a:ext cx="10213200" cy="40401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749A3E9-8704-4E26-A519-8215B3E943F5}"/>
              </a:ext>
            </a:extLst>
          </p:cNvPr>
          <p:cNvSpPr>
            <a:spLocks noGrp="1"/>
          </p:cNvSpPr>
          <p:nvPr>
            <p:ph type="dt" sz="half" idx="2"/>
          </p:nvPr>
        </p:nvSpPr>
        <p:spPr>
          <a:xfrm>
            <a:off x="450000" y="6357168"/>
            <a:ext cx="1760150" cy="461665"/>
          </a:xfrm>
          <a:prstGeom prst="rect">
            <a:avLst/>
          </a:prstGeom>
        </p:spPr>
        <p:txBody>
          <a:bodyPr vert="horz" lIns="91440" tIns="45720" rIns="91440" bIns="45720" rtlCol="0" anchor="ctr">
            <a:normAutofit/>
          </a:bodyPr>
          <a:lstStyle>
            <a:lvl1pPr algn="l">
              <a:defRPr sz="1000" cap="all" spc="200" baseline="0">
                <a:solidFill>
                  <a:schemeClr val="tx1">
                    <a:alpha val="60000"/>
                  </a:schemeClr>
                </a:solidFill>
                <a:latin typeface="+mj-lt"/>
              </a:defRPr>
            </a:lvl1pPr>
          </a:lstStyle>
          <a:p>
            <a:fld id="{4EC743F4-8769-40B4-85DF-6CB8DE9F66AA}" type="datetimeFigureOut">
              <a:rPr lang="en-US" smtClean="0"/>
              <a:pPr/>
              <a:t>3/26/2023</a:t>
            </a:fld>
            <a:endParaRPr lang="en-US" dirty="0"/>
          </a:p>
        </p:txBody>
      </p:sp>
      <p:sp>
        <p:nvSpPr>
          <p:cNvPr id="5" name="Footer Placeholder 4">
            <a:extLst>
              <a:ext uri="{FF2B5EF4-FFF2-40B4-BE49-F238E27FC236}">
                <a16:creationId xmlns:a16="http://schemas.microsoft.com/office/drawing/2014/main" id="{C8590E32-87A0-44C2-A299-D45FAB146E08}"/>
              </a:ext>
            </a:extLst>
          </p:cNvPr>
          <p:cNvSpPr>
            <a:spLocks noGrp="1"/>
          </p:cNvSpPr>
          <p:nvPr>
            <p:ph type="ftr" sz="quarter" idx="3"/>
          </p:nvPr>
        </p:nvSpPr>
        <p:spPr>
          <a:xfrm>
            <a:off x="2754312" y="6357600"/>
            <a:ext cx="6683376" cy="460800"/>
          </a:xfrm>
          <a:prstGeom prst="rect">
            <a:avLst/>
          </a:prstGeom>
        </p:spPr>
        <p:txBody>
          <a:bodyPr vert="horz" lIns="91440" tIns="45720" rIns="91440" bIns="45720" rtlCol="0" anchor="ctr"/>
          <a:lstStyle>
            <a:lvl1pPr algn="ctr">
              <a:defRPr sz="1000" cap="all" spc="300" baseline="0">
                <a:solidFill>
                  <a:schemeClr val="tx1">
                    <a:alpha val="60000"/>
                  </a:schemeClr>
                </a:solidFill>
                <a:latin typeface="+mj-lt"/>
              </a:defRPr>
            </a:lvl1pPr>
          </a:lstStyle>
          <a:p>
            <a:endParaRPr lang="en-US" dirty="0"/>
          </a:p>
        </p:txBody>
      </p:sp>
      <p:sp>
        <p:nvSpPr>
          <p:cNvPr id="6" name="Slide Number Placeholder 5">
            <a:extLst>
              <a:ext uri="{FF2B5EF4-FFF2-40B4-BE49-F238E27FC236}">
                <a16:creationId xmlns:a16="http://schemas.microsoft.com/office/drawing/2014/main" id="{BE1C1A41-01A7-44E2-965B-ACFD4F2806FC}"/>
              </a:ext>
            </a:extLst>
          </p:cNvPr>
          <p:cNvSpPr>
            <a:spLocks noGrp="1"/>
          </p:cNvSpPr>
          <p:nvPr>
            <p:ph type="sldNum" sz="quarter" idx="4"/>
          </p:nvPr>
        </p:nvSpPr>
        <p:spPr>
          <a:xfrm>
            <a:off x="9982800" y="6357600"/>
            <a:ext cx="1760150" cy="460800"/>
          </a:xfrm>
          <a:prstGeom prst="rect">
            <a:avLst/>
          </a:prstGeom>
        </p:spPr>
        <p:txBody>
          <a:bodyPr vert="horz" lIns="91440" tIns="45720" rIns="91440" bIns="45720" rtlCol="0" anchor="ctr"/>
          <a:lstStyle>
            <a:lvl1pPr algn="r">
              <a:defRPr sz="1000" cap="all" spc="200" baseline="0">
                <a:solidFill>
                  <a:schemeClr val="tx1">
                    <a:alpha val="60000"/>
                  </a:schemeClr>
                </a:solidFill>
                <a:latin typeface="+mj-lt"/>
              </a:defRPr>
            </a:lvl1pPr>
          </a:lstStyle>
          <a:p>
            <a:fld id="{FF2BD96E-3838-45D2-9031-D3AF67C920A5}" type="slidenum">
              <a:rPr lang="en-US" smtClean="0"/>
              <a:pPr/>
              <a:t>‹#›</a:t>
            </a:fld>
            <a:endParaRPr lang="en-US" dirty="0"/>
          </a:p>
        </p:txBody>
      </p:sp>
    </p:spTree>
    <p:extLst>
      <p:ext uri="{BB962C8B-B14F-4D97-AF65-F5344CB8AC3E}">
        <p14:creationId xmlns:p14="http://schemas.microsoft.com/office/powerpoint/2010/main" val="2591742061"/>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00000"/>
        </a:lnSpc>
        <a:spcBef>
          <a:spcPct val="0"/>
        </a:spcBef>
        <a:buNone/>
        <a:defRPr sz="3200" kern="1200" cap="none" spc="0" baseline="0">
          <a:solidFill>
            <a:schemeClr val="tx1"/>
          </a:solidFill>
          <a:latin typeface="+mj-lt"/>
          <a:ea typeface="+mj-ea"/>
          <a:cs typeface="+mj-cs"/>
        </a:defRPr>
      </a:lvl1pPr>
    </p:titleStyle>
    <p:bodyStyle>
      <a:lvl1pPr marL="360000" indent="-360000" algn="l" defTabSz="914400" rtl="0" eaLnBrk="1" latinLnBrk="0" hangingPunct="1">
        <a:lnSpc>
          <a:spcPct val="150000"/>
        </a:lnSpc>
        <a:spcBef>
          <a:spcPts val="10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1pPr>
      <a:lvl2pPr marL="360000" indent="0" algn="l" defTabSz="914400" rtl="0" eaLnBrk="1" latinLnBrk="0" hangingPunct="1">
        <a:lnSpc>
          <a:spcPct val="150000"/>
        </a:lnSpc>
        <a:spcBef>
          <a:spcPts val="500"/>
        </a:spcBef>
        <a:buFontTx/>
        <a:buNone/>
        <a:defRPr sz="2000" b="0" i="1" kern="1200" spc="50" baseline="0">
          <a:solidFill>
            <a:schemeClr val="tx1">
              <a:alpha val="60000"/>
            </a:schemeClr>
          </a:solidFill>
          <a:latin typeface="+mn-lt"/>
          <a:ea typeface="+mn-ea"/>
          <a:cs typeface="+mn-cs"/>
        </a:defRPr>
      </a:lvl2pPr>
      <a:lvl3pPr marL="108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3pPr>
      <a:lvl4pPr marL="1080000" indent="0" algn="l" defTabSz="914400" rtl="0" eaLnBrk="1" latinLnBrk="0" hangingPunct="1">
        <a:lnSpc>
          <a:spcPct val="150000"/>
        </a:lnSpc>
        <a:spcBef>
          <a:spcPts val="500"/>
        </a:spcBef>
        <a:buClr>
          <a:schemeClr val="accent3"/>
        </a:buClr>
        <a:buFontTx/>
        <a:buNone/>
        <a:defRPr sz="2000" b="0" i="1" kern="1200" spc="50" baseline="0">
          <a:solidFill>
            <a:schemeClr val="tx1">
              <a:alpha val="60000"/>
            </a:schemeClr>
          </a:solidFill>
          <a:latin typeface="+mn-lt"/>
          <a:ea typeface="+mn-ea"/>
          <a:cs typeface="+mn-cs"/>
        </a:defRPr>
      </a:lvl4pPr>
      <a:lvl5pPr marL="1800000" indent="-360000" algn="l" defTabSz="914400" rtl="0" eaLnBrk="1" latinLnBrk="0" hangingPunct="1">
        <a:lnSpc>
          <a:spcPct val="150000"/>
        </a:lnSpc>
        <a:spcBef>
          <a:spcPts val="500"/>
        </a:spcBef>
        <a:buClr>
          <a:schemeClr val="accent3"/>
        </a:buClr>
        <a:buFont typeface="Wingdings" panose="05000000000000000000" pitchFamily="2" charset="2"/>
        <a:buChar char=""/>
        <a:defRPr sz="2000" kern="1200" spc="50">
          <a:solidFill>
            <a:schemeClr val="tx1">
              <a:alpha val="6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011B0B3-5679-4759-90B8-3B908C4CB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306"/>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B927A3A9-1B6B-0D14-6327-3FCCD85116DF}"/>
              </a:ext>
            </a:extLst>
          </p:cNvPr>
          <p:cNvSpPr>
            <a:spLocks noGrp="1"/>
          </p:cNvSpPr>
          <p:nvPr>
            <p:ph type="ctrTitle"/>
          </p:nvPr>
        </p:nvSpPr>
        <p:spPr>
          <a:xfrm>
            <a:off x="990000" y="395289"/>
            <a:ext cx="4075200" cy="2226688"/>
          </a:xfrm>
        </p:spPr>
        <p:txBody>
          <a:bodyPr>
            <a:normAutofit/>
          </a:bodyPr>
          <a:lstStyle/>
          <a:p>
            <a:r>
              <a:rPr lang="el-GR" sz="2000" dirty="0"/>
              <a:t>Τμήμα επιστήμων της εκπαίδευσης και της αγωγής στην προσχολική ηλικία </a:t>
            </a:r>
          </a:p>
        </p:txBody>
      </p:sp>
      <p:sp>
        <p:nvSpPr>
          <p:cNvPr id="3" name="Υπότιτλος 2">
            <a:extLst>
              <a:ext uri="{FF2B5EF4-FFF2-40B4-BE49-F238E27FC236}">
                <a16:creationId xmlns:a16="http://schemas.microsoft.com/office/drawing/2014/main" id="{4A1F2040-1F4C-EBF2-DED4-A3B5B2C07261}"/>
              </a:ext>
            </a:extLst>
          </p:cNvPr>
          <p:cNvSpPr>
            <a:spLocks noGrp="1"/>
          </p:cNvSpPr>
          <p:nvPr>
            <p:ph type="subTitle" idx="1"/>
          </p:nvPr>
        </p:nvSpPr>
        <p:spPr>
          <a:xfrm>
            <a:off x="990000" y="3798398"/>
            <a:ext cx="4075200" cy="2519604"/>
          </a:xfrm>
        </p:spPr>
        <p:txBody>
          <a:bodyPr>
            <a:normAutofit/>
          </a:bodyPr>
          <a:lstStyle/>
          <a:p>
            <a:r>
              <a:rPr lang="el-GR" sz="1800" dirty="0"/>
              <a:t>Μάθημα </a:t>
            </a:r>
            <a:r>
              <a:rPr lang="en-US" sz="1800" dirty="0"/>
              <a:t>: </a:t>
            </a:r>
            <a:r>
              <a:rPr lang="el-GR" sz="1800" dirty="0"/>
              <a:t>Δραστηριότητες από το κόσμο της φυσικής για το νηπιαγωγείο </a:t>
            </a:r>
          </a:p>
          <a:p>
            <a:r>
              <a:rPr lang="el-GR" sz="1800" dirty="0"/>
              <a:t>Καθηγητής</a:t>
            </a:r>
            <a:r>
              <a:rPr lang="en-US" sz="1800" dirty="0"/>
              <a:t> : </a:t>
            </a:r>
            <a:r>
              <a:rPr lang="el-GR" sz="1800" dirty="0"/>
              <a:t>Κωνσταντίνος </a:t>
            </a:r>
            <a:r>
              <a:rPr lang="el-GR" sz="1800" dirty="0" err="1"/>
              <a:t>Ραβάνης</a:t>
            </a:r>
            <a:r>
              <a:rPr lang="el-GR" sz="1800" dirty="0"/>
              <a:t> </a:t>
            </a:r>
          </a:p>
          <a:p>
            <a:r>
              <a:rPr lang="el-GR" dirty="0"/>
              <a:t>Θέμα </a:t>
            </a:r>
            <a:r>
              <a:rPr lang="en-US" dirty="0"/>
              <a:t>: </a:t>
            </a:r>
            <a:r>
              <a:rPr lang="el-GR" sz="1800" dirty="0">
                <a:solidFill>
                  <a:srgbClr val="202122"/>
                </a:solidFill>
                <a:effectLst/>
                <a:latin typeface="Bookman Old Style" panose="02050604050505020204" pitchFamily="18" charset="0"/>
                <a:ea typeface="Times New Roman" panose="02020603050405020304" pitchFamily="18" charset="0"/>
                <a:cs typeface="Arial" panose="020B0604020202020204" pitchFamily="34" charset="0"/>
              </a:rPr>
              <a:t>Τήξη-πήξη-εξαέρωση-βρασμός-εξάτμιση-υγροποίηση  </a:t>
            </a:r>
            <a:endParaRPr lang="el-GR" sz="1800" dirty="0">
              <a:effectLst/>
              <a:latin typeface="Times New Roman" panose="02020603050405020304" pitchFamily="18" charset="0"/>
              <a:ea typeface="Times New Roman" panose="02020603050405020304" pitchFamily="18" charset="0"/>
            </a:endParaRPr>
          </a:p>
          <a:p>
            <a:endParaRPr lang="el-GR" dirty="0"/>
          </a:p>
        </p:txBody>
      </p:sp>
      <p:grpSp>
        <p:nvGrpSpPr>
          <p:cNvPr id="11" name="Group 10">
            <a:extLst>
              <a:ext uri="{FF2B5EF4-FFF2-40B4-BE49-F238E27FC236}">
                <a16:creationId xmlns:a16="http://schemas.microsoft.com/office/drawing/2014/main" id="{50F37AA1-A09B-4E28-987B-38E5060E1BA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919525" y="2840038"/>
            <a:ext cx="2216150" cy="1177924"/>
            <a:chOff x="4987925" y="2840038"/>
            <a:chExt cx="2216150" cy="1177924"/>
          </a:xfrm>
        </p:grpSpPr>
        <p:sp>
          <p:nvSpPr>
            <p:cNvPr id="12" name="Rectangle 11">
              <a:extLst>
                <a:ext uri="{FF2B5EF4-FFF2-40B4-BE49-F238E27FC236}">
                  <a16:creationId xmlns:a16="http://schemas.microsoft.com/office/drawing/2014/main" id="{9874D018-FDBA-4AD4-8C74-17D41F4FB69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987925" y="2840038"/>
              <a:ext cx="2216150" cy="1177924"/>
            </a:xfrm>
            <a:prstGeom prst="rect">
              <a:avLst/>
            </a:prstGeom>
            <a:solidFill>
              <a:schemeClr val="bg2">
                <a:alpha val="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3" name="Group 12">
              <a:extLst>
                <a:ext uri="{FF2B5EF4-FFF2-40B4-BE49-F238E27FC236}">
                  <a16:creationId xmlns:a16="http://schemas.microsoft.com/office/drawing/2014/main" id="{DB43F5C4-EF74-49F4-97CB-97938DDC2FFA}"/>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5720702" y="2912637"/>
              <a:ext cx="1080000" cy="1080000"/>
              <a:chOff x="6879023" y="2912637"/>
              <a:chExt cx="1080000" cy="1080000"/>
            </a:xfrm>
          </p:grpSpPr>
          <p:grpSp>
            <p:nvGrpSpPr>
              <p:cNvPr id="14" name="Group 13">
                <a:extLst>
                  <a:ext uri="{FF2B5EF4-FFF2-40B4-BE49-F238E27FC236}">
                    <a16:creationId xmlns:a16="http://schemas.microsoft.com/office/drawing/2014/main" id="{B74E0761-A6EC-4896-A2D4-97A0AF0AA00F}"/>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2700000">
                <a:off x="7260443" y="2912637"/>
                <a:ext cx="317159" cy="1080000"/>
                <a:chOff x="4799744" y="2905614"/>
                <a:chExt cx="317159" cy="1080000"/>
              </a:xfrm>
            </p:grpSpPr>
            <p:sp>
              <p:nvSpPr>
                <p:cNvPr id="19" name="Freeform 68">
                  <a:extLst>
                    <a:ext uri="{FF2B5EF4-FFF2-40B4-BE49-F238E27FC236}">
                      <a16:creationId xmlns:a16="http://schemas.microsoft.com/office/drawing/2014/main" id="{E02DDA0C-BC2F-4EA7-B34E-E0A38B82BA22}"/>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0" name="Freeform 69">
                  <a:extLst>
                    <a:ext uri="{FF2B5EF4-FFF2-40B4-BE49-F238E27FC236}">
                      <a16:creationId xmlns:a16="http://schemas.microsoft.com/office/drawing/2014/main" id="{CF13B05D-4163-4B4E-A2D2-FA7ED946823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21" name="Line 70">
                  <a:extLst>
                    <a:ext uri="{FF2B5EF4-FFF2-40B4-BE49-F238E27FC236}">
                      <a16:creationId xmlns:a16="http://schemas.microsoft.com/office/drawing/2014/main" id="{6D222543-B140-45C1-A731-C56E6B3A17C5}"/>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15" name="Group 14">
                <a:extLst>
                  <a:ext uri="{FF2B5EF4-FFF2-40B4-BE49-F238E27FC236}">
                    <a16:creationId xmlns:a16="http://schemas.microsoft.com/office/drawing/2014/main" id="{21D25868-4B38-41A5-8DA7-BB01E8534246}"/>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rot="18900000" flipH="1">
                <a:off x="6916369" y="2912637"/>
                <a:ext cx="317159" cy="1080000"/>
                <a:chOff x="4799744" y="2905614"/>
                <a:chExt cx="317159" cy="1080000"/>
              </a:xfrm>
            </p:grpSpPr>
            <p:sp>
              <p:nvSpPr>
                <p:cNvPr id="16" name="Freeform 68">
                  <a:extLst>
                    <a:ext uri="{FF2B5EF4-FFF2-40B4-BE49-F238E27FC236}">
                      <a16:creationId xmlns:a16="http://schemas.microsoft.com/office/drawing/2014/main" id="{9BA6FA89-CCD8-4CC0-954F-FBBFA59737E7}"/>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799744" y="2905614"/>
                  <a:ext cx="159772" cy="710627"/>
                </a:xfrm>
                <a:custGeom>
                  <a:avLst/>
                  <a:gdLst>
                    <a:gd name="T0" fmla="*/ 0 w 67"/>
                    <a:gd name="T1" fmla="*/ 149 h 298"/>
                    <a:gd name="T2" fmla="*/ 67 w 67"/>
                    <a:gd name="T3" fmla="*/ 298 h 298"/>
                    <a:gd name="T4" fmla="*/ 67 w 67"/>
                    <a:gd name="T5" fmla="*/ 0 h 298"/>
                    <a:gd name="T6" fmla="*/ 0 w 67"/>
                    <a:gd name="T7" fmla="*/ 149 h 298"/>
                  </a:gdLst>
                  <a:ahLst/>
                  <a:cxnLst>
                    <a:cxn ang="0">
                      <a:pos x="T0" y="T1"/>
                    </a:cxn>
                    <a:cxn ang="0">
                      <a:pos x="T2" y="T3"/>
                    </a:cxn>
                    <a:cxn ang="0">
                      <a:pos x="T4" y="T5"/>
                    </a:cxn>
                    <a:cxn ang="0">
                      <a:pos x="T6" y="T7"/>
                    </a:cxn>
                  </a:cxnLst>
                  <a:rect l="0" t="0" r="r" b="b"/>
                  <a:pathLst>
                    <a:path w="67" h="298">
                      <a:moveTo>
                        <a:pt x="0" y="149"/>
                      </a:moveTo>
                      <a:cubicBezTo>
                        <a:pt x="0" y="208"/>
                        <a:pt x="26" y="261"/>
                        <a:pt x="67" y="298"/>
                      </a:cubicBezTo>
                      <a:cubicBezTo>
                        <a:pt x="67" y="0"/>
                        <a:pt x="67" y="0"/>
                        <a:pt x="67" y="0"/>
                      </a:cubicBezTo>
                      <a:cubicBezTo>
                        <a:pt x="26" y="36"/>
                        <a:pt x="0" y="89"/>
                        <a:pt x="0" y="149"/>
                      </a:cubicBezTo>
                      <a:close/>
                    </a:path>
                  </a:pathLst>
                </a:custGeom>
                <a:gradFill flip="none" rotWithShape="1">
                  <a:gsLst>
                    <a:gs pos="0">
                      <a:srgbClr val="FFFFFF">
                        <a:alpha val="80000"/>
                      </a:srgbClr>
                    </a:gs>
                    <a:gs pos="100000">
                      <a:srgbClr val="FFFFFF">
                        <a:alpha val="20000"/>
                      </a:srgbClr>
                    </a:gs>
                  </a:gsLst>
                  <a:lin ang="189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69">
                  <a:extLst>
                    <a:ext uri="{FF2B5EF4-FFF2-40B4-BE49-F238E27FC236}">
                      <a16:creationId xmlns:a16="http://schemas.microsoft.com/office/drawing/2014/main" id="{73005E59-2B44-4A62-A8F1-504FB170608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4959516" y="2905614"/>
                  <a:ext cx="157387" cy="710627"/>
                </a:xfrm>
                <a:custGeom>
                  <a:avLst/>
                  <a:gdLst>
                    <a:gd name="T0" fmla="*/ 0 w 66"/>
                    <a:gd name="T1" fmla="*/ 0 h 298"/>
                    <a:gd name="T2" fmla="*/ 0 w 66"/>
                    <a:gd name="T3" fmla="*/ 298 h 298"/>
                    <a:gd name="T4" fmla="*/ 66 w 66"/>
                    <a:gd name="T5" fmla="*/ 149 h 298"/>
                    <a:gd name="T6" fmla="*/ 0 w 66"/>
                    <a:gd name="T7" fmla="*/ 0 h 298"/>
                  </a:gdLst>
                  <a:ahLst/>
                  <a:cxnLst>
                    <a:cxn ang="0">
                      <a:pos x="T0" y="T1"/>
                    </a:cxn>
                    <a:cxn ang="0">
                      <a:pos x="T2" y="T3"/>
                    </a:cxn>
                    <a:cxn ang="0">
                      <a:pos x="T4" y="T5"/>
                    </a:cxn>
                    <a:cxn ang="0">
                      <a:pos x="T6" y="T7"/>
                    </a:cxn>
                  </a:cxnLst>
                  <a:rect l="0" t="0" r="r" b="b"/>
                  <a:pathLst>
                    <a:path w="66" h="298">
                      <a:moveTo>
                        <a:pt x="0" y="0"/>
                      </a:moveTo>
                      <a:cubicBezTo>
                        <a:pt x="0" y="298"/>
                        <a:pt x="0" y="298"/>
                        <a:pt x="0" y="298"/>
                      </a:cubicBezTo>
                      <a:cubicBezTo>
                        <a:pt x="41" y="261"/>
                        <a:pt x="66" y="208"/>
                        <a:pt x="66" y="149"/>
                      </a:cubicBezTo>
                      <a:cubicBezTo>
                        <a:pt x="66" y="89"/>
                        <a:pt x="41" y="36"/>
                        <a:pt x="0" y="0"/>
                      </a:cubicBezTo>
                      <a:close/>
                    </a:path>
                  </a:pathLst>
                </a:custGeom>
                <a:gradFill flip="none" rotWithShape="1">
                  <a:gsLst>
                    <a:gs pos="0">
                      <a:srgbClr val="FFFFFF">
                        <a:alpha val="80000"/>
                      </a:srgbClr>
                    </a:gs>
                    <a:gs pos="100000">
                      <a:srgbClr val="FFFFFF">
                        <a:alpha val="10000"/>
                      </a:srgbClr>
                    </a:gs>
                  </a:gsLst>
                  <a:lin ang="2700000" scaled="0"/>
                  <a:tileRect/>
                </a:gradFill>
                <a:ln>
                  <a:noFill/>
                </a:ln>
              </p:spPr>
              <p:txBody>
                <a:bodyPr vert="horz" wrap="square" lIns="91440" tIns="45720" rIns="91440" bIns="45720" numCol="1" anchor="t" anchorCtr="0" compatLnSpc="1">
                  <a:prstTxWarp prst="textNoShape">
                    <a:avLst/>
                  </a:prstTxWarp>
                </a:bodyPr>
                <a:lstStyle/>
                <a:p>
                  <a:endParaRPr lang="en-US"/>
                </a:p>
              </p:txBody>
            </p:sp>
            <p:sp>
              <p:nvSpPr>
                <p:cNvPr id="18" name="Line 70">
                  <a:extLst>
                    <a:ext uri="{FF2B5EF4-FFF2-40B4-BE49-F238E27FC236}">
                      <a16:creationId xmlns:a16="http://schemas.microsoft.com/office/drawing/2014/main" id="{C9AB3E16-8B92-47B2-BA2E-02935767A808}"/>
                    </a:ext>
                    <a:ext uri="{C183D7F6-B498-43B3-948B-1728B52AA6E4}">
                      <adec:decorative xmlns:adec="http://schemas.microsoft.com/office/drawing/2017/decorative" val="1"/>
                    </a:ext>
                  </a:extLst>
                </p:cNvPr>
                <p:cNvSpPr>
                  <a:spLocks noChangeShapeType="1"/>
                </p:cNvSpPr>
                <p:nvPr>
                  <p:extLst>
                    <p:ext uri="{386F3935-93C4-4BCD-93E2-E3B085C9AB24}">
                      <p16:designElem xmlns:p16="http://schemas.microsoft.com/office/powerpoint/2015/main" val="1"/>
                    </p:ext>
                  </p:extLst>
                </p:nvPr>
              </p:nvSpPr>
              <p:spPr bwMode="auto">
                <a:xfrm flipV="1">
                  <a:off x="4959516" y="2905614"/>
                  <a:ext cx="0" cy="1080000"/>
                </a:xfrm>
                <a:prstGeom prst="line">
                  <a:avLst/>
                </a:prstGeom>
                <a:noFill/>
                <a:ln w="12700" cap="flat">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grpSp>
      <p:pic>
        <p:nvPicPr>
          <p:cNvPr id="4" name="Picture 3" descr="Φόντο τεχνολογίας δικτύου">
            <a:extLst>
              <a:ext uri="{FF2B5EF4-FFF2-40B4-BE49-F238E27FC236}">
                <a16:creationId xmlns:a16="http://schemas.microsoft.com/office/drawing/2014/main" id="{CCD78D5E-B441-5F7A-9E09-850A5FCA533A}"/>
              </a:ext>
            </a:extLst>
          </p:cNvPr>
          <p:cNvPicPr>
            <a:picLocks noChangeAspect="1"/>
          </p:cNvPicPr>
          <p:nvPr/>
        </p:nvPicPr>
        <p:blipFill rotWithShape="1">
          <a:blip r:embed="rId2"/>
          <a:srcRect l="41205" r="6884" b="-2"/>
          <a:stretch/>
        </p:blipFill>
        <p:spPr>
          <a:xfrm>
            <a:off x="6080462" y="6306"/>
            <a:ext cx="6111538" cy="6858000"/>
          </a:xfrm>
          <a:prstGeom prst="rect">
            <a:avLst/>
          </a:prstGeom>
        </p:spPr>
      </p:pic>
    </p:spTree>
    <p:extLst>
      <p:ext uri="{BB962C8B-B14F-4D97-AF65-F5344CB8AC3E}">
        <p14:creationId xmlns:p14="http://schemas.microsoft.com/office/powerpoint/2010/main" val="3717358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EE96A74-B62B-4642-AB22-7776A5F48C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6925C944-2E73-5A0C-F977-F9F08FC0612E}"/>
              </a:ext>
            </a:extLst>
          </p:cNvPr>
          <p:cNvSpPr>
            <a:spLocks noGrp="1"/>
          </p:cNvSpPr>
          <p:nvPr>
            <p:ph type="title"/>
          </p:nvPr>
        </p:nvSpPr>
        <p:spPr>
          <a:xfrm>
            <a:off x="1080001" y="1079500"/>
            <a:ext cx="3904750" cy="4689475"/>
          </a:xfrm>
        </p:spPr>
        <p:txBody>
          <a:bodyPr anchor="ctr">
            <a:normAutofit/>
          </a:bodyPr>
          <a:lstStyle/>
          <a:p>
            <a:pPr algn="ctr">
              <a:lnSpc>
                <a:spcPct val="90000"/>
              </a:lnSpc>
            </a:pPr>
            <a:r>
              <a:rPr lang="el-GR" sz="4100"/>
              <a:t>Η εργασία μας επικεντρώθηκε στην αλλαγή της μορφής ενός υλικού. Πιο συγκεκριμένα αναφερθήκαμε στα εξής </a:t>
            </a:r>
            <a:r>
              <a:rPr lang="en-US" sz="4100"/>
              <a:t> :</a:t>
            </a:r>
            <a:endParaRPr lang="el-GR" sz="4100"/>
          </a:p>
        </p:txBody>
      </p:sp>
      <p:cxnSp>
        <p:nvCxnSpPr>
          <p:cNvPr id="11" name="Straight Connector 10">
            <a:extLst>
              <a:ext uri="{FF2B5EF4-FFF2-40B4-BE49-F238E27FC236}">
                <a16:creationId xmlns:a16="http://schemas.microsoft.com/office/drawing/2014/main" id="{3A513CAD-9784-4D35-BAF9-1F7DDD697BD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rot="5400000">
            <a:off x="5826000" y="3429000"/>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aphicFrame>
        <p:nvGraphicFramePr>
          <p:cNvPr id="5" name="Θέση περιεχομένου 2">
            <a:extLst>
              <a:ext uri="{FF2B5EF4-FFF2-40B4-BE49-F238E27FC236}">
                <a16:creationId xmlns:a16="http://schemas.microsoft.com/office/drawing/2014/main" id="{6847F4A3-1321-B0BC-9AE6-D839B8136FC2}"/>
              </a:ext>
            </a:extLst>
          </p:cNvPr>
          <p:cNvGraphicFramePr>
            <a:graphicFrameLocks noGrp="1"/>
          </p:cNvGraphicFramePr>
          <p:nvPr>
            <p:ph idx="1"/>
            <p:extLst>
              <p:ext uri="{D42A27DB-BD31-4B8C-83A1-F6EECF244321}">
                <p14:modId xmlns:p14="http://schemas.microsoft.com/office/powerpoint/2010/main" val="2775716722"/>
              </p:ext>
            </p:extLst>
          </p:nvPr>
        </p:nvGraphicFramePr>
        <p:xfrm>
          <a:off x="6654799" y="531814"/>
          <a:ext cx="4996207" cy="57835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0962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B1C260-AC0D-FA3A-9CCD-D119930904A1}"/>
              </a:ext>
            </a:extLst>
          </p:cNvPr>
          <p:cNvSpPr>
            <a:spLocks noGrp="1"/>
          </p:cNvSpPr>
          <p:nvPr>
            <p:ph type="title"/>
          </p:nvPr>
        </p:nvSpPr>
        <p:spPr/>
        <p:txBody>
          <a:bodyPr/>
          <a:lstStyle/>
          <a:p>
            <a:r>
              <a:rPr lang="el-GR" dirty="0"/>
              <a:t>1</a:t>
            </a:r>
            <a:r>
              <a:rPr lang="el-GR" baseline="30000" dirty="0"/>
              <a:t>η</a:t>
            </a:r>
            <a:r>
              <a:rPr lang="el-GR" dirty="0"/>
              <a:t> δραστηριότητα </a:t>
            </a:r>
          </a:p>
        </p:txBody>
      </p:sp>
      <p:sp>
        <p:nvSpPr>
          <p:cNvPr id="3" name="Θέση περιεχομένου 2">
            <a:extLst>
              <a:ext uri="{FF2B5EF4-FFF2-40B4-BE49-F238E27FC236}">
                <a16:creationId xmlns:a16="http://schemas.microsoft.com/office/drawing/2014/main" id="{15B49442-7067-3A19-B6A3-2DEA499388FB}"/>
              </a:ext>
            </a:extLst>
          </p:cNvPr>
          <p:cNvSpPr>
            <a:spLocks noGrp="1"/>
          </p:cNvSpPr>
          <p:nvPr>
            <p:ph idx="1"/>
          </p:nvPr>
        </p:nvSpPr>
        <p:spPr>
          <a:xfrm>
            <a:off x="989400" y="1685926"/>
            <a:ext cx="10213200" cy="4076700"/>
          </a:xfrm>
        </p:spPr>
        <p:txBody>
          <a:bodyPr>
            <a:normAutofit fontScale="85000" lnSpcReduction="20000"/>
          </a:bodyPr>
          <a:lstStyle/>
          <a:p>
            <a:r>
              <a:rPr lang="el-GR" dirty="0"/>
              <a:t>Υλικά</a:t>
            </a:r>
            <a:r>
              <a:rPr lang="en-US" dirty="0"/>
              <a:t> : 2 </a:t>
            </a:r>
            <a:r>
              <a:rPr lang="el-GR" dirty="0"/>
              <a:t>ποτήρια, νερό </a:t>
            </a:r>
          </a:p>
          <a:p>
            <a:r>
              <a:rPr lang="el-GR" u="sng" dirty="0"/>
              <a:t>Πείραμα </a:t>
            </a:r>
          </a:p>
          <a:p>
            <a:r>
              <a:rPr lang="el-GR" dirty="0"/>
              <a:t>Αφού κάνουμε μια εισαγωγική συζήτηση και προβάλουμε το παραμύθι ‘ο χιονάνθρωπος που δεν ήθελε να λιώσει συνεχίζουμε με το εξής πείραμα.</a:t>
            </a:r>
          </a:p>
          <a:p>
            <a:pPr marL="342900" lvl="0" indent="-342900">
              <a:lnSpc>
                <a:spcPct val="107000"/>
              </a:lnSpc>
              <a:buFont typeface="+mj-lt"/>
              <a:buAutoNum type="arabicPeriod"/>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Τοποθετούμε νερό σε δύο ποτηράκια </a:t>
            </a:r>
          </a:p>
          <a:p>
            <a:pPr marL="342900" lvl="0" indent="-342900">
              <a:lnSpc>
                <a:spcPct val="107000"/>
              </a:lnSpc>
              <a:buFont typeface="+mj-lt"/>
              <a:buAutoNum type="arabicPeriod"/>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Τα τοποθετούμε και τα δύο στην κατάψυξη</a:t>
            </a:r>
          </a:p>
          <a:p>
            <a:pPr marL="342900" lvl="0" indent="-342900">
              <a:lnSpc>
                <a:spcPct val="107000"/>
              </a:lnSpc>
              <a:buFont typeface="+mj-lt"/>
              <a:buAutoNum type="arabicPeriod"/>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Τα βγάζουμε και το ένα το τοποθετούμε στην θερμαντική συσκευή και  το άλλο στο παράθυρο </a:t>
            </a:r>
          </a:p>
          <a:p>
            <a:pPr marL="342900" lvl="0" indent="-342900">
              <a:lnSpc>
                <a:spcPct val="107000"/>
              </a:lnSpc>
              <a:buFont typeface="+mj-lt"/>
              <a:buAutoNum type="arabicPeriod"/>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Παρατηρούμε πότε λιώνει ο πάγος και βγάζουμε συμπεράσματα μαζί με τα παιδιά </a:t>
            </a:r>
          </a:p>
          <a:p>
            <a:pPr marL="342900" lvl="0" indent="-342900">
              <a:lnSpc>
                <a:spcPct val="107000"/>
              </a:lnSpc>
              <a:spcAft>
                <a:spcPts val="800"/>
              </a:spcAft>
              <a:buFont typeface="+mj-lt"/>
              <a:buAutoNum type="arabicPeriod"/>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Κάνουμε συζήτηση για την τήξη και της πήξη </a:t>
            </a:r>
          </a:p>
          <a:p>
            <a:pPr marL="342900" lvl="0" indent="-342900">
              <a:lnSpc>
                <a:spcPct val="107000"/>
              </a:lnSpc>
              <a:spcAft>
                <a:spcPts val="800"/>
              </a:spcAft>
              <a:buFont typeface="+mj-lt"/>
              <a:buAutoNum type="arabicPeriod"/>
            </a:pP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Αναφέρουμε πως όταν το νερό γίνεται παγάκι ονομάζεται </a:t>
            </a:r>
            <a:r>
              <a:rPr lang="el-GR" sz="1800" kern="100" dirty="0">
                <a:latin typeface="Calibri" panose="020F0502020204030204" pitchFamily="34" charset="0"/>
                <a:ea typeface="Calibri" panose="020F0502020204030204" pitchFamily="34" charset="0"/>
                <a:cs typeface="Times New Roman" panose="02020603050405020304" pitchFamily="18" charset="0"/>
              </a:rPr>
              <a:t>πήξη </a:t>
            </a:r>
            <a:r>
              <a:rPr lang="el-GR" sz="1800" kern="100" dirty="0">
                <a:effectLst/>
                <a:latin typeface="Calibri" panose="020F0502020204030204" pitchFamily="34" charset="0"/>
                <a:ea typeface="Calibri" panose="020F0502020204030204" pitchFamily="34" charset="0"/>
                <a:cs typeface="Times New Roman" panose="02020603050405020304" pitchFamily="18" charset="0"/>
              </a:rPr>
              <a:t>ενώ όταν ο πάγος λιώνει ονομάζεται τήξη </a:t>
            </a:r>
          </a:p>
          <a:p>
            <a:pPr marL="342900" lvl="0" indent="-342900">
              <a:lnSpc>
                <a:spcPct val="107000"/>
              </a:lnSpc>
              <a:spcAft>
                <a:spcPts val="800"/>
              </a:spcAft>
              <a:buFont typeface="+mj-lt"/>
              <a:buAutoNum type="arabicPeriod"/>
            </a:pPr>
            <a:endParaRPr lang="el-GR"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u="sng" dirty="0"/>
          </a:p>
        </p:txBody>
      </p:sp>
    </p:spTree>
    <p:extLst>
      <p:ext uri="{BB962C8B-B14F-4D97-AF65-F5344CB8AC3E}">
        <p14:creationId xmlns:p14="http://schemas.microsoft.com/office/powerpoint/2010/main" val="2240274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5267851-3916-9574-04E5-8BDC56092345}"/>
              </a:ext>
            </a:extLst>
          </p:cNvPr>
          <p:cNvSpPr>
            <a:spLocks noGrp="1"/>
          </p:cNvSpPr>
          <p:nvPr>
            <p:ph type="title"/>
          </p:nvPr>
        </p:nvSpPr>
        <p:spPr/>
        <p:txBody>
          <a:bodyPr/>
          <a:lstStyle/>
          <a:p>
            <a:r>
              <a:rPr lang="el-GR" dirty="0"/>
              <a:t>2</a:t>
            </a:r>
            <a:r>
              <a:rPr lang="el-GR" baseline="30000" dirty="0"/>
              <a:t>η</a:t>
            </a:r>
            <a:r>
              <a:rPr lang="el-GR" dirty="0"/>
              <a:t> δραστηριότητα </a:t>
            </a:r>
          </a:p>
        </p:txBody>
      </p:sp>
      <p:graphicFrame>
        <p:nvGraphicFramePr>
          <p:cNvPr id="5" name="Θέση περιεχομένου 2">
            <a:extLst>
              <a:ext uri="{FF2B5EF4-FFF2-40B4-BE49-F238E27FC236}">
                <a16:creationId xmlns:a16="http://schemas.microsoft.com/office/drawing/2014/main" id="{6A0E21FE-47A4-2BD6-FEA9-5C48A4CC650D}"/>
              </a:ext>
            </a:extLst>
          </p:cNvPr>
          <p:cNvGraphicFramePr>
            <a:graphicFrameLocks noGrp="1"/>
          </p:cNvGraphicFramePr>
          <p:nvPr>
            <p:ph idx="1"/>
          </p:nvPr>
        </p:nvGraphicFramePr>
        <p:xfrm>
          <a:off x="989400" y="1685925"/>
          <a:ext cx="10213200" cy="40401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328882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B66C9CD-6BF4-44CA-8078-0BB819080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2" name="Τίτλος 1">
            <a:extLst>
              <a:ext uri="{FF2B5EF4-FFF2-40B4-BE49-F238E27FC236}">
                <a16:creationId xmlns:a16="http://schemas.microsoft.com/office/drawing/2014/main" id="{95CB3638-01D7-4AC1-B85A-A5244392395F}"/>
              </a:ext>
            </a:extLst>
          </p:cNvPr>
          <p:cNvSpPr>
            <a:spLocks noGrp="1"/>
          </p:cNvSpPr>
          <p:nvPr>
            <p:ph type="title"/>
          </p:nvPr>
        </p:nvSpPr>
        <p:spPr>
          <a:xfrm>
            <a:off x="1078100" y="542671"/>
            <a:ext cx="10026650" cy="1124202"/>
          </a:xfrm>
        </p:spPr>
        <p:txBody>
          <a:bodyPr wrap="square" anchor="ctr">
            <a:normAutofit/>
          </a:bodyPr>
          <a:lstStyle/>
          <a:p>
            <a:pPr algn="ctr"/>
            <a:r>
              <a:rPr lang="el-GR"/>
              <a:t>Στόχοι των δραστηριοτήτων μας </a:t>
            </a:r>
            <a:r>
              <a:rPr lang="en-US"/>
              <a:t> : </a:t>
            </a:r>
            <a:endParaRPr lang="el-GR"/>
          </a:p>
        </p:txBody>
      </p:sp>
      <p:sp>
        <p:nvSpPr>
          <p:cNvPr id="11" name="Rectangle 10">
            <a:extLst>
              <a:ext uri="{FF2B5EF4-FFF2-40B4-BE49-F238E27FC236}">
                <a16:creationId xmlns:a16="http://schemas.microsoft.com/office/drawing/2014/main" id="{F883A8D1-ED1B-47A1-AA44-289C080EDD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52664"/>
            <a:ext cx="12192000" cy="4605336"/>
          </a:xfrm>
          <a:prstGeom prst="rect">
            <a:avLst/>
          </a:prstGeom>
          <a:solidFill>
            <a:schemeClr val="bg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aphicFrame>
        <p:nvGraphicFramePr>
          <p:cNvPr id="5" name="Θέση περιεχομένου 2">
            <a:extLst>
              <a:ext uri="{FF2B5EF4-FFF2-40B4-BE49-F238E27FC236}">
                <a16:creationId xmlns:a16="http://schemas.microsoft.com/office/drawing/2014/main" id="{B9A558D3-9BA2-C749-568D-F8B4D9CFA2DA}"/>
              </a:ext>
            </a:extLst>
          </p:cNvPr>
          <p:cNvGraphicFramePr>
            <a:graphicFrameLocks noGrp="1"/>
          </p:cNvGraphicFramePr>
          <p:nvPr>
            <p:ph idx="1"/>
            <p:extLst>
              <p:ext uri="{D42A27DB-BD31-4B8C-83A1-F6EECF244321}">
                <p14:modId xmlns:p14="http://schemas.microsoft.com/office/powerpoint/2010/main" val="2358759920"/>
              </p:ext>
            </p:extLst>
          </p:nvPr>
        </p:nvGraphicFramePr>
        <p:xfrm>
          <a:off x="541338" y="2843212"/>
          <a:ext cx="11109674" cy="34721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79429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DF55F8-D541-05D3-1010-950677DE2462}"/>
              </a:ext>
            </a:extLst>
          </p:cNvPr>
          <p:cNvSpPr>
            <a:spLocks noGrp="1"/>
          </p:cNvSpPr>
          <p:nvPr>
            <p:ph type="title"/>
          </p:nvPr>
        </p:nvSpPr>
        <p:spPr/>
        <p:txBody>
          <a:bodyPr/>
          <a:lstStyle/>
          <a:p>
            <a:r>
              <a:rPr lang="el-GR" dirty="0"/>
              <a:t>Αξιολόγηση </a:t>
            </a:r>
            <a:r>
              <a:rPr lang="en-US" dirty="0"/>
              <a:t>: </a:t>
            </a:r>
            <a:endParaRPr lang="el-GR" dirty="0"/>
          </a:p>
        </p:txBody>
      </p:sp>
      <p:sp>
        <p:nvSpPr>
          <p:cNvPr id="3" name="Θέση περιεχομένου 2">
            <a:extLst>
              <a:ext uri="{FF2B5EF4-FFF2-40B4-BE49-F238E27FC236}">
                <a16:creationId xmlns:a16="http://schemas.microsoft.com/office/drawing/2014/main" id="{C99E8A5E-67C8-580A-D4BE-DC8E105C86BA}"/>
              </a:ext>
            </a:extLst>
          </p:cNvPr>
          <p:cNvSpPr>
            <a:spLocks noGrp="1"/>
          </p:cNvSpPr>
          <p:nvPr>
            <p:ph idx="1"/>
          </p:nvPr>
        </p:nvSpPr>
        <p:spPr/>
        <p:txBody>
          <a:bodyPr>
            <a:normAutofit fontScale="92500" lnSpcReduction="20000"/>
          </a:bodyPr>
          <a:lstStyle/>
          <a:p>
            <a:r>
              <a:rPr lang="el-GR" dirty="0"/>
              <a:t>Υλικά :</a:t>
            </a:r>
            <a:r>
              <a:rPr lang="en-US" dirty="0"/>
              <a:t> </a:t>
            </a:r>
            <a:r>
              <a:rPr lang="el-GR" dirty="0"/>
              <a:t> Εκτυπωμένες φωτογραφίες που θα παρουσιάζουν το φαινόμενο του βρασμού ,της εξάτμισης ,της εξαέρωση, της υγροποίησης, της τήξης και της πήξης. </a:t>
            </a:r>
          </a:p>
          <a:p>
            <a:r>
              <a:rPr lang="el-GR" dirty="0" err="1"/>
              <a:t>Συγκεντρωνουμε</a:t>
            </a:r>
            <a:r>
              <a:rPr lang="el-GR" dirty="0"/>
              <a:t> τα παιδιά στη γωνιά της </a:t>
            </a:r>
            <a:r>
              <a:rPr lang="el-GR" dirty="0" err="1"/>
              <a:t>παρεούλας</a:t>
            </a:r>
            <a:r>
              <a:rPr lang="el-GR" dirty="0"/>
              <a:t> και τα χωρίζουμε σε 2 αντίπαλες ομάδες. Στη συνέχεια ξεκινάμε να διηγούμαστε το παιχνίδι και τους κανονισμούς του. Δηλαδή ότι θα σηκώνονται ένα παιδί από κάθε ομάδα και θα έρχεται μπροστά μας και θα του δείχνουμε μία από τις πλαστικοποιημένες εικόνες .Όποιο παιδί το βρει πρώτο κερδίζει πόντο για την ομάδα του. Εάν κάποια παιδιά κάνουν φασαρία η αντίπαλη ομάδα παίρνει πόντο . Το παιχνίδι ολοκληρώνεται όταν πάρουν μέρος σε αυτό όλα τα παιδιά και βρούνε όλες τις εικόνες. Στο τέλος του παιχνιδιού θα γίνει συζήτηση για τυχόν απορίες πάνω στα φαινόμενα .</a:t>
            </a:r>
          </a:p>
        </p:txBody>
      </p:sp>
    </p:spTree>
    <p:extLst>
      <p:ext uri="{BB962C8B-B14F-4D97-AF65-F5344CB8AC3E}">
        <p14:creationId xmlns:p14="http://schemas.microsoft.com/office/powerpoint/2010/main" val="3222390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DB66C9CD-6BF4-44CA-8078-0BB8190807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FDE0D6EC-F7FF-3A08-30E5-1AB979A2306F}"/>
              </a:ext>
            </a:extLst>
          </p:cNvPr>
          <p:cNvSpPr>
            <a:spLocks noGrp="1"/>
          </p:cNvSpPr>
          <p:nvPr>
            <p:ph type="title"/>
          </p:nvPr>
        </p:nvSpPr>
        <p:spPr>
          <a:xfrm>
            <a:off x="989400" y="251461"/>
            <a:ext cx="10213200" cy="1390902"/>
          </a:xfrm>
        </p:spPr>
        <p:txBody>
          <a:bodyPr anchor="ctr">
            <a:normAutofit/>
          </a:bodyPr>
          <a:lstStyle/>
          <a:p>
            <a:pPr algn="ctr"/>
            <a:r>
              <a:rPr lang="el-GR" sz="4800"/>
              <a:t>                                Σας ευχαριστούμε</a:t>
            </a:r>
          </a:p>
        </p:txBody>
      </p:sp>
      <p:cxnSp>
        <p:nvCxnSpPr>
          <p:cNvPr id="11" name="Straight Connector 10">
            <a:extLst>
              <a:ext uri="{FF2B5EF4-FFF2-40B4-BE49-F238E27FC236}">
                <a16:creationId xmlns:a16="http://schemas.microsoft.com/office/drawing/2014/main" id="{D9BF9BF3-7E9D-458B-A5D2-E730C5FFD0C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19649" y="1893832"/>
            <a:ext cx="540000" cy="0"/>
          </a:xfrm>
          <a:prstGeom prst="line">
            <a:avLst/>
          </a:prstGeom>
          <a:ln w="12700">
            <a:solidFill>
              <a:srgbClr val="FFFFFF"/>
            </a:solidFill>
          </a:ln>
        </p:spPr>
        <p:style>
          <a:lnRef idx="1">
            <a:schemeClr val="accent1"/>
          </a:lnRef>
          <a:fillRef idx="0">
            <a:schemeClr val="accent1"/>
          </a:fillRef>
          <a:effectRef idx="0">
            <a:schemeClr val="accent1"/>
          </a:effectRef>
          <a:fontRef idx="minor">
            <a:schemeClr val="tx1"/>
          </a:fontRef>
        </p:style>
      </p:cxnSp>
      <p:graphicFrame>
        <p:nvGraphicFramePr>
          <p:cNvPr id="5" name="Θέση περιεχομένου 2">
            <a:extLst>
              <a:ext uri="{FF2B5EF4-FFF2-40B4-BE49-F238E27FC236}">
                <a16:creationId xmlns:a16="http://schemas.microsoft.com/office/drawing/2014/main" id="{96C303BB-16C5-341E-8502-8E97843F2C40}"/>
              </a:ext>
            </a:extLst>
          </p:cNvPr>
          <p:cNvGraphicFramePr>
            <a:graphicFrameLocks noGrp="1"/>
          </p:cNvGraphicFramePr>
          <p:nvPr>
            <p:ph idx="1"/>
            <p:extLst>
              <p:ext uri="{D42A27DB-BD31-4B8C-83A1-F6EECF244321}">
                <p14:modId xmlns:p14="http://schemas.microsoft.com/office/powerpoint/2010/main" val="472708824"/>
              </p:ext>
            </p:extLst>
          </p:nvPr>
        </p:nvGraphicFramePr>
        <p:xfrm>
          <a:off x="1079400" y="2843213"/>
          <a:ext cx="10033200" cy="29257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26771002"/>
      </p:ext>
    </p:extLst>
  </p:cSld>
  <p:clrMapOvr>
    <a:masterClrMapping/>
  </p:clrMapOvr>
</p:sld>
</file>

<file path=ppt/theme/theme1.xml><?xml version="1.0" encoding="utf-8"?>
<a:theme xmlns:a="http://schemas.openxmlformats.org/drawingml/2006/main" name="FrostyVTI">
  <a:themeElements>
    <a:clrScheme name="AnalogousFromDarkSeedLeftStep">
      <a:dk1>
        <a:srgbClr val="000000"/>
      </a:dk1>
      <a:lt1>
        <a:srgbClr val="FFFFFF"/>
      </a:lt1>
      <a:dk2>
        <a:srgbClr val="1B2130"/>
      </a:dk2>
      <a:lt2>
        <a:srgbClr val="F0F3F1"/>
      </a:lt2>
      <a:accent1>
        <a:srgbClr val="D937B0"/>
      </a:accent1>
      <a:accent2>
        <a:srgbClr val="AC25C7"/>
      </a:accent2>
      <a:accent3>
        <a:srgbClr val="7B37D9"/>
      </a:accent3>
      <a:accent4>
        <a:srgbClr val="3A3ACC"/>
      </a:accent4>
      <a:accent5>
        <a:srgbClr val="377AD9"/>
      </a:accent5>
      <a:accent6>
        <a:srgbClr val="25ACC7"/>
      </a:accent6>
      <a:hlink>
        <a:srgbClr val="3F5FBF"/>
      </a:hlink>
      <a:folHlink>
        <a:srgbClr val="7F7F7F"/>
      </a:folHlink>
    </a:clrScheme>
    <a:fontScheme name="Frosted Leaf">
      <a:majorFont>
        <a:latin typeface="Goudy Old Style"/>
        <a:ea typeface=""/>
        <a:cs typeface=""/>
      </a:majorFont>
      <a:minorFont>
        <a:latin typeface="Avenir Next LT Pro"/>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rostyVTI" id="{DD283BC3-E0B6-4E4B-91CF-F0F54D51BB21}" vid="{3EE220F7-F497-4893-BE1F-7BB1D607421B}"/>
    </a:ext>
  </a:extLst>
</a:theme>
</file>

<file path=docProps/app.xml><?xml version="1.0" encoding="utf-8"?>
<Properties xmlns="http://schemas.openxmlformats.org/officeDocument/2006/extended-properties" xmlns:vt="http://schemas.openxmlformats.org/officeDocument/2006/docPropsVTypes">
  <TotalTime>35</TotalTime>
  <Words>537</Words>
  <Application>Microsoft Office PowerPoint</Application>
  <PresentationFormat>Ευρεία οθόνη</PresentationFormat>
  <Paragraphs>41</Paragraphs>
  <Slides>7</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7</vt:i4>
      </vt:variant>
    </vt:vector>
  </HeadingPairs>
  <TitlesOfParts>
    <vt:vector size="15" baseType="lpstr">
      <vt:lpstr>Arial</vt:lpstr>
      <vt:lpstr>Avenir Next LT Pro</vt:lpstr>
      <vt:lpstr>Bookman Old Style</vt:lpstr>
      <vt:lpstr>Calibri</vt:lpstr>
      <vt:lpstr>Goudy Old Style</vt:lpstr>
      <vt:lpstr>Times New Roman</vt:lpstr>
      <vt:lpstr>Wingdings</vt:lpstr>
      <vt:lpstr>FrostyVTI</vt:lpstr>
      <vt:lpstr>Τμήμα επιστήμων της εκπαίδευσης και της αγωγής στην προσχολική ηλικία </vt:lpstr>
      <vt:lpstr>Η εργασία μας επικεντρώθηκε στην αλλαγή της μορφής ενός υλικού. Πιο συγκεκριμένα αναφερθήκαμε στα εξής  :</vt:lpstr>
      <vt:lpstr>1η δραστηριότητα </vt:lpstr>
      <vt:lpstr>2η δραστηριότητα </vt:lpstr>
      <vt:lpstr>Στόχοι των δραστηριοτήτων μας  : </vt:lpstr>
      <vt:lpstr>Αξιολόγηση : </vt:lpstr>
      <vt:lpstr>                                Σας ευχαριστούμε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Τμήμα επιστήμων της εκπαίδευσης και της αγωγής στην προσχολική ηλικία</dc:title>
  <dc:creator>ΛΙΑΠΟΠΟΥΛΟΥ ΑΡΧΟΝΤΩ</dc:creator>
  <cp:lastModifiedBy>Ραβάνης Κωνσταντίνος</cp:lastModifiedBy>
  <cp:revision>4</cp:revision>
  <dcterms:created xsi:type="dcterms:W3CDTF">2023-03-24T21:19:08Z</dcterms:created>
  <dcterms:modified xsi:type="dcterms:W3CDTF">2023-03-26T08:52:09Z</dcterms:modified>
</cp:coreProperties>
</file>