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29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05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985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6252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400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2881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2810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03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90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70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906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21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111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866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04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566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B1BE-AD48-4AB4-A852-8E7A51647F88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23E83A-26DA-474D-93EB-DAD985A757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086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337" y="1219200"/>
            <a:ext cx="8825658" cy="3329581"/>
          </a:xfrm>
        </p:spPr>
        <p:txBody>
          <a:bodyPr>
            <a:normAutofit/>
          </a:bodyPr>
          <a:lstStyle/>
          <a:p>
            <a:r>
              <a:rPr lang="el-G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ΕΡΓΑΣΙΑ ΤΩΝ ΜΑΘΗΤΡΙΩΝ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ΣΒΑΡΝΑ ΠΑΝΑΓΙΩΤΑ </a:t>
            </a:r>
            <a:b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ΚΑΛΑΗ ΜΑΡΙΑ</a:t>
            </a:r>
            <a:b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ΘΕΜΑ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ΠΑΡΟΥΣΙΑΣΗ ΕΝΟΣ ΑΡΘΡΟΥ ΓΙΑ ΤΟΝ ΜΕΛΕΤΗΤΗ </a:t>
            </a:r>
            <a:b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KRASHING TOLOLYAN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890154" y="657744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847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Tololyan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υπήρξε ένας από τους πρώτους επιστήμονες που κατανόησαν πως η διεθνικότητα και η διασπορά έχουν πολλές σημασίες, οι οποίες έχουν εκφραστεί από πολλούς ανθρώπους.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Άξονες της μελέτης του αποτελούν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Α. Η αύξηση της μετανάστευσης και της διασποράς προς την Δύση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σχέση αλληλεξάρτησης μεταξύ διασποράς και πολιτισμου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Γ. Η πολιτική των εθνών που φιλοξενούν την διασπορά.</a:t>
            </a:r>
          </a:p>
          <a:p>
            <a:pPr algn="ctr"/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λέξη διασπορά προέρχεται από την ελληνική γλώσσα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χρησιμοποιείται για πρώτη φορά από τον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Jews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250 πχ και σημαίνει διασπορά του έθνους μακριά από την πατρίδα ή την συλλογική εξορία.</a:t>
            </a:r>
          </a:p>
          <a:p>
            <a:pPr algn="ctr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0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Tololyan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διακρίνει τρεις υποκατηγορίες στην έννοια διασπορά, που την διέπουν και στην ουσία την συνιστούν.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1.Αφοσιωμένοι    2.Εθνικοί   3.Μέλη της διασποράς </a:t>
            </a:r>
          </a:p>
          <a:p>
            <a:pPr algn="ctr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ίδιος προσπαθεί επίσης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εντάξει το φιανόμενο της διασποράς στο πλαίσιο της θεωρίας του αποικιοκρατισμού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να διαχωρίσει την έννοια της διασποράς και της διασκόρπισης και κατέληξε </a:t>
            </a:r>
          </a:p>
          <a:p>
            <a:pPr algn="ctr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Α. Πως η έννοια της διασκόρπισης δεν περικλείεται απο περιορισμό και πως εκτείνεται σε ευρύ φάσμα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Β.Μέσα στην διασκόρπιση εμπερικλείεται η έννοια της διασποράς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Γ. Διασπορά=κοινωνικός σχηματισμός που προκαλείται από μία καταστροφική βία ή κάποιον εξαναγκασμό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Κριτήρια που θα πρέπει να πληρεί ο εκάστοτε μελετητής της διασποράς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Να γνωρίζει τους ανθρώπους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2.Τις ιστορικές γνώσεις για τον κοινωνικό σχηματισμό που μελετά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3.Την θεωριτική επάρκεια </a:t>
            </a:r>
          </a:p>
          <a:p>
            <a:pPr algn="ctr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Άξονες διερεύνησης της έννοιας της διασποράς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1.Σύγκλιση διασποράς –διασκορπισμού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2.Ο πόλεμος των έξι ημερών που διεξήχθει τον Ιούνιο του 1967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3.Η ψήφιση του νομοσχεδιόυ κογκρέσο 1965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4.Μία σειρά από αγώνες που προπαρασκευάζουν το έδαφος για την αποδοχή των ομάδων που θεωρούνται μειονότητες </a:t>
            </a:r>
          </a:p>
        </p:txBody>
      </p:sp>
    </p:spTree>
    <p:extLst>
      <p:ext uri="{BB962C8B-B14F-4D97-AF65-F5344CB8AC3E}">
        <p14:creationId xmlns:p14="http://schemas.microsoft.com/office/powerpoint/2010/main" val="208009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λόγοι που προσδιορίζουν την εμπλοκή της διασποράς με την οικονομική ανάπτυξη της χώρας στην οποία εξκαταστάθηκαν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1.Ποιότητα των κοινωνικών σχέσων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2.Το νόημα </a:t>
            </a:r>
            <a:r>
              <a:rPr lang="el-G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κουλτούρας </a:t>
            </a:r>
            <a:r>
              <a:rPr lang="el-G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διαμορφώσει η διασπορά</a:t>
            </a:r>
          </a:p>
          <a:p>
            <a:pPr marL="0" indent="0" algn="ctr">
              <a:buNone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Υπάρχουν ομάδες που δυσκολεύτηκαν να ενσωματωθούν στα σχήματα κουλτούρας </a:t>
            </a:r>
          </a:p>
          <a:p>
            <a:pPr marL="0" indent="0" algn="ctr">
              <a:buNone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επιτυχία που μπορεί να έχει μια διασπορά γίνεται αντιληπτή από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1.Την πρόσβαση των κοινωνικών ομάδων στην οικονομική ευημερία </a:t>
            </a:r>
          </a:p>
          <a:p>
            <a:pPr marL="0" indent="0" algn="ctr">
              <a:buNone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2.Όταν αποκτηθεί το δικαίωμα συμμετοχής στην πολιτική και τη λήψη σημαντικών αποφάσεων </a:t>
            </a:r>
          </a:p>
        </p:txBody>
      </p:sp>
    </p:spTree>
    <p:extLst>
      <p:ext uri="{BB962C8B-B14F-4D97-AF65-F5344CB8AC3E}">
        <p14:creationId xmlns:p14="http://schemas.microsoft.com/office/powerpoint/2010/main" val="284876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Υπάρχουν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ορισμένοι παράγοντες –κλειδιά οι οποίοι μπορούν ή να προωθήσουν την επιτυχία των διασπορών ή να την εμποδίσουν </a:t>
            </a:r>
          </a:p>
          <a:p>
            <a:pPr marL="0" indent="0" algn="ctr">
              <a:buNone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Υπάρχουν ιδρύματα τα οποία μπορούν να εξυπηρετούν κοινωνικο-οικονομικο πολιτικούς σκοπούς έχοντας ως κοινό γνώρισμα την εσωτερική οργάνωση </a:t>
            </a:r>
          </a:p>
          <a:p>
            <a:pPr algn="ctr"/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Υπάρχουν και διακρατικές επιπτώσεις της διασποράς οι οποίες είναι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οικονομικο-πολιτικές διαμάχες ανάμεσα στα κράτη </a:t>
            </a:r>
          </a:p>
          <a:p>
            <a:pPr algn="ctr"/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3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Βαικό χαρακτηριστικό της διασπορικής ταυτότητας είναι ο προσανατολισμός των διεσπαρμένων στην πατρίδα .</a:t>
            </a:r>
          </a:p>
          <a:p>
            <a:pPr algn="ctr"/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αυτούς η χώρα που τους υποδέχεται είναι το σπίτι, η πατρίδα τους .Αναγνωρίζουν βέβαια και την προγονική πατρίδα ,αποδέχονται όμως και την διασπορικκή ταυτότητα .</a:t>
            </a:r>
          </a:p>
          <a:p>
            <a:pPr algn="ctr"/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μάλιστα με την τεχνολογική ανάπτυξη τους δίνεται η δυνατότητα για ευκολότερη πρόσβαση στην πατρίδα τους.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2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διασπορά προκύπτει ως  μία αντικειμενικότητα για τις επιπτώσες παγκοσμιοποίησης και της μετανάστευσης ,ενώ αναδύεται από βαθιές υποκειμενικές διαδικασίες φυλετικής μνήμης .</a:t>
            </a:r>
          </a:p>
          <a:p>
            <a:pPr algn="ctr"/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ΦΥΛΕΤΙΚΗ ΜΝΗΜΗ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θρηνεί για την χαμένη πατρίδα </a:t>
            </a:r>
          </a:p>
          <a:p>
            <a:pPr algn="ctr"/>
            <a:r>
              <a:rPr lang="el-G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ΚΟΙΝΟΤΗΤΕΣ ΔΙΑΣΠΟΡΑΣ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κοινότητες απώλειας και τραυματικής μνήμης </a:t>
            </a:r>
          </a:p>
          <a:p>
            <a:pPr algn="ctr"/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Robin Cohen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εισήγαγε για πρώτη φορά την έννοια του θύματος της διασποράς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επόμενες γενιες θα κληροδοτήσουν την λεγόμενη μετα-μνήμη </a:t>
            </a:r>
          </a:p>
          <a:p>
            <a:pPr algn="ctr"/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6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Κάποιοι σχηματισμοί εδαφικών μειονοτήτων έχουν βιώσει σύμφωνα με τον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Tololyan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φάσμα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Α. Γλωσσικών επιλογών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Β.Θρησκευτικών επιλογών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Γ. Πολιτικών επιλογών </a:t>
            </a: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Δ. Πολιτισμικών επιλογών </a:t>
            </a:r>
          </a:p>
          <a:p>
            <a:pPr algn="ctr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διασπορά συμφωνα με τον μελετητή είναι σύμβολο διεθνικότητας επειδή μπορεί και ενσωματώνει το ζήτημα της οριακής σταθερότητας .</a:t>
            </a:r>
          </a:p>
          <a:p>
            <a:pPr algn="ctr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743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</TotalTime>
  <Words>559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Wisp</vt:lpstr>
      <vt:lpstr>ΕΡΓΑΣΙΑ ΤΩΝ ΜΑΘΗΤΡΙΩΝ   ΣΒΑΡΝΑ ΠΑΝΑΓΙΩΤΑ  ΚΑΛΑΗ ΜΑΡΙΑ  ΘΕΜΑ ΠΑΡΟΥΣΙΑΣΗ ΕΝΟΣ ΑΡΘΡΟΥ ΓΙΑ ΤΟΝ ΜΕΛΕΤΗΤΗ  KRASHING TOLOLYAN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GBlackbird</dc:creator>
  <cp:lastModifiedBy>GBlackbird</cp:lastModifiedBy>
  <cp:revision>22</cp:revision>
  <dcterms:created xsi:type="dcterms:W3CDTF">2016-11-09T10:53:25Z</dcterms:created>
  <dcterms:modified xsi:type="dcterms:W3CDTF">2016-11-09T15:42:42Z</dcterms:modified>
</cp:coreProperties>
</file>