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5" r:id="rId2"/>
    <p:sldId id="306" r:id="rId3"/>
    <p:sldId id="307" r:id="rId4"/>
    <p:sldId id="274" r:id="rId5"/>
    <p:sldId id="308" r:id="rId6"/>
    <p:sldId id="356" r:id="rId7"/>
    <p:sldId id="363" r:id="rId8"/>
    <p:sldId id="357" r:id="rId9"/>
    <p:sldId id="364" r:id="rId10"/>
    <p:sldId id="358" r:id="rId11"/>
    <p:sldId id="359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03" r:id="rId21"/>
    <p:sldId id="302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7" autoAdjust="0"/>
    <p:restoredTop sz="94660"/>
  </p:normalViewPr>
  <p:slideViewPr>
    <p:cSldViewPr>
      <p:cViewPr varScale="1">
        <p:scale>
          <a:sx n="110" d="100"/>
          <a:sy n="110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96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Γένεση του πετρελαίου 1: Από την ζωή στα ιζήματα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βασικές ενώσεις που είναι οι ‘’σταθερές’’ στην ποικιλομορφία των οργανισμών, είναι: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πρωτεΐνες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λιπίδια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υδατάνθρακες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λιγνίνη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λιγνίνη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απαντά κυρίως στα χερσαία φυτά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Όλα τα συστατικά αυτά αποτελούντα από άνθρακα, υδρογόνο, θείο, οξυγόνο και άζωτο.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ΧΗΜΙΚΗ ΣΥΣΤΑΣΗ ΤΗΣ ΒΙΟΜΑΖΑΣ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λιπίδια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(lipids)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είναι αδιάλυτα στο νερό αλλά διαλυτά σε οργανικούς διαλύτες (π.χ. αιθέρας, αρωματικοί υδρογονάνθρακες). Στην έμβια ύλη είναι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αποθήκες ενέργειας.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κύριες ομάδες που βρίσκονται στα λιπίδια είναι τα λίπη, τα φυτικά έλαια, τα λιπαρά οξέα, τα στεροειδή, οι χρωστικές κ.α.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Απαντούν στους καρπούς, τους σπόρους, τα φρούτα, ενώ είναι άφθονα στο θαλάσσιο πλαγκτόν και τα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διάτομα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ΛΙΠΙΔΙΑ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εξαιρετικούς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βιοδείκτες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πρόδρομης οργανικής ύλης (π.χ.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στερόλες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χαρακτηριστική και πολύπλοκη δομή τους διατηρείται παρά τις διεργασίες που λαμβάνουν χώρα στα ιζήματα.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 λιπίδια είναι επίσης η χοληστερόλη, η β-καροτίνη, η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φυτόλη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κ.α.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ΛΙΠΙΔΙΑ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υδατάνθρακες (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carbonhydrates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περιλαμβάνουν τα σάκχαρα και τα πολυμερή.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Λειτουργούν σαν πηγές ενέργειας (άμυλο) αλλά και σαν ιστός υποστήριξης στα φυτά και μερικά ζώα (κυτταρίνη).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Συνεισφέρουν το μεγαλύτερο ποσοστό οξυγόνου λόγω υψηλής περιεκτικότητας (~50%).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Χαρακτηριστικοί υδατάνθρακες είναι 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φρουκτόζη,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λακτόζη,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κυτταρίνη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πολυσακχαρίτες.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ΥΔΑΤΑΝΘΡΑΚΕΣ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πρωτεΐνες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καλύπτουν πολυάριθμες λειτουργικές ανάγκες στους οργανισμούς, ακόμα και σε στερεά μέρη όπως το δέρμα, τα νύχια, οι τρίχες, οι ακίδες κ.α. </a:t>
            </a: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Συμμετέχουν και σε βιοχημικές διεργασίες ως ένζυμα ή ορμόνες.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τον πολυμερισμό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αμινοξέων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είναι η κύρια πηγή αζώτου.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Χαρακτηριστικές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πρωτεΐνες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η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αλανίνη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λυσίνη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η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μεθιονίνη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η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τρυπτοφάνη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κ.α.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ΠΡΩΤΕΪΝΕΣ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λιγνίνη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(τα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ξυλώδη)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οι συγγενικές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τανίνες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διαδεδομένες ενώσεις στους φυτικούς οργανισμούς.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Περιέχει αρωματικές (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φαινολικές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δομές και κυριαρχούν στους ιστούς των φυτών.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ανθεκτική στην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βακτηριακή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αποδόμηση και δημιουργεί έτσι την βασική δομή των χουμικών αποθέσεων.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ιζήματα δημιουργεί κυρίως αέριους υδρογονάνθρακες και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αλειφατικές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αλυσίδες.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ΛΙΓΝΙΝΗ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όλες τις ενώσεις αυτές, την πλησιέστερη με το πετρέλαιο στοιχειακή χημική σύσταση παρουσιάζουν τα </a:t>
            </a:r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λιπίδια! </a:t>
            </a:r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ΕΝΩΣΕΙΣ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ΟΡΓΑΝΙΚΗ ΥΛΗ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67308" y="980728"/>
            <a:ext cx="864095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την γένεση του πετρελαίου είναι απαραίτητη 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συσσώρευση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αυτής της οργανικής ύλης στα ιζήματα.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συγκέντρωση της οργανικής ύλης στα ιζήματα μπορεί να μετρηθεί ως ποσοστό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l-G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(%)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n-US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οργανική ύλη φτάνει στα ιζήματα είτε ως διαλυμένη (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 – dissolved organic matter)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είτε σε συσσωματώματα (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 – particulate organic matter)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Ένας καθοριστικός επίσης παράγοντας για την δημιουργία πλούσιων σε οργανική ύλη ιζημάτων, είναι 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παραγωγικότητα.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412776"/>
            <a:ext cx="8640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ΠΑΡΑΓΩΓΙΚΟΤΗΤΑ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67308" y="980728"/>
            <a:ext cx="864095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υδατικά περιβάλλοντα χαρακτηρίζονται από υψηλή παραγωγικότητα με μεγάλο ενδιαφέρον για την συσσώρευση της οργανικής ύλης στα ιζήματα.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Καθορίζεται από σειρά παραγόντων, όπως 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ηλιακή ακτινοβολία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(φωτοσύνθεση, φυτοπλαγκτόν),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θερμοκρασία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διαθεσιμότητα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θρεπτικών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(ανθρακικά άλατα, άζωτο, φώσφορος), χημική σύσταση νερού κ.α.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Έτσι, ρηχά περιβάλλοντα με ανακύκλωση της στήλης του νερού και τροφοδοσία από τη χέρσο, θεωρούνται πιο παραγωγικά περιβάλλοντα από τον ανοιχτό ωκεανό. (βλ. επόμενο κεφάλαιο)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κύκλος του άνθρακα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Οργανικό υλικό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Λιπίδια, πρωτεϊνες, υδατάνθρακες, λιγνίνη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οργανικό υλικό στα ιζήματα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Συσσώρευση, παραγωγικότητα, διατήρηση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πετρέλαιο και το φυσικό αέριο πηγάζουν από οργανικό υλικό που προέρχεται από νεκρούς φυτικούς και ζωικούς οργανισμούς.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χημική σύνθεσή του, είναι περίπλοκη λόγω της ποικιλίας των οργανισμών από τους οποίους προέρχεται.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βιολογικά στοιχεία των οργανισμών είναι 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πρωτεΐνες,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υδατάνθρακες,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λιπίδια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η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λιγνίνη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ΚΥΚΛΟΣ ΤΟΥ ΑΝΘΡΑΚΑ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κύκλος του άνθρακα στη γη (ατμόσφαιρα, υδρόσφαιρα, λιθόσφαιρα, βιόσφαιρα) ελέγχει τις διεργασίες δημιουργίας των οργανογενών ορυκτών καυσίμων.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Βρίσκεται σε οξειδωμένη μορφή στην ατμόσφαιρα (διοξείδιο του άνθρακα) και στο νερό (σε διαλυμένη μορφή), στη μορφή ανθρακικών αλάτων στα ορυκτά και σε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ανοιγμένη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μορφή στις ενώσεις της έμβιας ύλης.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κύκλος αρχίζει με την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φωτοσύνθεση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ενώ το διοξείδιο του άνθρακα ανακυκλώνεται με πολλούς τρόπους: την αναπνοή ζώων και φυτών, την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βακτηριακή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αποσύνθεση και φυσική οξείδωση των νεκρών οργανισμών και την καύση (φυσική ή ανθρώπινη)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ΚΥΚΛΟΣ ΤΟΥ ΑΝΘΡΑΚΑ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1" y="980728"/>
            <a:ext cx="604867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3909" y="5764614"/>
            <a:ext cx="301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1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www.ucar.edu)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Καθοριστικός ο ρόλος τόσο της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ηλικιακής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ενέργειας όσο και της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βακτηριακής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δράσης. 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πλαγκτόν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τα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τρία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είδη με την μεγαλύτερη συμμετοχή στην δημιουργία ορυκτών καυσίμων, μέσω της παραγωγής οργανικού υλικού στο υδάτινο περιβάλλον.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Συμμετοχή έχουν και τα χερσαία ανώτερα φυτά (κυρίως στο φυσικό αέριο και τους γαιάνθρακες.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αυξημένη παραγωγικότητα των θαλάσσιων οργανισμών τους καθιστά ‘’πρωταγωνιστές’’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ΟΡΓΑΝΙΚΟ ΥΛΙΚΟ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ΟΡΓΑΝΙΚΟ ΥΛΙΚΟ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38" y="749800"/>
            <a:ext cx="6851297" cy="4562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3909" y="5564559"/>
            <a:ext cx="313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2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www.ovpm.org)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5758</TotalTime>
  <Words>992</Words>
  <Application>Microsoft Office PowerPoint</Application>
  <PresentationFormat>Προβολή στην οθόνη (4:3)</PresentationFormat>
  <Paragraphs>130</Paragraphs>
  <Slides>21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171</cp:revision>
  <dcterms:created xsi:type="dcterms:W3CDTF">2011-10-06T07:46:53Z</dcterms:created>
  <dcterms:modified xsi:type="dcterms:W3CDTF">2015-09-08T08:04:07Z</dcterms:modified>
</cp:coreProperties>
</file>