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6" r:id="rId4"/>
    <p:sldId id="272" r:id="rId5"/>
    <p:sldId id="257" r:id="rId6"/>
    <p:sldId id="273" r:id="rId7"/>
    <p:sldId id="258" r:id="rId8"/>
    <p:sldId id="265" r:id="rId9"/>
    <p:sldId id="274" r:id="rId10"/>
    <p:sldId id="277" r:id="rId11"/>
    <p:sldId id="260" r:id="rId12"/>
    <p:sldId id="278" r:id="rId13"/>
    <p:sldId id="266" r:id="rId14"/>
    <p:sldId id="261" r:id="rId15"/>
    <p:sldId id="267" r:id="rId16"/>
    <p:sldId id="264" r:id="rId17"/>
    <p:sldId id="263" r:id="rId18"/>
    <p:sldId id="275" r:id="rId19"/>
    <p:sldId id="268" r:id="rId20"/>
    <p:sldId id="269" r:id="rId2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48914"/>
    <a:srgbClr val="FF006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8:47.86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20 12 7491,'0'0'177,"0"-11"15,-19 39-2738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40.10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124 81 288,'-96'-19'576,"94"19"-497,1-1-1,-1 0 1,1 0-1,-1 0 1,1 0-1,-1 0 1,1 0 0,0-1-1,-1 1 1,1 0-1,0-1 1,0 1-1,0-1 1,0 1-1,0-1 1,1 1-1,-1-1 1,0 0-1,1 1 1,-1-1-1,1 0 1,0 1-1,-1-1 1,1 0-1,0 0 1,0 0-1,0 1 1,1-4-1,-4-13 2167,43 81-2077,69 84 0,-42-61-103,-45-57-56,29 40 62,81 85 1,-131-153-55,1 1-1,-1-1 1,1 0 0,0 1 0,-1-1 0,1 0-1,0 0 1,0 0 0,0 0 0,-1-1 0,1 1-1,0 0 1,0-1 0,0 1 0,0-1 0,0 0-1,0 1 1,1-1 0,2-1 93,-3-47 200,16-83-1,-10 83-355,3-84-1,-11-16-196,0 147 196,0 1 0,0 0-1,0 0 1,0-1 0,0 1 0,0 0 0,0-1-1,0 1 1,0 0 0,0 0 0,0-1-1,0 1 1,0 0 0,0-1 0,0 1 0,0 0-1,0 0 1,0-1 0,0 1 0,1 0-1,-1 0 1,0-1 0,0 1 0,0 0 0,0 0-1,1-1 1,-1 1-142,1-1 142,-1 1 0,0 0 0,0 0-1,1 0 1,-1 0 0,0 0 0,1-1 0,-1 1-1,0 0 1,0 0 0,1 0 0,-1 0-1,0 0 1,1 0 0,-1 0 0,0 0 0,0 0-1,1 0 1,-1 0 0,0 0 0,1 0 0,-1 1-1,0-1 1,0 0 0,1 0 0,-1 0-1,0 0 1,0 0 0,1 1 0,-1-1 0,0 0-1,12 7-1915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35.842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191 116 2801,'0'0'1505,"1"11"-1348,3 196 1375,7 103-1204,-22-348-431,-23-56 0,3 10-97,4 9 723,-74-141 0,101 215-506,0 0-1,-1 0 1,1 1 0,-1-1-1,1 0 1,0 0 0,0 0-1,0 0 1,-1 1 0,1-1-1,0 0 1,0 0 0,0 0-1,0 0 1,0 0-1,0 0 1,1 1 0,-1-1-1,0 0 1,0 0 0,1 0-1,-1 0 1,0 1 0,1-1-1,-1 0 1,1 0-1,-1 1 1,1-1 0,-1 0-1,1 1 1,0-1 0,-1 1-1,2-2 1,28-13-197,-23 11 229,33-13-201,0 2-1,1 1 1,0 2 0,1 2-1,1 2 1,-1 2-1,1 1 1,70 2 0,-97 6-950,-7 2-750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36.170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0 42 1249,'0'0'96,"123"-32"-96,-90 23-240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39.807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1 648 2401,'0'0'4050,"0"-14"-1478,2 35-2584,1-1 1,1 0-1,0-1 0,2 1 1,0-1-1,10 19 0,11 38 3,-11-25 17,-7-23 6,-1-1-1,-1 1 1,-1 0 0,-2 0 0,2 44 96,-5-73-104,0 1-1,0-1 1,0 1 0,0-1 0,0 0-1,-1 1 1,1-1 0,0 0 0,0 0-1,-1 0 1,1 1 0,0-1 0,-1 0-1,1 0 1,-1 0 0,1 0 0,-1 0-1,1 0 1,-1 0 0,0 0 0,1-2-1,2-5 18,26-40-38,1 2 0,63-74 0,-20 28 2,-46 57 13,259-334-3,-191 256 1,125-114 1,-161 176 39,-59 51-61,0 0 0,0 1 1,0-1-1,1 0 1,-1 0-1,0 1 0,0-1 1,0 0-1,0 0 1,0 1-1,0-1 0,0 0 1,0 1-1,1-1 1,-1 0-1,0 0 0,0 1 1,0-1-1,0 0 1,0 1-1,-1-1 0,1 0 1,0 0-1,0 1 1,0-1-1,0 0 0,0 1 1,0-1-1,0 0 1,0 0-1,-1 1 1,1-1-1,0 0 0,0 0 1,0 0-1,-1 1 1,1-1-1,0 0 0,0 0 1,0 0-1,-1 0 1,1 1-1,0-1 0,0 0 1,-1 0-1,1 0 1,0 0-1,-1 0 0,-30 24-5630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44.555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1 60 3490,'0'0'3961,"0"-10"-3163,0-30-262,0 30-69,5 26-878,9 10 406,2 0 0,1 0-1,39 44 1,74 60 85,18 22-19,-144-147-264,5 6 509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44.889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519 12 3490,'0'0'2339,"-6"-12"-322,5 13-2015,-1-1 0,0 1 0,0 0 0,1-1 0,-1 1 0,0 0 0,1 0 0,-1 0 0,1 0 0,-1 0 0,1 1 0,-1-1 0,1 0 0,0 1 0,-2 2 0,-22 32-7,16-22 5,-388 557-1142,342-500-707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24.90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0 113 320,'0'0'990,"20"-1"-515,141-9 728,-17 3-1157,1139-70 618,-894 60-667,500 41 0,-353 3-74,217 15-1060,166-21-567,-700-21 1418,-103 0 22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26.93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1 161 16,'26'0'168,"453"0"568,1271-69 1260,65-8-1727,41 63-266,-780 51-43,-373 22 62,-211-20-25,-347-27 41,52 4-46,211 44-1,-346-47 56,-13-4-93,73 25-1,-105-28 45,-1 1 0,0 1 0,0 0 0,-1 1 0,0 0 0,-1 2 0,0-1 0,14 16 0,211 241 87,-154-166-25,173 160 1,-236-243-46,1-1 0,0-1 0,2-1 1,0-1-1,0-2 0,1 0 0,1-1 0,0-2 1,0-1-1,1-1 0,-1-1 0,2-2 1,33 2-1,400 2 119,1-36-117,111-4-11,429 64 24,513 77 293,-800-102-207,-24-1-104,824 1 2,-853-10 4,-489 3-29,1618 35 40,-1676-26-394,116 25-1,-205-28-2174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29.58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4 194 1024,'0'0'2997,"-1"-4"-2437,1 3-527,-1 0 0,1 1 0,0-1 0,0 0 0,-1 1 0,1-1 1,0 0-1,0 1 0,0-1 0,0 0 0,0 1 0,0-1 0,0 0 0,0 1 1,0-1-1,0 0 0,1 1 0,-1-1 0,0 0 0,0 1 0,0-1 0,1 1 0,-1-1 1,0 0-1,1 1 0,-1-1 0,1 1 0,-1-1 0,1 1 0,-1-1 0,2 0 1,25 5 560,-13 0-776,54 7 199,0-3 0,0-3 0,123-6-1,-68-1-29,5 3 32,20 0-31,162-18-1,203-21-315,-407 35 214,-16 0-84,126-18 1,-7-14 35,121-23 166,-253 46-104,0 4 0,1 4-1,137 9 1,-34 0-104,-137-6 230,-24 0-41,0 0-1,0 2 1,1 0-1,30 7 1,-46-7 7,0 0 1,-1 1-1,1 0 0,0-1 1,-1 2-1,1-1 0,-1 1 1,0-1-1,0 1 0,0 0 1,0 1-1,0-1 0,-1 1 1,0-1-1,1 1 0,-1 0 1,-1 1-1,1-1 0,0 0 1,-1 1-1,0-1 0,0 1 1,1 5-1,4 12-72,-4-12-230,1 0-1,-2 1 0,1 0 0,-1 0 0,0 13 0,-2-12-1338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0.13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82 18 3570,'0'0'1848,"-15"-17"-466,14 129-1489,-4 0 0,-6-1-1,-28 129 1,29-173-4031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0.47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85 2593,'0'0'833,"104"-32"-801,-73 28-32,4 0 96,2 3 16,1-3-96,-3 2-16,-2 0 32,-2-3-64,-4-1 32,-4-2-64,-3 1-753,-5-2-1008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40.64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37 10 5635,'0'0'218,"6"-1"-154,-1-1-62,1 0 0,0 1 0,-1 0 0,1 0 0,0 0 0,0 1 0,0 0 0,0 0 0,-1 1 0,1-1 0,11 4 0,-14-3 1,0 0 1,0 1-1,-1-1 0,1 1 1,0 0-1,0 0 0,-1 0 1,1 0-1,-1 0 0,0 1 1,0-1-1,1 1 0,-2 0 0,1-1 1,0 1-1,0 0 0,-1 0 1,0 0-1,0 0 0,0 0 1,0 0-1,0 1 0,0-1 1,0 5-1,0 1-28,0 1 0,-1-1 1,0 1-1,0-1 0,-1 1 0,-1-1 0,1 1 1,-1-1-1,-1 0 0,0 0 0,0 0 1,-1 0-1,0-1 0,-5 10 0,-8 8-168,-2-1-1,-41 45 1,14-18 99,119-48 73,-53-3 164,1 1-1,-1 1 1,0 1 0,0 0 0,34 13-1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0.82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48 0 2065,'0'0'1457,"-4"19"-1239,-35 264 1108,35-13-2014,4-257-1081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1.37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84 12 880,'0'0'4018,"33"-11"-4002,70 11 11,-102 0-29,0 0 0,0 1 0,0-1 0,0 1 0,0-1 0,0 1 0,0-1 0,-1 1 0,1 0 0,0-1 0,0 1 0,0 0 0,-1 0 0,1-1 0,0 1-1,-1 0 1,1 0 0,0 0 0,-1 0 0,0 0 0,1 0 0,-1 0 0,1 0 0,-1 0 0,0 0 0,0 0 0,0 0 0,0 0 0,0 2 0,1 38 85,-1-30-70,-1-2-3,0 0 0,-1 0 0,0 0 1,0-1-1,-1 1 0,0 0 0,-1-1 0,0 0 1,0 0-1,-6 9 0,-61 79 59,50-69-56,-11 18-13,19-26-219,-1 0 0,0-1 1,-23 21-1,37-39 198,34 0-251,123 9 13,-116-7-987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1.70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108 1 3730,'0'0'144,"-50"106"-112,36-65 48,1-2-80,3-2 80,2-3-80,2-4-32,1-6 16,3-4-112,2-10-1169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2.04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32 0 1649,'0'0'2310,"0"19"-2208,-15 241 1002,-1 47-792,16-307-349,0 1 0,0-1-1,0 0 1,0 0 0,0 1-1,0-1 1,0 0-1,0 0 1,0 1 0,0-1-1,1 0 1,-1 0 0,0 0-1,0 1 1,0-1 0,0 0-1,0 0 1,1 0 0,-1 1-1,0-1 1,0 0 0,0 0-1,1 0 1,-1 0 0,0 0-1,0 0 1,0 1 0,1-1-1,-1 0 1,0 0 0,0 0-1,1 0 1,-1 0 0,0 0-1,0 0 1,1 0 0,-1 0-1,0 0 1,0 0 0,1 0-1,-1 0 1,0 0 0,0 0-1,1 0 1,-1-1 0,3 1-404,13 0-1373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2.37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0 5234,'0'0'0,"4"144"-96,-4-86 128,0 0 48,0-3-48,0-2 96,0-3 1,0-3-113,0-5 48,0-4-64,0-8-16,0-6-32,0-4-497,0-5-1648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2.71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1 101 1377,'0'0'4098,"122"-52"-4066,-87 39 0,4 4-32,1-1 0,5 5-16,1-1 0,-5 1-1697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3.13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9 216 1457,'0'0'683,"1"19"-531,7 380 1801,-4-303-1689,-4-95-211,2-6 201,2-101-309,-5 0 1,-17-133 0,15 207 91,-1-9 11,3 0 0,4-43 0,-3 82-41,1 0 0,-1 0-1,1 0 1,0 0 0,0 0-1,0 0 1,0 0 0,0 0-1,1 1 1,-1-1 0,0 0 0,1 1-1,-1-1 1,1 1 0,0 0-1,-1-1 1,1 1 0,0 0-1,0 0 1,0 0 0,0 0-1,3-1 1,53-14-25,-47 14 29,-7 1-16,17-5-50,1 1 0,0 1 0,0 1-1,0 1 1,0 1 0,0 1 0,29 3 0,-32 6-758,-4 3-988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3.47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9 1313,'0'0'2897,"71"0"-2705,-42-3-96,10-1-80,5 2 0,3 2-16,-3 0-1345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3.80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187 1 160,'0'0'2417,"-56"108"-2033,44-84-224,2 0-16,-1 1-144,-3-3 49,-3 2-49,-2-3-16,1 1 0,3-7-465,1-6-415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4.23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391 60 5491,'0'0'626,"-5"-8"-580,-18-28 34,20 34-58,0 1 0,1-1 1,-1 0-1,0 1 0,0 0 1,-1-1-1,1 1 0,0 0 1,0 1-1,0-1 0,-1 0 1,1 1-1,0 0 0,-1 0 1,1 0-1,0 0 0,-1 0 1,-5 2-1,-5-1-27,5 0 6,1 1 0,0 0 0,0 0 1,0 1-1,0 0 0,0 0 0,0 1 0,1 0 1,-1 0-1,1 0 0,0 1 0,1 0 0,-1 1 1,-9 10-1,-8 9-88,0 1 0,-21 33 0,37-48 64,0 1 0,0 1-1,1-1 1,1 1 0,0 1 0,1-1 0,1 1-1,0 0 1,0 0 0,2 0 0,0 0 0,0 1-1,1-1 1,2 24 0,0-28 21,1 0-1,0 0 1,0 0-1,1-1 1,1 1-1,-1-1 1,1 0-1,1 0 1,0 0-1,0 0 1,1-1-1,0 0 1,0 0-1,1-1 1,0 1-1,0-1 1,1-1-1,0 0 1,0 0-1,0 0 1,14 6-1,-6-5-339,0-2 1,0 1-1,0-2 0,1 0 0,0-1 1,0-1-1,0 0 0,0-2 0,24-1 1,-11 1-1490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41.37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6643,'0'0'280,"4"2"-339,11 8 65,0 1-1,-2 1 0,1 0 0,-1 1 0,-1 0 1,0 1-1,11 18 0,5 4 4,186 206 20,-165-189-26,-39-43 682,-10-14-612,-15-22-1186,6 9-218,-2-8-2009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4.56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5 1 6787,'0'0'35,"0"11"-462,-1 86 698,-2-27-99,3 0-1,4-1 1,17 105 0,-20-169-378,0 0 0,1 0 1,-1 0-1,1 0 0,0 0 0,0-1 1,1 1-1,4 6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5.08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83 8 464,'0'0'1737,"13"-1"-1457,-6 0-256,1-1 74,0 1 1,1 0-1,-1 0 1,1 0-1,-1 1 1,1 0-1,-1 1 1,1 0-1,14 4 1,-20-3-37,0 0 0,-1 0 0,0 1 1,0-1-1,1 0 0,-1 1 0,-1 0 1,1-1-1,0 1 0,-1 0 0,1 0 1,-1 0-1,0 0 0,0 0 0,0 0 1,0 1-1,-1-1 0,1 0 0,-1 0 1,0 0-1,0 1 0,0-1 1,0 0-1,-2 6 0,1-1 11,0-1 1,-1 1-1,0-1 0,0 0 0,-1 0 1,0 0-1,0 0 0,-1 0 0,-6 9 1,-5 1-92,-1 0 0,-1-1 0,-1-1 0,0 0 0,-36 21 1,0 1-247,54-37 258,-1 1 1,0-1-1,1 1 0,-1-1 1,1 1-1,-1 0 0,1-1 1,-1 1-1,1 0 0,-1-1 1,1 1-1,0 0 1,-1-1-1,1 1 0,0 0 1,0 0-1,-1 0 0,1-1 1,0 1-1,0 0 1,0 0-1,0 0 0,0-1 1,0 1-1,0 0 0,0 0 1,1 0-1,-1-1 0,0 1 1,0 0-1,1 0 1,-1 0-1,0-1 0,1 1 1,-1 0-1,1-1 0,-1 1 1,1 0-1,-1-1 1,1 1-1,-1-1 0,1 1 1,0-1-1,-1 1 0,1-1 1,0 1-1,-1-1 0,1 0 1,1 1-1,35 19 45,-17-13-114,0-1 0,1-2 0,34 5 0,-34-6-343,26 4-1404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5.65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133 0 6243,'0'0'80,"-24"106"-192,7-63 160,-2-2-48,1-2 0,1-3 0,1-6-576,3-10-513,5-11-896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5.98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0 7571,'0'0'-106,"0"18"34,0 315 212,0-185-4005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6.46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0 2321,'0'0'1603,"4"6"-1720,9 12 403,-2 2 0,0 0 0,-2 0 0,0 1 0,12 41 1,9 22 176,-13-43-408,2-1 1,34 54 0,-47-84-51,0-1-1,0 0 1,1-1 0,0 0 0,1 0-1,0 0 1,0-1 0,1 0-1,0 0 1,0-1 0,0 0 0,1-1-1,0 0 1,0-1 0,16 5 0,-24-8 6,-1 0 1,0-1 0,1 0 0,-1 1 0,0-1 0,1 0 0,-1 0-1,0 0 1,1 0 0,-1 0 0,1 0 0,-1 0 0,0 0 0,1 0-1,-1-1 1,0 1 0,1-1 0,-1 1 0,0-1 0,1 1 0,-1-1-1,0 0 1,0 0 0,0 1 0,0-1 0,0 0 0,0 0 0,0 0 0,0 0-1,0 0 1,0 0 0,0-1 0,0 0 0,1-4 78,-1 0 0,0 1 0,0-1 0,-1 0 0,0 1 0,0-1 0,0-6 0,-1-6-64,2-274-18,-1 283-267,0 1-1,1 0 0,0-1 0,0 1 0,1 0 0,0 0 1,0-1-1,1 2 0,0-1 0,1 0 0,0 1 1,0-1-1,1 1 0,-1 0 0,1 0 0,1 1 0,6-7 1,9 0-1844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6.93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131 215 5042,'2'16'80,"1"37"-90,10 86 183,-11-124-133,1 0-1,0-1 1,1 0 0,1 1-1,0-1 1,1-1 0,9 17 0,-10-22-36,1 0 0,0-1 1,1 0-1,-1 0 1,1-1-1,1 0 0,-1 0 1,1 0-1,0-1 0,13 6 1,-18-9 0,1-1 1,0 1 0,0-1-1,0 1 1,0-1 0,0-1-1,1 1 1,-1 0 0,0-1-1,0 0 1,1 0-1,-1 0 1,0-1 0,0 1-1,0-1 1,0 0 0,1 0-1,-1 0 1,-1-1 0,1 0-1,0 0 1,0 0-1,0 0 1,-1 0 0,6-5-1,2-3 13,-1-1 0,-1 0-1,0-1 1,-1 0 0,0 0-1,-1 0 1,0-1-1,-1-1 1,0 1 0,6-24-1,-7 16 1,0 1-1,-2-1 0,0 0 0,-2 1 1,0-1-1,-4-41 0,0 49-14,0 0-1,-1 0 0,0 0 1,-1 0-1,-1 0 1,0 1-1,0 0 0,-2 1 1,-14-20-1,12 18 13,-1 0 1,0 1-1,0 1 0,-2 0 1,1 1-1,-1 0 1,-28-16-1,34 22-17,-1 1 0,1 0 0,-1 0 1,1 0-1,-1 1 0,0 0 0,0 1 0,0 0 0,0 0 0,0 0 1,-1 1-1,1 1 0,0-1 0,0 1 0,0 1 0,0-1 1,0 1-1,1 1 0,-1 0 0,0 0 0,1 0 0,0 1 1,0 0-1,0 0 0,0 1 0,1-1 0,-1 2 0,-5 6 1,-48 55-2718,37-40-592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4:32.31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210 412 2785,'0'0'2065,"-6"35"-984,5-13-1055,2 0 1,1 0 0,0 0-1,2 0 1,0 0 0,2-1-1,0 0 1,2 0 0,0 0 0,1-1-1,1 0 1,1-1 0,0 0-1,2-1 1,22 26 0,-26-35-28,1-1 1,0 0-1,0 0 1,1-1-1,0-1 1,0 1-1,1-2 1,0 0-1,19 6 1,-25-9 0,0 0 1,0-1-1,0 1 1,1-1-1,-1-1 1,0 1-1,1-1 1,-1 0-1,1-1 1,-1 1-1,0-1 1,1-1-1,-1 1 1,0-1-1,0 0 1,0 0-1,0-1 0,0 0 1,-1 0-1,11-7 1,1-7 25,0-1 1,-1-1-1,-1 0 1,-1-1-1,0-1 1,-2 0-1,0-1 1,-2 0-1,0 0 1,-1-1-1,-2-1 1,0 1 0,-2-1-1,0 0 1,-2-1-1,0 1 1,-2-26-1,-1 27-21,-1 1-1,-2 0 1,0-1 0,-1 1-1,-1 0 1,-1 1 0,-1-1-1,-13-27 1,12 34-13,-1 0 0,0 0 0,0 1 0,-2 0 0,0 1 0,0 0 1,-1 0-1,-1 2 0,0-1 0,-1 2 0,-21-14 0,24 17-12,0 2-1,-1-1 1,1 1 0,-1 1-1,0 0 1,0 1 0,0 0-1,-1 1 1,1 0 0,-1 1-1,1 1 1,-1 0 0,1 0-1,-1 1 1,1 1 0,0 0-1,-1 0 1,1 2 0,0-1-1,0 2 1,1-1 0,-1 2-1,1-1 1,0 2 0,1-1-1,-1 2 1,1-1 0,-11 12 0,0 2-14,1 1 1,2 1 0,0 0 0,2 1 0,0 1-1,2 1 1,-15 33 0,16-25-443,0 0 1,2 1-1,2 0 1,1 1-1,-4 49 1,10-17-1708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4:32.70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5090,'7'16'-136,"85"218"313,121 266 439,-204-476-1950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4:33.04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228 0 4530,'0'0'0,"-41"123"-96,24-67 96,-2 2 32,-3-4 0,-1-4-16,-4 1-16,2-5 0,2-5-48,5-9-752,5-13-897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4:33.40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333 1 4322,'1'20'80,"0"9"-69,1 7 3,-1-1 1,-6 48-1,4-72-2,-1 0 0,0 0 1,-1 0-1,0-1 0,0 1 0,-1-1 0,-1 0 0,0 0 0,0 0 1,-1-1-1,0 0 0,0 0 0,-9 9 0,10-13-59,0-1 0,0 1 0,0-1 0,0 0 0,-1-1 0,1 1 0,-1-1-1,0 0 1,0-1 0,0 1 0,0-1 0,0 0 0,-1-1 0,1 0 0,-1 0 0,1 0 0,-1-1 0,1 1 0,-1-2 0,1 1-1,-1-1 1,1 0 0,-1 0 0,1-1 0,0 0 0,-1 0 0,1 0 0,0-1 0,0 0 0,1 0 0,-1 0 0,1-1-1,-1 0 1,1 0 0,0 0 0,1-1 0,-1 1 0,1-1 0,0-1 0,0 1 0,0 0 0,1-1 0,0 0 0,0 0-1,0 0 1,1 0 0,0 0 0,0 0 0,0-1 0,0-8 0,-1-8 178,0 0 1,2-1-1,1 1 0,5-45 0,-4 65-79,-1 0-1,1 1 1,0-1-1,0 0 1,0 1-1,0-1 1,0 1-1,1-1 1,-1 1-1,1-1 1,0 1-1,0 0 1,-1 0-1,1 0 1,1 0-1,-1 0 1,0 1-1,0-1 1,1 0-1,-1 1 1,1 0-1,-1 0 1,1-1-1,-1 2 1,1-1-1,0 0 1,0 0-1,-1 1 1,1-1-1,0 1 1,0 0-1,0 0 1,-1 0-1,5 1 1,-1 0-23,1 0 0,-1 0 0,1 0 1,-1 1-1,0 0 0,0 1 0,0-1 1,0 1-1,0 0 0,0 1 0,-1-1 1,0 1-1,9 8 0,19 27 296,-2 1 1,47 82-1,-59-88-488,2 0-1,1-1 1,2-1-1,1-1 1,1-2-1,34 30 1,-14-26-2505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41.87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456 1 4386,'0'0'1040,"-21"24"-954,-129 155 197,73-85-91,-90 121-80,162-208-112,0-1 0,1 2 0,0-1 1,0 0-1,0 1 0,1-1 0,0 1 1,1 0-1,0 0 0,0 0 0,-1 13 0,3-21 24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4:34.12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302 3 4210,'0'0'542,"-19"-1"-169,-60 0-157,73 1-189,0 1 0,-1 0 0,1 0 1,0 1-1,0-1 0,0 1 0,1 1 0,-1-1 0,0 1 0,1 0 0,-1 0 1,1 0-1,0 1 0,0 0 0,1 0 0,-1 0 0,1 1 0,0 0 0,-4 5 1,-3 5 1,1 1 1,1 1 0,0 0-1,-8 24 1,9-20-27,2 0 0,0 1 0,1-1 0,-4 35 1,8-47-5,0 0 0,1 0 0,0 0 0,0 0 0,1 0 0,1 0 1,-1 0-1,1-1 0,1 1 0,-1 0 0,1-1 0,1 0 0,0 0 1,5 9-1,0-6-14,-1-1 0,2 0 0,-1 0 0,2-1 1,-1 0-1,1-1 0,0 0 0,1-1 0,0 0 1,0-1-1,1 0 0,-1-1 0,1-1 0,0 0 0,15 3 1,-16-5-496,1-1 0,-1 0 1,1 0-1,0-1 1,24-4-1,-17-2-2006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4:34.46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17 3954,'0'0'64,"125"0"-48,-92 0 16,2 0-32,4 0 0,-1-2 0,-1-5-801,-6-1-1520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4:34.79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0 5234,'0'0'208,"66"108"-320,-47-69 321,-2-1-65,-3-1-128,1-4 48,1-1-64,-1-4 0,-1-4 0,3-7-529,1-8-735,1-9-1249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4:35.14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108 0 2881,'0'0'0,"-54"101"-304,36-66 336,1-3-32,5-2 0,6-6 16,6 0-48,0-5 32,0-2-80,2-3-384,10-2-705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4:35.45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215 1 4530,'0'0'870,"-21"20"-403,-69 68-187,81-77-224,0 0 0,1 0 0,1 1 0,-1 0 0,2 0 0,0 1 0,0 0 0,1 0 0,1 0 0,0 1 0,1 0 0,0-1 0,1 1 0,-1 27 0,2-26-29,0 0-1,1 1 1,0 0-1,1-1 1,1 0-1,6 29 1,-6-38-46,0-1 1,1 1 0,0 0-1,-1-1 1,2 1 0,-1-1-1,1 0 1,0 0 0,0-1-1,0 1 1,0-1 0,1 0-1,0 0 1,0 0 0,0-1-1,0 1 1,1-1-1,-1-1 1,12 5 0,-10-5-377,0 0 0,-1-1 0,1 0 0,0 0 1,0-1-1,0 0 0,13-1 0,-3-2-2164</inkml:trace>
  <inkml:trace contextRef="#ctx0" brushRef="#br0" timeOffset="1">0 407 4482,'0'0'800,"87"0"-944,-48 0 144,3-11 0,3-2 0,-1 2-400,-7 3-1089,-2 2-559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4:35.80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110 268 1745,'0'0'1462,"6"3"-1051,3 1-297,-1 0 1,1-1-1,-1 0 1,1 0 0,17 2-1,-22-4-90,0-1-1,-1 1 0,1-1 1,0-1-1,0 1 1,0 0-1,0-1 0,0 0 1,-1 0-1,1 0 0,0 0 1,-1-1-1,1 1 1,-1-1-1,1 0 0,-1 0 1,0 0-1,0-1 0,4-3 1,0-1-63,-1 0 0,0 0 0,0-1 0,-1 0 0,0 0 0,0 0 0,-1-1 0,0 1 0,0-1-1,-1 0 1,0 0 0,-1-1 0,0 1 0,-1-1 0,1 1 0,-2-1 0,0 1 0,-1-13 0,1 18-4,0 0 0,-1 0-1,0 0 1,0 1 0,0-1-1,-1 0 1,1 1 0,-1-1 0,0 1-1,0-1 1,0 1 0,0 0-1,-1 0 1,1 0 0,-1 0 0,0 0-1,0 1 1,0-1 0,0 1-1,0 0 1,-1 0 0,1 0 0,0 0-1,-1 0 1,0 1 0,1 0 0,-1 0-1,-7-2 1,-1 0 162,0 1 1,-1 0-1,1 0 0,0 1 1,-1 1-1,1 0 0,0 1 0,-16 2 1,23-1-91,-1 0-1,1-1 1,0 2 0,0-1 0,0 1-1,0-1 1,1 1 0,-1 1 0,1-1-1,-1 0 1,1 1 0,1 0 0,-1 0-1,0 1 1,1-1 0,0 0 0,0 1-1,0 0 1,1 0 0,-1 0 0,1 0-1,0 0 1,-1 7 0,-4 13 159,2 0 1,1 0-1,-2 43 1,5-55-147,0-11-38,-2 31 129,1 0 1,1 0-1,2 0 1,9 57 0,-8-81-186,0-1 0,1 0 0,-1 1 0,2-1 1,-1 0-1,1 0 0,0-1 0,1 1 1,0-1-1,0 0 0,0 0 0,1-1 0,0 0 1,0 0-1,1 0 0,0 0 0,0-1 1,0 0-1,1-1 0,-1 0 0,1 0 0,0 0 1,10 2-1,28 5-1317,3-4-170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4:36.30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40 5539,'0'0'-257,"9"17"199,159 247 1024,-155-242-917,-2 0 0,0 1 0,-2 0 0,0 0 0,-1 1 0,-2 0 0,0 0 1,-2 1-1,-1 0 0,0 0 0,-3 47 0,0-68-53,-1 1-1,0-1 1,0 1-1,0-1 0,-1 1 1,1-1-1,-1 1 1,0-1-1,0 0 1,-1 0-1,1 0 1,-1-1-1,0 1 1,0 0-1,0-1 1,0 0-1,-1 0 0,-6 5 1,8-7-15,0 1 1,0-1-1,0 0 0,0 0 1,0 0-1,0 0 0,0-1 1,0 1-1,0-1 0,0 1 1,-1-1-1,1 0 0,0 0 1,0 1-1,0-2 0,-1 1 1,1 0-1,0 0 0,0-1 1,0 1-1,-1-1 1,1 0-1,0 1 0,0-1 1,0 0-1,0 0 0,0-1 1,1 1-1,-1 0 0,0-1 1,0 1-1,1-1 0,-1 1 1,1-1-1,-1 0 0,1 1 1,0-1-1,0 0 0,-2-4 1,-3-7 48,0 1 1,1-1 0,0 0-1,1-1 1,0 1 0,2-1-1,-3-20 1,1-103 396,5 95-360,-1 24-118,1 1 1,1 0-1,1 0 1,0-1-1,1 2 1,1-1 0,1 0-1,0 1 1,1 0-1,1 1 1,0-1-1,1 2 1,1-1-1,0 1 1,1 0 0,1 1-1,0 1 1,0 0-1,2 0 1,-1 1-1,24-14 1,18-9-1345,-1 4-769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4:36.74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351 0 976,'0'0'3037,"-1"21"-2805,-8 68-131,8-82-76,-1 0 0,0 1 0,-1-1 0,1 0 0,-1 0 0,-1-1-1,1 1 1,-1-1 0,0 0 0,-1 0 0,1 0 0,-12 10 0,2-4 163,0-1 1,-1 0-1,-21 12 1,28-18-137,-1-1 1,1 1-1,-1-2 1,0 1-1,0-1 1,0 0-1,0-1 1,0 0-1,-1-1 1,1 1-1,-1-2 0,1 0 1,-1 0-1,-10-1 1,17 0-57,0 0 0,0-1 0,1 1 0,-1 0 0,0-1 0,0 0 0,1 0 0,0 1 0,-1-1 0,1-1 0,0 1 0,0 0 0,0 0 0,0-1 0,0 0 0,0 1 0,1-1 0,-1 0 0,1 1 0,0-1 0,0 0 0,0 0 0,0 0 0,0-4 0,-2-6 23,0 0 0,1 0 0,1-1 0,-1-15 0,2 27-17,0 0 0,0 0 1,-1 0-1,1 0 0,1 0 1,-1 0-1,0 0 1,0 0-1,1 0 0,0 0 1,-1 0-1,1 0 1,0 0-1,0 0 0,0 0 1,0 0-1,0 0 1,0 1-1,0-1 0,1 1 1,-1-1-1,2-1 1,2 1-1,-1 1 0,0 0 0,1 0 0,-1 0 1,1 0-1,-1 0 0,1 1 0,-1 0 1,8 1-1,3 1 6,0 1-1,0 0 1,0 2 0,0 0 0,-1 0 0,0 1-1,0 1 1,-1 0 0,16 12 0,9 2 29,7 2-24,-25-14-9,0 1 0,0 1 0,-1 1 0,-1 0 0,26 23 0,-42-32-134,0-1 0,0 1 0,0 0 0,0-1-1,0 1 1,-1 0 0,1 0 0,-1 0 0,0 1 0,0-1 0,0 0 0,0 0 0,0 1 0,-1-1-1,0 0 1,1 6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4:37.07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15 0 864,'0'0'4643,"-8"28"-4643,6 8 0,0 1 48,2 6-96,0-4-433,-2-6-1488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4:37.47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17 1 6931,'0'0'0,"0"97"-304,-6-49 384,0 1-80,2 3 0,4 2 0,0 0 16,0 4-32,0-4-1505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43.49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282 0 3682,'0'0'304,"-48"101"-288,21-60-16,0 4 0,-2 1 16,0 1 0,0-4-16,2 0-16,2-6 0,3-5-528,3-8-817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4:37.82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0 6323,'0'0'0,"2"0"-320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4:38.15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 8756,'0'0'0,"0"104"-432,0-44 368,0 1 96,0-1-32,0-1 0,0-1-80,0-2-448,0 2-801,4-4-2241</inkml:trace>
  <inkml:trace contextRef="#ctx0" brushRef="#br0" timeOffset="1">6 1084 6243,'0'0'1649,"4"0"-2546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5:33.21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6 1777,'0'0'3500,"1"-5"-2566,2 4-936,0 1-1,1 0 1,-1 0 0,0 1-1,0-1 1,1 1 0,-1 0 0,0-1-1,0 1 1,0 1 0,0-1-1,0 0 1,5 4 0,-6-3 0,0 0 0,-1 0 1,1 0-1,-1 1 0,1-1 1,-1 0-1,0 1 0,0-1 1,0 1-1,0-1 0,-1 1 1,1-1-1,-1 1 0,1 0 1,-1-1-1,0 1 0,0 0 0,0 3 1,-12 188-906,10-164 488,4 56 0,-1-82 420,0-1-1,0 0 1,0 1-1,1-1 1,0 0-1,-1 0 1,1 0 0,1 0-1,-1 0 1,0-1-1,1 1 1,-1 0-1,1-1 1,0 0-1,0 0 1,-1 0 0,2 0-1,4 2 1,-1 0 0,1 0 1,0 0-1,0-1 1,0 0-1,0-1 1,14 2-1,-18-3 10,-1-1 0,0 1 0,1-1 0,-1 0 0,1-1 0,-1 1 0,0 0-1,1-1 1,-1 0 0,0 0 0,1 0 0,-1 0 0,0-1 0,0 1 0,0-1 0,0 1-1,0-1 1,-1 0 0,1 0 0,0-1 0,4-4 0,-2-1 26,0 0 0,0 0 0,0 0 0,-1-1 0,-1 0 0,6-17 0,-1 0-2,-1-1 0,-2 0-1,0 0 1,-2 0 0,0-46-1,-3 65-4,-1 0-1,0 0 0,0-1 0,0 1 0,-1 0 1,-1 0-1,1 0 0,-1 1 0,0-1 0,-1 1 1,-9-14-1,10 16-19,0-3-19,3 7-63,0 0 1,-1 0 0,1-1-1,0 1 1,-1 0-1,1 0 1,-1 0 0,0 0-1,1 0 1,-1 0 0,0 0-1,0 0 1,1 0 0,-1 0-1,0 0 1,-2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5:33.90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8 1 144,'0'0'5250,"0"16"-5266,-8 150-3214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5:34.44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7 1 1297,'0'0'3604,"0"21"-3575,1 35-76,0-19-523,-5 64 0,0-79-1316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5:35.18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6 288,'0'0'1054,"33"0"-411,16-2-94,-35 0-445,0 1 0,0 0 0,0 1 0,0 1 0,0 0 1,0 1-1,0 1 0,13 4 0,-6-6-1158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5:35.67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11 1024,'0'0'1289,"31"-4"-243,-14 1-824,1 1 0,-1 1-1,1 0 1,-1 1 0,22 4 0,-26-2-599,0 1 1,0 0-1,0 1 0,16 7 1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5:36.17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0 1761,'0'0'1043,"4"14"-736,0 11-27,0-1 0,-2 0 0,-1 1 1,-3 42-1,0-44-235,2 0 0,0 0 1,1-1-1,1 1 0,11 43 1,-13-65-101,0-1 0,0 1 0,0-1 1,0 1-1,0 0 0,0-1 0,0 1 1,0-1-1,1 1 0,-1-1 1,0 1-1,0-1 0,1 1 0,-1-1 1,0 1-1,1-1 0,-1 0 0,0 1 1,1-1-1,-1 1 0,1-1 1,-1 0-1,1 1 0,-1-1 0,1 0 1,-1 0-1,1 1 0,-1-1 1,1 0-1,-1 0 0,1 0 0,-1 0 1,1 1-1,-1-1 0,1 0 0,0 0 1,-1 0-1,1 0 0,-1-1 1,2 1-1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5:37.14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35 2305,'0'0'1972,"4"-4"-1690,0 1-264,0 0 0,1 0 0,-1 0-1,1 0 1,0 1 0,-1-1 0,1 1-1,0 0 1,0 1 0,1-1-1,-1 1 1,0 0 0,0 1 0,1-1-1,-1 1 1,1 0 0,-1 0 0,0 1-1,1-1 1,-1 1 0,0 0-1,0 1 1,0-1 0,0 1 0,0 0-1,0 1 1,0-1 0,0 1 0,-1 0-1,7 5 1,-3-3 8,0 1 0,0 0 0,0 1 0,-1 0 0,7 8 0,-11-11 4,-1 0 1,0 1-1,0-1 1,0 0 0,0 0-1,-1 1 1,1-1 0,-1 1-1,0-1 1,-1 1-1,1 0 1,-1-1 0,0 7-1,13 244 192,-14-253-220,0 1 1,0 0-1,0 0 1,0-1 0,-1 1-1,1-1 1,-1 1-1,0-1 1,1 1-1,-1-1 1,0 0 0,0 0-1,-1 0 1,1 0-1,0 0 1,-1-1-1,1 1 1,-1-1 0,1 1-1,-5 1 1,-3 1 4,0 1-1,0-1 1,0 0 0,-15 2 0,-1-2-1058,-54 2-1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6:20.01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1617,'0'0'2769,"33"24"-416,-29-18-2350,-1 0 0,0 0 0,0 0 0,0 0 0,-1 1 0,0-1 0,0 1 0,0-1 0,-1 1 0,0 0 0,-1-1 0,1 11 0,-1 10 19,-5 46 0,-9-14-50,11-47 24,-1 1 0,2-1 0,0 0 0,-1 21 0,3-29 1,-1-1 0,2 1 0,-1 0 0,0-1-1,1 1 1,0 0 0,-1-1 0,2 1 0,-1-1 0,0 1 0,1-1 0,-1 0 0,1 0 0,0 1 0,0-1 0,0 0 0,1 0 0,-1-1 0,1 1 0,-1-1 0,1 1-1,0-1 1,0 0 0,0 0 0,0 0 0,0 0 0,1 0 0,-1-1 0,1 0 0,-1 1 0,1-1 0,-1 0 0,5 0 0,-3 1-3,0-1 1,0 1-1,0-1 0,0 0 1,0 0-1,1-1 1,-1 0-1,0 0 1,0 0-1,0 0 0,1-1 1,-1 0-1,0 0 1,0 0-1,0-1 1,0 1-1,0-1 0,-1 0 1,1-1-1,-1 1 1,7-5-1,-5 1 14,-1 0-1,0 0 0,0 0 1,0-1-1,-1 1 1,0-1-1,0 0 1,-1 0-1,0-1 0,0 1 1,0-1-1,-1 1 1,1-11-1,5-34 87,-2 0 0,-2-100 0,-4 125-96,-6 10-113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45.11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2753,'0'0'3162,"0"4"-2997,10 449 579,-6-330-720,-2-19-851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6:20.43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19 0 576,'0'0'5667,"0"3"-5654,0 43-931,-13 86 1,7-104-1023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6:21.22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15 2 1265,'-15'-2'7688,"99"5"-8164,-41-1-895,0-1-3750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6:21.64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2785,'0'0'3079,"8"0"-3031,121 1 233,5-1-3083,-124 0 788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6:22.63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1 126 3410,'0'0'2350,"0"-43"-1787,0 40-558,0 1 1,0-1-1,1 0 0,0 1 0,-1-1 1,1 1-1,0-1 0,0 1 1,0-1-1,0 1 0,1 0 1,-1-1-1,3-2 0,10-21 36,-14 26-43,0-1 0,0 0 1,1 0-1,-1 0 1,0 1-1,0-1 0,0 0 1,1 0-1,-1 1 0,0-1 1,1 0-1,-1 0 1,0 1-1,1-1 0,-1 0 1,1 1-1,-1-1 0,1 1 1,-1-1-1,1 0 1,0 1-1,-1-1 0,1 1 1,0 0-1,-1-1 0,1 1 1,0 0-1,0-1 1,-1 1-1,2 0 0,-1 1 1,0 0-1,0 0 0,0 0 0,0 0 0,0 1 1,0-1-1,-1 0 0,1 1 0,0-1 0,-1 1 1,1-1-1,-1 1 0,0-1 0,1 2 0,8 70 26,-8-69-16,13 383 35,-14-387-41,0 1-2,0-1 1,0 1 0,0-1-1,0 1 1,0-1 0,0 1-1,0 0 1,0-1 0,0 1-1,0-1 1,0 1 0,0-1-1,1 1 1,-1-1 0,0 1-1,0-1 1,0 1 0,1-1-1,-1 1 1,0-1 0,1 1-1,-1-1 1,0 1 0,1-1 0,-1 0-1,1 1 1,-1-1 0,0 0-1,1 1 1,-1-1 0,1 0-1,-1 1 1,1-1 0,-1 0-1,1 0 1,1 0 128,-2-4-906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6:50.71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93 9 896,'0'0'2770,"-48"-7"103,16 6-2818,19 1-79,19 1-210,10 0 246,262 5-549,-260-9 541,-17 3-6,-1 0 1,1-1-1,0 1 1,-1 0 0,1-1-1,0 1 1,0 0 0,-1 0-1,1 0 1,0-1 0,-1 1-1,1 0 1,0 0 0,0 0-1,-1 0 1,1 0-1,0 1 1,0-1 0,-1 0-1,1 0 1,0 0 0,-1 1-1,1-1 1,0 0 0,-1 1-1,1-1 1,0 0 0,-1 1-1,1-1 1,-1 1 0,1-1-1,0 1 1,-1-1-1,0 1 1,1 0 0,-1-1-1,1 1 1,-1-1 0,0 1-1,1 0 1,-1-1 0,0 1-1,0 0 1,1 0 0,-1-1-1,0 1 1,0 0-1,0 0 1,0-1 0,0 1-1,0 0 1,0 0 0,0-1-1,0 1 1,-1 0 0,1-1-1,0 2 1,3 146 4,-2 91 26,-2-233-38,-1 1 1,1-1-1,-1 1 1,-1-1-1,1 0 0,-1 0 1,0 0-1,0 0 1,0 0-1,-1-1 1,0 1-1,0-1 0,-1 0 1,1 0-1,-1-1 1,0 1-1,-1-1 0,1 0 1,-1 0-1,1-1 1,-1 0-1,0 0 0,0 0 1,-1-1-1,1 0 1,0 0-1,-1 0 1,1-1-1,-1 0 0,0 0 1,-6-1-1,2 0-429,1-1 0,0 0 0,0-1 1,0 0-1,1-1 0,-14-5 0,4 1-1286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6:51.27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60 1 1024,'0'0'1521,"-35"110"-1521,27-91 16,4-5-32,0 1-416,0-5-96,-1-3-401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6:51.99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0 2721,'0'0'2927,"40"4"-2540,147 3-1627,-180-7 919,7-1-1032,-3-3-471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6:52.41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0 2721,'0'0'366,"11"0"37,129 6 618,26 1-3014,-153-7 900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6:53.32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40 30 1072,'0'0'4565,"-16"27"-4215,9-4-344,2 1-1,1 0 1,0 0 0,2 0 0,1 0-1,2 36 1,0-16 7,-1-40-16,1 1 0,-1-1 0,1 0 0,0 0 0,0 1 1,1-1-1,-1 0 0,1 0 0,0 0 0,0-1 0,1 1 0,-1 0 0,1-1 0,-1 1 0,1-1 0,0 0 0,0 0 1,1 0-1,-1 0 0,1-1 0,-1 1 0,1-1 0,0 0 0,0 0 0,0 0 0,0-1 0,8 3 0,4 1 8,1-1 0,0 0 0,1-2-1,-1 0 1,27 0 0,-41-2 9,0-1 0,0 1 0,0-1 0,0 0 0,0 1 0,0-2 0,0 1 1,0 0-1,-1 0 0,1-1 0,0 0 0,-1 1 0,1-1 0,-1 0 0,0 0 0,0 0 1,0-1-1,0 1 0,0 0 0,0-1 0,0 1 0,-1-1 0,1 0 0,-1 1 0,0-1 1,0 0-1,0 0 0,0 0 0,-1 0 0,1-4 0,3-11 118,-1 0 0,-2 0 0,1-30 1,-2 43-112,0-24-1,1 14-7,-1-1 0,0 1 0,-2-1 0,1 1 0,-8-26 0,8 36 9,-1 1-1,0-1 0,-1 1 1,1 0-1,-1 0 0,1 0 1,-1 0-1,0 0 1,-1 0-1,1 1 0,-1 0 1,0-1-1,1 1 0,-1 1 1,-1-1-1,1 1 0,0-1 1,-1 1-1,1 0 0,-1 1 1,1-1-1,-9-1 0,-18-6-49,-11-3 71,13 9-3118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15.73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2789 150 3730,'0'0'2961,"-6"-28"187,-42 8-3378,0 3 0,-1 1 1,0 2-1,-1 3 0,-73-8 0,-656-6 183,597 26 57,142 1-38,1 1 1,0 2 0,0 2 0,0 2-1,-52 18 1,-179 88-132,185-75 132,16-8-30,2 2 0,-77 52 0,103-54 59,1 2-1,1 2 0,-36 43 1,-19 12 4,66-67-3,0 2 0,-39 49 1,51-48-14,2 0 0,0 1 1,2 0-1,-10 38 1,21-65 9,-5 17-19,0 0 0,1 1 1,1-1-1,1 1 0,-2 29 1,-7 12-4747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45.45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73 2993,'0'0'1041,"109"-15"-961,-84 15 32,2 0-80,2-2 48,0 1-48,4-1-32,-2-4 32,0-1-32,3-3-32,-5-5-752,-7 0-1377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16.55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 0 864,'0'0'2129,"0"58"-741,-4 122 743,7-190-2118,-1 1 0,1 0 0,1 0-1,0 0 1,0 0 0,11-15 0,38-51 17,-46 66-59,42-42-2588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17.85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75 133 4402,'0'0'3084,"-5"-6"-2417,4 5-662,-3-4 125,-1 0 1,0 0-1,0 0 1,0 1-1,-1 0 1,1 0 0,-1 0-1,0 1 1,0 0-1,-9-4 1,75 5-1108,6-1 733,-1-4 0,1-2-1,-1-3 1,87-28-1,-129 36 1078,-25 7-842,0 1 1,0-1-1,0 0 1,1 0 0,0 1-1,0-1 1,0 1-1,0-1 1,0 1-1,1-1 1,-1 8-1,-2 36 7,3 1 0,1-1 0,3 1 0,14 74 0,-15-107-5,-1 1-1,0 0 1,-2 1 0,0-1 0,-3 25 0,2-38 10,0-1 0,0 0 0,0 1 0,0-1-1,-1 0 1,1 0 0,-1 0 0,1 0 0,-1 0 0,0 0 0,0-1 0,0 1 0,0-1-1,0 1 1,0-1 0,0 0 0,-1 1 0,1-1 0,0 0 0,-1-1 0,1 1 0,-1 0-1,-2 0 1,-6 1-11,-1 0-1,1 0 0,-21 0 1,22-2-79,0 0 0,-1-1 0,1 0 1,0-1-1,1 0 0,-1 0 0,-12-6 0,13 4-904,-1-1 0,1 0 0,0-1-1,-9-6 1,6 2-1354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18.33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233 0 3458,'0'0'2465,"-13"0"-2289,9 4-16,-4 3-80,-5 8-80,-7 8 0,-5 6 32,-4 7-48,-2 1 16,2 4-240,-2 0-336,2-4-1505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18.88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0 1393,'0'0'2529,"20"0"-2348,349 0-600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19.47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1 256,'0'0'1630,"36"8"-170,9-1-1141,0-2 0,0-2 1,71-4-1,-36-1-2079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20.19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0 171 3922,'0'0'2318,"0"-18"-1557,1 11-760,0 0 0,0 1 0,0-1 0,1 1 0,0-1 0,0 1 0,1 0 1,-1 0-1,1 0 0,1 0 0,7-10 0,-6 9-4,-1 1 1,0-1-1,0-1 0,-1 1 1,0 0-1,0-1 0,2-9 1,2 62-18,16 59 0,-7-39 17,12 97 133,-25-90-2736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20.52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15 4818,'0'0'2545,"2"0"-2529,21 0-32,8 0 16,6-1 0,5-5-32,1 2-64,1 2-864,-13 1-945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32.15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2726 29 1665,'0'0'2526,"-5"-2"-2022,-17-5-347,-1 1 0,1 1-1,-1 2 1,0 0-1,0 1 1,-1 2 0,-40 3-1,-169 31-224,-54 38-68,26-5 91,-118 48-584,224-61 148,64-21 402,1 3-1,2 5 1,2 4 0,2 3 0,-99 75 0,159-102 112,0 0 0,-28 34 0,-18 17 36,-5 3-42,3 2-1,-98 137 1,148-186-14,-28 43 1,50-70-1,0 0-53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32.85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63 0 176,'0'0'696,"0"17"-605,0-1-33,-1 1-1,0-1 1,-1 1 0,-1-1 0,0 1-1,-2-1 1,-9 24 0,-19 43 339,33-82-339,1-1 0,0 1 0,0-1 0,0 1 0,1-1 0,-1 1 0,0-1 0,0 0 0,0 0 0,0 0 0,0 1 0,0-1 0,0 0 0,0 0 0,1 0 0,-1-1 0,0 1 0,0 0 0,0 0 0,0-1 1,0 1-1,0 0 0,1-1 0,37-9 326,-4-5-35,-2-1-260,1 2 0,0 2-1,0 0 1,66-11-1,-71 19-536,-2-1-1270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34.27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22 0 1297,'0'0'3116,"-3"0"-2313,-15 4-247,18 3-238,35 12-416,3-6 108,0-2 0,1-1 0,-1-2 0,2-2 0,-1-1 0,76-2 1355,-90 48-2019,-13-15 662,-2 1 0,-1 1 0,-2-1 0,-1 1 0,-2 1 0,-2-1 0,-5 76 0,2-110 5,0 1 0,0-1 0,0 0-1,-1 0 1,1 0 0,-1 0 0,0 0 0,0 0-1,-1-1 1,1 1 0,-1-1 0,1 1 0,-1-1 0,0 0-1,0 0 1,-1 0 0,1 0 0,-1-1 0,1 1-1,-1-1 1,0 0 0,0 0 0,0 0 0,0-1 0,0 0-1,-9 2 1,-7 2-21,-1-2 0,0-1 0,0 0-1,-25-2 1,31 0-99,6-1-332,-1 0 0,1 0 1,0-1-1,0 0 1,0 0-1,0-1 1,-14-6-1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45.78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0 4786,'0'0'155,"0"17"-6,6 68 374,27 135 0,21 144-197,-54-359-376,0-4 6,0-1 1,0 0-1,0 1 0,0-1 0,0 1 1,0-1-1,0 1 0,0-1 1,0 1-1,0-1 0,0 0 1,0 1-1,0-1 0,0 1 0,0-1 1,1 1-1,-1-1 0,0 0 1,0 1-1,0-1 0,1 1 0,-1-1 1,0 0-1,1 1 0,-1-1 1,0 0-1,1 1 0,-1-1 1,0 0-1,1 0 0,-1 1 0,0-1 1,1 0-1,-1 0 0,1 0 1,-1 0-1,1 1 0,-1-1 1,0 0-1,1 0 0,-1 0 0,2 0 1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34.77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220 18 2081,'0'0'3249,"0"-4"-2878,0 4-367,0-1 0,0 1-1,1 0 1,-1-1 0,0 1-1,0 0 1,0-1 0,0 1 0,0-1-1,0 1 1,0 0 0,0-1-1,0 1 1,0 0 0,0-1-1,0 1 1,0-1 0,0 1-1,0 0 1,0-1 0,-1 1 0,1 0-1,0-1 1,0 1 0,0 0-1,-1-1 1,1 1 0,0 0-1,0-1 1,-1 1 0,1 0 0,0 0-1,0-1 1,-1 1 0,1 0-1,0 0 1,-1-1 0,1 1-1,-1 0 1,1 0 0,0 0-1,-1 0 1,-13 15 187,-19 47 105,26-48-272,-137 241-3476,128-226 1605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35.54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0 192,'0'0'6352,"19"0"-6437,318 13 309,-337-13-243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36.37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1 624,'0'0'7665,"18"0"-8748,186 2 920,-144 1-3956,-46-3 2572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37.39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59 4722,'0'0'1505,"4"-35"-811,5 31-705,-1 0 0,1 1 0,0 0 0,0 0 1,0 1-1,0 1 0,0-1 0,1 1 1,-1 1-1,0 0 0,1 0 0,13 3 1,-7-1-8,0 1 0,0 1 0,0 0 1,-1 1-1,1 1 0,19 10 0,-32-15-8,0 1 0,0-1-1,0 1 1,-1 0-1,1-1 1,-1 1-1,0 1 1,1-1 0,-1 0-1,0 0 1,0 1-1,0-1 1,-1 1-1,1 0 1,0-1 0,-1 1-1,0 0 1,0 0-1,0 0 1,0 0-1,0 0 1,0 0 0,-1 0-1,0 0 1,1 1-1,-1-1 1,0 0-1,-1 6 1,-1-2 14,-1 0 0,1 0 0,-1 1 0,0-1 0,-1-1 0,0 1 0,0-1-1,0 1 1,-1-1 0,-8 9 0,-21 21 37,17-20-53,0 1 0,1 1 0,1 0 0,1 1 0,1 1 0,0 0 0,1 1 0,-16 41 1,-4 23 184,32-85-162,0 1-1,0-1 1,0 1-1,0-1 1,0 1 0,1-1-1,-1 1 1,0-1-1,0 1 1,1-1 0,-1 1-1,0-1 1,0 1-1,1-1 1,-1 1 0,1-1-1,-1 0 1,0 1-1,1-1 1,-1 0 0,1 1-1,-1-1 1,1 0-1,-1 0 1,1 1 0,-1-1-1,1 0 1,-1 0 0,1 0-1,-1 0 1,1 0-1,-1 0 1,1 0 0,0 0-1,-1 0 1,1 0-1,-1 0 1,1 0 0,0 0-1,30 0 158,-26 0-168,76 2 199,88-4 77,-143-4-1362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6:00.02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69 0 2849,'0'0'1265,"-25"97"-1105,17-73-144,2 1 16,-2-5 16,1 1-16,1-3-48,4-3 16,-2-2-784,2-3-1073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6:00.39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44 0 304,'0'0'4578,"-14"64"-4482,8-33-32,1 1-64,1 3-32,-2-3-640,-2-4-2449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5:59.53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28 32 480,'0'0'3781,"-27"0"-1506,48 0-2495,0-1 142,0-1-1,0-1 1,0-1-1,0 0 1,35-14-1,-55 18 105,0 0-1,0 1 1,-1-1-1,1 0 0,0 0 1,-1 1-1,1-1 1,-1 0-1,1 1 1,0-1-1,-1 1 0,1-1 1,-1 1-1,1-1 1,-1 1-1,1-1 1,-1 1-1,0-1 0,1 1 1,-1 0-1,0-1 1,1 1-1,-1 0 0,0-1 1,0 1-1,1 0 1,-1-1-1,0 1 1,0 0-1,0 0 0,0-1 1,0 1-1,0 0 1,0-1-1,0 1 1,0 0-1,-1 1 0,1 42-221,0-34 293,-1 17-96,2 0-1,1 0 1,1 0 0,10 43-1,-11-66 3,-1 1 0,1 0 1,-1 0-1,-1 0 0,1 0 0,-1 0 1,0 0-1,0 0 0,0 0 0,0-1 0,-1 1 1,0 0-1,0 0 0,0 0 0,-1 0 0,0-1 1,-2 6-1,1-6-3,0-1 1,1 0-1,-1-1 1,0 1 0,-1 0-1,1-1 1,0 0-1,-1 0 1,1 0-1,-1 0 1,0 0-1,1-1 1,-1 0-1,0 1 1,0-1-1,0-1 1,0 1-1,0-1 1,0 1-1,0-1 1,-6-1-1,3 1-44,5 1-11,1-1-1,0 0 0,-1 0 0,1 0 0,-1 1 0,1-1 0,0 0 0,-1-1 0,1 1 0,-1 0 0,1 0 1,0-1-1,-1 1 0,1-1 0,0 1 0,-1-1 0,1 1 0,0-1 0,0 0 0,0 0 0,0 1 0,-1-1 0,1 0 1,0 0-1,0 0 0,1 0 0,-1-1 0,0 1 0,0 0 0,0 0 0,1 0 0,-1-1 0,1 1 0,-2-2 1,-2-10-1912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6:01.04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0 192,'0'0'1025,"19"2"-807,8 2-77,-4-1 207,1-1 0,28-2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6:01.73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 0 368,'0'0'3773,"-2"9"-1973,36-6-2049,67-2-1,-44-2-1356,-40 1-277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6:02.69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94 58 1905,'0'0'963,"-7"5"-728,1-2-194,2 1 1,-1 0-1,0-1 1,1 2-1,0-1 1,0 1 0,0-1-1,0 1 1,1 0-1,0 0 1,0 1-1,0-1 1,0 1-1,1-1 1,0 1-1,1 0 1,-1 0 0,1 0-1,0 0 1,0 9-1,1-10-37,-1 4-4,1-1 1,1 1-1,-1 0 1,5 15-1,-4-20 3,1 0 1,0 0-1,0 0 0,0 0 0,1-1 1,-1 1-1,1-1 0,0 1 0,0-1 0,0 0 1,0 0-1,4 2 0,6 4 138,1 0-1,0-1 1,0-1-1,1 0 1,0-1-1,0-1 1,0 0-1,1-1 1,-1-1-1,1 0 1,0-1-1,0-1 1,0 0-1,26-3 1,-35 1-124,-1 0 0,0-1 1,-1 0-1,1 0 0,0-1 1,0 1-1,-1-1 0,0-1 1,1 1-1,-1-1 0,0 0 1,5-5-1,-1 0 10,1 0 0,-1-1 0,0 0 0,11-20 0,-15 20 11,0 0 0,-1 0 0,-1 0 0,0-1 0,0 1 0,-1-1 0,0 0 0,-1 0 0,-1 0 0,1 0 0,-3-18 0,1 26-1,0-1 1,0 0-1,-1 1 0,0-1 1,1 1-1,-1-1 0,0 1 0,-1 0 1,1-1-1,0 1 0,-1 1 1,0-1-1,0 0 0,0 0 0,0 1 1,0 0-1,0 0 0,0 0 0,-1 0 1,1 0-1,-7-2 0,-8-3 71,0 0-1,-37-8 0,29 11-190,-1 1 1,1 1-1,-1 2 0,0 1 1,-26 4-1,38-4-330,0 1 0,0 1 1,0 1-1,0 0 0,1 0 0,-27 14 0,34-9-1008,5-2-84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46.52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31 1 5539,'2'21'293,"21"399"123,-19-374-348,2 0-1,19 73 1,-25-118-65,-1 0 0,1 0 0,0-1 0,-1 1 0,1 0 0,-1 0 0,1-1 0,-1 1 0,0 0 0,1 0 0,-1-1 0,0 1 0,1-1 0,-1 1 0,0-1 0,0 1 0,1-1 0,-1 1 0,0-1 0,0 0 0,0 1 0,0-1 0,1 0 0,-1 0 0,0 0 0,0 1 0,0-1 0,0 0 0,0 0 0,0 0 0,0-1 0,0 1 0,1 0 0,-2 0 0,-50 0 207,39-1 1193,44 0-1678,34 2-283,-50 0 284,1 0 1,-1-1-1,0-1 1,28-4-1,-20-8-1681,-16 2-297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50.75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2136 25 4930,'0'0'862,"-6"0"-470,-33-2-75,-40-7 0,36 2-275,-49 1 0,-301 26-101,350-15 60,0 2 0,1 2 1,-1 1-1,2 2 0,-1 3 0,-74 36 0,-160 104-20,216-116 13,2 3 0,-77 70 0,71-47-4,3 3 0,4 2 0,2 3 1,4 2-1,-71 139 0,110-187-11,1 1-1,1 1 1,2-1 0,-7 41-1,-8 31-68,11-60 112,-5 17-32,1 0 0,-13 113 0,26-98 46,-5 47-24,4-95 92,-1 1-422,4-9-3115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51.40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 4018,'0'0'-259,"3"27"-277,56 227 2796,-56-234-2223,-3-15-28,1-1-1,-1 1 0,1-1 1,0 1-1,0-1 1,0 1-1,1-1 1,-1 0-1,1 0 0,0 1 1,4 4-1,-3-8-2,-1 0-1,1-1 1,0 0 0,0 0-1,-1 1 1,1-2-1,0 1 1,0 0 0,-1 0-1,1-1 1,0 0-1,-1 1 1,1-1 0,-1 0-1,1 0 1,-1-1-1,1 1 1,-1 0 0,3-3-1,160-120-3500,-138 105 1417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53.59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231 19 1121,'0'0'2449,"-4"-19"136,-1 20-2600,0 0 0,0 0 1,0 0-1,1 1 1,-1 0-1,1-1 0,-1 2 1,1-1-1,0 0 0,0 1 1,0 0-1,0 0 0,0 0 1,1 0-1,-1 1 0,-2 4 1,-11 11-168,-25 39 1,31-42 75,-56 89-822,53-70 994,14-35-50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54.53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17 0 1921,'0'0'2790,"-11"71"-1231,5 32-2491,6-103 948,23 5-464,-16-5 448,0-1 0,0 0 0,0-1 0,-1 0 0,1 0 0,0 0-1,-1-1 1,10-5 0,-10 4 7,0 1 1,0 1-1,1-1 0,-1 1 0,1 0 1,0 0-1,0 1 0,10-1 0,-13 0-380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56.27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66 58 912,'0'0'2972,"-1"-4"-2414,1 3-430,0-1 1,-1 0-1,0 1 0,1-1 1,-1 1-1,0-1 1,0 0-1,1 1 0,-1 0 1,-1-1-1,1 1 0,0 0 1,0-1-1,0 1 0,-1 0 1,1 0-1,0 0 0,-1 0 1,1 0-1,-1 0 0,1 1 1,-1-1-1,0 0 1,1 1-1,-1-1 0,-2 0 1,34 2-530,7 0 255,1-2-1,-1-1 0,0-1 0,58-15 1,-94 21 125,-1-1 1,1 1-1,-1 0 0,0-1 1,0 1-1,0-1 0,0 1 1,-1-1-1,1 1 1,-1 3-1,-14 79 64,4 0 1,-1 120-1,-5 54 11,16-250-60,0 0 1,-1 0-1,0 0 1,-1 0-1,1-1 0,-7 12 1,8-18 9,0 1 0,-1-1 1,1 0-1,-1 0 0,0 1 0,0-1 1,0-1-1,0 1 0,0 0 0,0 0 0,0-1 1,-1 1-1,1-1 0,-1 0 0,1 1 1,-1-1-1,1-1 0,-1 1 0,0 0 1,1 0-1,-1-1 0,0 0 0,0 1 1,-3-1-1,-2 0-46,-1 0 0,1-1 0,0 0 0,-1 0 0,1-1 0,0 0 0,0 0 0,0-1 0,0 0 0,1 0 0,-1-1 0,1 0 0,0-1 0,0 1 0,0-1 0,1 0 0,-1-1 1,1 0-1,0 0 0,1 0 0,-5-8 0,9 12-186,0 0 0,0 0 1,0 0-1,0 0 0,1 0 1,-1 0-1,1 0 0,-1 0 1,1 0-1,0 0 0,0-4 1,0-10-1972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56.65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83 1 5491,'0'0'64,"-10"33"-193,4 1 226,-3 1-17,-1 3-80,0-1 0,-1-3 80,1-5-208,2-3 128,2-7-305,3-4-543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56.98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83 1 4738,'0'0'0,"-27"106"-48,13-65 144,1 2-192,5 1-16,-2-1-1040,-1-2-705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57.32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 4194,'0'0'528,"4"7"-544,15-5 16,6 0 0,6-2 80,4 0 48,4 0-128,1 0 0,-7 0-16,-2-4-304,-4 1-560,-6-1-561,-9 4-400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57.65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1 384,'0'0'3602,"33"2"-3298,-10-2-256,4 0 112,4 0-96,6 0-48,-2 0 0,1 0-16,-3 0-32,-2 0-832,-2 0-1073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58.24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0 229 3089,'0'0'217,"7"-17"-25,-2 5-152,4-8 172,-2 0 1,0-1-1,-1 1 1,-1-1-1,3-23 1,-9-4 112,1 43 20,2 16-142,2 10-246,22 151 257,20 103-170,-36-227-2226,-10-41 784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47.05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 2513,'0'0'4034,"22"0"-4194,239 13-1486,-239-11-1238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8:14.50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1904 2 1281,'0'0'3631,"-35"0"-2383,19-1-1204,-1 0-1,1 2 1,0 0 0,0 1-1,0 0 1,0 1 0,0 1-1,1 1 1,-1 0 0,-21 11-1,-158 102-652,65-36 506,80-54 90,1 2-1,2 3 1,1 1 0,1 3-1,2 1 1,-46 54 0,-9 21-192,-30 37-41,35-32 180,-109 146-50,53-4 138,55-86-14,58-114-20,8-16 17,2 1-1,2 1 0,-22 62 0,35-79 17,-1 0 1,-18 31-1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8:15.17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64,'0'0'3121,"6"19"-2459,-6 225 725,0-243-1386,0-1 0,0 1-1,0 0 1,0-1-1,0 1 1,0 0-1,0 0 1,0-1-1,0 1 1,0 0 0,0 0-1,0-1 1,1 1-1,-1 0 1,0-1-1,1 1 1,-1 0-1,0-1 1,1 1 0,-1 0-1,1-1 1,-1 1-1,1-1 1,-1 1-1,1-1 1,0 1-1,-1-1 1,1 0 0,-1 1-1,1-1 1,0 0-1,-1 1 1,1-1-1,0 0 1,0 0-1,-1 1 1,1-1 0,0 0-1,0 0 1,-1 0-1,1 0 1,0 0-1,0 0 1,-1 0-1,1 0 1,0-1 0,-1 1-1,1 0 1,0 0-1,0-1 1,-1 1-1,1 0 1,1-1-1,32-20 90,32-38 236,-46 39-320,1 1-1,1 1 0,0 0 0,1 2 1,33-17-1,-32 25-1841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8:16.32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43 5218,'0'0'254,"24"0"-177,17-2-62,-1-2-1,51-12 1,52-4 77,-137 19-99,15 3 656,-18 18-241,-3-10-580,2 176 254,-9 262 47,6-425-124,-2 9-14,-8 47 1,10-72 18,-1-1 0,0 1 0,0-1 0,0 1 0,-1-1 0,1 0 0,-2 0 0,1 0 0,-1 0 0,0-1 0,0 1 0,0-1 0,-7 7 0,8-11-5,0 0 1,0 0-1,1 1 1,-1-2-1,0 1 0,0 0 1,0-1-1,0 1 1,0-1-1,0 0 1,0 0-1,0 0 1,0 0-1,0-1 0,-6 0 1,4-1-51,-1 1 0,0-1 0,0 1 1,1-1-1,-1-1 0,-9-5 0,3 0-74,6 4-270,0 0 0,0 0 0,1 0 1,0-1-1,-1 0 0,-8-11 0,8 3-1300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8:16.75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128 0 256,'0'0'3775,"-1"0"-3744,1 1 1,-1-1-1,0 0 0,0 0 0,0 0 1,1 0-1,-1 0 0,0 1 0,0-1 1,1 0-1,-1 1 0,0-1 0,1 1 0,-1-1 1,0 1-1,1-1 0,-1 1 0,0-1 1,1 1-1,-1-1 0,1 1 0,-1 0 1,0 0-1,-52 118 151,33-79-225,-15 45 0,32-70-2670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8:17.08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183 1 5282,'0'0'0,"-48"102"-48,21-63 112,5-3 145,1-3-209,2-3-113,5 2-63,1-2-576,3-2-1041,2-8-208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8:17.41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10 4386,'0'0'8,"4"1"-189,48 3 293,0-2 1,0-2-1,54-8 0,51 0-3091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8:17.75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24 3810,'0'0'296,"4"1"24,70 4 178,97-6 0,-120-3-2063,61-12 0,-80 7-647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8:18.47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0 144 3986,'0'0'-64,"12"-13"363,-6 6-261,5-5 61,0 0-1,1 0 1,0 1 0,1 1-1,0 0 1,0 1-1,1 0 1,19-8-1,-21 13-20,0 0 0,1 0 0,-1 1-1,1 1 1,0 0 0,16-1-1,-26 3-77,0 0 0,0 0-1,0 0 1,0 1-1,0-1 1,-1 1-1,1-1 1,0 1-1,0 0 1,0 0-1,-1 1 1,1-1-1,0 0 1,-1 1-1,1-1 1,-1 1 0,0 0-1,0 0 1,1 0-1,-1 0 1,-1 0-1,1 1 1,0-1-1,0 1 1,-1-1-1,1 1 1,-1-1-1,0 1 1,0 0-1,0-1 1,0 1 0,0 0-1,0 3 1,0 3-76,0 1 0,0-1 0,-1 1 0,0-1 0,-1 1 0,0-1 0,0 1 1,-1-1-1,0 0 0,-1 0 0,0 0 0,0 0 0,-1 0 0,-6 10 0,-7 6-225,0 0-1,-1-2 0,-27 26 0,12-12 9,23-26 460,1-1 0,0 2 0,1-1-1,0 1 1,1 0 0,0 1 0,1 0 0,0 0 0,1 0-1,0 1 1,1-1 0,1 1 0,0 0 0,0 15 0,3-28-167,1 0 0,0 0 1,-1 0-1,1 0 1,0 0-1,0-1 1,0 1-1,0 0 1,0 0-1,0-1 1,0 1-1,0 0 1,0-1-1,0 1 1,0-1-1,0 1 0,0-1 1,0 0-1,1 1 1,-1-1-1,0 0 1,0 0-1,2 0 1,32 4 49,177-4-637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9:00.223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177 10 272,'0'0'2241,"-50"-10"134,48 11-2374,0-1 1,0 1-1,0-1 1,1 1-1,-1-1 1,0 1 0,0 0-1,0 0 1,1 0-1,-1 0 1,0 0-1,1 0 1,-1 0 0,1 1-1,-1-1 1,1 1-1,0-1 1,-1 1-1,1-1 1,0 1 0,-1 3-1,-22 47-101,12-21-77,-7-2-23,15-23-37,0-1 0,0 1 0,0 0 0,0 1 0,1-1 0,0 0 0,1 1 0,-1 0 1,-1 11-1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9:00.855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1 576,'0'0'2628,"0"21"-2671,2 8 68,2-1 0,0 1-1,2-1 1,2 0-1,14 36 1,-8-22 165,10 52 1,-23-86-634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25.104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13 1 6723,'0'0'320,"-12"0"-320,12 4-48,0 1-240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51.29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1 852 4594,'0'-12'4421,"49"92"-4590,-29-50 185,-1 2 1,23 54-1,-36-70 15,-3-10-25,0 0 0,0 1 0,-1 0-1,0 0 1,-1-1 0,4 14 539,3-39 452,23-63-938,4 1-1,67-111 0,-15 31-62,-22 26-10,50-95-166,-84 174 101,75-100 0,-105 156 110,27-31-616,-23 55-3855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9:01.467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166 0 208,'0'0'1214,"-8"18"-942,-65 138 366,58-118-596,4-7-17,-2-1 0,-30 51 0,40-75-815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9:56.254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0 45 1697,'0'0'4068,"44"-2"-2558,-38 2-1582,0 0 0,1-1 0,-1 1-1,0-1 1,0-1 0,0 1 0,0-1-1,0 0 1,0 0 0,0-1 0,-1 0-1,7-4 1,-11 6 0,0 1 0,0-1-1,0 1 1,0-1 0,0 1-1,0-1 1,0 0 0,-1 0-1,1 1 1,0-1 0,0 0-1,-1 0 1,1 0 0,-1 0-1,1 0 1,-1 0 0,1 0-1,-1 0 1,1 0 0,-1-2-1,-21 7-1674,-10 3 521,3-5 14,13 0 628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9:57.056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44 0 496,'0'0'761,"-27"9"845,23-1-1607,2 0-1,-1 1 1,1-1 0,0 1 0,0-1 0,1 1 0,1-1 0,-1 1 0,1-1-1,2 16 1,-1 21 35,-4 13 364,39-69 36,-19 7-387,-1 1 0,1 1 0,0 1 0,0 0 0,-1 1 0,34 4 0,-46-3-45,1 1 0,-1-1 0,0 1 0,0 0 0,-1 0 0,1 0 1,0 0-1,-1 1 0,1-1 0,-1 1 0,0 0 0,0 0 0,0 0 1,0 1-1,0-1 0,-1 1 0,1-1 0,-1 1 0,0 0 0,0 0 0,-1 0 1,1 0-1,-1 0 0,2 8 0,0 4 30,0 1 0,-1 0 0,-1 0 0,-2 32 0,0-43-69,0 0 0,-1 0 0,0 0 0,0 0 0,0-1 0,-1 1 0,0 0 0,0-1 0,0 0 0,-1 0 0,1 0 0,-1 0 0,-1-1 0,-7 8 0,4-5-231,-1 1 1,0-1-1,0-1 1,0 0 0,-1 0-1,0-1 1,-14 5-1,5-4-351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9:58.510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0 57 2401,'0'0'2983,"81"0"-2527,-69-1-423,-1-1 0,1 0 0,-1 0 0,0-1 0,0 0 0,0-1 0,20-10 0,41-12 90,-101 35-445,-40 17-1,41-15 36,-1 0-1,-47 11 0,75-22 296,1 1 0,-1-1 0,0 1-1,1-1 1,-1 1 0,1 0-1,-1-1 1,1 1 0,-1 0-1,1-1 1,0 1 0,-1 0-1,1 0 1,0-1 0,0 1 0,-1 0-1,1 0 1,0-1 0,0 1-1,0 0 1,0 0 0,0 0-1,0 1 1,1 27-49,-1-20 58,-1 30 53,0-23-72,0 0 0,2 0-1,2 20 1,-3-36 4,0 1-1,0 0 1,0-1-1,1 1 1,-1-1 0,0 1-1,1-1 1,-1 1 0,1-1-1,-1 0 1,0 1-1,1-1 1,-1 1 0,1-1-1,-1 0 1,1 1 0,-1-1-1,1 0 1,-1 0 0,1 1-1,0-1 1,-1 0-1,1 0 1,-1 0 0,1 0-1,-1 0 1,1 0 0,0 0-1,-1 0 1,1 0-1,-1 0 1,1 0 0,0 0-1,-1 0 1,1 0 0,-1 0-1,1-1 1,-1 1 0,2-1-1,29-11 17,-20 7 0,14-2 110,1 1 0,0 0-1,0 2 1,0 1-1,47 2 1,-70 1-121,0 1 0,0 0 1,-1 0-1,1 0 0,0 0 0,-1 1 1,1-1-1,-1 1 0,1 0 0,-1 0 1,0 0-1,1 0 0,-1 0 0,0 0 1,0 0-1,-1 1 0,1-1 0,0 1 1,-1-1-1,2 4 0,2 4 33,0-1 0,-1 1 0,0 0 0,4 15 0,-5 0 15,0 0 0,-2 1 0,-1 0 0,-3 30 0,2-50-54,0-1 0,0 1 0,0-1 0,0 1 0,-1-1 0,0 0 1,0 1-1,0-1 0,-1 0 0,0-1 0,0 1 0,0 0 0,0-1 0,-1 0 0,0 1 0,0-1 0,0-1 0,-8 7 1,5-6-142,0 0 0,0 0 0,0 0 0,-1-1 0,0 0 0,1 0 0,-1-1 0,0 0 0,0-1 0,-1 0 0,-15 1 0,20-2-140,-1 0 0,0 0 0,0 0 0,0-1 0,1 0 0,-1 0 0,0 0 0,0 0 0,1-1 0,-1 0 1,-7-4-1,4 2-593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9:59.587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317 4 1265,'0'0'3836,"-7"-1"-3713,3 0-108,1 0 0,-1 1 1,0-1-1,0 1 1,0 0-1,0 1 0,1-1 1,-1 0-1,0 1 0,0 0 1,1 0-1,-1 0 1,0 1-1,1-1 0,-1 1 1,1 0-1,0 0 0,0 0 1,0 0-1,-6 5 1,-109 96 206,105-91-215,1 1-1,0 1 1,1 0 0,0 0 0,2 1-1,-15 29 1,20-34-12,1 1-1,0-1 1,1 1 0,0 0-1,1 0 1,0 0 0,1 0-1,0 0 1,1 0 0,2 15-1,0-7-2,1 0-1,2-1 1,-1 1-1,18 34 1,-11-26 6,-5-11 0,1-1-1,0 0 0,17 23 0,-23-35 4,1 1-1,0-1 0,0 0 1,0 0-1,0 0 1,1-1-1,-1 1 0,1-1 1,0 0-1,0 0 0,-1 0 1,1 0-1,0-1 0,1 0 1,-1 1-1,0-2 0,0 1 1,0 0-1,6-1 0,-6 1 22,0-2-1,0 1 0,-1 0 1,1-1-1,0 1 1,0-1-1,-1 0 0,1 0 1,-1-1-1,1 1 0,-1-1 1,0 1-1,1-1 1,-1 0-1,4-4 0,-3 2 0,0-1 0,0 1 0,-1-1 0,1 0 0,-1-1 0,0 1 0,0-1 0,3-10 0,-4 12-37,0-1 0,0 1-1,0 0 1,-1-1 0,0 0 0,0 1 0,0-1-1,-1 1 1,1-1 0,-1 0 0,0 0-1,-1 1 1,1-1 0,-1 0 0,0 1-1,0-1 1,0 1 0,-1-1 0,1 1-1,-1-1 1,0 1 0,-1 0 0,1 0-1,-1 0 1,1 0 0,-1 1 0,0-1-1,-1 1 1,1-1 0,-1 1 0,1 0 0,-1 0-1,0 1 1,0-1 0,0 1 0,0 0-1,-1 0 1,1 0 0,-1 1 0,1 0-1,-1-1 1,1 1 0,-1 1 0,0-1-1,-7 1 1,1-1-239,0 0 0,-1 1-1,1 1 1,0-1 0,0 2-1,0 0 1,1 0 0,-1 1 0,0 0-1,1 1 1,0 0 0,-18 10-1,3 1-765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50:00.190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171 2 1649,'0'0'2225,"-5"0"-1862,-4 0-241,4-1-53,1 1 1,-1 0 0,0 0 0,0 0-1,1 1 1,-1-1 0,0 1 0,1 0-1,-1 1 1,0-1 0,1 1 0,0 0-1,-1 0 1,1 0 0,-4 4 0,0 1-88,1 0 0,0 0 1,1 1-1,0 0 0,0 1 1,0-1-1,1 1 1,1 0-1,-1 0 0,1 1 1,1-1-1,0 1 1,0 0-1,1 0 0,0 0 1,1 0-1,0 0 1,1 0-1,0 11 0,1-18-40,-1-1 0,0 1 0,1 0 0,-1-1 0,1 1 0,0-1 0,0 1 0,0-1 0,0 1 0,0-1-1,1 0 1,-1 1 0,1-1 0,-1 0 0,1 0 0,0 0 0,0 0 0,0-1 0,0 1 0,0 0 0,0-1 0,0 1-1,1-1 1,-1 0 0,0 0 0,1 0 0,-1 0 0,1 0 0,4 0 0,7 2-323,-1 0 0,1-1 0,0-1 0,18 0 0,-9-1-902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50:01.224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0 141 656,'0'0'2575,"2"10"-2071,8 33-188,1-1-1,20 49 1,-26-84 396,-4-18-329,-7-42-274,-2-23-363,8 73 248,-1 0 0,1-1 1,0 1-1,0 0 0,1 0 0,-1 0 0,1-1 1,0 1-1,-1 0 0,2 0 0,-1 0 1,0 0-1,0 0 0,1 1 0,-1-1 0,4-3 1,-2 4-2,0 0 1,0 0 0,0 0 0,0 1 0,1 0-1,-1-1 1,1 1 0,-1 1 0,1-1 0,-1 0-1,1 1 1,-1 0 0,1 0 0,-1 0 0,4 0-1,-3 0 4,-1 0-1,0 1 0,0-1 0,1 0 0,-1 1 0,0 0 0,0 0 0,0 0 0,0 0 1,0 0-1,0 1 0,0-1 0,0 1 0,0 0 0,-1 0 0,4 3 0,0 1 11,-1 0 0,-1 0 0,1 1 0,-1 0 0,6 13 0,-3-9 14,-2 1-1,0 0 1,0 0-1,-1 0 1,-1 1-1,0 0 1,-1-1-1,2 20 425,-4-74-266,0 24-188,1 0 1,0 1-1,2-1 1,0 1 0,1-1-1,1 1 1,0 0 0,1 1-1,1-1 1,1 1 0,0 0-1,1 1 1,1 0-1,15-19 1,-24 33 26,0 0-1,-1 0 0,1 0 1,0 0-1,0 0 1,0 0-1,0 0 1,0 0-1,0 1 1,0-1-1,0 0 1,0 1-1,0-1 1,0 1-1,0-1 0,1 1 1,-1 0-1,0-1 1,0 1-1,0 0 1,1 0-1,-1 0 1,0 0-1,0 0 1,2 0-1,-1 1-3,0 0 1,0 0-1,0 0 0,0 0 1,0 0-1,0 0 1,0 1-1,0-1 0,0 1 1,-1-1-1,1 1 0,2 3 1,3 5 41,0 1-1,0 0 1,8 20 0,-14-29-26,44 122 111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50:01.572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0 126 4514,'0'0'1233,"10"0"-1233,9-2 240,2-8-240,2-5 144,1 0-144,3 1 0,2-5-16,2 2-480,-2 0-609,-4 1-1600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50:01.968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1 3169,'0'0'2346,"30"82"-1581,18 150-431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50:02.285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73 2257,'0'0'4706,"4"0"-4626,16 0 32,3-6 208,4-5-320,4-2 0,2 0-32,3-2-256,-9 0-1024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52.20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195 2 1008,'-2'-2'6617,"-129"290"-7606,88-203-778,24-48-221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50:11.604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235 190 864,'0'0'3028,"-33"8"-2545,24 2-510,0 0 1,1 1-1,1 0 0,0 0 0,1 1 0,-8 18 0,-19 31 2,16-36 36,-2 2-4,-23 47 0,37-63-8,0-1 0,1 1-1,1 0 1,0 1 0,0-1-1,2 0 1,-1 1 0,1 15-1,0 30-59,-1-26 32,1-1 1,2 1-1,1-1 1,2 1-1,1-1 0,13 46 1,22 59-56,-33-103 75,2 0 0,0-1 0,3 0 0,0-1 0,2 0 0,31 49 0,51 28 21,-47-55-16,-32-34-2,0-1 0,1-1 0,0 0 0,2-1 1,31 18-1,-37-25 3,0-2-1,1 0 1,-1 0 0,1-2 0,0 1 0,0-2 0,1 0 0,-1-1-1,27 0 1,33-1 46,96-3-65,-145 0 32,-1-2-1,0 0 1,0-2 0,42-15 0,-41 12-10,1-2 0,-1-1 0,-1 0 0,0-2 0,-1-2 0,-1 0 0,0-1 0,37-37 0,-38 31 21,10-11 5,-2-1 0,33-49-1,-31 37 202,-18 28-88,0-1 0,-1-1 1,-2 0-1,0-1 0,13-37 0,-16 28 78,-1 0-1,-1-1 0,2-45 0,-7 61-188,-2 0-1,0 0 1,0 0-1,-1 0 1,-1 0-1,-1 1 1,0-1-1,-13-27 1,-1 3 11,-100-188 302,101 201-322,-1 1 0,-2 0-1,0 1 1,-2 2 0,0 0 0,-27-21 0,-21-7 9,-1 4-1,-105-53 1,159 92-14,-1 0 1,0 2 0,0 0 0,0 1 0,-1 1-1,0 0 1,1 2 0,-1 0 0,-32 1-1,-7 6-76,-104 21-1,51-6-90,80-16 125,0 2-1,1 2 1,-1 1 0,-44 19-1,61-21-141,0 0 0,1 0-1,0 2 1,1-1 0,-1 2 0,2 0-1,-1 0 1,2 1 0,-1 0 0,1 1-1,-11 18 1,-5 14-1583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50:15.325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462 1 688,'0'0'2385,"-4"0"-1702,-2 0-515,0 0 0,-1 1 0,1-1-1,0 2 1,0-1 0,-1 1-1,1 0 1,0 0 0,-8 5-1,-51 38-341,63-44 192,-54 41-39,36-29 21,0 2 0,1 0 1,0 1-1,1 0 0,1 2 1,1 0-1,-22 32 0,13-11-9,17-27 7,0 0 0,0 1 0,1 0 0,1 0-1,0 0 1,0 1 0,2 0 0,0 0 0,0 0 0,-2 20 0,0 45-4,7 125-1,8-145 32,0 25 25,-8-51-47,1 0 0,2 1 1,15 62-1,37 48-7,-24-67 37,-27-66-33,0-1-1,0 1 0,1-1 0,0 0 0,0-1 0,1 1 1,1-1-1,-1-1 0,1 1 0,1-1 0,0-1 0,0 0 0,14 9 1,-8-8 21,1-1 1,0 0-1,0-1 1,0-1-1,0 0 0,1-1 1,0-1-1,25 1 1,18 1 39,460 24 17,-469-31-17,0-2 0,-1-2 1,97-26-1,143-62 321,-226 71-393,-32 12 96,-1-2-1,0-2 1,-1-1 0,51-34-1,-64 37-40,-1 0 1,-1-1-1,0 0 0,-1-1 0,-1-1 0,0 0 0,-1-1 0,0 0 0,9-22 0,-12 21-40,-1 1 0,-1-1 0,0-1 0,-2 1 0,0-1 0,-1 0 0,-1 0 0,-1-1 0,0-22 0,-2 40-1,1-11 54,0 0-1,-1-1 1,-1 1 0,0 0 0,-1 0 0,0 0 0,-1 0 0,-1 0-1,0 0 1,0 1 0,-1 0 0,-8-14 0,-17-23 375,-68-105-119,80 129-325,-2 1-1,0 1 1,-2 1-1,-24-20 1,-160-125 39,188 153-54,0 2 0,0 0 0,-1 1 0,-1 1 0,0 1 0,-32-11 1,-6 4-73,-66-11 1,74 21-12,0 2 0,-87 3 0,58 3 48,34 0-35,0 2 0,-54 13-1,54-8 100,-1-3 1,-55 2-1,-64-7-130,152 1-534,3 3-923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50:20.906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281 269 1793,'0'0'2356,"-32"-6"-179,33 5-2182,0-1 0,-1 0-1,1 1 1,0-1 0,-1 1 0,1-1 0,0 1 0,0 0 0,0-1 0,1 1 0,-1 0 0,0 0 0,0-1 0,1 1 0,-1 0 0,0 0 0,2 0 0,32-19-13,-28 16-7,63-32-13,2 4 0,111-34-1,-157 58-1,1 2 0,-1 1 0,1 1-1,1 1 1,-1 2 0,0 1-1,0 0 1,33 6 0,-33-1 37,-1 2 1,1 0-1,-1 2 1,-1 1-1,0 0 1,0 2-1,-1 1 1,-1 1-1,0 1 1,-1 1 0,0 1-1,24 25 1,-28-19 7,0 1 1,-1 1 0,-1 0 0,12 29-1,-7-16-1,-8-12-3,-1 0 0,-1 1 0,-2 0 0,11 50 0,9 117 11,-22-139-8,1-4 3,19 69-1,-22-95-33,-2 0 0,0 0 0,-2 0 0,-4 50 0,3-61 32,-3 6-10,0 0 1,-1 1 0,-1-1-1,-8 20 1,6-20-35,1 0 0,1 0 0,1 1 0,-2 23 0,4-23 44,0-1-1,-1 0 0,-1 1 0,-1-2 0,-1 1 0,0 0 1,-2-1-1,0 0 0,-1-1 0,-1 0 0,-1 0 0,0-1 0,-2-1 1,-18 22-1,0-8-92,-1-2 0,-1 0 1,-1-3-1,-1 0 0,-73 36 0,82-46 53,-1-1 0,-1-2 0,0-1-1,-1-1 1,0-1 0,-1-2 0,1-1 0,-1-1-1,-45 1 1,54-6 56,1-2 1,-1 0-1,0-2 0,1 0 0,0-1 1,0-1-1,0-1 0,1-1 1,-28-14-1,19 5 103,0-1 1,1-1 0,1-2-1,1 0 1,-28-32 0,32 32-72,-29-32-4,1-2 0,-48-71 0,85 107-54,0 0 0,1-1 0,1-1-1,1 1 1,1-2 0,1 1 0,1-1 0,1 0 0,0 0 0,2 0-1,-1-34 1,4 53 6,10-271 14,-5 101-37,-6 137 25,1 0 0,1-1 0,2 1-1,2 1 1,1-1 0,22-67 0,-6 47-174,3 1 1,3 2-1,2 0 1,2 2 0,2 1-1,2 2 1,69-70-1,-45 61-1699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50:24.153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925 140 3073,'0'0'2145,"-8"-5"-1979,-1 1-92,0-1 0,-1 1 0,1 1 0,-1 0 1,0 0-1,0 1 0,0 0 0,0 1 0,-18-1 0,2 4-74,1 0 0,0 2-1,0 1 1,0 1 0,0 0-1,-43 20 1,9 1-36,-84 52 0,122-66 32,1 1 1,1 1 0,0 1 0,1 1-1,1 0 1,0 1 0,1 1-1,1 0 1,1 1 0,1 1-1,-12 25 1,7-4-14,1 1 0,2 1 0,2 1 0,-13 89-1,1 11 43,5-39-2,5 1 1,-2 117 0,16-186-21,2 0 0,2-1 0,1 1 0,1-1-1,14 46 1,-16-73-12,1 0 0,-1-1 1,2 1-1,-1-1 0,1 0 0,1 0 0,0-1 0,0 1 0,0-1 0,1-1 0,0 1 1,1-1-1,0 0 0,0-1 0,0 0 0,1 0 0,0-1 0,0 0 0,0 0 0,1-1 1,0-1-1,-1 1 0,1-1 0,13 1 0,40 4-51,0-3 1,91-5-1,-67-1-6,134-11 104,-44 2-39,561 7 84,-377 5-57,-303-3-33,-1-2-1,0-3 0,0-3 0,-1-2 1,0-2-1,-1-3 0,-1-2 1,81-39-1,-120 48-6,-1 0 0,0 0 0,0-1 0,-1-1 0,0 0 0,-1-1 0,-1 0 0,0-1 0,0 0 0,-1-1 0,-1 0 0,11-23 0,-10 16-327,-1-1-1,-2 0 0,0 0 0,-1-1 1,-1 0-1,-2 0 0,0 0 0,0-36 0,-4-10 528,-3 0 0,-3 1 0,-3-1 0,-23-85 0,22 116 8,-2 1 0,-1 0 0,-1 1 0,-3 0 0,0 2 0,-3 0 0,0 1 0,-53-60 0,45 65-133,-2 0 0,-1 2 0,-1 1 0,-62-35 1,-157-60-747,169 84 557,-159-62 46,204 86 60,-1 2 0,1 2 0,-2 2 1,-41-3-1,-161 10-221,196 3 121,1 2 1,0 3-1,0 1 1,-58 22-1,17 1 165,-95 51-1,148-66-41,-29 14-1296,28-22-549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3:54.120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25 367 4690,'0'0'1732,"-3"0"-1578,2 1-130,0-1-1,0 0 1,0 0-1,0 1 0,0-1 1,0 0-1,0 1 1,0-1-1,0 1 1,0 0-1,0-1 0,0 1 1,1 0-1,-1-1 1,0 1-1,0 0 1,1 0-1,-1 0 0,0 0 1,1-1-1,-1 1 1,1 0-1,0 0 0,-1 0 1,1 0-1,0 0 1,-1 0-1,1 0 1,0 0-1,0 1 0,0-1 1,0 0-1,0 0 1,0 0-1,0 0 1,0 0-1,1 1 0,6 54-200,-6-52 222,42 177-126,10 52-484,-37-150 424,-16-81 552,1-12-392,1-2-23,2-1 0,0 1 1,0 0-1,1 1 0,0-1 1,1 1-1,0 0 0,9-11 1,67-80-26,248-237 40,-263 272-8,129-111 0,-165 153-3,2 2 0,0 1-1,2 1 1,55-23 0,-87 43 3,0-1-84,0 1 0,0 0 0,0 0 0,0 0-1,1 0 1,-1 0 0,1 1 0,-1 0 0,4-1 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02.177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355 575 3986,'0'0'827,"-13"-2"-496,7 1-260,-15-3 194,-1 1 0,0 0 0,-32 2 0,51 2-266,1 0 0,0-1 1,0 1-1,0 0 0,0 0 1,0 0-1,1 1 0,-1-1 0,0 0 1,0 1-1,1-1 0,-1 1 1,1 0-1,-1-1 0,1 1 0,-2 3 1,-22 38-33,18-31 17,-16 30-21,1 1 1,3 1 0,1 1 0,2 0 0,2 1 0,3 1 0,1 0 0,2 0 0,-2 94 0,10-111-6,-1 4-27,1 1-1,2-1 1,1 0-1,2 1 1,13 47-1,-5-45 69,1-1-1,2 0 0,1-1 0,2-1 1,2-1-1,1-1 0,1 0 0,1-2 0,42 39 1,-43-48 9,0-1 0,2 0 1,1-2-1,0-1 0,1-2 1,0 0-1,2-2 0,0 0 1,0-3-1,1 0 0,0-2 1,37 6-1,28-6 94,160-6-1,-173-4-77,216-18 1,-39 1-15,-62 14-11,378-22 4,301 4 59,-686 34-69,59 1-2,-209-11 10,22-1 15,0-1 1,100-17-1,-123 11 8,256-57 64,-218 44-64,131-54 0,-153 47-1,-3-2-1,0-3 0,-2-2 0,-1-2 0,-2-2 0,65-68 0,-99 94-22,-1-1 0,-1 0 1,-1-1-1,1 0 0,-2 0 0,0-1 0,-1 0 0,0-1 0,-2 0 1,0 0-1,0-1 0,-1 1 0,-2-1 0,1 0 0,-2 0 1,0-1-1,-1-18 0,-3 2-42,-1 1-1,-2-1 1,-1 0 0,-2 1-1,-1 1 1,-17-43 0,2 10-339,-62-122 1,72 163 516,-1 0-1,-1 1 1,-1 0 0,-1 2 0,-1 0 0,0 1-1,-40-30 1,-3 5 22,-2 3-1,-1 3 0,-3 2 1,0 4-1,-75-25 1,67 38-161,0 3 1,-151-12-1,120 17-3,46 5-4,-621-59-559,320 42 121,-299-9 1350,496 34-718,-265 37 0,283-17-186,-239 50 4,90 29-52,58-18 17,26-3 76,205-76-45,1 0 0,0 0 0,0 1 1,0-1-1,1 2 0,-1-1 0,1 0 0,0 1 0,1 0 0,-7 8 0,1 2-167,1-1-1,-12 29 0,3-5-583,-5 2-824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17.482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1 624,'0'0'5672,"18"0"-5453,58 3-171,77 14-1,2 0 53,736-1 480,-588-18-389,292-19-101,-54 7-1517,-389 28 1523,-138-5 303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19.746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16 1889,'0'0'2278,"4"-1"-2195,19-4-18,-14 3 22,-1 0 0,1 0 0,0 0 0,0 2 0,-1-1-1,1 1 1,13 1 0,-21 0-77,0-1 0,0 1 0,-1-1 0,1 1 0,0 0 0,0-1 0,-1 1 0,1 0 0,0 0 0,-1 0 0,1 0 0,-1-1 0,1 1 0,-1 0 0,0 0 0,1 0 0,-1 0 0,0 0 0,1 0 0,-1 0 0,0 0 0,0 1 0,3 28 360,-3-26-348,1 51 259,-2-42-272,0 1 1,2-1-1,-1 0 1,2 0 0,0 0-1,0 0 1,1 0 0,1 0-1,0 0 1,7 14 0,-6-18-13,0 0 0,0-1 0,1 0 1,0 0-1,0-1 0,1 0 0,0 0 0,0 0 1,0-1-1,1 0 0,0 0 0,0-1 1,1 0-1,0-1 0,-1 0 0,1 0 0,1 0 1,-1-2-1,1 1 0,-1-1 0,1 0 1,18 0-1,-22-2-7,0 0 1,1-1 0,-1 0-1,0 0 1,1 0 0,-1-1-1,0 0 1,0 0 0,0-1-1,9-5 1,-4 1 10,0-1 0,0-1-1,-1 0 1,9-10 0,-12 11-29,-1 0 1,0 0-1,-1-1 1,0 0-1,0 0 1,-1 0-1,0 0 1,0-1-1,-1 1 1,-1-1-1,0 0 1,0 0-1,-1 0 1,0 0-1,0 0 1,-1-1-1,-1 1 1,-3-20-1,2 23 41,0-1 0,-1 1 1,0-1-1,-1 1 0,1 0 0,-1 0 0,-7-8 1,-4-10-27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20.272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48 2545,'0'0'2308,"5"-2"-1529,4 0-803,121-18-555,179-4 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20.767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11 3314,'0'0'2662,"13"0"-552,312-9-2454,-316 7 392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52.87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414 23 6227,'0'0'-32,"-14"-4"-107,11 3 129,-13-4 105,0 1 0,0 1 0,-18-2 0,28 4-75,-1 1 0,1 0 1,0 0-1,-1 1 0,1 0 0,0 0 1,0 0-1,0 1 0,0 0 1,0 0-1,0 1 0,0-1 0,-8 7 1,-4 3-25,1 1 0,0 1 0,1 0 0,1 2 0,0 0 0,1 0 1,1 1-1,1 1 0,0 0 0,1 1 0,1 0 0,1 1 0,1 0 0,1 0 0,0 1 0,1-1 1,2 2-1,0-1 0,1 0 0,1 1 0,1-1 0,1 1 0,3 22 0,-2-37-7,0 0 0,0-1-1,1 1 1,0 0 0,0 0 0,1-1-1,0 1 1,0-1 0,0 0-1,1 0 1,0 0 0,0 0-1,0-1 1,1 1 0,5 4 0,0-3-26,-1 1 0,1-2 0,0 1 0,0-2 0,1 1 0,0-1 0,0-1 1,14 4-1,13 1-277,-1-2 0,1-1 1,1-2-1,54-2 0,7-4-1764,-61-6 485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21.665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126 93 1697,'0'0'3121,"-17"7"-2691,-50 20-300,64-26-128,1 0 0,-1 0-1,1 1 1,0-1 0,0 1-1,-1-1 1,1 1 0,0 0-1,0 0 1,0 0 0,1 0-1,-1 0 1,0 0 0,1 0 0,-1 1-1,1-1 1,0 0 0,-2 6-1,2-3 1,0 0 0,0 1 1,1-1-1,0 1 0,0-1 0,1 8 0,0 3-1,-1-10-9,0 0-1,1 0 0,-1-1 1,1 1-1,1 0 0,-1 0 0,1-1 1,0 1-1,0-1 0,5 9 0,0-3-10,1-1 0,0 0 0,0-1 0,11 10-1,-10-11 60,1 0-1,0 0 0,1-1 0,-1 0 0,2-1 1,-1 0-1,1 0 0,-1-2 0,1 1 1,1-1-1,-1-1 0,0-1 0,1 1 0,0-2 1,-1 0-1,1 0 0,0-1 0,0-1 1,17-3-1,-20 2-23,0-1 0,0 0 0,0-1 0,-1 0 0,1 0 0,-1-1 0,0-1 0,12-8 0,-7 2 8,1 0 0,-2-1 0,24-27 0,-34 35-16,1 0 1,-1-1-1,-1 1 1,1-1-1,-1 0 1,1 0-1,-2 0 0,1 0 1,-1 0-1,2-11 1,-2-8 104,-1-35 0,-1 22 483,0 36-579,1 0 0,-1 0 0,1 0 0,-1 0 0,0 1 0,1-1 1,-1 0-1,0 0 0,0 1 0,0-1 0,-1 0 0,1 1 0,0-1 0,-1 1 0,1 0 0,-1-1 0,1 1 0,-3-1 1,-36-23 157,27 18-59,-4-2-97,0 2 0,-1 0 0,0 1 0,0 0 0,0 2 0,-1 0 0,1 1 0,-1 1 0,-34 0 0,49 2-42,0 1 0,1-1 1,-1 1-1,1 0 0,-1 0 1,1 0-1,0 0 1,-1 0-1,1 1 0,0 0 1,0-1-1,0 1 0,-4 4 1,-33 34-1219,36-35 995,-15 17-1864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23.994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57 960,'0'0'3522,"12"0"-1324,1915 0-2059,-1744-5-151,254-41 0,-396 42 871,-13 2-2078,19 4-1057,-17-2-827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24.829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62 2609,'0'0'1809,"39"-2"-1441,-38 2-351,1 1 1,0-1-1,-1 1 0,1 0 1,-1 0-1,1 0 0,-1 0 1,0 0-1,1 0 0,-1 0 0,0 0 1,0 0-1,0 1 0,0-1 1,0 0-1,0 1 0,0-1 0,0 1 1,-1-1-1,1 1 0,0-1 1,-1 1-1,0 0 0,1-1 0,-1 1 1,1 2-1,6 45 583,-6 91-264,-1-136-337,1-1 0,0 1 0,-1-1-1,1 0 1,1 1 0,-1-1 0,1 0-1,-1 0 1,1 0 0,0 0 0,0 0-1,0 0 1,0 0 0,1-1 0,-1 1-1,1-1 1,-1 1 0,1-1 0,0 0-1,0 0 1,0-1 0,0 1 0,0 0-1,1-1 1,-1 0 0,0 0 0,1 0-1,6 1 1,8 1-52,-1-1 0,1 0 0,0-1 0,22-2 0,-28-1-99,1 0-1,0-1 0,-1-1 1,0 0-1,0-1 1,0 0-1,0-1 1,-1 0-1,0-1 1,0 0-1,0 0 1,-1-1-1,-1-1 1,1 0-1,-1 0 1,-1-1-1,10-13 1,-16 19 19,0-1 1,0 1-1,0-1 1,-1 1 0,1-1-1,-1 0 1,0 0-1,-1 1 1,1-1-1,-1 0 1,0 0-1,0 0 1,0 1-1,-1-1 1,0 0 0,-2-7-1,1 4 89,-1 0 0,-1 0 0,1 1-1,-1-1 1,0 1 0,-1 0 0,0 0 0,-8-9 0,-56-56 4960,87 70-8208,3 2 2022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25.200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16 4530,'0'0'1161,"9"0"-761,148-7 51,8-1-3706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25.567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 2385,'0'0'2839,"14"2"-2535,254-1 564,-139-2-4124,-106 1 740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25.982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11 40 208,'0'0'5048,"2"-6"-4363,7-27 639,-11 70-1297,3-13-46,-11 113 0,2-33-311,5 120 1,7-181-3254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26.322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50 3298,'0'0'1808,"64"0"-1600,-33 0-144,1-8-48,1-6-16,-2 0-864,-9 1-1969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27.606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61 144,'0'0'1948,"27"6"-1359,14 1-201,0-1-1,1-2 0,0-2 1,56-4-1,-15 1-430,486-13 171,-133 12 136,-15 1-18,-135-32-114,-37 2-2,-243 31-57,-3-1-199,0 1-1,0 0 1,0 0-1,0 0 1,0 0-1,0 0 1,0 1-1,0 0 1,-1-1-1,5 3 1,10 2-2558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28.410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34 4098,'0'0'720,"14"-6"-666,-7 4-41,5-3 10,1 0-1,-1 1 1,1 1-1,0 0 0,0 0 1,19 0-1,-32 4-17,1-1-1,-1 0 0,1 1 0,-1-1 1,0 0-1,1 1 0,-1-1 0,1 1 1,-1-1-1,0 1 0,1-1 0,-1 1 0,0-1 1,0 1-1,1 0 0,-1-1 0,0 1 1,0-1-1,0 1 0,0 0 0,0-1 1,0 1-1,0-1 0,0 1 0,0 1 1,1 21 247,-1-19-169,-2 14 16,1 1 0,-7 26 0,5-33-66,0 1 0,1-1 0,1 1 1,0 0-1,0-1 0,2 1 0,2 19 1,-2-27-43,1-1 0,0 1 0,0-1-1,0 0 1,0 0 0,1 0 0,-1 0 0,1-1 0,0 1 0,0-1 0,1 1 0,-1-1 0,1 0 0,0 0 0,-1-1 0,1 1-1,0-1 1,1 0 0,-1 0 0,0 0 0,1-1 0,7 3 0,5 0-42,0 0 1,0-1-1,0-1 1,31 0-1,-41-2 35,0-1-1,0 1 0,0-1 1,0 0-1,-1-1 0,1 0 1,0 0-1,0 0 1,-1-1-1,1 0 0,-1 0 1,0 0-1,9-7 0,-11 6 15,0 0 0,0 0-1,0 0 1,-1 0-1,1-1 1,-1 0-1,0 1 1,0-1-1,0-1 1,-1 1-1,0 0 1,0 0-1,0-1 1,-1 1-1,0-1 1,1-10-1,-1 14 10,1-17-19,0 1 0,-1 0 0,-1-1 0,0 1 0,-2-1 0,0 1 0,-1 0 0,-6-23 0,9 41-34,0-1 0,0 1 0,0 0 0,1-1 0,-1 1-1,0-1 1,0 1 0,1 0 0,-1-1 0,0 1 0,0-1 0,1 1 0,-1 0 0,1 0-1,-1-1 1,0 1 0,1 0 0,-1 0 0,0-1 0,1 1 0,-1 0 0,1 0 0,-1 0-1,1 0 1,-1 0 0,1-1 0,-1 1 0,1 0 0,-1 0 0,0 0 0,1 0 0,-1 0-1,1 0 1,-1 1 0,1-1 0,-1 0 0,1 0 0,-1 0 0,1 0 0,0 1 0,1-1-260,19 0-1030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28.753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34 4770,'0'0'993,"99"-8"-1586,-64 2 593,-4 2 0,-3-2 0,1 2 0,-7 0-352,-7 2-672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53.27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0 3666,'0'0'117,"3"23"-48,64 375 1423,-61-366-1324,0-5-91,-2-1 1,1 35-1,-5-61-113,0 0 0,0 1-1,0-1 1,0 0 0,0 1 0,0-1-1,0 0 1,0 1 0,0-1 0,0 0-1,0 1 1,0-1 0,0 0 0,1 1 0,-1-1-1,0 0 1,0 1 0,0-1 0,0 0-1,1 0 1,-1 1 0,0-1 0,0 0 0,0 0-1,1 1 1,-1-1 0,0 0 0,0 0-1,1 0 1,-1 1 0,0-1 0,1 0-1,-1 0 1,0 0 0,1 0 0,-1 0 0,1 0-1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29.090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 3330,'0'0'240,"125"0"-224,-96 0 80,-1 0 32,7 0-112,5 0-16,-1 0-32,-2 0-1041,-4 0-1168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29.504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53 2417,'0'0'771,"12"-8"-216,41-21-302,-45 26-239,-1 0-1,1 1 1,0 0-1,0 0 1,0 1-1,0 0 1,0 0-1,0 1 1,0 0-1,12 1 1,6 0 16,-22-1-28,-1 0-1,1 0 1,-1 0-1,1 1 0,-1-1 1,1 1-1,-1 0 1,0 0-1,1 0 0,-1 0 1,0 1-1,6 3 1,-7-4-14,-1 1 0,1 0 0,0 0 0,-1 0 0,0 0 1,1 0-1,-1 0 0,0 0 0,0 0 0,0 0 0,0 1 0,-1-1 1,1 0-1,-1 1 0,1-1 0,-1 0 0,0 1 0,0-1 0,0 5 0,0 0-28,0 0 0,0 0 0,-1 0 0,0 0 0,0 0-1,-1 0 1,0 0 0,0-1 0,0 1 0,-1-1 0,0 1-1,-1-1 1,1 0 0,-1 0 0,0 0 0,-7 6-1,-62 65-2008,49-55 1927,2 2-1,-37 48 0,56-67 274,0 0 0,0 1 0,0-1-1,1 1 1,0 0 0,0 0 0,0 0-1,1 0 1,0 0 0,0 0-1,0 12 1,1-17-105,1-1 1,0 1-1,-1 0 0,1-1 0,0 1 0,0-1 0,0 1 0,-1-1 0,1 1 1,0-1-1,0 0 0,0 1 0,0-1 0,0 0 0,0 0 0,0 1 1,0-1-1,0 0 0,0 0 0,1 0 0,27 1 456,-26 0-404,50 1-153,98-8 1,-115 0-1318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36.347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0 688,'0'0'0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38.495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7 45 656,'0'0'206,"9"-5"-150,-3 1-84,0 0 148,1-1 0,0 1-1,0 1 1,0-1-1,1 1 1,-1 0 0,1 1-1,0 0 1,13-2-1,0 3 364,-16 1-383,1 0 1,0 0-1,0 0 1,-1 1-1,1-1 1,7 3-1,-10-2-54,-1 1 1,1-1-1,0 1 0,0 0 0,-1-1 0,1 1 0,-1 0 0,0 1 1,0-1-1,1 0 0,-1 1 0,-1-1 0,1 1 0,2 4 0,3 3 55,-1 1-1,0 0 0,-1 0 1,-1 0-1,1 1 0,-2-1 1,0 1-1,0 0 0,-1 0 1,0 1-1,-1-1 0,-1 0 1,0 0-1,-2 14 0,1-20-93,0-1-1,0 0 1,-1 0 0,0 0-1,-4 6 1,4-7-5,0 0 1,0 0-1,0 1 1,1-1-1,-1 0 1,1 0-1,0 1 0,1-1 1,-1 7-1,-1 67 13,4 84 29,18-59 180,-20-99-223,1-1-1,0 0 1,-1 1-1,1-1 1,1 0-1,-1 1 1,0-1 0,1 0-1,0 0 1,0 0-1,0 0 1,0-1 0,0 1-1,0 0 1,1-1-1,-1 1 1,1-1-1,0 0 1,-1 0 0,5 2-1,3 0-63,0 0 0,-1-1 0,1 0 0,1 0 0,12 1 0,16 4 10,-35-7 51,1 2 0,-1-1 0,1 0 1,-1 1-1,0 0 0,0 0 0,0 0 0,4 6 0,-7-9 3,0 2 242,-32-2 549,26 0-786,1 0 1,-1 0-1,1 1 0,-1 0 0,1-1 1,-1 2-1,1-1 0,0 0 0,0 1 0,-1 0 1,1 0-1,0 0 0,1 0 0,-1 1 0,-5 4 1,2 0 6,1 0 1,0 1 0,0-1-1,1 1 1,0 0-1,-5 12 1,3-5-14,1 0 0,0 0 0,1 1 0,1 0 0,1-1 0,0 2 0,1-1 0,1 0 0,0 28 0,3-25 3,0 0 0,1-1-1,9 35 1,4 17-1,-1 28-200,1 144-1,-16-132 282,-1-108-69,1-1 1,-1 0 0,0 0 0,0 0 0,0 1 0,0-1 0,0 0 0,0 0 0,-1 0 0,1-1-1,0 1 1,0 0 0,-1 0 0,1-1 0,-1 1 0,-1 0 0,-24 10 209,2-7-48,-1-2-1,1 0 0,0-1 1,-31-4-1,-6 1-249,21 2-340,23 0-2384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44.401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90 0,'0'0'4095,"0"-4"-3988,1 1-69,-1-1 1,1 1-1,0 0 0,0-1 1,0 1-1,0 0 0,1 0 1,0 0-1,-1 0 0,1 0 1,0 0-1,0 0 0,1 1 1,-1-1-1,0 1 1,1-1-1,0 1 0,-1 0 1,1 0-1,0 0 0,0 0 1,0 1-1,4-2 0,6-1-33,-1 0-1,1 0 0,1 1 0,-1 1 1,0 0-1,1 1 0,-1 1 0,1 0 1,19 3-1,-31-3-4,0 1 0,0 0 0,0 0 0,-1 0 0,1 0 0,0 0 0,-1 0 0,1 0 0,-1 0 0,1 1 0,-1-1 0,0 1 0,1-1 0,-1 1 0,0-1 0,0 1 0,0 0 0,0 0 0,0-1 0,-1 1 0,1 0 0,0 0 0,0 3 0,9 47 51,-9-41-58,0-1 1,-1 0-1,0 0 0,0 0 1,-1 0-1,-1 1 1,0-1-1,0 0 0,-1-1 1,0 1-1,0 0 1,-1-1-1,-1 0 1,-9 16-1,-17 14-218,23-30 234,1-1 0,0 1 0,-10 18 0,17-26-6,-1 0 1,0-1 0,1 1-1,-1 0 1,1-1 0,-1 1-1,1 0 1,0 0 0,-1 0-1,1 0 1,0-1 0,0 1-1,-1 0 1,1 0 0,0 0-1,0 0 1,0 0 0,0 0-1,0 0 1,0-1 0,1 1-1,-1 0 1,0 0 0,0 0-1,0 0 1,1 0 0,-1-1-1,1 1 1,-1 0 0,0 0-1,1 0 1,0-1 0,-1 1-1,1 0 1,-1-1 0,1 1-1,0-1 1,-1 1 0,1 0-1,0-1 1,0 1 0,-1-1-1,1 0 1,0 1 0,0-1-1,0 0 1,1 1 0,5 0-15,0 0 0,0-1 0,0 0 0,0 0-1,9-2 1,5 1 14,132 1-3250,-139 0 2366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44.959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0 0 1169,'0'0'1438,"1"0"-1418,0 0 1,0 0-1,-1 0 1,1 0 0,0 0-1,0 1 1,0-1 0,0 0-1,-1 0 1,1 1 0,0-1-1,0 0 1,-1 1 0,1-1-1,0 1 1,-1-1-1,1 1 1,1 0 0,3 8 133,0 1 1,0 0 0,-1 0 0,0 0 0,-1 1-1,0-1 1,2 13 0,7 83 269,-2-11-72,-7-78-1955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45.593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66 0 2577,'0'0'1403,"-2"12"-930,-57 215 973,58-217-1446,-1 0 0,1 1 0,1 17 0,0-26-70,0-2 53,0 1-1,1-1 1,-1 1-1,1-1 0,-1 1 1,1-1-1,-1 0 1,1 1-1,-1-1 1,1 0-1,-1 1 0,1-1 1,-1 0-1,1 0 1,-1 1-1,1-1 0,0 0 1,-1 0-1,1 0 1,-1 0-1,1 0 1,0 0-1,-1 0 0,2 0 1,20 0-106,-18 0 93,22 0 101,-7 1-1005,1-1-1,0-1 0,-1-1 1,38-8-1,-46 6 492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46.025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0 1 1473,'0'0'2462,"0"2"-2243,0 239 1312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47.096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34 2257,'1'-4'4882,"0"4"-4850,35 0-66,1-2 0,0-2 0,0-1 0,46-12 0,-81 15 34,-3 32 45,0-23-42,-1 0 1,0 1-1,-1-2 1,0 1-1,0 0 1,0 0-1,-1-1 1,-7 10-1,-6 11 46,16-19-57,-1-1-1,1 1 1,1-1 0,-1 1-1,1-1 1,1 1 0,1 10-1,-1-15 3,1 0-1,-1 0 0,1 0 0,-1-1 1,1 1-1,0-1 0,0 1 1,1-1-1,3 4 0,9 11-6,-11-9 23,1 0-1,-1-1 1,-1 1-1,0 1 1,0-1-1,-1 0 1,1 1-1,-2-1 1,1 1-1,-1 0 1,-1 0-1,0-1 1,0 1-1,0 0 1,-4 13-1,3-19 8,0 0-1,0 0 1,-1 0-1,1 0 1,-1 0-1,0 0 1,0 0 0,0-1-1,0 1 1,0-1-1,0 0 1,-1 1-1,1-1 1,-1 0-1,0 0 1,0-1-1,1 1 1,-1-1-1,0 1 1,-7 1 0,-6 2-93,0-1 0,0 0 0,-17 1 1,0 0-1528,14 1-1985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55.454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0 1 2065,'4'2'4755,"17"7"-4820,6 4 53,50 32 1,-26-14 34,-48-28-23,1 0 1,0 0-1,0 0 0,-1 1 1,0-1-1,0 1 0,0 0 1,0 0-1,0 0 0,-1 1 1,0-1-1,0 0 0,0 1 1,0 0-1,-1-1 0,0 1 1,0 0-1,1 7 0,1 13 3,-2 0 0,-2 37 0,0-27-2,1-14 1,1-7 5,-1 0 1,0 1-1,-2-1 0,1 0 1,-2 0-1,-5 19 0,2-9-12,1 0 0,2 0-1,0 1 1,1 0 0,2-1-1,4 47 1,6 15 21,30 121 0,-27-92 0,10 34 27,-22-144-48,0 0 1,1 0-1,0-1 0,-1 1 1,2-1-1,-1 1 0,0-1 1,1 0-1,0 0 1,0 0-1,0 0 0,0 0 1,1-1-1,0 0 0,7 6 1,-3-4-7,-1-1 1,1 0-1,0-1 1,0 0 0,0 0-1,1-1 1,-1 0-1,11 1 1,42 9-137,-59-12 155,-2 0 61,-1 2-40,0 1-1,0-1 1,0 0-1,-1 1 0,1-1 1,-1 0-1,1 0 1,-1 0-1,0 0 1,0 0-1,0-1 0,0 1 1,0 0-1,-4 1 1,-20 22-69,19-10 34,1 1 0,1-1 0,1 1 0,0 0 0,1 1-1,0-1 1,1 23 0,-6 24 7,0 2-5,3 0 1,2 0-1,4 0 0,9 74 1,-7-74 110,-5 86-1,-1-88-12,8 96-1,16-12-40,6 47 8,-21-157-45,-2 0 0,-1 0 0,-2 1 0,-4 41 0,1-67-6,0 0-1,0 0 1,-1 0-1,-5 12 1,6-19-6,0 0 0,-1 0 1,0 0-1,0 0 0,0-1 0,0 0 1,-1 1-1,0-1 0,0 0 1,0-1-1,-5 5 0,4-5-4,-5 5 14,0-1 0,0 0-1,0-1 1,-1 0 0,0 0-1,-1-1 1,-21 6 0,-123 38 154,153-48-415,0 0 0,0 0 1,1-1-1,-1 1 0,0-1 1,0 0-1,0 0 1,-5-1-1,8-15-3016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53.70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 3586,'2'16'-16,"19"627"1934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56.466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7 556 912,'-6'12'5880,"10"-43"-4674,5 11-1223,1 0 1,1 1-1,0 0 0,1 1 0,19-21 0,-10 11 4,-2 2-23,40-52 8,86-152 1,-137 212 27,2-4-3519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58.418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134 1 4290,'0'0'1865,"-1"11"-867,-3 4-994,-1-1-1,-1 0 1,0 0 0,-1 0 0,0-1 0,-1 0 0,-12 15 0,1 1-1,12-18-12,0 0 1,1 0-1,1 1 0,0 0 0,0 0 0,2 0 0,-1 0 0,1 1 0,1 0 0,0-1 0,0 23 1,2-34-4,1 0 1,-1-1 0,0 1 0,1-1 0,-1 1 0,1 0 0,-1-1 0,0 1 0,1-1 0,0 1 0,-1-1 0,1 0 0,-1 1-1,1-1 1,-1 1 0,1-1 0,0 0 0,-1 1 0,1-1 0,0 0 0,-1 0 0,1 0 0,0 0 0,-1 1 0,1-1-1,0 0 1,1 0 0,21 1-124,142-1-434,-94 0-4278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58.760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 1 4130,'0'0'734,"0"7"-718,6 44-51,3-1 0,28 91 0,-24-95-415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59.411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27 46 2801,'0'0'2305,"2"-5"-1977,-1 3-321,0-1 0,1 0 0,-1 1 0,1 0 0,-1-1-1,1 1 1,0 0 0,0 0 0,0 0 0,0 0-1,0 0 1,1 1 0,-1-1 0,1 0 0,-1 1 0,1 0-1,-1 0 1,1 0 0,0 0 0,-1 0 0,1 0-1,0 1 1,0-1 0,-1 1 0,1 0 0,4 0 0,-3-1-7,1 1 0,-1 0 1,0 1-1,1-1 1,-1 1-1,0 0 0,0 0 1,0 0-1,0 0 1,0 1-1,5 2 0,-6-2 3,-2 0 0,1 0-1,0 0 1,0 0 0,0 0 0,-1 0-1,0 0 1,1 1 0,-1-1-1,0 0 1,0 1 0,0-1-1,0 1 1,0 0 0,-1-1-1,1 1 1,-1-1 0,0 1 0,0 0-1,0 2 1,1 11 34,-1-1 0,-1 1 0,-1 0 1,0-1-1,-1 0 0,0 1 0,-8 18 0,1-8-8,-2 0 0,-1-1 0,-18 26 0,-50 78-7,81-129-24,0 0-1,-1 1 1,1-1 0,0 0-1,0 1 1,0-1 0,0 0 0,-1 1-1,1-1 1,0 1 0,0-1 0,0 0-1,0 1 1,0-1 0,0 1 0,0-1-1,0 0 1,0 1 0,0-1 0,0 1-1,0-1 1,0 0 0,1 1-1,-1-1 1,0 1 0,0-1 0,0 0-1,1 1 1,-1-1 0,0 0 0,0 1-1,1-1 1,-1 0 0,1 1 0,17 5-185,34-6-200,-38-1 335,42 3-32,-33-1-340,1 0-1,-1-1 1,1-2 0,44-8-1,-48 4-1402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5:00.077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153 1 1617,'0'0'2444,"-15"11"-2028,-45 38-149,55-44-234,0 0 0,1 0 1,0 0-1,0 0 0,0 1 1,0-1-1,1 1 1,0 0-1,0 0 0,1 0 1,0 0-1,0 1 1,0-1-1,0 7 0,-3 7 37,-3 18 85,2 1-1,1 0 0,2 0 1,2 0-1,4 44 0,-3-78-170,1 1 0,0 0 0,0 0 0,1-1-1,0 1 1,-1-1 0,2 1 0,-1-1 0,1 0 0,0 0-1,0 0 1,0 0 0,0-1 0,1 1 0,0-1 0,0 0-1,0 0 1,1 0 0,-1 0 0,1-1 0,0 0 0,0 0-1,0 0 1,0-1 0,1 0 0,-1 1 0,1-2 0,-1 1-1,1-1 1,0 0 0,-1 0 0,1 0 0,11-1 0,-16 0-8,1 0 0,-1 0 0,0 0 0,0 0 1,0 0-1,1 0 0,-1-1 0,0 1 0,0 0 1,0-1-1,0 1 0,0 0 0,0-1 0,1 1 0,-1-1 1,0 0-1,0 1 0,-1-1 0,1 0 0,0 0 1,0 0-1,0 1 0,0-1 0,-1 0 0,1 0 1,0 0-1,0-2 0,0-1-152,0-1 1,0 1-1,0 0 1,-1 0-1,0-1 1,0-6-1,0 2-100,0 8 261,0-1 0,-1 0 0,1 0 0,0 0 0,-1 0 1,1 1-1,-1-1 0,0 0 0,0 0 0,0 1 0,1-1 0,-2 0 0,1 1 0,0-1 0,0 1 1,0 0-1,-1-1 0,-1-1 0,-1 0 74,0 0-1,-1 0 1,1 1 0,-1-1 0,0 1-1,-7-3 1,-3 1 315,0 0 0,0 1 1,-26-2-1,34 4-171,-10 1-541,16 0 293,1 0 1,-1 1-1,1-1 1,0 0-1,-1 0 1,1 1 0,-1-1-1,1 0 1,0 0-1,-1 1 1,1-1-1,0 0 1,0 1-1,-1-1 1,1 1 0,0-1-1,0 0 1,-1 1-1,1-1 1,0 1-1,0-1 1,0 1 0,0-1-1,0 0 1,0 1-1,-1-1 1,1 1-1,0-1 1,0 1-1,1 0 1,-1-1 2,0 1 0,0-1 0,0 1 1,1-1-1,-1 1 0,0-1 0,0 1 0,1-1 0,-1 0 1,0 1-1,1-1 0,-1 0 0,0 1 0,1-1 0,-1 0 0,0 1 1,1-1-1,-1 0 0,1 0 0,-1 1 0,1-1 0,-1 0 0,1 0 1,-1 0-1,1 0 0,-1 0 0,0 0 0,1 0 0,-1 1 1,1-2-1,-1 1 0,1 0 0,-1 0 0,1 0 0,-1 0 0,2 0 1,1 0-198,18 0-821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5:00.652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47 57 3169,'0'0'1855,"-5"7"-1607,-1 2-177,1-1 0,1 1 1,-1 0-1,1 1 0,1-1 1,-1 0-1,2 1 0,-1 0 0,2 0 1,-3 19-1,4-13-35,0-4 3,0-1 0,1 0 0,3 22 0,-3-29-25,1 0-1,-1 0 1,1 1 0,0-1 0,0 0-1,1-1 1,-1 1 0,1 0 0,-1-1-1,1 1 1,1-1 0,-1 0 0,4 3-1,-2-2-6,0 0 0,1-1 0,-1 0 0,1-1 0,-1 1 1,1-1-1,0 0 0,0 0 0,0-1 0,0 0 0,8 1 0,9-1-8,40-2 1,-37 0-4,-17 1 3,-1-1 0,0 0-1,1-1 1,-1 0-1,0 0 1,0 0 0,0-1-1,0-1 1,8-4 0,-13 6 3,0 0 1,0 0-1,1 0 0,-2 0 1,1-1-1,0 1 1,0-1-1,-1 0 1,0 0-1,1 0 1,-1 0-1,0 0 0,0 0 1,-1 0-1,1-1 1,-1 1-1,0-1 1,0 1-1,0-1 1,0 0-1,0 1 1,0-7-1,-1-9 37,1 10-18,-1 0-1,0 1 1,0-1-1,-1 0 1,0 1-1,-1-1 0,0 0 1,0 1-1,0 0 1,-7-14-1,0 7 52,0 1-1,0 0 1,-1 1-1,-1 0 1,-19-18-1,27 28-104,0 1-1,0-1 0,0 1 0,0 0 0,0 0 0,-1 0 0,1 1 0,-1-1 0,1 1 0,-1-1 0,0 1 0,1 0 0,-1 1 0,0-1 1,0 1-1,1-1 0,-1 1 0,0 0 0,0 1 0,0-1 0,1 1 0,-1-1 0,0 1 0,1 0 0,-1 1 0,0-1 0,1 1 1,0-1-1,-1 1 0,1 0 0,-4 3 0,-20 17-1911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5:14.067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72 259 1393,'0'0'5658,"-7"-4"-5247,6 3-427,-15-8 421,2 0-1,-17-15 1,30 24-301,-1 0-40,2 0-45,21 1-514,-10-2 443,29 0-3,1-3-1,-1-1 1,0-1 0,54-17 0,151-63-334,-67 21 261,-161 59 89,-9 3-38,0 0 0,0 1 1,0 0-1,1 0 0,-1 1 1,11-1-1,-28 6-339,-18 14 73,-41 35 1,27-20-582,-2-1-1661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5:14.579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1 153 4530,'0'0'560,"13"-4"-536,144-49 259,107-31-80,-203 75-188,-37 7-87,-24 2 62,0 0 1,0 0-1,0 0 0,0 0 1,0 0-1,0 0 1,0 1-1,0-1 1,0 0-1,0 0 0,0 0 1,0 0-1,0 0 1,0 0-1,0 0 0,0 0 1,0 0-1,0 1 1,0-1-1,0 0 0,0 0 1,0 0-1,0 0 1,1 0-1,-1 0 1,0 0-1,0 0 0,0 0 1,0 0-1,0 1 1,0-1-1,0 0 0,-153 72-472,34-14-348,48-31 452,40-16 608,-43 21 0,74-32-225,1 0 0,-1 0-1,0 0 1,0 0 0,0 0-1,0 0 1,0 0 0,0 0-1,0 0 1,0 0 0,0 0-1,0 0 1,0 0 0,1 0-1,-1 0 1,0 0 0,0 0-1,0 0 1,0 0 0,0 0-1,0 0 1,0 0-1,0 0 1,0 0 0,0 0-1,0 0 1,1 0 0,-1 0-1,0 0 1,0 1 0,0-1-1,0 0 1,0 0 0,0 0-1,0 0 1,0 0 0,0 0-1,0 0 1,0 0 0,0 0-1,0 0 1,0 0 0,0 0-1,0 1 1,0-1-1,0 0 1,0 0 0,0 0-1,0 0 1,0 0 0,0 0-1,0 0 1,0 0 0,0 0-1,0 0 1,0 0 0,0 1-1,0-1 1,0 0 0,0 0-1,0 0 1,0 0 0,0 0-1,0 0 1,0 0 0,14 2 57,17-1-53,1 0 9,-1-3 1,0 0-1,0-2 0,54-14 0,-75 15-45,24-8-103,0 2 0,1 1 0,0 1-1,57-2 1,-89 8-201,5 17-3062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5:47.672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1143 184 2353,'0'0'2097,"-20"-14"-1860,-106-76 1116,121 87-1266,0 0-1,-1 0 1,1 1 0,-1 0-1,0 0 1,1 0 0,-1 1-1,0 0 1,0 0 0,-9 0-1,-66 3-216,57-1 228,-58 10-110,57-7 26,-47 3 0,-64-2-43,119-3 23,-1 1 1,1 1 0,0 0-1,0 1 1,-27 12-1,36-12-7,-1 0 1,1 1-1,0 0 0,0 0 0,0 1 0,-11 14 0,-37 51-88,54-70 100,-35 55-40,-50 100-1,69-116 38,2 1 0,1 0 0,-16 81 0,-7 137-9,30-137-17,9 125 0,0-220 29,0-8-2,1 0-1,2 1 1,0-1 0,1-1 0,1 1 0,0-1 0,11 21-1,73 124-21,-79-146 25,12 20-16,1-2 0,2-1 0,50 52 1,-59-70 7,1-1 1,0-1-1,1-1 1,0-1-1,1 0 1,1-2-1,0 0 1,31 11-1,60 10 25,162 26 0,-240-51-16,109 15 1,171 4 0,145-20 6,-58-2-1,-205 10 18,-10 1-8,185 12 5,-233-15-6,201 5-5,-205-12-9,218-2 19,-207-4-13,-14-2-4,-1-5 0,0-7 0,207-48 0,-228 33-43,-1-4 0,-2-5-1,101-52 1,-165 67-25,-1-1 0,-1-2 0,-2-2 0,-1-2 0,-1-1 0,35-41 0,119-174 104,-181 235-35,9-18 5,-1 0 0,-1-1-1,-2-1 1,-1-1 0,9-34 0,6-14 24,2-29-10,-8 24-8,-9 34 48,-3 0-1,-1-1 1,-3-1-1,-2-103 1,-5 142-60,-1 0 0,0 0 0,-1 1 0,0 0 0,-1-1 0,-8-17 0,-41-81 26,49 105-29,-8-15 11,-2 0 0,0 1 0,-2 1 1,0 0-1,-1 1 0,-1 1 0,-1 1 0,-37-28 1,25 25 7,0 1 0,-2 2 1,0 1-1,-1 2 0,-58-18 1,39 18 14,0 3 1,0 3-1,-1 1 1,-1 3 0,-61 2-1,-155 4-30,-293-2 425,351-4-326,-208-1 16,383 6-99,-341-12 60,6 6-118,359 6 36,-217 23-15,80-5 40,-373 2 32,467-17-102,0 3 0,1 3 0,-102 28 0,63-14-218,68-18 264,0-1-1,0-1 1,0-1-1,-35-3 1,-106-16-1560,121 10 150,-5 1-1567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03.947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2 14 1777,'0'0'3599,"0"6"-3581,0 104 1,0-109-6,0-1 1,0 1-6,0-1 13,-1 0-13,0 0 16,1-33-291,2-26 411,5 62 277,-1 6-471,-3-4 56,-2-4-3,0 1 1,-1 0 0,1-1 0,0 1 0,-1 0 0,1-1 0,-1 1 0,1 0 0,-1 0-1,0 3 1,1-3 7,0-2-6,0 0 33,16-39-100,-8 23 124,-9 16-28,4 41 180,0-50-233,-1 0 0,1 0 1,1 0-1,0 0 0,10-12 1,-14 26 133,0 1 0,0 0 0,0 0 1,-1 11-1,2 29-83,-2-46-32,0 0-16,0 7 23,0-5 11,0 0 1,0 0-1,0 0 1,0 0-1,0-1 0,0 1 1,0 0-1,-1 0 0,1 0 1,-1-1-1,0 3 0,-1-3-3,1 1 0,-1-1-1,1 0 1,-1 0-1,1 0 1,-1-1 0,0 1-1,0 0 1,1-1 0,-1 1-1,-3 0 1,3 0-19,-1 0 0,1 1 0,0-1 0,0 1 0,-1-1 0,1 1 0,0 0 0,1 0 0,-1 0 0,0 0 0,-2 4 0,-11 11-12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54.40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48 2497,'0'0'1593,"10"-7"-1497,-1 2-65,1-1 0,-1 1 1,1 1-1,0 0 0,0 0 1,1 1-1,-1 0 0,1 1 1,0 0-1,15 0 0,-20 1-21,1 1 0,0 1 1,-1-1-1,1 1 0,0 0 0,-1 0 0,1 1 0,-1 0 0,10 4 1,-13-4-3,0 0 0,-1 0 1,1 0-1,-1 1 0,0-1 1,1 1-1,-1-1 0,-1 1 1,1 0-1,0 0 1,-1 0-1,1 0 0,-1 0 1,0 0-1,0 1 0,0-1 1,0 0-1,-1 1 0,0-1 1,1 0-1,-1 6 1,0 4 29,-1-1 1,0 1-1,-1 0 1,0-1-1,-1 0 1,-1 1-1,0-1 1,0-1-1,-1 1 1,-1 0-1,0-1 1,0 0-1,-1-1 1,0 1-1,-1-1 1,0-1-1,-1 1 1,0-2-1,-1 1 1,1-1 0,-1 0-1,-1-1 1,0-1-1,-19 10 1,29-16-5,18 0-338,-4 1 312,1 0 0,-1 0 0,0 1 0,0 1 0,0 0 0,-1 1-1,1 0 1,-1 1 0,0 1 0,0 0 0,19 12 0,-25-13-2,1 0 1,-1 0-1,0 0 1,0 1-1,-1 0 0,0 0 1,0 0-1,0 0 1,0 1-1,-1 0 0,0 0 1,-1 0-1,0 1 1,0-1-1,0 1 1,-1 0-1,0-1 0,-1 1 1,0 0-1,1 11 1,-2-15 6,0 0 0,-1 0 0,1 0 0,-1 0 0,1 0 0,-1 0 0,0 0 1,-1 0-1,1-1 0,-1 1 0,0 0 0,1-1 0,-2 1 0,1-1 0,-4 5 1,1-4-2,0 1 1,0-1 0,-1 0 0,1 0 0,-1 0 0,0-1-1,0 0 1,-10 4 0,-61 17 65,71-22-325,0-1-1,0 0 1,0 0-1,0 0 1,0-1 0,0 0-1,0 0 1,0-1-1,0 0 1,-11-2-1,10-5-1312,6-7 68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17.388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191 125 16,'0'0'2881,"0"-8"-2355,1 6-437,0-4 16,0 1-1,0-1 1,-1 1 0,0-1 0,0 1 0,0-1 0,0 1 0,-2-8-1,1 12-56,0 0 0,0 0 0,0 0-1,0 0 1,0 1 0,0-1-1,-1 0 1,1 0 0,0 1-1,0-1 1,-1 1 0,1-1 0,0 1-1,-1 0 1,1-1 0,0 1-1,-1 0 1,1 0 0,-1 0 0,1 0-1,0 0 1,-1 0 0,-2 1-1,2-1-46,-1 0 0,1 1 0,0-1-1,-1 1 1,1 0 0,0 0 0,-1 0-1,1 0 1,0 0 0,0 0-1,0 0 1,0 1 0,-2 1 0,-120 160-81,122-160 82,1-3-58,2-3-469,-1 2 500,1-1 0,-1 1-1,1-1 1,0 1 0,-1 0 0,1 0 0,0-1 0,0 1 0,0 0-1,0 0 1,2-2 0,-2 2-2,141-183 206,-140 182-184,-1 1 0,0-1 0,1 0-1,-1 1 1,0-1 0,1 1 0,0 0 0,-1-1-1,1 1 1,0 0 0,0 0 0,0 0 0,-1 0-1,1 0 1,0 1 0,0-1 0,0 1 0,0-1-1,4 0 1,-2 2-6,0-1 1,-1 1-1,1 0 0,-1 0 1,1 0-1,-1 0 0,0 1 1,1-1-1,-1 1 0,0 0 1,3 2-1,29 22-187,55 51 1,-63-52-1990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18.713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11 1 2113,'0'0'1259,"0"2"-1200,-8 195 965,6 178-31,4-192-894,-3-54-2,4 219 310,16-6-321,2 51 20,4 154-87,-23-207-399,-3-177 386,1-162 47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19.735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12 8 1153,'0'0'2988,"-11"-8"-2831,12 14-150,0-1 0,0 1 0,1-1 0,0 1-1,0-1 1,0 0 0,5 8 0,7 17 26,4 45-9,1 7 23,-16-74-44,0 0-1,0 0 1,1-1 0,0 1 0,0-1 0,1 0 0,7 10-1,-6-11-4,-5-5-2,0 0-1,0 0 1,1 0 0,-1 0 0,-1 0-1,1 0 1,0 0 0,0 0 0,0 1-1,-1-1 1,1 0 0,0 0 0,-1 1-1,1-1 1,-1 0 0,1 3 0,-1-4 17,2 0 6,-2 0 7,0 0-2,0 2 19,0-2-6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20.203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0 387 576,'0'0'5352,"0"-17"-5293,1 7-67,0 0 0,0 0 0,1 0 1,0 1-1,1-1 0,0 0 0,8-14 0,39-67-244,-19 38 105,-12 17 42,-7 10-967,31-44 0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20.652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0 0 1473,'0'0'3292,"0"8"-2705,0 143-564,0-48-3440,0-81 1459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21.598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 0 384,'0'0'3938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22.375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0 30 0,'0'0'1996,"32"-1"-1767,10-4-613,62-1 0,-93 5 380,-1 0 0,1 0 0,13-5 0,-13 4 0,-1-1 0,1 2 0,14-2 0,33 3-575,-45 0-267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8:47.617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0 1 320,'0'0'1102,"9"8"629,6 26-1649,-2 0 0,-2 1 0,-1 0 0,-2 1 0,-1 0-1,-2 0 1,-1 1 0,-2 55 0,-6 293 688,6 332-420,16-552-349,-12-122 1,6 18 18,31 95-1,1 4 3,83 316 189,-64-302-11,-15-45-20,5 21-114,-41-108-43,21 48-1,-27-77-23,1 0 0,0 0 0,0 0 0,2-1 0,-1 0 0,1-1 0,17 16 0,50 52 4,-60-60 1,1-1 0,1 0 0,0-1 0,2-1 0,39 26 0,28 13 231,-55-34-89,35 19 1,-53-34-136,0 0-1,1-1 1,-1-1 0,1 0 0,0-1 0,23 2-1,94-3 92,-77-3-87,-49 0-11,1 1-1,-1-2 1,1 1 0,-1-1-1,0 0 1,1 0-1,-1 0 1,0-1 0,9-5-1,52-39 50,-44 30-46,11-9 5,0-2 0,-2-2 0,47-56 0,-45 33-17,-13 18 5,62-77 11,-32 46-14,-43 53 4,0-1 0,-1 0 1,-1 0-1,0-1 1,6-25-1,3-7-9,-3 8 20,-2-1-1,8-53 1,3-18 9,-3 35-20,-8 25 1,3 1 0,3 0-1,26-60 1,28-26-1,120-172 0,-116 187 29,-44 69-31,51-67-1,-46 79-3,3 1 1,47-38-1,-35 34 3,239-228-238,-182 165 226,97-85-20,-161 157 30,2 1 0,0 3 1,2 2-1,91-41 0,-75 42-17,-40 16 12,0 0 1,1 2-1,49-11 0,-8 5 29,78-28 0,-79 25-81,69-11 0,-21 6 10,-110 22 51,23-5-20,0 1 0,0 0 0,41 0 0,-59 4-284,-1 0 1,1-1-1,-1 0 0,0 0 1,0 0-1,0 0 0,0-1 1,0 0-1,0 0 0,6-6 1,4-1-1960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8:49.978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0 1153,'0'0'2305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8:50.351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2 1105,'31'-2'352,"-29"2"-240,0 0-112,2 0-16,3 0 16,2 0 0,2 0-208,0 0-593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54.95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0 114 80,'0'0'1275,"4"16"-813,15 66 185,32 149 1689,-56-259-1703,-1 1-658,1 0-1,-1-35 1,6 61 20,-1-12-121,2 0 0,-1 0 0,2 0-1,3-18 1,-3 26 104,0 0 1,0 0-1,0 0 1,1 0-1,0 0 0,0 1 1,0-1-1,0 1 0,1 0 1,0 0-1,0 0 0,0 1 1,7-6-1,26-15-221,1 2 0,1 1 1,1 2-1,49-16 0,-24 14-1398,-51 16 78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8:50.689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1 1505,'0'0'944,"2"0"-1040,7 0 0,0 0-592,2 0-657</inkml:trace>
  <inkml:trace contextRef="#ctx0" brushRef="#br0" timeOffset="1">1 1 1377,'116'0'816,"-114"0"-848,5 0-208,-1 0-272,3 0-849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8:51.029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22 368,'0'0'2625,"26"0"-3297,-17 0 400,-3 0-801</inkml:trace>
  <inkml:trace contextRef="#ctx0" brushRef="#br0" timeOffset="1">198 0 1505,'0'0'0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8:51.401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76 144,'0'0'736,"44"-6"-720,-33 6-16,2 0-32,0 0-832</inkml:trace>
  <inkml:trace contextRef="#ctx0" brushRef="#br0" timeOffset="1">402 1 992,'0'0'881,"-15"0"-1361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8:51.850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29 2 1553,'0'0'3425,"-8"-2"-3425,1 2-384,0 0-1041,1 10-463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8:52.189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0 10 1601,'9'-2'464,"-7"2"-432,1 0-16,1 0-16,5 0-16,6 0 16,3 6 0,1-4-16,5-2-176,-2 0-673,2 0-159</inkml:trace>
  <inkml:trace contextRef="#ctx0" brushRef="#br0" timeOffset="0.49">255 0 720,'0'0'433,"15"0"-433,-6 0 0,0 0 0,2 0-32,-3 2-593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8:52.564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14 592,'160'2'801,"-158"-2"-609,2 0-176,3 0-16,2 0 16,4 0-16,2 4 0,5-2-16,0-2-400,4 0-113</inkml:trace>
  <inkml:trace contextRef="#ctx0" brushRef="#br0" timeOffset="1">424 0 80,'0'0'944,"15"0"-912,-8 0-16,-1 0 0,5 2-16,2 0 0,5-2 0,2 0-80,1 0-368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8:52.935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5 512,'0'0'1505,"11"-4"-1473,-5 4-32,3 0 16,0 0-16,4 0 0,-2 0 0,0 0-240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8:54.726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1 191 2257,'0'0'3997,"6"0"-4083,30 0 85,50 2 21,1-5 0,134-21 0,167-45-17,-309 59 5,0 4 0,121 6 0,-85 2-3,77-1 1,449-12 36,-407-8-71,123-6 143,-214 20-87,215-5 10,608 8-39,-806-10 50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29.924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29 0 64,'0'0'2113,"-26"0"1102,24 0-3215,2 0-16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30.423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3 3 544,'-3'-2'2612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56.37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1 774 6771,'0'0'206,"9"16"-108,8 47-97,3-1 0,29 64 0,19-17 1482,-68-131-1013,1 6-477,1 0-1,0 0 1,0 1 0,2-1-1,0 0 1,7-14 0,42-90-64,-37 89 41,89-165-1627,158-220 0,-125 207-426,-119 178 202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30.796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1 32 48</inkml:trace>
  <inkml:trace contextRef="#ctx0" brushRef="#br0" timeOffset="1">1 32 48,'41'-32'3842,"-38"32"-4018,3 0-449,5 0-47,4 2-352,-1 0-97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31.138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0 1201,'0'0'3009,"2"0"-3105,0 0-16,3 0-192,1 4-513,3 0-47,0 0-385</inkml:trace>
  <inkml:trace contextRef="#ctx0" brushRef="#br0" timeOffset="1">1 0 1921,'107'4'2561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31.527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0 960,'0'0'1025,"2"0"-1185,5 0-16,-3 0-401</inkml:trace>
  <inkml:trace contextRef="#ctx0" brushRef="#br0" timeOffset="1">1 0 1809,'76'4'1088,"-69"-2"-2400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31.867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0 0 1761,'0'0'704,"20"0"-1760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32.224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10 2257,'0'0'256</inkml:trace>
  <inkml:trace contextRef="#ctx0" brushRef="#br0" timeOffset="1">1 10 2177,'87'-10'928,"-84"10"-1280,1 0-128,3 0-288,-1 0-369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32.582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10 1297,'0'0'1792,"15"0"-2992,-6 0-273</inkml:trace>
  <inkml:trace contextRef="#ctx0" brushRef="#br0" timeOffset="1">185 1 2145,'0'0'416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32.925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0 0 1105,'0'0'1664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33.282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0 8 1217,'70'-2'1280,"-67"2"-1280,-1 0 0,2 0-16,5 0 16,0 0-736,-1 0-1009</inkml:trace>
  <inkml:trace contextRef="#ctx0" brushRef="#br0" timeOffset="1">233 1 2353,'0'0'1681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33.608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72 2081,'129'-30'896,"-127"30"-960,3 0 0,5 0 16,1 0 48,7 0-32,4 0-128,-2 0-528,4-4-961</inkml:trace>
  <inkml:trace contextRef="#ctx0" brushRef="#br0" timeOffset="1">389 2 624,'0'0'3394,"2"-1"-3394,2 1-753,5 0 1,0 0-384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33.993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22 1457,'107'-13'592,"-100"13"-864,-1 0-80,1 0-529</inkml:trace>
  <inkml:trace contextRef="#ctx0" brushRef="#br0" timeOffset="1">172 3 96,'0'0'2209,"4"-2"-2241,0 2-64,3 0 0,2 0-704,-1 0-97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56.90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208 0 6115,'0'0'2177,"0"15"-1649,-10 11-416,-15 13-112,-6 8 0,-2 3-32,0 1-96,8-5-496,4-1-17,4-6-351,11-7-1217,0-14-1489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34.522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24 16 48,'-3'-2'4434,"-1"0"-4192,3 2-162,0 0 0,-1-1 0,1 1 0,0-1 0,0 0 0,0 1 1,0-1-1,0 0 0,0 0 0,0 1 0,0-1 0,0 0 0,0 0 0,-1-1 0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34.928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0 1 1217,'48'37'1808,"-45"-37"-1808,-1 0-16,2 0 16,5 0-48,6 0-32,1-2-320,-3 0-656,-5 2-225</inkml:trace>
  <inkml:trace contextRef="#ctx0" brushRef="#br0" timeOffset="1">215 15 496,'0'0'112,"48"-6"-720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35.252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56 672,'110'-14'993,"-106"10"-689,2-2-288,1 2 0,2 2 0,-3 2-16,3-2-304,0 2-513</inkml:trace>
  <inkml:trace contextRef="#ctx0" brushRef="#br0" timeOffset="1">253 0 272,'0'0'224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35.639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0 2545,'59'4'0,"-52"-4"-576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39.803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157 1 416,'0'0'656,"-5"16"-562,-45 120 5,38-108 79,0 0 1,-2-1 0,-1 0 0,-31 40-1,43-65-198,9-13 52,11-15 18,-4 10-22,1 0 1,18-15 111,-20 14 1850,-12 17-1838,0-1-1,0 0 0,1 1 1,-1-1-1,0 0 1,0 0-1,0-1 1,19 2-526,-15 1 363,0-1 1,1 1-1,-1 1 1,1-1-1,-1 0 1,0 1-1,0 0 0,0 0 1,0 0-1,0 1 1,-1-1-1,5 5 0,41 38 120,-35-30-78,-1 0 0,-1 1 1,17 27-1,-31-54-1378,2 8 1050,0 1 0,0 0 0,0 0 0,0 0 0,0 0 1,-1 0-1,1 0 0,-1 0 0,0 0 0,-1-3 0,-8-7-175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41.418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14 14 864,'0'0'1860,"-2"-3"-1345,-6-7-1,5 17 338,5 30 79,-1-28-1174,31 168 486,-19 156-62,-14-280-162,0-22-8,1 1-1,1-1 1,2 1 0,12 58-1,-9-60-2,-1 1 0,-1 0 0,-2 0 0,-1 1 0,-4 34 0,1 5-5,-11 196 16,3-156-27,8 185 0,23-89-745,-11-140 668,2 100 0,-12 71-259,-2-93 362,2-103-23,0-42-30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42.704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38 12 848,'0'0'1561,"-5"-1"-1126,1-1-105,-9-1-569,-2-1 3622,15 4-3333,0-2-26,0 2-45,0 29-70,3-14 101,0 0-1,1-1 1,1 1 0,0-1-1,1 0 1,11 18-1,14 39 15,-23-40-35,-6-23-38,-1 0 0,1 0-1,1 0 1,-1-1-1,1 1 1,1-1 0,-1 1-1,1-1 1,8 10 0,-11-9-231,-1-8 254,0 0 0,0 0 0,0 1 0,0-1 0,0 0-1,0 0 1,0 1 0,0-1 0,0 0 0,0 0 0,0 0 0,0 1 0,0-1 0,0 0 0,0 0 0,0 0 0,0 1 0,1-1 0,-1 0-1,0 0 1,0 0 0,0 1 0,0-1 0,0 0 0,0 0 0,1 0 0,-1 0 0,0 1 0,0-1 0,0 0 0,0 0 0,1 0 0,-1 0-1,0 0 1,0 0 0,0 0 0,1 0 0,-1 1 0,0-1 0,0 0 0,0 0 0,1 0 0,-1 0 0,0 0 0,0 0 0,1 0 0,-1 0-1,0 0 1,0 0 0,0 0 0,1-1 0,-1 1 0,0 0 0,0 0 0,0 0 0,1 0 0,-1 0 0,0 0 0,0 0 0,1-1-1,0 1-59,1 1 0,-1-1 0,1 0 0,-1 0 0,1 0 0,-1 0 0,1-1-1,-1 1 1,1 0 0,-1-1 0,1 1 0,-1-1 0,0 1 0,1-1-1,-1 0 1,0 0 0,1 1 0,0-2 0,6-11 2096,6-7-1759,115-162-2580,-112 158 341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42.995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89 576,'0'0'806,"20"0"-198,165 0 889,-159 0 2257,-32-5-3111,1 2-383,0 1 0,0-1 0,0 1 0,0 0 1,0 0-1,0 0 0,-1 1 0,1 0 1,0 0-1,-1 0 0,1 1 0,-8 0 0,12 0-305,102 0-1564,321-14 529,-305-2 799,4 0-177,133-1-1,-261 17 394,1 1 1,0 1-1,-1 0 1,1-1-1,0 2 1,0-1-1,-8 5 1,-9 3-431,-37 13-1181,-9 2-1002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43.628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132 79 2577,'0'0'4085,"-15"0"-5502,31 0 1357,40 0 165,262-35 304,-145 11-377,24 4 266,-291 21-263,-150 21 0,90 1 157,-224 42 739,378-66-937,0 1 0,-1 0 0,1 0 0,0 0 0,0 0 1,0 0-1,-1 0 0,1 0 0,0 0 0,0 0 0,-1 0 0,1 0 0,0 0 0,0 0 0,0 1 1,-1-1-1,1 0 0,0 0 0,0 0 0,0 0 0,-1 0 0,1 0 0,0 0 0,0 1 0,0-1 1,0 0-1,0 0 0,-1 0 0,1 0 0,0 0 0,0 1 0,0-1 0,0 0 0,0 0 0,0 0 1,0 1-1,0-1 0,-1 0 0,1 0 0,0 0 0,0 1 0,0-1 0,0 0 0,0 0 0,0 1 1,0-1-1,0 0 0,1 0 0,10 8-291,19 3 88,10-3 120,0-2-1,62 3 1,83-9 59,-80-2-86,51 2-225,-168 8 119,-37 14 345,-1-3-1,-1-1 0,-54 10 1,-1 1 2023,114-24-2452,17 0 199,1-1 1,-1-2 0,1 0 0,41-3 0,-22 0 23,120-6-2190,-92-5-1852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1:47.472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0 167 1809,'0'0'4202,"25"0"-4496,40 0 272,0-3 0,87-14 0,19-10 16,1 8 1,235 4 0,-91 1 21,122 29 16,-107-8-17,-221-7-14,545-22-92,-84 9 37,-399 14 55,182-13 36,0 0-69,9 14 37,376-4 33,46-10 127,-334-11 329,-400 23 74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57.57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33 205 80,'0'0'1566,"-5"24"-1222,2-10-324,-6 28 10,-4 69 1,11-99 33,2 0 1,0 0-1,0 0 1,1 0 0,1 0-1,0 0 1,0-1 0,2 1-1,-1-1 1,1 1-1,1-1 1,6 12 0,3-4 80,1-1 1,1-1-1,0 0 1,2-2-1,-1 0 1,2 0-1,0-2 1,0 0-1,1-2 1,1 0-1,0-1 1,1-1-1,-1-1 1,2-1-1,-1-1 1,1 0 0,0-2-1,0-1 1,0-1-1,0-1 1,39-3-1,-54 0-112,0 0 0,-1-1 0,1 0 0,-1 0 0,0-1 0,0 0 0,0 0 0,-1 0 0,1-1 0,-1 0 0,0-1 0,0 1 0,-1-1 0,0 0 0,0 0 0,0-1 0,6-10 0,1-5 54,0 0 0,-1 0 1,-1-1-1,9-34 0,-13 34-54,0-1 0,-2 0-1,-1 0 1,-1 0 0,-1 0 0,-1 0 0,-1 0-1,-1 0 1,-2 0 0,-8-33 0,9 43-6,-1 0 1,-1 1 0,0-1-1,-1 1 1,-1 1 0,0-1-1,-1 1 1,0 0-1,0 1 1,-1 0 0,-1 0-1,0 1 1,0 0 0,-1 1-1,0 0 1,-1 1-1,0 0 1,-24-11 0,23 14 6,1 1 0,-1 1 0,0 0 0,0 1 0,0 0 0,0 1 0,0 0 0,0 1 0,0 1 0,-1 0 0,1 0 0,0 2 0,1 0 0,-1 0 0,0 1 0,-13 6 0,2 1-153,1 0 1,0 2-1,1 0 0,0 1 1,2 2-1,-1 0 0,-22 25 1,37-36-59,1 0 0,1 0 0,-1 1 0,1 0 0,0 0 1,0 0-1,1 0 0,0 1 0,0-1 0,0 1 0,1 0 0,0 0 0,0 0 1,1 0-1,0 0 0,0 0 0,1 0 0,0 0 0,0 8 0,4 13-2918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2:30.524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726 14 4274,'0'0'974,"-16"-2"-657,-135-10 940,146 13-1265,0-1 0,0 1 0,1 0 0,-1 1 0,0-1 0,1 1 0,-1 0 0,1 0 0,0 0 0,0 1 0,0-1 0,-5 5 1,-49 45-286,34-29 193,-11 8 48,-84 81-173,99-91 194,1 0-1,1 2 0,-25 39 1,30-36 9,0 0 1,2 1 0,-15 53-1,-10 90-119,22-95 106,-6 51-1,5 0-1,3 214 1,13-300 32,2-1 0,1 0 0,3 0 1,0 0-1,3-1 0,22 59 0,20 20 15,132 220 1,-171-315-8,7 12 9,2-2 1,1 0-1,31 34 1,-41-53 0,1 0 0,0-1 0,1 0 0,0-1 1,0-1-1,1-1 0,1 0 0,31 12 0,2-2 1,215 65 5,-198-72 21,1-3 0,119 0 0,-108-7-27,121 17 1,-42 7-8,157 33 5,-245-44 3,108 8 0,72-11 21,-239-11-36,69 1 14,127 7-12,145-3 23,-216-7-7,-83-1 7,-1-3-1,0-2 1,87-23 0,-107 20 0,-1-1 0,-1-1 1,0-2-1,-1-1 0,35-24 0,128-105 166,-160 119-184,-16 12-1,-2-1-1,1-1 0,-2 0 1,0-1-1,-1 0 0,14-25 1,50-113 46,-41 79-43,-17 34 20,-2 0 0,17-70 0,9-91 93,-30 142-110,-5 12-2,1-81 0,-5 55 24,19-116 41,-19 142 0,0 12 285,-2-1 0,-5-53 0,0 72-351,-2 1 0,0-1 0,-1 1 0,0 0 1,-2 0-1,0 1 0,-12-17 0,9 15 0,-1-2 62,-1 0-1,-2 2 1,1-1-1,-2 2 1,-31-25-1,-104-67 335,108 80-376,-308-182 355,268 170-356,-2 3 1,-124-36-1,137 53-23,-1 2-1,-115-14 1,17 24-108,-249 17 0,111-6 103,157-4 0,1-6 21,50 2-10,-168-21-8,170 22-6,-225-4-29,51 9 30,267 5-1324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2:33.716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40 16 3890,'0'0'2446,"-14"-16"-74,13 16-2361,1 1-1,-1-1 1,0 0 0,1 1-1,-1-1 1,0 0 0,1 1 0,-1-1-1,1 1 1,-1-1 0,0 1-1,1 0 1,-1-1 0,1 1-1,0-1 1,-1 1 0,1 0-1,-1-1 1,1 1 0,0 0 0,0 0-1,-1-1 1,1 1 0,0 0-1,0 0 1,0-1 0,0 2-1,-4 29-87,3-22 92,-8 334-211,10-244-667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2:34.644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5 123 2545,'0'0'2247,"-4"-30"-623,4 27-1624,1 1-1,0-1 1,0 0-1,0 1 1,0-1 0,1 1-1,-1 0 1,1-1-1,-1 1 1,1 0-1,0 0 1,0 0-1,0 0 1,0 0-1,0 0 1,0 1 0,1-1-1,2-1 1,47-26-5,-47 26 5,1 0 0,0 0 0,1 1 0,-1 0 0,0 0 0,1 0 0,-1 1 0,1 0 0,-1 0 0,1 0 0,-1 1 0,1 0 0,11 2 0,-16-1 0,0 0 0,-1 0 0,1 0 0,-1 0 0,1 0 0,-1 0 1,1 1-1,-1-1 0,0 1 0,0-1 0,1 1 0,-1-1 0,0 1 0,0-1 0,-1 1 0,1 0 0,0 0 1,0 0-1,-1-1 0,1 1 0,-1 3 0,6 40-10,-5-29-4,0-1 0,-1 1 0,-5 28 0,4-39 14,0 0 0,0-1 0,-1 1 0,0 0 0,0 0 0,0-1 0,-1 1 0,1-1 0,-1 0 0,0 1 0,-1-1 0,1-1 0,-1 1 0,1 0 0,-9 5 0,10-8-1,-1 1-19,0 0 1,-1 0 0,1 0 0,1 0-1,-1 1 1,-4 4 0,7-7-35,25 0-669,7 0 724,-11-1 0,1 0 1,-1 2-1,0 1 1,41 8-1,-58-9-1,0 0 1,0 0 0,0 1-1,0-1 1,0 1-1,0 0 1,0 0-1,-1 1 1,1-1-1,-1 1 1,0 0-1,1 0 1,-1 0-1,-1 0 1,1 0-1,0 1 1,-1-1 0,1 1-1,-1 0 1,0-1-1,-1 1 1,1 0-1,0 0 1,-1 0-1,0 1 1,0-1-1,0 0 1,-1 0-1,0 1 1,0 6-1,1-4 33,-1 1-1,-1-1 0,1 0 1,-1 1-1,-1-1 0,-2 11 1,2-13-16,-1-1 1,1 0 0,-1 0 0,1 0 0,-1 0 0,0-1-1,-1 1 1,1-1 0,-1 1 0,1-1 0,-6 3 0,-6 3-80,1 0-1,-1-2 1,0 1 0,0-2 0,-1 0 0,0-1-1,0-1 1,-1 0 0,1-1 0,-1-1 0,1 0 0,-24-2-1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2:35.138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11 7 3826,'0'0'1670,"-10"0"-77,311-6-2410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2:35.525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 1249,'0'0'109,"18"10"787,6-5-599,1 0 0,0-2-1,-1-1 1,1-1 0,47-4-1,-7 2-232,56 1-1470,-112 0-390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2:36.049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 1745,'0'0'4279,"0"3"-3943,0 19-316,5 303 279,1-225-221,25 125 0,-21-192-260,-7-28 82,-1 1 0,-1-1 0,1 1 0,-1-1 0,2 11 0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2:36.434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0 123 2113,'0'0'542,"10"-13"-334,33-42-6,-38 49-179,0 0-1,0 1 0,1 0 0,0 0 0,0 0 0,0 0 0,8-3 0,-11 6 3,-1 1-1,1 0 1,0 0 0,-1 0-1,1 0 1,0 0-1,0 1 1,0-1-1,-1 1 1,1 0-1,0 0 1,0 0 0,0 0-1,0 0 1,0 0-1,0 1 1,4 1-1,-6-1 46,1 0 0,-1 0 0,0 0 0,0 0 0,1 0 0,-1 1 0,0-1 0,0 0 0,0 1-1,0-1 1,-1 1 0,1-1 0,0 1 0,-1 0 0,1-1 0,-1 1 0,1 2 0,7 35 752,-7-30-710,5 64 170,-6-53-220,2 1-1,0-1 1,1 0-1,8 26 1,-10-43-325,0 1 0,1-1 1,0 0-1,0 0 0,0 0 0,0 0 0,3 4 1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2:37.207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1 195 2145,'0'0'2302,"20"-2"-1613,30 0-552,-1-3 1,58-13-1,-17 2-77,263-17 82,-126 15 119,198-33-116,-78 9 49,-251 34-88,179 8 1,-259 5-367,-15-4 221,-1-1-1,0 0 1,1 0 0,-1 1-1,0-1 1,0 0 0,1 0-1,-1 1 1,0-1 0,0 0-1,0 1 1,1-1 0,-1 0-1,0 1 1,0-1 0,0 1-1,0-1 1,0 0 0,0 1-1,0-1 1,1 1 0,-1-1-1,0 0 1,0 1 0,-1-1-1,1 0 1,0 1-1,0-1 1,0 1 0,0-1-1,0 0 1,0 1 0,0-1-1,-1 0 1,1 1 0,0-1-1,0 0 1,-1 1 0,1-1-1,-1 1 1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2:38.137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51 137 2225,'0'0'2705,"-4"-3"-1915,-11-9-320,12 9-238,2 7-185,0-1 1,0 1 0,0-1-1,1 1 1,0-1-1,-1 1 1,1-1 0,0 1-1,1-1 1,0 6 0,0 3-15,-2-5-32,1 1-1,1-1 1,0 0 0,0 1-1,0-1 1,1 0 0,0 0-1,3 8 1,-4-13-8,1 1 0,-1-1 0,1 1 0,0-1 0,0 1 0,0-1 0,0 0 0,0 0 0,1 0 0,-1 0 0,1 0 0,-1-1 0,1 1 0,-1-1 0,1 1 0,0-1 0,0 0 0,0 0 0,0-1 0,0 1 0,0 0-1,0-1 1,3 0 0,0 1-60,0-1 0,0 0 0,0 0-1,0-1 1,0 1 0,-1-1-1,1-1 1,0 1 0,-1-1-1,1 0 1,-1 0 0,1-1-1,-1 1 1,0-1 0,8-6-1,-4 1-70,-1 0-1,0 0 0,0-1 0,0 0 0,-1-1 0,11-20 1,-15 26 128,-1 0 0,1 0 0,-1 0 0,0 0 1,-1-1-1,1 1 0,-1-1 0,0 1 0,0-1 1,0 1-1,-1-1 0,0 0 0,1 1 1,-2-1-1,1 1 0,0-1 0,-1 0 0,0 1 1,0-1-1,0 1 0,-1-1 0,0 1 1,0 0-1,0 0 0,0 0 0,0 0 0,-1 0 1,0 0-1,0 0 0,0 1 0,0 0 0,0-1 1,-1 1-1,1 0 0,-1 1 0,0-1 1,0 1-1,0-1 0,0 1 0,0 1 0,-8-3 1,0 0 69,-1 1 0,1 1 0,-1 0 0,1 1 1,-1 0-1,0 1 0,1 0 0,-19 3 0,28-3-50,-1 1 1,1 0-1,0 0 0,0 0 0,0 0 1,0 0-1,0 0 0,0 1 0,0-1 1,1 1-1,-1 0 0,0 0 0,1 0 0,0 0 1,-1 0-1,1 1 0,0-1 0,0 1 1,0 0-1,0-1 0,-1 5 0,0-1-319,0 1 0,1-1 0,0 1 0,0 0 0,1 0 0,0 0 0,0 0 0,0 12 0,1-5-1425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2:38.617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18 73 1265,'0'0'2163,"0"17"-2131,1 135 491,-1-146-503,1-1 0,0 0 0,0 1 0,0-1-1,1 0 1,-1 0 0,1 0 0,1 0 0,-1 0 0,4 5 0,-4-7-19,0-1 0,-1 0 0,1 1 0,0-1 0,0 0 0,0 0 0,1-1 0,-1 1 0,0 0 0,1-1 0,-1 1 0,1-1 0,-1 0 0,1 0 0,0 0 0,0 0 0,-1 0 0,1-1 0,0 1 0,5-1 0,-5 1 1,1-1-1,-1-1 0,1 1 0,-1 0 1,0-1-1,1 0 0,-1 0 1,0 0-1,0 0 0,0 0 1,1-1-1,3-2 0,-3 1 4,0-1 0,0 0 0,0 0 0,0 0-1,-1-1 1,6-9 0,-4 5 4,0-1 0,0 0 0,-2 0 0,1-1-1,-1 1 1,-1-1 0,0 0 0,0 0 0,-1 1 0,0-1 0,-2-22 0,0 29 16,0 0 1,0 0 0,0 0 0,-1-1 0,1 1-1,-1 0 1,0 1 0,0-1 0,-1 0 0,1 0-1,-1 1 1,1 0 0,-1-1 0,0 1 0,0 0-1,-1 0 1,1 1 0,-1-1 0,1 1 0,-1 0-1,-4-2 1,-5-3 115,0 0 0,0 1-1,0 1 1,-1 0-1,-18-3 1,24 6-326,-18-3 860,25 4-818,0 1 0,0 0 0,1 0 1,-1-1-1,0 1 0,1-1 0,-1 1 0,-7-13-2574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8:47.86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20 12 7491,'0'0'177,"0"-11"15,-19 39-2738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58.07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49 4818,'0'0'886,"3"-5"-825,-1 2-41,0 0 0,0 0-1,1 0 1,-1 0-1,1 1 1,0-1 0,0 1-1,0 0 1,0-1-1,0 2 1,0-1 0,0 0-1,1 1 1,-1-1-1,1 1 1,-1 0 0,1 0-1,0 0 1,5 0-1,4-1 4,-1 1-1,1 1 0,0 0 0,0 0 1,14 3-1,-25-2-19,0 0-1,0 0 1,0 0 0,0 0 0,0 0 0,0 1-1,0-1 1,-1 1 0,1-1 0,0 1 0,-1-1-1,1 1 1,-1 0 0,0 0 0,1 0 0,-1 0-1,0 0 1,0 0 0,0 0 0,-1 0 0,1 0-1,0 0 1,-1 0 0,1 1 0,-1-1 0,0 0-1,0 0 1,0 3 0,1 8 6,0 0 0,-2 1 0,-1 18 0,-1-22 1,0 0 0,0 0 0,-1 0 0,0 0 0,-1-1 0,0 1 0,0-1 0,-1-1 0,-7 10 0,5-8 6,1 1 0,0 1-1,0-1 1,1 1 0,-5 15 0,10-26-18,1 0-1,0 0 0,-1 0 1,1 0-1,0 0 1,0 0-1,0 0 1,0 0-1,0 0 1,0 0-1,0 0 1,0 0-1,1 0 1,-1 0-1,0 0 1,0 0-1,1 0 1,-1 0-1,1 0 1,-1 0-1,1 0 1,-1 0-1,1 0 1,0 0-1,-1-1 1,1 1-1,0 0 1,0-1-1,-1 1 1,1 0-1,0-1 1,0 1-1,0-1 1,0 1-1,0-1 1,0 1-1,0-1 1,0 0-1,0 0 1,0 1-1,0-1 0,0 0 1,1 0-1,56 0-68,-43-1 34,4-1-225,-1-1-1,0-1 0,0-1 1,0 0-1,-1-1 0,1-1 1,-1-1-1,-1-1 0,0 0 1,23-17-1,15-12-2976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2:38.990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0 1409,'0'0'685,"1"19"1,9 130 1035,-6-120-1512,3 27-2758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2:39.450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10 3858,'0'0'203,"8"-1"-235,54-5 100,68 3 0,-129 4-14,0-1 1,-1 1 0,1 0-1,0-1 1,-1 1 0,1-1 0,0 1-1,-1 0 1,1 0 0,0-1-1,-1 1 1,0 0 0,1 0-1,-1 0 1,1 0 0,-1 0 0,0-1-1,0 1 1,1 2 0,6 24 449,-5-21-443,16 84 151,-13-60-125,16 52 1,-21-80-154,1 0 0,0 0 0,0-1-1,0 1 1,0 0 0,0-1 0,0 1 0,1 0 0,-1-1 0,0 1 0,1-1 0,-1 0-1,1 0 1,0 1 0,-1-1 0,1 0 0,3 1 0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2:40.360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5 60 1313,'0'0'2772,"-1"-7"-2260,-3-35 563,5 41-1074,-1 1 0,0-1 0,1 0 0,-1 1 0,1-1 0,-1 0 0,1 1 0,-1-1 0,1 1 0,-1-1 0,1 1 0,0-1 0,-1 1 0,1-1 0,0 1 0,-1 0 0,1-1 0,0 1 0,0 0 0,-1 0 0,1-1 0,0 1 0,0 0 0,-1 0 0,1 0 0,0 0 0,0 0 0,-1 0 0,2 0 0,32 1 5,-25-1 3,-7 0-8,0 0 0,0 1 1,-1-1-1,1 0 0,0 1 0,0 0 0,-1-1 0,1 1 0,-1 0 0,1 0 0,-1 0 0,1 0 0,-1 0 1,1 0-1,-1 0 0,0 0 0,1 0 0,-1 1 0,0-1 0,0 1 0,0-1 0,0 1 0,0-1 0,-1 1 1,1-1-1,0 1 0,-1 0 0,1-1 0,-1 1 0,0 0 0,1 0 0,-1 2 0,2 9 9,-1 1 0,-1-1 1,-1 20-1,0-12-7,1-17-2,-1 0 0,1-1 1,-1 1-1,0 0 0,0 0 0,-1 0 0,1 0 0,-1-1 0,0 1 0,0-1 0,0 1 0,-4 4 0,-12 24-23,17-31 1,1 0-1,-1 1 0,0-1 0,1 1 1,-1-1-1,1 1 0,0-1 1,0 1-1,-1-1 0,1 1 1,0-1-1,0 1 0,0 0 0,0-1 1,1 1-1,-1-1 0,0 1 1,1-1-1,-1 1 0,1-1 0,-1 1 1,1-1-1,0 0 0,0 1 1,-1-1-1,1 0 0,0 0 1,0 1-1,0-1 0,0 0 0,1 0 1,-1 0-1,0 0 0,0 0 1,1 0-1,-1-1 0,0 1 0,1 0 1,-1-1-1,1 1 0,-1-1 1,1 1-1,2-1 0,57 2-2579,-37-2 768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2:40.993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193 2 672,'0'0'4186,"-4"-1"-3671,-2 1-433,0 0 0,0 0 0,-1 1 0,1-1 0,0 2-1,0-1 1,0 1 0,0 0 0,0 0 0,1 0 0,-1 1 0,0 0 0,1 0 0,0 0 0,0 1-1,-8 6 1,5-3-92,0 0 0,0 0-1,0 1 1,1 0 0,1 0-1,-1 1 1,1 0-1,1 0 1,-8 16 0,12-22-7,-1 1 0,1 0-1,0 0 1,1 0 0,-1 0 0,0 0 0,1 0 0,0 0 0,0-1 0,1 1 0,-1 0-1,1 0 1,-1 0 0,1 0 0,0 0 0,1 0 0,-1-1 0,1 1 0,-1-1 0,1 1-1,0-1 1,1 1 0,-1-1 0,0 0 0,1 0 0,0 0 0,0-1 0,0 1 0,0 0 0,0-1-1,0 0 1,1 0 0,5 3 0,4-1-357,-1 0 1,1-1-1,0 0 0,1-1 0,-1 0 0,0-2 1,1 1-1,-1-1 0,22-4 0,-17 1-1504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2:41.752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0 1809,'1'2'3687,"53"200"-2751,-31-124-893,-3 1 0,14 108-1,-33-175-344,3 25 1175,-3-7-3303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14.479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514 234 1088,'0'0'1094,"-13"0"-379,-87-4 1852,96 5-2567,1-1 1,-1 1-1,0 0 1,1 0-1,-1 0 0,1 1 1,-1-1-1,1 1 1,-1 0-1,1 0 1,0 0-1,0 0 0,0 0 1,-5 6-1,-40 47-22,27-29 16,-19 21-10,-64 95 0,91-121 12,1 1 0,1 0 0,1 1 0,1 0 0,1 1 0,1 0 0,-6 38 0,3 10-4,-6 33 12,-2 140 0,16-180-5,1-40 9,0 1-1,1-1 1,2 1 0,0-1 0,9 37 0,66 150 190,-60-175-138,2-1 0,1-1-1,38 50 1,63 46 68,-110-120-98,28 24 29,1-2 1,73 45 0,-97-69-44,1 0 0,-1-2 1,1 0-1,1 0 1,-1-2-1,1 0 1,0-1-1,22 2 1,23 0 58,65-4 0,-105-2-72,15 1-23,1-2 0,-1-2 0,75-14 0,122-60 6,-28 7 25,-164 55 10,-1-1 0,0-2 0,-1-2-1,-2-2 1,0-1 0,-1-2 0,-1-2-1,62-59 1,-79 66 47,-1-1 0,-1-1 0,-1-1 0,-1-1 0,-1 0 0,-2-1 0,0 0 0,-1-1 0,14-51 0,28-61 14,-35 92 55,27-92-1,-45 135-111,11-43 131,-3 0 0,-1 0 0,2-73-1,-11 97-134,0 1 0,-2 0 0,0 0 0,-1 0 0,-1 0 0,-1 1-1,-1 0 1,-1 0 0,0 0 0,-19-29 0,7 18-12,-1 0-1,-1 2 1,-2 1-1,0 1 1,-44-38 0,-154-105 3,211 162-12,-94-70-14,-80-54-4,174 125 6,0 2 0,0 0 0,0 0 0,-1 1 0,1 0 0,-1 1-1,0 1 1,-16-2 0,-11 1-79,-50 3 0,33 1 64,18 0-97,-1 0 0,1 3 0,0 1 0,0 2 0,1 1 0,0 2 0,-51 21 0,-231 115-938,246-107 499,2 4 0,-81 62 0,87-53-1939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24.987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86 993 2193,'0'0'4077,"-10"-4"-3629,0 2-324,4 1-29,0-1 0,0 1 0,0-1 1,0-1-1,0 1 0,1-1 0,-1 0 0,1 0 0,-8-6 0,12 8-82,8 26-410,12 14 365,28 46 1,-9-18 14,23 46-23,-57-123 42,-1 1 0,0-1 0,3-20 0,46-222 242,156-449 0,-189 651-581,3 0 0,42-69 0,-25 65-1347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43.628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30 165 4258,'0'0'2516,"-5"-1"-2257,-14-4-161,18 4-96,1 1 0,-1-1-1,1 0 1,-1 1 0,1-1-1,-1 0 1,1 1 0,0-1-1,-1 0 1,1 0 0,0 0-1,0 1 1,-1-1 0,1 0-1,0 0 1,0 0 0,0 0-1,0 1 1,0-1 0,0 0-1,0 0 1,0 0 0,1 0-1,-1 1 1,1-3 0,-1 3 0,1-7-46,1 0 1,1 0 0,-1 0 0,1 0 0,1 1 0,-1-1-1,1 1 1,0 0 0,0 0 0,8-7 0,-6 5 6,0-1 0,0 1 0,0-1 0,6-14 1,-12 23 37,0 0 1,0 0 0,0 0 0,0 0-1,0 0 1,0 1 0,0-1 0,0 0-1,0 0 1,0 0 0,0 0 0,0 0-1,0 0 1,0 0 0,1 0 0,-1 0-1,0 1 1,0-1 0,0 0 0,0 0 0,0 0-1,0 0 1,0 0 0,0 0 0,0 0-1,1 0 1,-1 0 0,0 0 0,0 0-1,0 0 1,0 0 0,0 0 0,0 0-1,0 0 1,0 0 0,1 0 0,-1 0-1,0 0 1,0 0 0,0 0 0,0 0-1,0 0 1,0 0 0,0 0 0,1 0-1,-1 0 1,0 0 0,0 0 0,0 0-1,0 0 1,0 0 0,0-1 0,0 1-1,0 0 1,1 0 0,3 21 18,0 29-16,0 290 103,-5-193-4336,1-141 3088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43.953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0 1169,'0'0'3993,"153"0"-3382,-49 0-3607,-73 0 1243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44.677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53 366 2577,'0'0'166,"-3"19"-14,-2 6-44,-28 139 1256,22-108 1592,11-72-2668,3-38-422,2-1-1,17-72 1,-11 73-7,-2-1 1,2-76 0,-11 25 610,0 105-469,1-1 0,-1 1 0,1-1 0,-1 1 0,1 0 0,0 0 0,-1-1 0,1 1 0,0 0 0,0 0 0,0 0 0,0 0 0,0 0 0,0 0 0,0 0 0,0 0 0,0 0 0,0 0 0,1 1 0,-1-1 1,0 0-1,1 1 0,-1-1 0,0 1 0,1 0 0,-1-1 0,0 1 0,3 0 0,41-5-50,-40 4 48,1 1-1,-1 0 1,1 0 0,-1 1-1,0 0 1,1 0 0,-1 0-1,0 0 1,1 1 0,-1 0-1,0 0 1,0 0 0,0 1-1,-1 0 1,1 0 0,-1 0-1,1 0 1,-1 1 0,0 0-1,0-1 1,4 7 0,1 2 15,0 0 1,-1 1 0,0 0-1,-1 1 1,0 0 0,6 20-1,22 94 126,-22-72-92,-4-26-51,38 169 38,-47-188-1985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58.40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7 11 10661,'0'0'80,"-6"-11"-720,6 36-1569,4 4 1168,2 3-896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45.004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70 3890,'0'0'240,"129"-8"-240,-98 4 32,2-4-32,0-2 0,0-1-64,-3-3-1489,-6 0-992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45.994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28 139 224,'0'0'1604,"7"9"-1378,25 24-26,-30-32-173,0 0 1,0 1-1,-1-1 0,1 0 0,0 0 0,0 0 0,0 0 0,0 0 1,0-1-1,1 1 0,-1-1 0,0 1 0,0-1 0,0 0 0,0 0 0,1 0 1,-1 0-1,0 0 0,0 0 0,4-1 0,4 0 465,-7 0-412,0 1-1,0-1 1,0 1-1,-1-1 1,1 0-1,0 0 1,-1 0-1,1 0 1,-1 0-1,1-1 1,-1 1 0,0-1-1,1 1 1,-1-1-1,0 0 1,0 0-1,0 0 1,0 0-1,-1-1 1,1 1-1,-1 0 1,1-1-1,-1 1 1,0-1-1,0 1 1,0-1-1,0 0 1,0 1 0,0-1-1,-1 0 1,0 0-1,1 0 1,-1 1-1,0-1 1,0 0-1,-1 0 1,1 0-1,0 1 1,-1-1-1,0 0 1,-1-3-1,0 3-68,1 0-1,-1 0 0,0 1 1,0-1-1,-1 1 1,1-1-1,0 1 0,-1 0 1,1 0-1,-1 0 0,-5-3 1,4 3-8,1 0 1,0 0-1,0 0 1,0 0-1,0-1 1,1 1-1,-1-1 1,1 0-1,-1 0 1,1 0-1,0 0 1,0 0-1,-2-5 1,3 6 9,1 1 0,-1-1 0,0 1 1,0-1-1,-1 0 0,1 1 0,0 0 1,0-1-1,-1 1 0,1 0 0,-1 0 0,1-1 1,-1 1-1,1 0 0,-1 1 0,0-1 0,1 0 1,-1 0-1,0 1 0,0-1 0,1 1 1,-4-1-1,-45-1-79,34 2-103,15 1 148,1-1 0,-1 0 0,1 1-1,-1-1 1,1 1 0,-1-1 0,1 1 0,-1 0-1,1-1 1,0 1 0,-1-1 0,1 1 0,0 0 0,0-1-1,-1 1 1,1 0 0,0-1 0,0 1 0,0 0-1,0-1 1,0 1 0,0 0 0,0 0 0,0-1-1,0 2 1,0 26-546,0-21 343,0-4 67,0 0 0,0 0-1,1-1 1,-1 1 0,0 0 0,1 0-1,0-1 1,0 1 0,0 0 0,0-1-1,0 1 1,0 0 0,1-1 0,-1 0-1,1 1 1,2 2 0,19 16-2007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47.111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56 1745,'0'0'5936,"0"0"-5891,2 0-50,-2 0-48,21 0-196,31-3 33,86-14 0,-8-1-35,-115 17-183,0-1 0,0-1 0,26-8 0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47.775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9 17 1457,'-1'0'3553,"-7"0"-2155,19 0-1430,289-14 75,-250 12-132,-30 2-2341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48.752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150 109 1585,'0'0'2179,"-19"18"-1626,-60 59-263,76-74-269,0 0 0,0 0-1,0 0 1,1 0 0,-1 0-1,1 0 1,0 1-1,0 0 1,0-1 0,0 1-1,1 0 1,0 0-1,-1-1 1,1 1 0,0 5-1,-1 4 37,-4 9 57,2 1 0,-3 44 0,7-61-82,0 1 0,0 0 0,1 0 0,0 0 0,0 0 0,0-1 0,1 1 0,0-1 0,0 1 0,1-1 0,0 0 0,0 1 0,0-1 0,6 6 0,2 0 28,0 0 0,1-2 1,1 1-1,0-2 0,1 1 0,-1-2 0,2 0 1,-1-1-1,1 0 0,28 8 0,-21-8-32,1-2 0,0 0 0,0-2-1,1 0 1,-1-2 0,45-2-1,-60 0-44,0-1 0,1 0 0,-1-1-1,0 0 1,0 0 0,-1 0 0,1-1-1,-1 0 1,0-1 0,0 0 0,0 0-1,0 0 1,-1-1 0,0 0 0,0 0-1,6-9 1,-5 6-18,0-1 0,0-1 0,-1 1-1,0-1 1,-1 0 0,0 0 0,0-1 0,-2 0-1,1 1 1,2-22 0,-4 8-90,0 0-1,-2 0 1,-4-41 0,1 52 70,1 0 0,-2 1 0,1 0 0,-2-1 0,0 1 0,-1 1 1,0-1-1,-8-12 0,6 12 132,-1 2 1,0-1 0,0 1-1,-1 0 1,0 1-1,-1 0 1,-12-8-1,15 13 24,0 0 0,0 1 0,0 0 0,-1 0 0,1 1-1,-1 0 1,0 0 0,0 1 0,0 1 0,0-1 0,0 1 0,-11 1 0,14-1-94,0 1 0,0 1 0,0-1 0,0 1 0,0 0 0,1 0 0,-1 1 0,-9 3 0,11-3-29,1 0 1,0 0-1,0 1 1,1-1 0,-1 1-1,0-1 1,1 1-1,-1 0 1,1 0-1,0 0 1,0 0-1,0 0 1,1 0-1,-1 1 1,-1 4-1,0 2-352,1 0 1,0 0-1,0 0 0,1 0 0,1 0 0,0 12 0,0 4-1848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49.126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0 7940,'0'0'1168,"2"0"-1168,0 2-112,5 0-480,6-2-529,7 0 33,4 0-2034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49.603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1 268 3554,'0'0'1379,"7"-20"-854,-3 7-437,10-27 223,33-68 0,-1 21-47,-47 93-146,1-1 0,0 0 0,1 0 0,-1 0-1,3 10 1,-1-3-62,5 35-60,14 88-6,5 201 0,-26-257-2351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49.972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2 18 2593,'0'0'4402,"-2"2"-4130,17-2-208,12 0-32,3 0 16,3-2-48,2-4-144,-4 0-560,-2 1-2241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50.682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8 2577,'0'0'1003,"4"8"-968,81 157 389,-80-154-533,6 10 883,-6-20-342,1-13-286,-2 0-278,1-1 0,1 1-1,0 0 1,0 0-1,1 1 1,15-19-1,-2 7 868,42-40-1,-60 61-723,-1 1 0,1 0 0,0-1 0,0 1 0,0 0 0,0 0-1,1 0 1,-1 0 0,0 1 0,0-1 0,0 1 0,1-1 0,-1 1 0,0 0 0,1 0 0,-1 0 0,0 0 0,1 0 0,-1 0 0,0 1-1,0-1 1,4 2 0,-1 0-12,-1 0 0,0-1 1,0 2-1,0-1 0,-1 0 0,1 1 0,0-1 0,-1 1 0,0 0 0,0 1 0,4 3 0,-1 2-7,0 1 1,0 0-1,-1 1 0,0-1 1,-1 1-1,0 0 0,-1 0 0,0 0 1,-1 0-1,2 22 0,3 8-192,-6-35 154,-1-4-121,0 1 0,1 0 0,-1-1 0,1 1 0,-1-1 0,1 1 0,0 0 0,0-1 0,0 0 0,1 1-1,-1-1 1,0 0 0,1 1 0,0-1 0,3 3 0,3-2-1292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51.797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98 3410,'0'0'2401,"2"13"-2006,9 32 11,-5-18-346,0 0 1,-2 0-1,2 35 1,-6-62-3,0-22-186,0 6 108,0-1 0,1 0-1,1 0 1,5-18-1,-5 28 20,0 0 1,1-1-1,0 1 0,1 1 0,-1-1 0,1 0 1,1 1-1,-1 0 0,1 0 0,0 0 0,9-7 0,-13 12-1,0 0-1,0 0 1,0 0-1,0 0 1,0 0-1,1 0 1,-1 1-1,0-1 1,0 0 0,1 1-1,-1-1 1,1 1-1,-1 0 1,0-1-1,1 1 1,-1 0-1,1 0 1,-1 0-1,1 0 1,-1 0-1,0 0 1,1 0-1,-1 1 1,1-1-1,-1 0 1,0 1-1,1-1 1,0 2-1,1-1 11,-1 0 1,0 1-1,-1-1 0,1 1 0,0 0 0,0 0 1,-1 0-1,1 0 0,-1 0 0,1 0 0,-1 0 1,0 0-1,0 0 0,2 5 0,5 25 221,9 54 0,-4-11-76,-9-71-249,2-11 40,1-10-51,9-32-688,-11 31 613,1 0-1,1 0 1,0 0 0,1 1-1,1 0 1,0 0-1,13-16 1,-10 19 248,-5 5 88,0 1 0,0 0 0,0 1 0,1 0 0,8-7 0,-13 12-136,-1 0-1,1 1 1,-1-1 0,1 1 0,0 0 0,0 0 0,-1 0 0,1 0 0,5-1 0,-7 2-13,0 0 0,0 0 0,0 0 0,0 1 1,0-1-1,0 0 0,0 1 0,0-1 0,0 0 0,0 1 0,0-1 1,0 1-1,0 0 0,0-1 0,-1 1 0,1 0 0,0-1 0,0 1 1,-1 0-1,1 0 0,-1 0 0,1 0 0,0 0 0,-1-1 1,0 1-1,1 0 0,-1 0 0,1 0 0,-1 0 0,0 2 0,6 20 124,-1 1 0,-1 0 0,-1 0 0,-2 1-1,-2 47 1,1-27-2059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58.73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 6419,'0'0'1297,"2"0"-1297,-2 4-32,4 1-529,7 4-367,3-1-97,5-8-2368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52.979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28 144,'0'0'7998,"11"0"-8104,179-14 179,3 1-2691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53.331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52 3362,'0'0'2881,"31"0"-2849,10-8 160,10 0-160,6 2-16,6 0 16,1 0-32,-1 4-16,1-2-160,-5-2-1073,-4 0-1776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53.825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8 1921,'0'-7'6419,"2"101"-6530,15 101 0,-8-142 108,-4-23-92,3 61-1,-8-91 66,12-16-3385,1-9-200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54.430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20 145 1649,'0'0'888,"-3"21"-512,2-15-321,-6 39 1053,-1 70 0,8-105-1064,2 0 0,-1 0 0,1 0 1,1-1-1,0 1 0,0-1 0,1 1 1,0-1-1,1-1 0,0 1 0,0-1 1,0 1-1,1-1 0,1-1 0,0 1 0,0-1 1,0-1-1,0 1 0,1-1 0,0 0 1,1-1-1,-1 0 0,1 0 0,0-1 1,0 0-1,1-1 0,-1 0 0,1 0 1,-1-1-1,12 2 0,-15-4-61,0 0 0,0 0 0,0 0 0,0 0 1,1-1-1,-1 0 0,0-1 0,0 1 0,0-1 0,-1 0 0,1 0 0,0-1 0,-1 0 0,1 0 1,-1 0-1,0-1 0,0 0 0,-1 0 0,1 0 0,-1 0 0,1-1 0,-1 1 0,-1-1 0,1 0 1,-1 0-1,5-10 0,1-3-43,0-1 0,-1 0 1,-1-1-1,-1 0 0,-1 0 1,0-1-1,-2 1 0,0-1 1,-1 0-1,-2-33 0,-1 47 178,0 0-1,0 1 0,-1-1 0,0 1 1,0-1-1,-1 1 0,1 0 0,-1-1 1,-1 1-1,1 1 0,-1-1 0,-9-10 0,1 2 174,0 1 0,-1 1-1,-26-20 1,30 25-291,-1 1-1,0 1 1,-1 0-1,1 0 1,-1 1-1,0 1 1,0 0-1,0 0 1,-1 1-1,1 0 1,-1 1-1,1 0 1,-1 1-1,1 0 1,-18 3-1,27-2-25,0-1 0,0 1 0,0 0 0,0-1-1,1 1 1,-1 0 0,0 0 0,0 0 0,1 0 0,-1 0 0,1 1 0,-1-1-1,1 0 1,0 1 0,-1-1 0,1 1 0,0-1 0,0 1 0,0 0 0,0-1-1,-1 5 1,0-1-407,0 0 1,1 0-1,0 0 0,0 1 0,1-1 1,-1 10-1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54.802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14 32 6067,'0'0'2577,"-13"-6"-2257,15 6-576,22 0-48,9-4 160,6 2-224,5-2-353,-4-2-143,-3 3-497,-9-3-1008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55.139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2 1 1857,'0'0'6574,"0"35"-5988,-1 47-597,2 96-535,-1-176 423,0-1 1,0 1-1,1 0 1,-1 0-1,0 0 1,1-1-1,-1 1 1,1 0-1,-1 0 1,1-1-1,0 1 1,0-1-1,0 1 1,0 0-1,0-1 1,0 0-1,0 1 1,0-1-1,1 0 1,-1 1-1,0-1 0,1 0 1,-1 0-1,1 0 1,1 1-1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55.630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7 56 3057,'0'0'1993,"-1"19"-1662,-2 100 59,3-113-373,1 0 0,-1 0 1,2 0-1,-1 0 1,1 0-1,-1 0 1,2 0-1,-1-1 0,1 1 1,0-1-1,0 0 1,0 0-1,1 0 1,-1 0-1,1 0 0,1-1 1,-1 0-1,0 0 1,1 0-1,0 0 1,0-1-1,0 1 0,1-1 1,-1-1-1,1 1 1,-1-1-1,1 0 1,0 0-1,0-1 0,0 1 1,9 0-1,-7-2-39,-4 0-18,0 1-1,0-1 1,0 0 0,1 0 0,-1 0 0,0-1-1,0 0 1,0 1 0,1-1 0,-1-1-1,0 1 1,0-1 0,-1 1 0,1-1 0,0 0-1,-1 0 1,1-1 0,-1 1 0,1-1-1,3-4 1,-1 1-163,-1-1 1,0 0-1,0 0 0,0 0 1,-1-1-1,0 0 0,-1 0 1,1 0-1,-1 0 0,-1 0 1,3-14-1,-4 15 348,-1 1 1,1 0-1,-1-1 1,0 1-1,-1 0 0,0-1 1,0 1-1,0 0 1,-1 0-1,1 0 1,-2 0-1,1 0 0,0 0 1,-1 0-1,0 1 1,-6-8-1,4 6-92,0 0 0,-1 1 0,1 0-1,-1 0 1,-1 0 0,1 1 0,-1 0-1,0 0 1,0 1 0,0 0 0,0 0 0,-1 0-1,0 1 1,0 0 0,0 1 0,0 0-1,0 0 1,0 1 0,-1 0 0,1 0 0,0 1-1,-16 1 1,21-1-173,0 1 0,0 0 0,0 0 0,-1 0 0,1 0 1,0 0-1,0 1 0,1-1 0,-1 1 0,0 0 0,0 0 0,1 0 0,-1 0 0,1 0 0,0 1 0,-1-1 0,1 1 0,0 0 0,1-1 1,-4 7-1,-7 14-2796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56.840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78 2657,'0'0'614,"1"9"-339,2 3-47,1 0 0,1 0 0,0 0 0,1-1 0,13 20 0,5 10-188,11 34 75,-35-80-218,0 1 1,0 0 0,0-1-1,0 1 1,1-1-1,0 1 1,0 0-1,3-8 1,14-43-1129,-18 54 1223,6-14-300,1-10 17,2 1 0,1 1 0,1 0 0,23-35 0,-32 56 342,0 0 1,1 0-1,-1 0 1,0 1-1,1-1 1,0 1-1,-1-1 1,1 1 0,0 0-1,0 0 1,0 0-1,0 0 1,0 1-1,3-1 1,-4 1-21,0-1-1,0 1 1,0 0 0,0 0-1,0-1 1,0 2 0,0-1 0,0 0-1,0 0 1,0 1 0,0-1-1,0 1 1,0-1 0,0 1-1,0 0 1,0 0 0,-1 0-1,1 0 1,0 0 0,-1 0-1,3 2 1,1 8 154,0 0 0,0 0 0,-1 1 0,-1 0 0,0 0 0,0-1 0,1 22 0,2 4 141,1 12-239,2-6 2569,-7-54-2708,1-1 0,0 1 0,1 0 0,0 0 0,1 0 0,8-14 1,43-59-380,-51 76 403,24-28 19,-27 34 6,0 1-1,0-1 1,0 0 0,0 0 0,0 1 0,0 0 0,0-1 0,1 1 0,-1 0 0,1 0 0,-1 0 0,1 0 0,-1 1 0,1-1 0,2 0 0,-4 2 26,0 0 0,0 1 0,0-1 0,0 0 0,0 1 0,0-1 1,-1 1-1,1-1 0,0 0 0,-1 1 0,1 0 0,-1-1 1,0 1-1,1 2 0,0 0 51,4 23-102,0-1 1,-1 1-1,-2 0 0,-1 35 0,-1-54-1410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4:41.403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0 250 4258,'0'0'662,"0"-12"-305,0-73 1033,1 83-1389,0-1 0,-1 1 0,1 0 0,0-1 0,0 1 0,0 0 0,0 0 0,0 0-1,1 0 1,-1 0 0,1 0 0,-1 0 0,1 1 0,0-1 0,0 1 0,-1-1 0,1 1 0,4-2 0,38-22-27,-26 20 21,0 0 0,0 2 1,1 0-1,-1 0 0,1 2 0,0 1 0,-1 0 1,1 1-1,23 5 0,-4 2 8,0 2 0,54 22 0,38 11 4,-65-32-1,0-2 1,1-4-1,114-5 1,-87-1-25,-40-1-91,-1-2-1,0-3 1,0-2 0,0-3-1,-1-1 1,-1-3-1,87-40 1,-98 39-47,0 2 1,42-10-1,-60 19 127,1 2 1,0 1-1,0 0 0,1 2 0,33 2 0,-44 1 27,0 0 0,-1 1 0,1 1 0,-1 0 0,0 0 0,11 7 0,42 15 2,-21-17 3,2-2-1,-1-1 1,60-1-1,67 7 4,-77-1 2,111-3-1,-118-6 0,-54 1-9,0 1 1,0 2 0,0 2-1,34 12 1,-34-10-3,0-1 1,0-1-1,65 6 0,6-9 4,70 2 0,-45-5-3244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4:43.648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13 64 2401,'0'0'2817,"-2"-2"-2342,1 1-439,0 1-1,1-1 1,-1 0 0,0 1-1,0-1 1,1 0-1,-1 0 1,1 0-1,-1 1 1,1-1 0,-1 0-1,1 0 1,-1 0-1,1 0 1,0 0-1,0 0 1,-1 0 0,1 0-1,0 0 1,0 0-1,0 0 1,0-2-1,1 2-27,-1 0 0,1-1-1,0 1 1,-1 0 0,1 0-1,0 0 1,0 0-1,0 0 1,0 0 0,0 0-1,0 0 1,0 0 0,0 0-1,1 0 1,-1 1-1,0-1 1,0 0 0,3 0-1,7-3 9,0 0 0,1 1-1,-1 0 1,1 1-1,0 0 1,22 0 0,11 2-2791,-35 0 1567,-10 0 1145,1 0 0,0 0 0,-1 0 0,1 0 1,0 0-1,-1 0 0,1 1 0,-1-1 0,1 0 1,0 0-1,-1 1 0,1-1 0,-1 0 0,1 1 1,-1-1-1,1 1 0,-1-1 0,1 0 0,-1 1 0,1-1 1,-1 1-1,0-1 0,1 2 0,3 4-956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59.07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6755,'0'0'-203,"22"10"102,57 22 83,4 2 31,-2 2 0,80 49 0,-143-73 4,50 37-1,-62-44-10,-1-1 0,0 1-1,0 0 1,-1 0 0,1 1 0,-1-1 0,0 1-1,-1 0 1,5 9 0,-6 6-2207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4:46.103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0 196 1072,'0'0'1438,"7"-7"-610,2-2-636,0 0 0,1 1 1,-1 1-1,1-1 0,1 1 1,0 1-1,0 0 1,23-8-1,81-17-111,2 7 1,0 4-1,220-9 0,-271 27-85,0 2 0,0 4 0,128 23 0,-125-14 33,0-3 0,79 2-1,143-12 28,-138-1-40,-54 1 6,0-4 0,148-26 1,-151 14-32,146-5 0,100 18-40,-211 4 33,-62-1-19,0 2 0,81 15 1,-84-9 108,0-3-1,108-6 1,-64-1 116,578 26 586,-178 4-672,-412-24-109,125 23 0,-13-1 66,62-10 0,-271-16-101,1 0 1,0 0-1,-1 0 1,1 0-1,-1 1 0,1-1 1,0 0-1,-1 1 0,1-1 1,-1 1-1,1 0 1,-1-1-1,1 1 0,-1 0 1,0 0-1,1 0 0,-1 0 1,0 0-1,0 0 1,1 1-1,-1-1 0,0 0 1,0 0-1,0 1 0,-1-1 1,1 1-1,0-1 1,0 1-1,-1-1 0,1 1 1,-1-1-1,0 1 0,1 0 1,-1-1-1,0 1 1,0 0-1,0-1 0,0 1 1,0 0-1,-1 1 0,1 25-2865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02.806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53 2353,'0'0'1313,"21"-1"-83,67-13-1102,-3 0 97,92-4 1,385 15-88,-56 0-2,320 28 27,-277-8-78,-99-8 107,-413-3-192,14 0 113,-51-6-129,1 0 1,-1 0 0,1 0 0,0 0 0,-1 0 0,1 0 0,0 0-1,-1 0 1,1 1 0,-1-1 0,1 0 0,0 0 0,-1 1 0,1-1-1,-1 0 1,1 1 0,-1-1 0,1 1 0,-1-1 0,1 0 0,-1 1-1,0-1 1,1 1 0,-1-1 0,0 1 0,1-1 0,-1 1 0,0 0-1,1 0 1,1 20-1597,-2-17 1373,0 12-1612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06.934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1276 60 4018,'0'0'197,"-20"-7"27,3 1-126,-11-4 86,1 1 1,-2 2-1,-28-5 0,-157 4 284,202 8-431,0 1-36,0 0 1,0 1-1,0 0 1,0 1 0,1 0-1,-1 1 1,-13 6 0,-78 45-38,78-41 48,-26 16-25,2 1 1,2 3-1,1 1 1,-66 67-1,82-70-16,2 1 1,1 1-1,2 1 0,1 1 0,2 2 1,-32 74-1,33-53 23,3 0 0,2 2 1,3 0-1,3 1 0,-4 82 0,-15 637-26,30-751 34,2-1 0,1 1 1,1 0-1,17 56 0,-5-37-4,3-1 0,25 48 0,-22-56-5,2-1-1,2 0 1,1-3-1,2 0 0,1-2 1,2-1-1,2-1 0,37 26 1,-4-10-11,1-3-1,3-3 1,122 52 0,-94-53-13,163 44 1,-195-69 2,1-3 1,0-3 0,103 3-1,626-12 199,-415-2-142,-107 25-17,-36-1 27,335-20-66,-266-34-519,-114 8 482,236-43-463,-47 4 507,-323 55 30,70-7 23,246-58 1,-192 10-126,27-8 133,-124 43-22,-1-2 1,-2-5-1,-1-3 0,92-57 0,-162 86-21,-1 0-1,1-1 1,22-20-1,-32 24 34,1 0 0,-1-1 0,0 0-1,0 1 1,0-1 0,-1 0 0,0-1 0,0 1 0,-1 0 0,1-1 0,1-11-1,4-38 117,-2 0-1,-3-1 0,-5-73 0,1 31-218,1 56 71,1 13 31,-1 0 0,-1-1 0,-2 1 0,-1 0 0,-12-46-1,-86-187 311,16 47-282,69 170-1,-3 1-1,-1 0 1,-3 2-1,-1 1 1,-2 1-1,-2 1 1,-46-50 0,47 61-71,-2 0 1,-1 2 0,0 2 0,-3 1-1,0 1 1,-1 2 0,0 1 0,-2 2-1,-49-17 1,-48-7 58,-3 5 1,-141-18-1,136 41-27,-255 8 1,225 8-72,-334 7-254,318-4 489,-49 2-144,-221 3 113,362-9-148,0-4 0,-122-21-1,93 2 196,-178-9-1,281 30-194,-77-1-257,0-5-1,-145-30 1,-296-67 753,468 95-640,-602-57 311,540 56-150,-95-2-2609,197 12-405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12.383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316 1 672,'0'0'3362,"-10"10"-2730,-33 29-408,33-29-82,15-11-1242,6-8 943,14-9 253,-25 18-60,0 0 0,0-1 0,-1 1 1,1-1-1,0 1 0,0-1 0,0 1 0,-1 0 0,1-1 0,0 1 0,0 0 0,-1-1 1,1 1-1,0 0 0,-1-1 0,1 1 0,-1 0 0,1 0 0,0-1 0,-1 1 0,1 0 1,-1 0-1,1 0 0,0 0 0,-1-1 0,1 1 0,-1 0 0,1 0 0,-1 0 0,1 0 1,0 0-1,-1 0 0,1 0 0,-1 0 0,1 0 0,-1 1 0,1-1 0,-1 0 0,1 0 0,0 0 1,-1 0-1,0 1 0,-2 2-40,-1 1 1,1-1 0,-1 1-1,1 0 1,0 0 0,1 0-1,-1 1 1,1-1 0,0 1-1,0-1 1,0 1 0,1 0-1,-2 6 1,-4 7 4,-25 72 9,-28 118 0,-4 99 19,36-165-8,9-34-22,-7 170-1,21 111 4,6-263 60,0-43-75,4 0 0,3 0-1,27 109 1,-18-126 4,2-1-1,4-1 0,3 0 0,51 92 1,-19-62 25,3-2 1,5-2-1,3-4 1,154 147 0,36-6-183,-203-185 100,2-2 0,119 61 1,164 47-99,2 2 117,-251-109 61,2-4 1,116 30 0,206 17 37,-227-66-3,269-9 0,-313-10-30,967-59 103,-382 10-65,939 30-43,-1146 22-12,59 9 14,2 0 40,-545-11-47,402-15 17,-333 4 6,740-60 184,526-26-165,-178 12-22,-413 35 11,-218 13-13,-461 31-27,1331-52 266,-1427 43 545,0-1-2035,3-7-1879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13.533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3 1 1617,'0'0'2206,"0"17"-2041,-2 191 952,3 265 141,0-279-2763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14.104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1 158 976,'0'0'1518,"18"-18"-1213,60-56 71,-71 68-311,0 0 0,0 1-1,1 0 1,-1 0 0,1 1 0,1-1 0,-1 2 0,0-1 0,1 1 0,0 1-1,0 0 1,13-2 0,-6 1-33,0 0-13,1 0 1,-1 1 0,1 1-1,-1 1 1,31 3-1,-37-1-13,0 0 0,-1 0-1,1 1 1,-1 0-1,0 1 1,0 0-1,0 0 1,0 1-1,-1 0 1,16 13 0,-9-5 73,-1 1 0,-1 1 0,0 0 0,-1 1 0,-1 0 0,0 1 0,-1 0 0,-1 1 0,-1 0 0,0 1 0,-1-1 0,6 32 0,-3 2 98,-2 1-1,-2-1 1,-2 81 0,-5-119-184,0 0-1,-1 0 1,0 0 0,-1-1 0,-1 1 0,0-1-1,-1 0 1,0 0 0,-1 0 0,0-1 0,-1 1-1,-1-2 1,0 1 0,0-1 0,-1 0-1,-1-1 1,0 0 0,0-1 0,-14 11 0,0-3-25,-1 0 0,-1-2 1,0-1-1,-1-1 0,0-1 0,-1-2 1,0 0-1,-31 5 0,14-8-10,43-7-105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14.629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4 33 4098,'0'0'1272,"-1"12"-1173,1 1-103,-2 72 123,2-77-93,1 0 1,0 0 0,0 0 0,1-1-1,0 1 1,1-1 0,-1 1-1,1-1 1,7 12 0,-7-14-21,0-1 1,1 0 0,-1-1 0,1 1-1,-1 0 1,1-1 0,0 0-1,0 0 1,0 0 0,1 0-1,-1-1 1,1 0 0,0 0 0,-1 0-1,1 0 1,8 1 0,-9-3-2,0 1-1,0-1 1,0 0 0,1 0 0,-1-1 0,0 1 0,0-1 0,0 0-1,0 0 1,0 0 0,0 0 0,0-1 0,-1 0 0,1 0 0,0 0-1,-1 0 1,1 0 0,-1-1 0,0 1 0,5-6 0,-2 2-28,-1 0 0,0 0 0,0-1-1,-1 1 1,0-1 0,0 0 0,0-1 0,-1 1 0,0-1 0,-1 1 0,1-1 0,-1 0 0,-1 0 0,0 0 0,0 0 0,0 0-1,-1 0 1,0 0 0,-3-15 0,2 18 12,-1 1 0,1 0 0,-1 0 1,0 0-1,-1 0 0,1 0 0,-1 1 0,1-1 0,-1 1 0,0-1 0,0 1 0,-1 0 0,1 0 0,-1 1 0,1-1 0,-1 1 1,0-1-1,0 1 0,0 1 0,-8-4 0,-2 0 11,1 1 1,0 1-1,-1 0 1,0 1-1,-20-1 0,21 3 7,-32 1 280,44 0-418,0 0-1,0-1 1,0 1 0,1 0-1,-1 0 1,0 0 0,1 0-1,-1 1 1,1-1 0,-1 0-1,1 0 1,0 0 0,-1 0-1,1 0 1,0 1 0,0-1-1,0 0 1,0 0 0,0 0-1,0 1 1,0-1 0,0 0-1,0 0 1,1 0 0,-1 1-1,0-1 1,1 0 0,-1 0-1,1 0 1,0 2 0,16 0-1470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14.968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36 6099,'0'0'725,"0"0"-725,0 0 0,1 0 0,-1 0 0,0 0 0,0 0 0,0 0 0,1 0 0,-1 0 0,0 0 0,0 0 0,0 0 0,0 0 0,1 0 0,-1 0 0,0 0 0,0 0 0,0 0 0,1 0 0,-1 0 0,0 0 0,0-1 0,0 1 0,0 0 0,1 0 0,-1 0 0,0 0 0,0 0 0,0-1 0,0 1 0,0 0 0,0 0 0,0 0 0,0 0 0,1-1 0,-1 1 0,0 0 0,0 0 0,0 0 0,0-1 0,0 1 0,0 0 0,0 0 0,0 0 0,0-1 0,0 1 0,0 0 0,0 0 0,0 0 0,0-1 0,0 1 0,-1 0 0,1 0 0,0 0 0,0 0 0,0-1 0,0 1 0,0 0 0,0 0 0,0 0 0,-1 0 0,1-1 0,0 1 0,0 0 0,0 0 0,97-13-556,139-1 0,-234 14 485,-1-1-71,0 1 0,1 0 0,-1 0 0,0 0 0,1 0 0,-1 0 0,0 0 0,1 1 0,-1-1 0,0 0 0,1 1 0,-1-1 0,0 1 0,0-1 1,1 1-1,-1 0 0,0-1 0,0 1 0,0 0 0,1 1 0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15.293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0 101 848,'0'0'4386,"123"-2"-5586,-72-8 1328,3 0-32,1 0-64,0 1-16,0-1-16,0 0 0,1 0-32,1-4-592,-2-2-1633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15.663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5 1 6435,'0'0'0,"-4"138"-448,4-85 464,0 8 0,13 4 0,0 2 0,5-4 0,-1-1-16,3-7 0,-5-8 0,-1-7 0,-6-11-80,1-7-529,-2-10-655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59.40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659 0 6435,'0'0'112,"-116"90"-128,73-34 16,-3 3 0,1 5 32,-3-1 16,0 0-16,-4 5-32,-1-3 32,-3-2-80,2-3-128,2-8-688,6-5-1441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16.003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1 115 1393,'0'0'1886,"19"-17"-1798,67-51 40,-81 65-108,-1-1 0,1 2 0,0-1 1,0 0-1,0 1 0,1 0 0,-1 0 0,1 0 1,-1 1-1,1 0 0,-1 0 0,1 0 0,-1 1 0,12 0 1,1 0 49,5 0 13,10-2-15,1 1-1,-1 2 1,45 7 0,-67-6-56,-1 1 1,0 0 0,0 0-1,0 1 1,0 0-1,-1 1 1,1 0-1,-1 0 1,0 1-1,-1 0 1,1 1-1,-1 0 1,0 0-1,12 16 1,-7-5 137,-1 1-1,0 0 1,-1 0 0,-2 1 0,0 1-1,-1 0 1,-1 0 0,5 23-1,-6-15-74,-1 1-1,-2 0 0,-1 0 0,-1 0 1,-5 46-1,2-63-59,-1 0 0,-1 0 0,0-1 0,0 1 0,-1-1 0,-1 0 0,0 0 0,-1-1 0,0 0 0,-1 0 1,-15 17-1,9-13 2,0 0 0,-2-1 0,0 0 1,0-1-1,-2-1 0,-31 17 0,38-24-420,-1 0-1,-1-1 0,1-1 1,-1 0-1,1 0 0,-1-1 1,0-1-1,1 0 0,-15-2 1,38 1-977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16.558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1 117 4338,'0'0'1011,"4"3"-955,3 2-23,0-1 1,0 0-1,0 0 0,1 0 0,0-1 0,0 0 0,0-1 1,0 0-1,0 0 0,0-1 0,0 0 0,0 0 1,1-1-1,-1 0 0,0 0 0,1-1 0,-1 0 0,0-1 1,0 1-1,0-2 0,0 1 0,0-1 0,0 0 1,-1-1-1,1 0 0,-1 0 0,0 0 0,0-1 0,-1 0 1,0-1-1,8-7 0,-11 10-86,1 0 0,-1 0-1,0-1 1,0 1 0,0-1 0,0 0-1,-1 0 1,1 0 0,-1 0 0,0 0 0,0-1-1,-1 1 1,1-1 0,-1 1 0,0-1 0,0 1-1,0-8 1,-2 11 62,1 0-1,0 1 1,-1-1 0,1 0-1,-1 0 1,1 1-1,-1-1 1,0 0 0,1 0-1,-1 1 1,0-1 0,1 1-1,-1-1 1,0 1-1,0-1 1,1 1 0,-1-1-1,0 1 1,0 0-1,0-1 1,0 1 0,0 0-1,0 0 1,1 0 0,-1-1-1,0 1 1,0 0-1,-1 1 1,-31-3 297,31 2-283,-6-1-16,-1 2-1,1-1 0,0 1 1,0 0-1,-1 1 1,1 0-1,0 0 1,1 1-1,-1 0 1,0 0-1,1 1 0,0 0 1,0 0-1,0 0 1,0 1-1,0 0 1,1 1-1,0 0 1,1 0-1,-1 0 1,1 0-1,0 1 0,-8 14 1,9-13-10,1-1 1,0 1-1,0 0 0,0 1 1,1-1-1,1 0 0,-1 1 1,1-1-1,1 1 0,-1-1 1,1 1-1,1-1 0,0 1 1,0-1-1,1 0 0,0 1 1,0-1-1,1 0 0,0 0 1,0 0-1,1-1 0,0 1 0,0-1 1,1 0-1,0 0 0,0 0 1,1-1-1,0 1 0,0-1 1,0-1-1,1 1 0,10 5 1,-5-4-151,0 0-1,0-2 1,1 1 0,0-2 0,0 0-1,0 0 1,1-1 0,-1-1 0,1 0-1,0-1 1,-1 0 0,1-1 0,0-1 0,0 0-1,17-4 1,9-12-1693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16.944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2 83 4786,'0'0'400,"-2"0"-240,4 0-96,20 0 177,9 0-97,8-2-112,7-6 48,5-2-80,6-3-16,6-1-336,8-4-817,-3 0-1936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17.333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20 0 3169,'0'0'2386,"-11"133"-2851,4-62 593,5 5 177,2 7-129,0 6-80,0 2-80,11-4 16,2-8-64,-2-12-80,-4-12-993,-5-14-1888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17.670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12 3121,'0'0'1777,"130"0"-1729,-76 0 32,5 0 0,3-4 96,-1 0-128,-2 2 16,-6 0-48,-3 2-16,-4 0 0,-6 0-32,-5 0-816,-11 2-929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18.178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31 46 3169,'0'0'3976,"-13"-1"-2968,44-7-1030,4-2 17,0 2 0,1 1 0,71-5-1,-98 12-28,-1 0-1,0 0 1,0 1 0,0 0-1,1 1 1,-1-1-1,8 4 1,-13-3 8,-1-1 0,0 0 0,1 1 0,-1-1 1,0 1-1,0 0 0,0-1 0,0 1 0,0 0 1,-1 0-1,1 1 0,-1-1 0,1 0 0,-1 0 0,0 1 1,1-1-1,-1 1 0,-1-1 0,1 1 0,0-1 0,-1 1 1,1 0-1,-1-1 0,0 1 0,0 4 0,0 2 16,0 0 0,-1 0 0,-1 1 0,0-1 0,0-1 0,0 1 0,-1 0 0,-1-1-1,1 1 1,-2-1 0,1 0 0,-1 0 0,-11 13 0,-8 8 38,-1-1-1,-32 26 1,29-27-15,-38 30 205,41-37-75,1 1 0,1 1 0,-26 33 0,49-55-145,0 1 1,0-1-1,0 0 1,-1 1 0,1-1-1,0 0 1,0 1-1,0-1 1,0 1 0,0-1-1,0 0 1,0 1 0,0-1-1,0 0 1,0 1-1,0-1 1,0 1 0,0-1-1,0 0 1,0 1-1,0-1 1,0 1 0,0-1-1,1 0 1,-1 1-1,0-1 1,0 0 0,0 1-1,1-1 1,-1 0-1,0 0 1,0 1 0,1-1-1,-1 0 1,0 0-1,1 1 1,-1-1 0,0 0-1,1 0 1,-1 0-1,0 1 1,1-1 0,-1 0-1,1 0 1,-1 0 0,1 0-1,19 5-75,-18-4 76,33 3-82,1-1 0,1-2 0,-1-2 1,0-1-1,39-7 0,1-7-810,1-3-1079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18.814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44 11 2209,'0'0'4666,"-7"-2"-4383,-21-6-246,28 8-39,0 0 0,-1 0 0,1 0 0,-1 0 0,1 0 0,0 0 0,-1 1 0,1-1 0,-1 0 0,1 0 0,0 0 0,-1 1 0,1-1 0,0 0 0,-1 0 0,1 1 0,0-1-1,0 0 1,-1 1 0,1-1 0,0 0 0,0 1 0,-1-1 0,1 1 0,0-1 0,0 0 0,0 1 0,0-1 0,0 1 0,0-1 0,0 0 0,-1 1 0,1-1 0,0 1 0,0-1 0,1 0 0,-1 1 0,0-1 0,0 1-1,0-1 1,0 0 0,0 1 0,0-1 0,0 1 0,1-1 0,-1 1 0,0 2-11,5 111 16,5 0-1,30 145 1,14 51-4,-36-178-2749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19.155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0 128 4098,'0'0'600,"14"-16"-557,43-50-3,-53 62-34,0 0-1,1 0 1,-1 0 0,1 0 0,0 1 0,1 0 0,-1 0-1,0 0 1,1 0 0,-1 1 0,1 0 0,0 1-1,0-1 1,0 1 0,0 0 0,0 0 0,0 1-1,0 0 1,0 0 0,7 1 0,0-1-13,-9 0 7,0 0 0,0 0 0,0 0 0,0 0 0,0 1 0,-1-1 0,1 1 0,0 0 1,0 1-1,-1-1 0,1 0 0,-1 1 0,4 2 0,-3-1 9,-1 1 0,0-1 0,0 1 0,0 0 1,-1 0-1,0 0 0,1 0 0,-1 0 0,0 0 0,1 8 0,10 27 127,-3 1 0,-1 1 0,6 67 1,2 9-287,-17-114 5,1 0 1,-1 0-1,1 0 1,-1 0-1,1 0 1,0 0-1,0 0 1,0 0-1,1-1 1,-1 1-1,1 0 1,-1-1-1,1 1 1,0-1-1,0 1 1,0-1 0,0 0-1,5 3 1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19.571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216 1 2353,'0'0'2452,"-19"4"-2052,-61 15-122,74-17-244,0 1 0,0 0 0,-1 0 0,2 0 0,-1 1 0,0 0 0,1 0 0,0 0 0,0 1 0,0 0 0,0 0 0,1 0 0,0 0 1,0 1-1,0 0 0,1-1 0,-1 1 0,2 1 0,-1-1 0,1 0 0,-3 12 0,0-2-13,2 1 0,0 0-1,1 0 1,1 0 0,1 27 0,0-33-20,0-7-2,0 1 1,0-1-1,1 0 1,0 0 0,0 1-1,0-1 1,0 0-1,1 0 1,-1 0 0,1 0-1,0-1 1,0 1 0,1 0-1,-1-1 1,1 1-1,0-1 1,0 0 0,0 0-1,0 0 1,0 0-1,1-1 1,-1 1 0,1-1-1,0 0 1,4 2 0,3 1-55,0-1 0,0-1 0,1 0 0,-1 0 0,1-1 0,0 0 0,0-1 0,12-1 0,92 0-1876,-86 0 74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20.081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12 77 5346,'0'0'1924,"0"0"-1884,-1-1 1,1 1-1,0-1 1,-1 1-1,1-1 0,-1 1 1,1-1-1,0 1 0,-1 0 1,1-1-1,-1 1 1,1 0-1,-1-1 0,1 1 1,-1 0-1,0 0 0,1 0 1,-1-1-1,1 1 1,-1 0-1,0 0 0,3 9-45,0-1-1,0 0 0,1 1 0,0-1 1,1 0-1,-1-1 0,2 1 0,7 11 1,4 9 14,14 38 7,-24-50-23,0 1 0,2-1 0,0-1 0,1 0 0,0 0 1,17 19-1,-26-33-18,1 0 0,0 0 0,-1 0 0,1 0 0,0 0 0,0 0 0,0 0 0,0 0 0,0-1 0,0 1 0,0 0 0,0-1 0,0 1 0,0-1 0,0 1 0,0-1 0,1 0 0,-1 1 0,0-1 0,0 0 0,0 0 0,1 0 0,-1 0 0,0 0 0,0 0 0,0 0 0,1 0 0,-1 0 0,0-1 0,0 1 0,0 0 0,0-1 0,0 1 0,1-1 0,-1 1 1,0-1-1,0 0 0,1-1 0,2-2 35,0-1 0,0-1 0,0 1 0,-1-1 1,0 1-1,4-8 0,0-3-65,20-40-597,-2-2 0,30-109 0,-43 125-1621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33.98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667 14 3169,'0'0'2225,"-39"-13"-392,20 14-1909,0 0 0,0 2 0,0 0-1,1 2 1,-1 0 0,-26 11 0,5-2-76,-15 2 98,-1-2 1,0-3 0,-1-2-1,0-2 1,-91-2 0,147-5 10,68 18-246,-21-3 266,31 2 13,-44-12 7,0 2 0,-1 2 0,0 0 1,0 3-1,50 25 0,-78-35 2,-1 0 1,-1 1-1,1 0 0,0-1 1,0 1-1,-1 0 0,0 0 1,1 1-1,-1-1 0,0 0 1,-1 1-1,1-1 0,-1 1 1,1 0-1,-1-1 0,0 1 1,-1 0-1,1 0 0,-1 0 1,1 0-1,-1 0 0,0-1 1,0 1-1,-1 0 0,1 0 0,-2 4 1,-1 4 2,1-1 1,-1 0 0,-1-1-1,0 1 1,-1-1-1,0 1 1,-12 16 0,-31 34 12,-3-3 0,-2-2 1,-93 76-1,65-61-34,85-72-18,0 1-1,-1-1 0,1 1 1,0 0-1,0 0 0,-1 0 1,1 1-1,5 0 0,3 1 20,167 15 242,7 1-2041,-148-18-261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20.651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1 255 1921,'0'0'435,"4"-15"-235,-1 6-173,5-20 431,2 1 0,22-48-1,-31 74-453,0 1 0,0-1 0,0 1 0,0 0 0,0 0 0,0 0 0,0 0 0,0 0-1,1 0 1,-1 0 0,0 0 0,1 0 0,-1 0 0,1 1 0,-1-1 0,1 1-1,-1-1 1,1 1 0,-1-1 0,1 1 0,0 0 0,-1 0 0,1 0 0,-1 0-1,1 0 1,0 0 0,-1 0 0,1 0 0,-1 1 0,1-1 0,-1 1 0,1-1 0,-1 1-1,1 0 1,-1-1 0,2 2 0,4 2-2,0 0 1,0 0-1,0 1 0,-1 0 1,10 10-1,-3-3 13,-2 0-7,1-1 1,0 0 0,21 14 0,-28-22-8,0 0 0,1-1 0,-1 1 0,1-1 0,-1 0 0,1-1 0,0 1 0,0-1 0,0-1 0,0 1 0,-1-1 0,1 0 0,8 0 0,-10-1-11,-1 0-1,0 0 1,1-1-1,-1 1 1,0-1 0,0 1-1,0-1 1,0 0-1,0 0 1,-1 0 0,1-1-1,-1 1 1,1-1-1,-1 1 1,0-1 0,0 0-1,0 0 1,0 0-1,-1 0 1,2-3 0,3-5-162,-1 0 0,-1-1 0,0 0 0,4-15 0,-6 13-58,-1 1 0,0 0-1,-1-17 1,-1 11 215,1 16-452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21.161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37 4 2561,'0'0'4858,"0"0"-4808,-1 0-1,1-1 1,0 1-1,0 0 1,-1 0-1,1-1 1,0 1-1,-1 0 1,1 0-1,0 0 1,-1-1-1,1 1 1,0 0-1,-1 0 1,1 0-1,0 0 1,-1 0-1,1 0 1,-1 0-1,1 0 1,0 0-1,-1 0 1,1 0-1,0 0 1,-1 0-1,1 0 1,-1 0-1,1 0 1,0 0-1,-1 1 1,1-1-1,0 0 1,-1 0-1,1 0 1,0 1-1,0-1 1,-1 1-1,-6 24-263,2 1 1,0 1-1,2-1 0,1 1 0,2 38 0,0-59 25,-1-3 33,1-1 1,0 1-1,0-1 1,0 1-1,0-1 1,0 1-1,1-1 1,-1 1-1,1-1 1,-1 1-1,1-1 1,0 0-1,0 1 1,0-1-1,0 0 1,0 0-1,1 1 1,-1-1-1,1 0 1,2 2-1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21.747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79 78 5010,'0'0'1596,"-10"0"-1439,-30 5-133,38-4-23,0 0 0,1 0 0,-1 1 1,1-1-1,-1 0 0,1 0 0,-1 1 0,1-1 0,0 1 0,0-1 0,-1 1 1,1 0-1,0-1 0,1 1 0,-1 0 0,0 0 0,0 0 0,1-1 0,-1 1 0,1 0 1,0 0-1,-1 0 0,1 0 0,0 0 0,0 0 0,0 0 0,1 2 0,-1 3 3,-1-1-3,-1 8 2,1 0 0,1 0-1,0 0 1,1 0 0,2 16 0,-2-26-4,0 0 1,0-1 0,1 1 0,-1 0 0,1 0 0,0-1 0,0 1 0,0-1 0,1 0 0,-1 1 0,1-1 0,-1 0 0,1 0-1,0-1 1,0 1 0,1-1 0,-1 1 0,0-1 0,1 0 0,0 0 0,-1-1 0,7 3 0,2-1-86,0-1 0,1 1 0,-1-2 0,1 0 0,-1-1 0,1 0 0,17-2-1,-27 1 68,0 1-1,-1-1 0,1 1 0,0-1 1,-1 0-1,1 0 0,-1 0 1,1 0-1,-1 0 0,1-1 0,-1 1 1,0-1-1,0 0 0,0 0 0,0 1 1,0-1-1,0-1 0,0 1 0,-1 0 1,1 0-1,-1 0 0,1-1 0,-1 1 1,0-1-1,1-3 0,0-2 19,0 1 0,0-1 0,-1 1 0,-1-1 0,1 1 0,-1-1 0,0 1 0,-2-10 0,1 13 30,0-1 1,-1 1 0,1 0 0,-1 0 0,0 0-1,0 0 1,-1 0 0,1 0 0,-1 1 0,1-1 0,-1 1-1,-1-1 1,1 1 0,0 0 0,-7-4 0,-7-5 340,-37-19 0,45 26-115,7 4-216,-21-15 182,23 9-344,16 0-3,133-35-2993,-109 28-24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22.225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23 55 1105,'0'0'976,"-4"20"-760,-2 6-143,2-13-32,1 0 0,1 1 1,0-1-1,1 1 0,1 15 0,0-26 0,0 1-1,0-1 1,1 1-1,-1-1 1,1 0 0,0 1-1,0-1 1,0 0-1,0 0 1,1 0-1,-1 0 1,1 0 0,0 0-1,0 0 1,0 0-1,0-1 1,0 1-1,1-1 1,-1 1 0,1-1-1,0 0 1,0 0-1,-1 0 1,7 2-1,-4-2-15,1 1 0,0-1 0,-1-1-1,1 1 1,0-1 0,0 0 0,0-1-1,0 1 1,0-1 0,0 0 0,0-1-1,0 1 1,9-3 0,-12 2-23,0-1 1,-1 1-1,1 0 1,-1-1-1,1 0 1,-1 0-1,0 1 0,0-1 1,0-1-1,0 1 1,0 0-1,0 0 1,-1-1-1,1 1 1,-1-1-1,1 1 1,-1-1-1,0 0 0,0 1 1,0-1-1,-1 0 1,1 0-1,0 0 1,-1 0-1,0-4 1,2-7 229,-2 0 0,0 0 0,-3-28 0,2 35-155,-1 0 0,0 0 0,0 1 0,-1-1 0,0 1 0,0-1 0,0 1 0,-1 0 0,0 0 0,0 0 0,-1 1 0,-7-8 0,8 9-133,-1 0 1,1 0-1,-1 0 1,1 1-1,-1-1 1,0 1-1,0 1 1,-1-1-1,1 1 1,-1 0-1,1 0 0,-1 0 1,0 1-1,1 0 1,-10-1-1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22.901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1 102 2449,'0'0'1854,"0"12"-1419,2 39-35,-1-48-360,-1 0 1,1 0-1,0-1 0,1 1 0,-1 0 0,0-1 0,1 1 0,-1-1 0,1 1 0,0-1 0,0 0 0,0 0 0,0 0 0,0 0 1,1 0-1,-1 0 0,1 0 0,3 1 0,2 2 39,-1 0-40,0-1 1,1 0-1,0 0 1,0-1-1,0 0 0,0 0 1,0-1-1,0 0 1,1-1-1,-1 0 1,1 0-1,-1-1 1,17-1-1,-22 1-51,0-1 0,-1 1 0,1-1 0,-1 0 0,1 0 0,-1 0 0,1 0 0,-1-1 0,0 1 0,0-1 0,1 1 0,-1-1 0,0 0 0,-1 0 0,1 0-1,0 0 1,0 0 0,-1 0 0,1 0 0,-1 0 0,0-1 0,0 1 0,1-1 0,-2 1 0,2-5 0,2-3-39,-1 1-1,-1-1 1,0 0-1,0 0 1,0-18-1,-2 22 62,0 0 0,-1-1-1,1 1 1,-1 0 0,0-1-1,-1 1 1,1 0-1,-1 0 1,-5-9 0,5 12-7,0 0 0,0-1 0,-1 1 0,0 0 0,1 0 0,-1 1 1,0-1-1,0 0 0,-1 1 0,1 0 0,0 0 0,-1 0 0,0 0 0,1 1 1,-1-1-1,-6-1 0,-2 0 69,-1 1 0,1 0 0,-1 0 0,0 1 0,0 1 0,0 0 0,0 1 0,-14 3 0,26-3-72,-1-1 0,0 1 1,0 1-1,0-1 0,0 0 0,1 0 0,-1 1 1,1-1-1,-1 1 0,1-1 0,0 1 0,-1 0 1,1-1-1,0 1 0,0 0 0,0 0 0,0 0 1,0 0-1,1 0 0,-1 0 0,1 0 0,-1 0 1,1 0-1,-1 3 0,-2 57-49,3-51 48,1 28 0,2 1 0,10 52 0,-5-36-351,-3 1 0,-2 74 0,-3-120-1078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34.30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4226,'0'0'0,"43"108"-1121,-43-91 1105,4-6 16,0-2 0,-2-3 32,1-3-48,-1-1 16,2-2-48,-2 0-352,2 0-496,2-9 159,2-11 257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34.63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16,'0'0'1873,"41"52"-1457,-32-24 272,1 4-319,-2-2-305,0-2 16,5-4-32,-1 0-80,5-5 32,2-4-128,3-14-1313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34.98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0 227 48,'0'0'787,"23"-13"-451,74-47 30,-80 49-259,-1-1 1,0 0-1,18-19 1,-29 25 124,0 0-1,1-1 1,-2 1 0,1-1 0,-1 0-1,0-1 1,-1 1 0,4-10 0,-5 11 755,3-4 1212,7 20-1873,-7-6-437,8 10 7,39 44 427,-49-53-470,0-1-1,0 1 1,0 0 0,-1-1-1,0 1 1,0 0 0,0 0-1,0 0 1,-1 1-1,0-1 1,0 0 0,0 7-1,-3-5-1380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35.32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0 6163,'0'0'0,"0"164"-560,0-73 576,2 8-16,10-4 32,1-5 0,-1-5-16,-4-4-16,3-9 0,-1-6 16,-4-12-32,0-10 16,-1-14-257,-5-7-2608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25.104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13 1 6723,'0'0'320,"-12"0"-320,12 4-48,0 1-240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35.78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1 206 112,'0'0'2364,"2"-17"-1929,2-9-163,0 0 1,2 1 0,1-1-1,15-34 1,-21 58-278,0 1 1,0-1 0,0 1-1,0-1 1,0 1-1,0-1 1,0 1-1,1-1 1,-1 1-1,1 0 1,-1 0-1,1 0 1,-1 0-1,1 0 1,0 0-1,-1 0 1,1 1 0,0-1-1,3 0 1,37-1-1165,-22 3 15,1-1-260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36.22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5 7603,'0'0'161,"0"-4"-161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36.55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6195,'0'0'672,"0"67"-2945,0-49 336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36.88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6067,'0'0'656,"2"0"-608,2 0-144,6 0-160,5 3-833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38.75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5 4498,'0'-4'3170,"3"384"-4270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39.65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1 173 1681,'0'0'2614,"3"-8"-2360,1-1-205,1 0 0,0 0 0,0 0 0,1 1 0,0 0 0,0 0 0,1 0 0,0 1 0,0 0 0,1 0 0,0 1 0,13-8 0,-10 7-46,0 0 0,0 0 0,0 1 0,1 1 0,0 0 0,1 1 0,-1 0 0,1 0 0,-1 2-1,22-3 1,-32 6-1,0-1 0,0 1 0,-1 0 0,1 0 0,0 0 0,-1 0-1,1 0 1,-1 0 0,1 0 0,-1 1 0,0-1 0,1 0 0,-1 1-1,0-1 1,0 1 0,0-1 0,0 1 0,0 0 0,0 0 0,-1-1-1,1 1 1,0 0 0,-1 0 0,0 0 0,1-1 0,-1 1 0,0 0-1,0 3 1,5 57 32,-5-52-32,1-1-1,-2 0 0,1 0 0,-1 1 0,-1-1 0,1 0 0,-2 0 0,1 0 0,-1 0 0,-1 0 0,1-1 1,-1 0-1,-1 1 0,0-1 0,0-1 0,0 1 0,-1-1 0,0 0 0,-1 0 0,1-1 0,-13 10 0,14-12 2,3-2-4,0 0 0,0 0 0,-1 0 0,1 0 0,-1-1 0,1 1 0,-1-1 0,1 1 0,-1-1 0,0 0 0,0 0 0,-3 0 0,5-1 41,5-3-163,1 1 130,-1-1 1,0 0 0,1 1 0,-1 0-1,1 0 1,0 1 0,7-3-1,-5 3-3,0 0 0,0 0 0,0 0 0,0 1 0,0-1 0,0 2 0,0-1 0,0 1 0,13 3 0,-17-3-2,0 1 0,0-1 0,0 1-1,0 0 1,0 0 0,-1 0 0,1 0-1,-1 0 1,1 0 0,-1 1 0,0-1-1,1 1 1,-1 0 0,-1 0 0,1-1-1,0 1 1,-1 1 0,1-1 0,-1 0-1,0 0 1,0 0 0,0 5-1,1-1 12,0-1 0,-1 1 0,0 1 0,-1-1 0,1 0 0,-1 0 0,-1 0 0,0 0 0,1 0 0,-2 0 0,1 0 0,-1 0 0,0 0 0,-1-1 0,0 1 0,0-1 0,0 1 0,-1-1 0,0 0 0,-6 7 0,4-7 2,1 0 0,-2-1 0,1 0 0,-1 0 0,1 0 0,-1-1 0,0 0 1,-1 0-1,1-1 0,-1 0 0,0 0 0,1-1 0,-1 0 0,0-1 0,0 1 0,-1-1 1,-13-1-1,-18 0-949,-42-6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40.50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24 784,'0'0'2436,"0"-23"331,8 407-2791,-4-378-947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41.22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 21 352,'0'0'3738,"0"-21"-1465,0 35-2334,-1 224 523,0-25-4926,1-227 2212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41.60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12 2609,'0'0'-16,"12"0"38,37 0 7,11 2 257,0-4-1,71-9 0,-106 11-268,-24 0-40,-1 0 0,1 0 0,-1 1 0,1-1 0,-1 0 1,1 1-1,-1-1 0,0 1 0,1-1 0,-1 1 0,1-1 0,-1 1 1,0-1-1,1 1 0,-1-1 0,0 1 0,0-1 0,0 1 0,1-1 1,-1 1-1,0 0 0,0-1 0,0 1 0,0-1 0,0 1 0,0 0 1,0-1-1,0 1 0,0-1 0,0 1 0,0-1 0,-1 1 0,1 0 0,0-1 1,0 1-1,-1-1 0,1 1 0,0 0 0,-9 14-985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41.97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 1585,'0'0'1280,"15"0"-896,-3 0-79,3 0-49,5 0 0,3 2-128,6-2-48,2 0 16,2 0-80,1 2-32,-1 3 16,-2 3-816,-4-3-2114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8:47.86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20 12 7491,'0'0'177,"0"-11"15,-19 39-2738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43.09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721 0 2081,'0'0'2588,"-5"1"-2076,-3 0-438,0 1 0,0 0 0,0 1 0,0-1 0,0 2 0,0-1 0,1 1 0,0 0 0,0 1 0,0-1 0,0 2 0,1-1 1,-9 9-1,-15 16-147,-36 50 1,32-38 140,-236 231-386,76-83 228,185-183-907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44.03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13 289 2145,'0'0'2060,"0"10"-1420,0 211-299,2-212-341,2-14-32,2-14 22,0-43-121,-3 1 0,-7-98 1,-10 80 114,9 61 340,1 0 1,1-1 0,-1-25 0,5 43-328,-1 0 1,1 0-1,0 0 1,-1 0 0,1 0-1,0 0 1,0 1-1,-1-1 1,1 0-1,0 0 1,0 1-1,0-1 1,0 0 0,0 1-1,0-1 1,0 1-1,0-1 1,0 1-1,1-1 1,-1 1-1,0 0 1,0 0 0,0 0-1,2-1 1,33-5-23,-32 6 31,52-2-20,-46 3 16,0-1 1,0 0 0,0-1 0,0 0-1,0-1 1,0 1 0,-1-2 0,10-3-1,7-2-2347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44.38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41 4194,'0'0'1281,"31"0"-1378,-6 0 129,8-9-32,6 2 16,7-3-32,6 5 0,2-1-336,-3 2-2033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45.59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 1217,'0'0'3220,"88"41"-1041,224 126-2237,-230-123 91,136 95 0,-205-126 4,-12-12-100,0 0 0,-1 0 1,1 0-1,0 0 1,0 0-1,0-1 0,0 1 1,0 0-1,0 0 0,0-1 1,0 1-1,0-1 0,0 1 1,0-1-1,0 1 0,0-1 1,0 0-1,1 1 0,-1-1 1,0 0-1,3 0 0,8 0-1665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46.54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48 88 4930,'0'0'1569,"-2"39"-609,-2 250-971,4-194-311,-12-124 141,6-12-138,3 0 0,1-1 0,5-57 1,-2-39-294,-1 135 714,0 0 0,0 0-1,0 0 1,0 0 0,-1 0-1,1 0 1,-1 0-1,0 0 1,0 0 0,0 1-1,0-1 1,0 0 0,-1 1-1,1-1 1,-1 0 0,0 1-1,1 0 1,-1-1 0,-3-1-1,12-12-170,3 11 62,-1 0 0,1 1 0,0 0 1,1 1-1,-1 0 0,21-3 0,72-4 20,-50 6-61,43 0-3241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46.91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36 2113,'0'0'1793,"44"-6"-1489,-20 1-144,3-1-16,0 1-128,0-1-16,-2 2 48,0 2-32,-7 0-16,3 2 0,-4 0-288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52.417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16 1297,'0'0'4471,"0"-15"-3321,5 94-1153,3 1 0,32 131 0,-8-48 9,-21-86 221,-12-93-539,-3-35-1521,2 12-683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52.969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32 1761,'0'0'4861,"20"-2"-4965,13-2 102,0 1 1,37 2 0,-45 2 5,-1-1-1,1-2 1,0 0 0,-1-1 0,36-11-1,-60 14-40,0 0-1,0 0 0,1 0 0,-1 0 0,0 0 0,0-1 1,0 1-1,1 0 0,-1 0 0,0 0 0,0 0 0,1 0 1,-1 0-1,0 0 0,0 0 0,1 0 0,-1 0 0,0 0 1,0 0-1,1 0 0,-1 0 0,0 0 0,0 0 0,1 0 1,-1 0-1,0 0 0,0 0 0,0 1 0,1-1 1,-1 0-1,0 0 0,0 0 0,0 0 0,1 0 0,-1 1 1,0-1-1,0 0 0,0 0 0,0 0 0,1 1 0,-1-1 1,0 0-1,0 0 0,0 0 0,0 1 0,0-1 0,0 0 1,0 0-1,0 1 0,0-1 0,0 0 0,0 0 0,0 1 1,0-1-1,0 0 0,0 0 0,0 1 0,0-1 1,0 0-1,0 0 0,0 0 0,0 1 0,0-1 0,0 0 1,-7 16-1520,-13 4-804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53.286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1 1777,'0'0'3303,"12"0"-3173,52 1-280,97 13-1,-140-9-1765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53.886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13 4 1761,'0'0'3436,"0"-1"-3409,-1 1-1,1 0 1,0 0-1,0 0 1,0-1-1,-1 1 1,1 0 0,0 0-1,0 0 1,-1-1-1,1 1 1,0 0-1,-1 0 1,1 0 0,0 0-1,0 0 1,-1 0-1,1-1 1,0 1-1,-1 0 1,1 0 0,0 0-1,-1 0 1,1 0-1,0 0 1,0 0-1,-1 0 1,1 1 0,0-1-1,-1 0 1,1 0-1,0 0 1,0 0-1,-1 0 1,1 0-1,0 0 1,-1 1 0,1-1-1,0 0 1,0 0-1,0 0 1,-1 1-1,1-1 1,0 0 0,0 0-1,0 1 1,-1-1-1,12 185 6,1 7 19,-12-79-2372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25.104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13 1 6723,'0'0'320,"-12"0"-320,12 4-48,0 1-240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54.567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23 13 1873,'0'0'3329,"-3"-3"-2947,2 3-354,1-1-1,0 0 1,-1 1-1,1-1 1,-1 1 0,1-1-1,-1 1 1,1-1 0,-1 1-1,1-1 1,-1 1 0,0-1-1,1 1 1,-1 0-1,0-1 1,1 1 0,-1 0-1,0 0 1,1-1 0,-1 1-1,0 0 1,0 0 0,1 0-1,-1 0 1,0 0-1,0 0 1,-2 26 374,3-19-494,21 514 199,-21-520-118,5-17-370,6-46-2327,-10 20-939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55.472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3 142 2673,'0'0'3159,"-1"-5"-3088,0 1 1,1-1-1,-1 1 0,1-1 1,0 0-1,0 1 1,2-7-1,2 5-69,1 0-1,1 0 1,-1 1-1,1-1 1,0 1 0,0 1-1,0-1 1,12-5 0,57-26 4,-72 35-12,1-1 0,0 1 0,-1-1-1,1 1 1,0 0 0,0 1 0,0-1 0,-1 1-1,1-1 1,0 1 0,0 0 0,0 1-1,0-1 1,0 1 0,0-1 0,-1 1 0,1 0-1,0 1 1,-1-1 0,1 1 0,0-1 0,-1 1-1,5 3 1,0 3 25,-1 0 1,1 1-1,-1-1 1,-1 1-1,0 1 1,10 18-1,-15-25-16,0 1 1,0-1-1,0 1 0,0-1 0,0 1 1,-1-1-1,0 1 0,1-1 1,-1 1-1,-1-1 0,1 1 1,0-1-1,-1 1 0,0-1 1,0 1-1,0-1 0,0 1 1,0-1-1,-1 0 0,0 0 0,1 0 1,-1 0-1,0 0 0,0 0 1,-1 0-1,1 0 0,-1-1 1,1 1-1,-4 1 0,-7 8-88,0-1 0,-1 0 0,0-1 0,-23 11 0,-56 24 0,93-44 96,0 0 18,26-7-42,-7 0 26,0 1 0,0 2 0,0-1 0,1 2 0,-1 1 0,0 0 0,23 3 0,-37-2-15,0 1 0,0 0 0,0 0 0,0 0 0,0 1-1,0 0 1,0 0 0,-1 0 0,1 0 0,-1 1 0,0-1 0,1 1 0,-1 1 0,-1-1 0,1 0 0,0 1 0,-1 0 0,1 0 0,-1 0 0,0 0 0,-1 0-1,1 1 1,-1-1 0,0 1 0,2 5 0,-1-3 12,-1-1-1,0 1 0,-1-1 0,1 1 1,-1 0-1,-1-1 0,1 1 0,-1 0 1,0 0-1,-1-1 0,1 1 1,-1 0-1,-1-1 0,1 1 0,-1 0 1,-1-1-1,1 0 0,-5 9 1,-3 0 12,0 0 0,-1-1 1,0 0-1,-1-1 1,0 0-1,-26 19 0,29-26-51,0 0 0,0 0 0,0-1 0,0-1 0,-1 1 0,0-1 0,0-1 0,0 0-1,-1-1 1,1 0 0,0 0 0,-18 0 0,16-2-1537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33.585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656 0 1457,'0'0'3591,"-33"3"-1276,-1 32-2330,1 2-1,3 0 1,-49 78-1,-21 27 36,-107 103 12,165-188-35,33-43 5,-1 1-1,-1-2 0,-19 20 0,28-31-120,1-1 0,-1 0 0,0 0 0,0 0 0,0 0 0,0 0 0,-1-1 0,1 1 0,0-1 0,0 1 0,0-1 0,0 0 0,-1 1 0,1-1 0,-4-1-1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34.357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16 912,'0'0'1406,"2"-3"-1254,10-9 1495,-8 39-332,-3-19-1721,13 465 447,-14-416-164,0-79-921,0-6-1175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34.770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8 4066,'0'0'2177,"29"0"-2185,64 6 51,-70-3 7,1 0 0,-1-2 0,0-1 0,43-5 0,-16-11-79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35.105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67 1697,'0'0'4146,"58"0"-3730,-23-4-240,4-5-112,5 0 0,5 1 0,3 1-64,8-1 0,2-1-1201,3-4-3329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36.158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7 1 16,'0'0'3970,"-1"1"-3806,0 1 1,0 0-1,1-1 1,-1 1-1,1 0 1,-1 0-1,1 0 1,-1-1 0,1 1-1,0 0 1,0 3-1,27 16 73,1-2-1,50 26 1,95 33-31,-131-62-164,-1 1 0,-1 2-1,-1 2 1,0 1-1,36 29 1,-22 0-36,-41-38-2,0-1 0,1-1 1,0 0-1,0-1 1,28 16-1,-31-20-96,0 0-1,-1 1 1,1 0 0,-1 1 0,12 13-1,-6-7-1023,3 1-1347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36.884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52 8 2465,'0'0'3588,"-5"-1"-3281,-23-6 352,28 35-685,0 69 11,2 31-64,-19 146-1,13-199-1008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37.423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63 5122,'0'0'1361,"13"-32"-777,-4 28-569,0 0 0,0 1 0,1 0 0,0 1 0,-1 0 1,1 0-1,0 1 0,0 1 0,0-1 0,15 3 0,7-3 14,361-8-42,-393 9-6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37.955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73 2593,'0'0'2868,"28"0"-2134,-7-3-547,1-1 0,33-10 0,16-4-156,-38 13-10,62-1 1,-93 5-204,0 0 1,-1 0 0,1 0-1,-1 0 1,1 0-1,0 0 1,-1-1-1,0 1 1,1-1 0,-1 1-1,0-1 1,0 1-1,0-1 1,2-3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8:47.86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20 12 7491,'0'0'177,"0"-11"15,-19 39-2738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53.307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10 2113,'0'-9'4410,"13"216"-4205,-13-204-33,1-9-1125,0-10-1376,-1-6 104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53.906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18 35 1873,'0'0'4159,"-12"-34"-1600,12 57-2767,-3 91 237,1-46 48,2 0 1,11 84-1,-11-137-1382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54.775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267 0 1345,'0'0'5634,"-13"2"-5634,6 2-3,-1 0 0,1 1 1,0 0-1,0 0 0,1 0 0,-1 1 0,1 0 0,1 1 0,-1-1 0,-7 13 0,-1-3-2,5-4-22,-30 34-127,2 1-1,-38 65 0,74-110-175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55.174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 1761,'0'0'3436,"12"11"-2777,7 20-612,2-1 0,1-1 0,1-1 0,2-1-1,0-1 1,36 28 0,-57-51-145,0 0 1,0 1-1,-1-1 0,1 1 1,-1 0-1,0 0 0,0 0 0,0 1 1,-1-1-1,0 0 0,0 1 1,0 0-1,0-1 0,-1 1 0,2 6 1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56.211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41 118 1473,'0'0'4002,"0"8"-3736,0 516 796,-21-878-3534,3 202 3917,18 149-1409,-1 0 1,1 0-1,0 0 1,0 0-1,0 0 0,0 0 1,0 0-1,0 0 1,1 0-1,0 0 0,0 0 1,-1 0-1,2 0 1,-1 0-1,0 1 0,0-1 1,1 0-1,2-2 1,0 1-34,0 1 1,0 0-1,0 0 1,1 0 0,-1 0-1,1 1 1,0 0-1,0 0 1,0 0-1,5 0 1,150-41 45,-138 38-161,1 2 0,0 0 1,0 1-1,0 2 0,27 2 0,-40 4-1112,-8 10-1068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56.539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 3618,'0'0'240,"118"0"-128,-64 2-80,6 7-32,7 4 0,-3 0-608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58.824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81 320 4162,'0'0'2169,"0"0"-2158,0 0 1,-1-1-1,1 1 1,0 0-1,0 0 0,-1-1 1,1 1-1,0 0 1,-1 0-1,1 0 1,0 0-1,-1 0 0,1-1 1,0 1-1,-1 0 1,1 0-1,0 0 0,-1 0 1,1 0-1,0 0 1,-1 0-1,1 0 1,0 0-1,-1 0 0,1 1 1,-1-1-1,1 0 1,0 0-1,-1 0 0,1 0 1,0 0-1,0 1 1,-1-1-1,1 0 1,0 0-1,-1 0 0,1 1 1,0-1-1,0 0 1,0 1-1,-1-1 0,1 0 1,0 0-1,0 1 1,0-1-1,-1 0 1,1 1-1,0-1 0,0 1 1,-2 298-42,4-185 449,-13-258-241,1 36-140,6 17-40,4 42 12,-2 0-1,-3 0 1,-2 0-1,-19-73 1,26 121-10,-1-1-1,1 0 1,0 1 0,0-1 0,0 0-1,0 1 1,0-1 0,0 0 0,1 1-1,-1-1 1,0 0 0,1 1 0,-1-1-1,1 0 1,0 1 0,-1-1 0,1 1 0,0-1-1,0 1 1,0 0 0,0-1 0,0 1-1,1 0 1,-1 0 0,0-1 0,0 1-1,1 0 1,-1 0 0,1 1 0,-1-1-1,1 0 1,-1 0 0,1 1 0,0-1 0,-1 1-1,1-1 1,0 1 0,1 0 0,13-5-31,1 1-1,0 1 1,18 0 0,-17 1 29,221-8-1446,-201 10 492,-36 0 804,0 0 0,0 0 0,-1 0 0,1 0 0,0 0 0,0 0 0,-1 0 1,1 1-1,0-1 0,-1 1 0,1-1 0,0 1 0,-1 0 0,1-1 0,-1 1 0,1 0 0,-1 0 0,3 2 0,3 8-1878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59.156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60 6115,'0'0'160,"108"0"-384,-46-7 288,3-8-64,-3-2-96,-4-3-2369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51.190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44 0 2801,'0'0'1809,"-1"10"-1675,-35 303 1338,30-269-1375,5-25-3988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51.969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34 81 2913,'0'0'2698,"3"-36"-1434,3 32-1271,0-1 1,1 1-1,0 0 0,0 1 0,0-1 1,0 1-1,1 1 0,-1-1 1,1 1-1,10-1 0,7 0-24,49-1 0,-71 4 31,0 1 0,0-1 1,-1 1-1,1-1 0,0 1 0,-1 0 0,1 0 0,0 1 1,-1-1-1,0 0 0,1 1 0,-1 0 0,0-1 0,0 1 0,1 0 1,-1 0-1,-1 0 0,1 0 0,0 1 0,-1-1 0,1 0 1,-1 1-1,1-1 0,-1 1 0,0 0 0,0-1 0,0 1 1,-1 0-1,1-1 0,-1 1 0,1 0 0,-1 3 0,2 13 6,0-1-1,-2 0 0,-2 29 0,2-46-4,-2 8 2,0 0 1,0 0-1,-1-1 1,-1 1 0,1-1-1,-1 0 1,-1 0-1,1 0 1,-1 0-1,-1-1 1,1 0-1,-1 0 1,-1-1 0,1 1-1,-1-1 1,0-1-1,0 1 1,-1-1-1,0-1 1,0 1-1,0-1 1,0 0 0,-15 3-1,34-7-16,-1-1-1,1 1 0,0 1 1,-1 0-1,1 1 1,-1 0-1,0 0 0,0 1 1,1 0-1,10 6 1,-16-7 8,0 0-1,0 1 1,-1-1 0,1 1 0,0 0 0,-1 1 0,0-1 0,0 1 0,0 0-1,0 0 1,-1 0 0,1 0 0,-1 1 0,0-1 0,0 1 0,-1 0 0,1 0-1,-1 0 1,0 0 0,-1 0 0,1 0 0,-1 1 0,0-1 0,0 1-1,0 6 1,-1-6 11,0-1-1,0 1 0,-1-1 0,0 1 0,0 0 1,0-1-1,-1 0 0,0 1 0,0-1 1,0 0-1,0 0 0,-5 8 0,1-7 6,1 0 0,0-1 0,-1 1 0,0-1-1,-1 0 1,1 0 0,-1-1 0,-9 5 0,1-1-80,0-2 1,0 0 0,-1-1-1,1 0 1,-1-1-1,0-1 1,-1 0 0,1-2-1,0 0 1,-27-1-1,41 0-12,0 0-1,0 0 0,-1 0 1,1 0-1,0-1 0,0 1 1,0-1-1,0 1 0,0-1 1,0 0-1,0 0 0,0 0 1,0 0-1,0 0 0,0 0 1,1 0-1,-1-1 1,0 1-1,1-1 0,-1 1 1,1-1-1,-2-2 0,-11-24-2324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39.44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85 1 1665,'0'0'2630,"-4"8"-2051,-13 24-64,17-31-449,0-1-1,0 1 0,-1-1 1,1 1-1,-1-1 1,1 1-1,0-1 1,-1 1-1,1-1 0,-1 1 1,1-1-1,-1 1 1,0-1-1,1 0 1,-1 1-1,1-1 0,-1 0 1,0 0-1,1 1 1,-1-1-1,1 0 1,-1 0-1,0 0 0,1 0 1,-1 0-1,0 0 1,1 0-1,-1 0 1,0 0-1,1 0 0,-1 0 1,0 0-1,1 0 1,-1-1-1,0 1 1,1 0-1,-2-1 0,2 1-68,0 0-1,0 0 1,0 0-1,0-1 0,-1 1 1,1 0-1,0 0 1,0 0-1,0 0 1,-1 0-1,1 0 0,0 0 1,0 0-1,0-1 1,-1 1-1,1 0 1,0 0-1,0 0 0,0 0 1,-1 0-1,1 0 1,0 0-1,0 0 0,-1 0 1,1 1-1,0-1 1,0 0-1,0 0 1,-1 0-1,1 0 0,0 0 1,0 0-1,0 0 1,-1 0-1,1 0 0,0 1 1,0-1-1,0 0 1,0 0-1,0 0 1,-1 0-1,1 1 0,0-1 1,0 0-1,0 0 1,0 0-1,0 1 0,0-1 1,0 0-1,0 0 1,0 0-1,0 1 1,-1-1-1,1 0 0,0 0 1,0 1-1,0-1 1,0 0-1,1 0 0,-1 1 1,1 100-427,-5 0 1,-26 160-1,33-304-927,-4-85-1,-1 33-70,2 47 814,0-1-197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57.422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0 2881,'0'0'3594,"7"19"-2994,20 16-602,2-1 1,61 56-1,-27-29-38,199 183-896,-194-182 941,-62-48 276,-6-14-268,0 0 0,0 1 0,0-1-1,0 1 1,0-1 0,0 1 0,0-1 0,0 0 0,0 1 0,0-1 0,0 1-1,0-1 1,1 0 0,-1 1 0,0-1 0,0 1 0,1-1 0,-1 0 0,0 1-1,0-1 1,1 0 0,-1 0 0,0 1 0,1-1 0,-1 0 0,1 0 0,-1 1-1,0-1 1,1 0 0,-1 0 0,1 0 0,-1 0 0,0 1 0,1-1 0,-1 0-1,1 0 1,-1 0 0,1 0 0,-1 0 0,0 0 0,1 0 0,-1 0 0,1 0-1,-1 0 1,1-1 0,-1 1 0,1 0 0,9-1-896,4 0-670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58.057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285 2 3362,'0'0'2924,"0"0"-2918,0 0 0,0 0 0,0 0 1,0 0-1,0 0 0,0 0 1,0 0-1,0 0 0,0 1 0,0-1 1,0 0-1,0 0 0,0 0 1,-1 0-1,1 0 0,0 0 0,0 0 1,0 0-1,0 0 0,0 0 1,0 0-1,0 0 0,0 0 1,0 0-1,-1 0 0,1 0 0,0 0 1,0 0-1,0 0 0,0 0 1,0 0-1,0 0 0,0 0 0,0 0 1,0 0-1,-1 0 0,1 0 1,0 0-1,0 0 0,0 0 0,0 0 1,0 0-1,0 0 0,0 0 1,0-1-1,0 1 0,0 0 1,0 0-1,0 0 0,-1 0 0,1 0 1,0 0-1,0 0 0,0 0 1,0 0-1,0 0 0,0 0 0,0-1 1,0 1-1,0 0 0,0 0 1,0 0-1,0 0 0,0 0 0,0 0 1,0 0-1,2 11-9,1 1-1,0 0 0,1-1 1,0 0-1,1 1 1,0-2-1,0 1 1,1 0-1,9 11 1,10 19 1,-14-16 6,-7-16 3,0 0 0,0 0 0,1-1 0,0 1 0,1-1 0,11 13 963,-29-21-279,-384-2-285,396 2-460,-1 1 0,1-1 0,0 0 1,-1 1-1,1-1 0,0 1 0,-1-1 0,1 1 1,0-1-1,-1 1 0,1-1 0,0 1 1,0 0-1,-1-1 0,1 1 0,0-1 0,0 1 1,0 0-1,0-1 0,0 1 0,0-1 1,0 1-1,0 0 0,0-1 0,0 1 0,0-1 1,1 1-1,-1-1 0,0 1 0,0 0 1,0-1-1,1 1 0,-1-1 0,0 1 0,1-1 1,-1 1-1,1 0 0,16 17-1435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00.025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739 8 416,'0'0'4386,"-40"-7"-1633,34 6-2725,1 1 0,0 1-1,-1-1 1,1 1 0,-1 0-1,1 0 1,0 1-1,-1-1 1,1 1 0,0 1-1,0-1 1,-4 3-1,-58 43-145,38-26 150,-111 80-49,-240 185-396,370-274-349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00.641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107 1 544,'0'0'2580,"-2"10"-2294,-8 40 143,-2 0 1,-3-2-1,-35 82 1,46-121-340,-9 26 615,26-36-881,1-2 152,-1-1 0,1 0 0,0-1 0,-1 0 1,23-14-1,-7 4-588,3 0-1691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01.542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26 370 1457,'0'0'1027,"0"17"-611,0-16-409,6 310 2611,-6-273-596,0-74-1789,-28-538-983,26 567 821,1 1 0,1-1 0,-1 0 0,1 0 0,0 1 0,1-1 0,-1 0 0,3-8 0,-1 13-69,-1 0 0,1-1 0,-1 1 0,1 0 0,0 0 0,-1 1 0,1-1 0,0 0 0,0 1 0,1-1 0,-1 1 0,0 0 0,0-1 0,1 1 0,-1 0 0,1 0 0,-1 1 0,1-1 0,-1 0 0,1 1 0,-1 0 1,6-1-1,222-23-459,-202 22-3238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01.871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99 4178,'0'0'0,"150"-13"80,-90-4 0,4 2-16,4 0-64,3 2 0,-3-2-1040,-8 4-1618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02.726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11 0 1201,'-11'3'4807,"103"8"-4843,0 4-1,113 35 1,-197-47-1306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25.104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13 1 6723,'0'0'320,"-12"0"-320,12 4-48,0 1-240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27.923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60 1 1969,'0'0'3991,"-4"12"-2777,-10 185-1342,11-123-59,-3 0 0,-19 93 1,18-146-385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28.752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7 126 3970,'0'0'2054,"-2"-4"-1774,1 1-263,0 1-1,1-1 0,-1 1 1,0-1-1,1 0 0,0 1 1,0-1-1,0 0 0,0 0 1,0 1-1,0-1 0,1 0 1,-1 1-1,1-1 0,0 0 1,-1 1-1,1-1 0,1 1 1,-1-1-1,0 1 0,2-3 1,2 0-27,-1 1 1,1-1-1,0 1 1,0 0 0,0 1-1,1-1 1,-1 1-1,12-5 1,-10 5 7,1-1 0,-1 1 0,1 1 0,0-1 0,0 1 0,0 1 0,0-1 0,0 1 0,0 1-1,0 0 1,0 0 0,13 2 0,-14-1 2,0 1 0,-1 1 0,1-1 0,-1 1 0,0 0 0,0 0 0,0 1 0,0 0 0,-1 0 0,1 0 0,-1 1 0,0 0 0,0 0 0,7 11 0,-7-9-19,0 0 0,-1 0 0,0 0 0,0 1 0,-1 0-1,0-1 1,0 1 0,-1 1 0,0-1 0,-1 0 0,1 0-1,-1 13 1,-1-15-1,0 0-1,0 0 1,-1 0-1,0-1 1,0 1 0,0 0-1,-1 0 1,0-1-1,0 1 1,0-1-1,-1 0 1,0 1-1,0-1 1,0 0 0,-1-1-1,1 1 1,-1-1-1,-6 6 1,-7 3-13,0-1 0,-1 0-1,0-2 1,-33 15 0,49-25 28,1 0-14,6 3-75,0 0 81,0-1-1,1 0 0,-1 0 0,0-1 1,1 1-1,-1-1 0,1 0 0,8 0 0,16 4 38,-13 1-15,0 0-1,1 0 1,-2 2 0,1 0 0,-1 1 0,-1 1 0,0 0 0,0 1 0,-1 1 0,18 17 0,-31-27 1,1 0-1,-1 0 0,1 0 1,-1 1-1,0-1 0,1 0 1,-1 1-1,0-1 0,-1 0 1,1 1-1,0 0 1,-1-1-1,1 1 0,-1-1 1,0 1-1,0 0 0,0-1 1,0 1-1,0-1 0,-1 1 1,0 4-1,-1-4 19,0 1-1,0-1 1,0 0 0,0 1-1,-1-1 1,1 0 0,-1-1-1,0 1 1,0 0-1,0-1 1,0 1 0,0-1-1,-4 2 1,-9 4 42,0 0-1,-1-1 1,-1-1 0,1-1 0,-19 4-1,12-4-67,1-1-1,-1-1 0,0-2 1,0 0-1,-41-4 0,63 3-53,0-1-1,0 1 1,1-1-1,-1 1 1,0-1-1,0 0 1,0 1-1,1-1 1,-1 0-1,0 0 0,1 0 1,-1 0-1,1-1 1,-1 1-1,1 0 1,-1-1-1,1 1 1,0-1-1,0 1 1,0-1-1,0 0 1,0 1-1,0-1 0,0 0 1,0-3-1,-9-28-2332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39.77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0 1 288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29.590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39 77 3217,'0'0'2199,"-2"-9"-1732,-4-23-175,6 30-222,0 0 0,0 0 1,-1 0-1,1 0 0,-1 0 1,1 0-1,-1 0 0,0 0 1,0 0-1,0 0 0,0 0 1,0 1-1,0-1 0,0 0 1,-1 1-1,1-1 0,-3-2 1,3 5-73,1-1 1,-1 1-1,1-1 1,-1 1-1,1 0 1,-1-1-1,1 1 1,0 0-1,-1-1 1,1 1-1,0 0 1,0 0-1,-1-1 1,1 1-1,0 0 1,0 0-1,0-1 1,0 1-1,0 0 1,0 0-1,0-1 1,0 1-1,0 0 1,1 1-1,-1 4-8,-8 488-619,8-340-378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30.089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0 13 2673,'0'0'3717,"2"-1"-3629,-2 5-93,1 1 0,0-1 0,0 0 0,0 1 0,1-1 0,-1 0 0,4 6 0,-2-3 5,88 224 91,-66-173-76,-7-14 1527,-17-65-832,4-28-823,20-87 0,-3 24-1806,-13 38-938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31.206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15 161 1153,'0'0'3366,"-2"-7"-2816,-4-22-171,4 27-207,-1 11 9,1 15 21,2 335 350,0-403-339,0-387-730,0 431 573,44 0-216,4-2-201,-1-2 0,1-2 0,66-17 0,-98 19-1797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31.519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0 1 1072,'0'0'3826,"131"0"-3778,-88 7-48,3 4 0,-3 6-608,-3 0-2481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32.406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1119 1 3282,'0'0'3636,"-7"6"-3468,-35 45-160,-66 104 1,39-50-21,13-26-11,-467 605-250,474-631 254,3 2 0,2 1-1,2 3 1,-34 66 0,71-115 15,0 0 6,0-1-1,0 0 1,0 0 0,-1 0 0,-1-1-1,-9 11 1,14-18 6,2-1 16,0-20-2983,0 2 1420,0-4-542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32.776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63 0 3682,'0'0'2902,"0"7"-2403,-3 28-457,-1 0-1,-2 0 0,-13 47 1,-10 61-72,27-133 77,2-3-168,16-12-47,11-10-114,-1-2 1,-1-1 0,35-31-1,-16 12-1042,7-4-1314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33.471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53 487 3986,'0'0'731,"0"22"-699,4 167 45,-4-101 417,-2-70 476,1-61-548,1-173-438,-2-63-709,-10 187 645,11 86 128,0-1 1,-1 0-1,0 1 1,-1 0-1,1-1 1,-1 1-1,-1 0 0,1 0 1,-1 0-1,0 1 1,-5-7-1,9 12-50,-1-1 0,1 1 1,0 0-1,0-1 0,0 1 0,0-1 0,0 1 0,0-1 0,0 1 0,0 0 0,0-1 0,0 1 0,0-1 0,0 1 0,0-1 0,0 1 1,0 0-1,0-1 0,0 1 0,1-1 0,-1 1 0,0 0 0,0-1 0,0 1 0,1 0 0,-1-1 0,0 1 0,1 0 0,-1-1 0,0 1 1,1 0-1,-1-1 0,0 1 0,1 0 0,-1 0 0,0 0 0,1-1 0,-1 1 0,1 0 0,-1 0 0,0 0 0,1 0 0,0 0 0,21-10-38,-21 9 48,31-12-182,88-30 237,-108 40-707,1 0 1,0 0-1,0 2 0,14-1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33.785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1 135 3826,'0'0'384,"118"-23"-400,-48-1 208,15 0-192,12-6-16,13-4-1040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34.492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1 4 3298,'0'0'2651,"18"-4"-2266,-10 5-386,0 1 0,-1-1 1,1 1-1,0 1 1,-1 0-1,1 0 0,-1 0 1,0 1-1,11 7 1,7 3-5,642 330 125,-40 39-116,-557-336-11,223 134 17,90 63 87,-368-231-167,-2-3 280,-13-11-240,1 1 0,-1-1 1,0 0-1,1 1 1,-1-1-1,0 0 0,1 1 1,-1-1-1,0 0 1,0 0-1,0 1 0,0-1 1,0 0-1,1 1 1,-1-1-1,-1 0 0,1 0 1,0 1-1,0-1 1,0 0-1,0 0 0,0 1 1,-1-1-1,1-1 1,-4-15-1884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35.040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291 38 3089,'0'0'3605,"-9"-6"-3069,-44-25 1147,53 31-1671,0 0 0,-1 0 0,1 1 0,0-1 0,0 0 0,-1 0 0,1 0 0,0 1 0,0-1 0,0 0 0,-1 0 0,1 1 0,0-1 0,0 0 0,0 0 0,0 1 0,0-1 0,0 0 0,-1 1 0,1-1 0,0 0 0,0 1 0,0-1 0,0 0 1,0 0-1,0 1 0,0-1 0,0 0 0,0 1 0,0-1 0,1 0 0,-1 1 0,0-1 0,0 0 0,0 0 0,0 1 0,0-1 0,0 0 0,1 1 0,-1-1 0,0 0 0,0 0 0,0 0 0,1 1 0,-1-1 0,0 0 0,1 0 0,6 20-114,30 39 40,-26-45 59,-1 2 0,-1-1 0,0 1-1,-1 0 1,0 1 0,-2 0 0,6 22-1,-12-37-2,0 0-1,0 0 0,0 0 0,0 1 1,-1-1-1,1 0 0,-1 0 0,0 0 1,1 0-1,-1 0 0,0 0 0,0 0 1,0 0-1,-1-1 0,1 1 0,0 0 1,-1-1-1,1 1 0,-1 0 0,1-1 1,-1 0-1,0 1 0,0-1 0,1 0 1,-1 0-1,0 0 0,0 0 0,0 0 1,0-1-1,0 1 0,-4 0 0,-11 4-37,1-1 0,-34 4 0,39-7 45,-46 5-200,-68-4 0,98-2-222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0662F44-E879-42FB-A3CE-61562FB69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5146EAA-215A-4B56-88DF-D4B12D724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F74BEDD-489D-4883-957E-5361AC475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5CDA-340E-40F2-AB25-1EFAAABD91D8}" type="datetimeFigureOut">
              <a:rPr lang="el-GR" smtClean="0"/>
              <a:t>30/11/2023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3CC992C-81D3-429B-BC83-24C74EA2A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EDA795A-747C-4E45-8171-006A6729C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58BC-1D96-4050-9CEF-0FE552ED4F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305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1BBBB2D-A23A-4199-89AA-75307B5EB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4CE7D5F-50E3-41D3-95DA-677ED7EBE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F2E9739-51A8-4B02-8D48-ABD623AA1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5CDA-340E-40F2-AB25-1EFAAABD91D8}" type="datetimeFigureOut">
              <a:rPr lang="el-GR" smtClean="0"/>
              <a:t>30/11/2023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407B0D5-9293-440F-8D8A-84E1A833B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2B62B29-A165-47AC-B7E3-CE7EDBA4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58BC-1D96-4050-9CEF-0FE552ED4F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0357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89A6EA8F-990A-44E4-841C-5198898D68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E1AC296-F39B-4BFB-923E-D204D2791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26A01E2-5C9C-441D-9779-775F52614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5CDA-340E-40F2-AB25-1EFAAABD91D8}" type="datetimeFigureOut">
              <a:rPr lang="el-GR" smtClean="0"/>
              <a:t>30/11/2023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E4C940F-85BC-4FA9-8004-74AF7411A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9F06BBF-00ED-439A-B212-5A36C2CA4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58BC-1D96-4050-9CEF-0FE552ED4F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254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2D1BB49-9B48-4B17-81E1-70A05808E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AFD02D1-A9C1-4944-A16D-3C12E1606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3694A7F-CB3C-4768-99D3-BAF37C084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5CDA-340E-40F2-AB25-1EFAAABD91D8}" type="datetimeFigureOut">
              <a:rPr lang="el-GR" smtClean="0"/>
              <a:t>30/11/2023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E572AEE-4F7A-4883-A0CC-86844C091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0D0CD38-59E9-45E2-983C-BE7903DE7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58BC-1D96-4050-9CEF-0FE552ED4F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650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0615E2-B9CC-4E87-A80F-EC2C3B363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201D0B9-7A5A-46D1-8264-6AF05F034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9B54802-8E1F-43F8-8FCD-9C8641BFA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5CDA-340E-40F2-AB25-1EFAAABD91D8}" type="datetimeFigureOut">
              <a:rPr lang="el-GR" smtClean="0"/>
              <a:t>30/11/2023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B76C348-50C8-4CF0-ADD0-D5CFEC026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C13FB6C-D847-4A21-A432-C0B12782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58BC-1D96-4050-9CEF-0FE552ED4F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2643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398FD32-8815-4750-90C2-D7241AF98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EBF538A-8373-476A-A0F7-6B2DAF0E67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A794784-2701-4696-85BB-DCB8709DDA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61B6B98-4F61-4B22-B90C-CEAE315A0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5CDA-340E-40F2-AB25-1EFAAABD91D8}" type="datetimeFigureOut">
              <a:rPr lang="el-GR" smtClean="0"/>
              <a:t>30/11/2023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8941F3C-937E-49C3-8A2C-505A43675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4174301-E09E-49D4-BD9F-6D045E03C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58BC-1D96-4050-9CEF-0FE552ED4F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813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86B98BD-16CA-478D-A214-80FB3D985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BE879FF-E14A-42E1-A2FC-48B4DB3F6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D0B5FBA-99CC-4D22-ACBD-167E7647A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4F26B133-1D4F-4EA7-92D9-0442545469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5CDF781F-438E-4C6A-81ED-DF09B07487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EE74F466-A240-4D9B-8235-8909B709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5CDA-340E-40F2-AB25-1EFAAABD91D8}" type="datetimeFigureOut">
              <a:rPr lang="el-GR" smtClean="0"/>
              <a:t>30/11/2023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FC8C9AD0-58D6-49C4-A691-3DB23873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A7095992-438D-447C-88E5-75B973A6D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58BC-1D96-4050-9CEF-0FE552ED4F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0607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EA95C3-62B3-4B6B-BC95-7264CD4EE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13286319-F188-4A8F-9F1F-DBB26862C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5CDA-340E-40F2-AB25-1EFAAABD91D8}" type="datetimeFigureOut">
              <a:rPr lang="el-GR" smtClean="0"/>
              <a:t>30/11/2023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1F08781-438D-497E-8941-AEDD75641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925F218-9189-4D08-AD0E-67E1BC20D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58BC-1D96-4050-9CEF-0FE552ED4F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735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4AB1903E-19F1-4943-8167-1294D9C26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5CDA-340E-40F2-AB25-1EFAAABD91D8}" type="datetimeFigureOut">
              <a:rPr lang="el-GR" smtClean="0"/>
              <a:t>30/11/2023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3DD85F1E-6360-445B-8E3D-8B3F0F29A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3F63300-9575-432A-AAEC-AF8D6D043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58BC-1D96-4050-9CEF-0FE552ED4F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775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6C4851C-0B69-490B-AE40-17AE045D3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D120AEF-C786-4BF9-B33E-079287DDD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572E197-9B3C-4405-AC82-04538AD926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BFCC303-3C70-4E77-AE41-D0740AE5B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5CDA-340E-40F2-AB25-1EFAAABD91D8}" type="datetimeFigureOut">
              <a:rPr lang="el-GR" smtClean="0"/>
              <a:t>30/11/2023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DD6212F-0C1E-4A1B-A2E7-6DB034D34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E4A81EF-061E-4BA0-A74F-EA84F12B2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58BC-1D96-4050-9CEF-0FE552ED4F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984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3CE0E4A-CC6D-4CAE-921A-B2C9093C3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597EF18C-101A-4D74-B786-E5DEA53FC2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F4DEE65-DBB6-48B2-98AC-B12068C37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5C84DA8-566B-4283-8F71-729D190B7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5CDA-340E-40F2-AB25-1EFAAABD91D8}" type="datetimeFigureOut">
              <a:rPr lang="el-GR" smtClean="0"/>
              <a:t>30/11/2023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FC3F23A-1814-49BA-A5B4-A72F2EDAD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A15D3D6-D1E0-43B7-B1E2-F7FA4B3F7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58BC-1D96-4050-9CEF-0FE552ED4F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8692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C20D3A30-FCD0-4EB1-B4E7-3A9C8C0A2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42715B9-3D31-4869-AE10-D5345CDF3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0E5C1A5-6DFE-4900-A67F-D00E8A6D3B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45CDA-340E-40F2-AB25-1EFAAABD91D8}" type="datetimeFigureOut">
              <a:rPr lang="el-GR" smtClean="0"/>
              <a:t>30/11/2023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B880465-A882-4C96-87A8-B4BF47A68A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5714BF0-51C4-4BFC-A0C2-32DD0A8F5E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858BC-1D96-4050-9CEF-0FE552ED4F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016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47" Type="http://schemas.openxmlformats.org/officeDocument/2006/relationships/image" Target="../media/image12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4" Type="http://schemas.openxmlformats.org/officeDocument/2006/relationships/customXml" Target="../ink/ink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customXml" Target="../ink/ink225.xml"/><Relationship Id="rId21" Type="http://schemas.openxmlformats.org/officeDocument/2006/relationships/image" Target="../media/image369.png"/><Relationship Id="rId42" Type="http://schemas.openxmlformats.org/officeDocument/2006/relationships/customXml" Target="../ink/ink233.xml"/><Relationship Id="rId47" Type="http://schemas.openxmlformats.org/officeDocument/2006/relationships/image" Target="../media/image382.png"/><Relationship Id="rId63" Type="http://schemas.openxmlformats.org/officeDocument/2006/relationships/image" Target="../media/image390.png"/><Relationship Id="rId68" Type="http://schemas.openxmlformats.org/officeDocument/2006/relationships/customXml" Target="../ink/ink246.xml"/><Relationship Id="rId2" Type="http://schemas.openxmlformats.org/officeDocument/2006/relationships/image" Target="../media/image234.png"/><Relationship Id="rId16" Type="http://schemas.openxmlformats.org/officeDocument/2006/relationships/customXml" Target="../ink/ink220.xml"/><Relationship Id="rId29" Type="http://schemas.openxmlformats.org/officeDocument/2006/relationships/image" Target="../media/image373.png"/><Relationship Id="rId11" Type="http://schemas.openxmlformats.org/officeDocument/2006/relationships/image" Target="../media/image364.png"/><Relationship Id="rId24" Type="http://schemas.openxmlformats.org/officeDocument/2006/relationships/customXml" Target="../ink/ink224.xml"/><Relationship Id="rId32" Type="http://schemas.openxmlformats.org/officeDocument/2006/relationships/customXml" Target="../ink/ink228.xml"/><Relationship Id="rId37" Type="http://schemas.openxmlformats.org/officeDocument/2006/relationships/image" Target="../media/image377.png"/><Relationship Id="rId40" Type="http://schemas.openxmlformats.org/officeDocument/2006/relationships/customXml" Target="../ink/ink232.xml"/><Relationship Id="rId45" Type="http://schemas.openxmlformats.org/officeDocument/2006/relationships/image" Target="../media/image381.png"/><Relationship Id="rId53" Type="http://schemas.openxmlformats.org/officeDocument/2006/relationships/image" Target="../media/image385.png"/><Relationship Id="rId58" Type="http://schemas.openxmlformats.org/officeDocument/2006/relationships/customXml" Target="../ink/ink241.xml"/><Relationship Id="rId66" Type="http://schemas.openxmlformats.org/officeDocument/2006/relationships/customXml" Target="../ink/ink245.xml"/><Relationship Id="rId5" Type="http://schemas.openxmlformats.org/officeDocument/2006/relationships/image" Target="../media/image361.png"/><Relationship Id="rId61" Type="http://schemas.openxmlformats.org/officeDocument/2006/relationships/image" Target="../media/image389.png"/><Relationship Id="rId19" Type="http://schemas.openxmlformats.org/officeDocument/2006/relationships/image" Target="../media/image368.png"/><Relationship Id="rId14" Type="http://schemas.openxmlformats.org/officeDocument/2006/relationships/customXml" Target="../ink/ink219.xml"/><Relationship Id="rId22" Type="http://schemas.openxmlformats.org/officeDocument/2006/relationships/customXml" Target="../ink/ink223.xml"/><Relationship Id="rId27" Type="http://schemas.openxmlformats.org/officeDocument/2006/relationships/image" Target="../media/image372.png"/><Relationship Id="rId30" Type="http://schemas.openxmlformats.org/officeDocument/2006/relationships/customXml" Target="../ink/ink227.xml"/><Relationship Id="rId35" Type="http://schemas.openxmlformats.org/officeDocument/2006/relationships/image" Target="../media/image376.png"/><Relationship Id="rId43" Type="http://schemas.openxmlformats.org/officeDocument/2006/relationships/image" Target="../media/image380.png"/><Relationship Id="rId48" Type="http://schemas.openxmlformats.org/officeDocument/2006/relationships/customXml" Target="../ink/ink236.xml"/><Relationship Id="rId56" Type="http://schemas.openxmlformats.org/officeDocument/2006/relationships/customXml" Target="../ink/ink240.xml"/><Relationship Id="rId64" Type="http://schemas.openxmlformats.org/officeDocument/2006/relationships/customXml" Target="../ink/ink244.xml"/><Relationship Id="rId69" Type="http://schemas.openxmlformats.org/officeDocument/2006/relationships/image" Target="../media/image393.png"/><Relationship Id="rId8" Type="http://schemas.openxmlformats.org/officeDocument/2006/relationships/customXml" Target="../ink/ink216.xml"/><Relationship Id="rId51" Type="http://schemas.openxmlformats.org/officeDocument/2006/relationships/image" Target="../media/image384.png"/><Relationship Id="rId72" Type="http://schemas.openxmlformats.org/officeDocument/2006/relationships/customXml" Target="../ink/ink248.xml"/><Relationship Id="rId3" Type="http://schemas.openxmlformats.org/officeDocument/2006/relationships/image" Target="../media/image295.png"/><Relationship Id="rId12" Type="http://schemas.openxmlformats.org/officeDocument/2006/relationships/customXml" Target="../ink/ink218.xml"/><Relationship Id="rId17" Type="http://schemas.openxmlformats.org/officeDocument/2006/relationships/image" Target="../media/image367.png"/><Relationship Id="rId25" Type="http://schemas.openxmlformats.org/officeDocument/2006/relationships/image" Target="../media/image371.png"/><Relationship Id="rId33" Type="http://schemas.openxmlformats.org/officeDocument/2006/relationships/image" Target="../media/image375.png"/><Relationship Id="rId38" Type="http://schemas.openxmlformats.org/officeDocument/2006/relationships/customXml" Target="../ink/ink231.xml"/><Relationship Id="rId46" Type="http://schemas.openxmlformats.org/officeDocument/2006/relationships/customXml" Target="../ink/ink235.xml"/><Relationship Id="rId59" Type="http://schemas.openxmlformats.org/officeDocument/2006/relationships/image" Target="../media/image388.png"/><Relationship Id="rId67" Type="http://schemas.openxmlformats.org/officeDocument/2006/relationships/image" Target="../media/image392.png"/><Relationship Id="rId20" Type="http://schemas.openxmlformats.org/officeDocument/2006/relationships/customXml" Target="../ink/ink222.xml"/><Relationship Id="rId41" Type="http://schemas.openxmlformats.org/officeDocument/2006/relationships/image" Target="../media/image379.png"/><Relationship Id="rId54" Type="http://schemas.openxmlformats.org/officeDocument/2006/relationships/customXml" Target="../ink/ink239.xml"/><Relationship Id="rId62" Type="http://schemas.openxmlformats.org/officeDocument/2006/relationships/customXml" Target="../ink/ink243.xml"/><Relationship Id="rId70" Type="http://schemas.openxmlformats.org/officeDocument/2006/relationships/customXml" Target="../ink/ink247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15.xml"/><Relationship Id="rId15" Type="http://schemas.openxmlformats.org/officeDocument/2006/relationships/image" Target="../media/image366.png"/><Relationship Id="rId23" Type="http://schemas.openxmlformats.org/officeDocument/2006/relationships/image" Target="../media/image370.png"/><Relationship Id="rId28" Type="http://schemas.openxmlformats.org/officeDocument/2006/relationships/customXml" Target="../ink/ink226.xml"/><Relationship Id="rId36" Type="http://schemas.openxmlformats.org/officeDocument/2006/relationships/customXml" Target="../ink/ink230.xml"/><Relationship Id="rId49" Type="http://schemas.openxmlformats.org/officeDocument/2006/relationships/image" Target="../media/image383.png"/><Relationship Id="rId57" Type="http://schemas.openxmlformats.org/officeDocument/2006/relationships/image" Target="../media/image387.png"/><Relationship Id="rId10" Type="http://schemas.openxmlformats.org/officeDocument/2006/relationships/customXml" Target="../ink/ink217.xml"/><Relationship Id="rId31" Type="http://schemas.openxmlformats.org/officeDocument/2006/relationships/image" Target="../media/image374.png"/><Relationship Id="rId44" Type="http://schemas.openxmlformats.org/officeDocument/2006/relationships/customXml" Target="../ink/ink234.xml"/><Relationship Id="rId52" Type="http://schemas.openxmlformats.org/officeDocument/2006/relationships/customXml" Target="../ink/ink238.xml"/><Relationship Id="rId60" Type="http://schemas.openxmlformats.org/officeDocument/2006/relationships/customXml" Target="../ink/ink242.xml"/><Relationship Id="rId65" Type="http://schemas.openxmlformats.org/officeDocument/2006/relationships/image" Target="../media/image391.png"/><Relationship Id="rId73" Type="http://schemas.openxmlformats.org/officeDocument/2006/relationships/image" Target="../media/image395.png"/><Relationship Id="rId4" Type="http://schemas.openxmlformats.org/officeDocument/2006/relationships/customXml" Target="../ink/ink214.xml"/><Relationship Id="rId9" Type="http://schemas.openxmlformats.org/officeDocument/2006/relationships/image" Target="../media/image363.png"/><Relationship Id="rId13" Type="http://schemas.openxmlformats.org/officeDocument/2006/relationships/image" Target="../media/image365.png"/><Relationship Id="rId18" Type="http://schemas.openxmlformats.org/officeDocument/2006/relationships/customXml" Target="../ink/ink221.xml"/><Relationship Id="rId39" Type="http://schemas.openxmlformats.org/officeDocument/2006/relationships/image" Target="../media/image378.png"/><Relationship Id="rId34" Type="http://schemas.openxmlformats.org/officeDocument/2006/relationships/customXml" Target="../ink/ink229.xml"/><Relationship Id="rId50" Type="http://schemas.openxmlformats.org/officeDocument/2006/relationships/customXml" Target="../ink/ink237.xml"/><Relationship Id="rId55" Type="http://schemas.openxmlformats.org/officeDocument/2006/relationships/image" Target="../media/image386.png"/><Relationship Id="rId7" Type="http://schemas.openxmlformats.org/officeDocument/2006/relationships/image" Target="../media/image362.png"/><Relationship Id="rId71" Type="http://schemas.openxmlformats.org/officeDocument/2006/relationships/image" Target="../media/image394.png"/></Relationships>
</file>

<file path=ppt/slides/_rels/slide16.xml.rels><?xml version="1.0" encoding="UTF-8" standalone="yes"?>
<Relationships xmlns="http://schemas.openxmlformats.org/package/2006/relationships"><Relationship Id="rId26" Type="http://schemas.openxmlformats.org/officeDocument/2006/relationships/image" Target="../media/image407.png"/><Relationship Id="rId21" Type="http://schemas.openxmlformats.org/officeDocument/2006/relationships/customXml" Target="../ink/ink253.xml"/><Relationship Id="rId42" Type="http://schemas.openxmlformats.org/officeDocument/2006/relationships/image" Target="../media/image415.png"/><Relationship Id="rId47" Type="http://schemas.openxmlformats.org/officeDocument/2006/relationships/customXml" Target="../ink/ink266.xml"/><Relationship Id="rId63" Type="http://schemas.openxmlformats.org/officeDocument/2006/relationships/customXml" Target="../ink/ink274.xml"/><Relationship Id="rId68" Type="http://schemas.openxmlformats.org/officeDocument/2006/relationships/customXml" Target="../ink/ink277.xml"/><Relationship Id="rId84" Type="http://schemas.openxmlformats.org/officeDocument/2006/relationships/customXml" Target="../ink/ink285.xml"/><Relationship Id="rId16" Type="http://schemas.openxmlformats.org/officeDocument/2006/relationships/image" Target="../media/image402.png"/><Relationship Id="rId32" Type="http://schemas.openxmlformats.org/officeDocument/2006/relationships/image" Target="../media/image379.png"/><Relationship Id="rId37" Type="http://schemas.openxmlformats.org/officeDocument/2006/relationships/customXml" Target="../ink/ink261.xml"/><Relationship Id="rId53" Type="http://schemas.openxmlformats.org/officeDocument/2006/relationships/customXml" Target="../ink/ink269.xml"/><Relationship Id="rId58" Type="http://schemas.openxmlformats.org/officeDocument/2006/relationships/image" Target="../media/image423.png"/><Relationship Id="rId74" Type="http://schemas.openxmlformats.org/officeDocument/2006/relationships/customXml" Target="../ink/ink280.xml"/><Relationship Id="rId79" Type="http://schemas.openxmlformats.org/officeDocument/2006/relationships/image" Target="../media/image433.png"/><Relationship Id="rId61" Type="http://schemas.openxmlformats.org/officeDocument/2006/relationships/customXml" Target="../ink/ink273.xml"/><Relationship Id="rId82" Type="http://schemas.openxmlformats.org/officeDocument/2006/relationships/customXml" Target="../ink/ink284.xml"/><Relationship Id="rId19" Type="http://schemas.openxmlformats.org/officeDocument/2006/relationships/customXml" Target="../ink/ink252.xml"/><Relationship Id="rId14" Type="http://schemas.openxmlformats.org/officeDocument/2006/relationships/image" Target="../media/image401.png"/><Relationship Id="rId22" Type="http://schemas.openxmlformats.org/officeDocument/2006/relationships/image" Target="../media/image405.png"/><Relationship Id="rId27" Type="http://schemas.openxmlformats.org/officeDocument/2006/relationships/customXml" Target="../ink/ink256.xml"/><Relationship Id="rId30" Type="http://schemas.openxmlformats.org/officeDocument/2006/relationships/image" Target="../media/image409.png"/><Relationship Id="rId35" Type="http://schemas.openxmlformats.org/officeDocument/2006/relationships/customXml" Target="../ink/ink260.xml"/><Relationship Id="rId43" Type="http://schemas.openxmlformats.org/officeDocument/2006/relationships/customXml" Target="../ink/ink264.xml"/><Relationship Id="rId48" Type="http://schemas.openxmlformats.org/officeDocument/2006/relationships/image" Target="../media/image418.png"/><Relationship Id="rId56" Type="http://schemas.openxmlformats.org/officeDocument/2006/relationships/image" Target="../media/image422.png"/><Relationship Id="rId64" Type="http://schemas.openxmlformats.org/officeDocument/2006/relationships/image" Target="../media/image426.png"/><Relationship Id="rId69" Type="http://schemas.openxmlformats.org/officeDocument/2006/relationships/image" Target="../media/image428.png"/><Relationship Id="rId77" Type="http://schemas.openxmlformats.org/officeDocument/2006/relationships/image" Target="../media/image432.png"/><Relationship Id="rId51" Type="http://schemas.openxmlformats.org/officeDocument/2006/relationships/customXml" Target="../ink/ink268.xml"/><Relationship Id="rId72" Type="http://schemas.openxmlformats.org/officeDocument/2006/relationships/customXml" Target="../ink/ink279.xml"/><Relationship Id="rId80" Type="http://schemas.openxmlformats.org/officeDocument/2006/relationships/customXml" Target="../ink/ink283.xml"/><Relationship Id="rId85" Type="http://schemas.openxmlformats.org/officeDocument/2006/relationships/image" Target="../media/image436.png"/><Relationship Id="rId93" Type="http://schemas.openxmlformats.org/officeDocument/2006/relationships/image" Target="../media/image440.png"/><Relationship Id="rId3" Type="http://schemas.openxmlformats.org/officeDocument/2006/relationships/customXml" Target="../ink/ink249.xml"/><Relationship Id="rId17" Type="http://schemas.openxmlformats.org/officeDocument/2006/relationships/customXml" Target="../ink/ink251.xml"/><Relationship Id="rId25" Type="http://schemas.openxmlformats.org/officeDocument/2006/relationships/customXml" Target="../ink/ink255.xml"/><Relationship Id="rId33" Type="http://schemas.openxmlformats.org/officeDocument/2006/relationships/customXml" Target="../ink/ink259.xml"/><Relationship Id="rId38" Type="http://schemas.openxmlformats.org/officeDocument/2006/relationships/image" Target="../media/image413.png"/><Relationship Id="rId46" Type="http://schemas.openxmlformats.org/officeDocument/2006/relationships/image" Target="../media/image417.png"/><Relationship Id="rId59" Type="http://schemas.openxmlformats.org/officeDocument/2006/relationships/customXml" Target="../ink/ink272.xml"/><Relationship Id="rId67" Type="http://schemas.openxmlformats.org/officeDocument/2006/relationships/customXml" Target="../ink/ink276.xml"/><Relationship Id="rId20" Type="http://schemas.openxmlformats.org/officeDocument/2006/relationships/image" Target="../media/image404.png"/><Relationship Id="rId41" Type="http://schemas.openxmlformats.org/officeDocument/2006/relationships/customXml" Target="../ink/ink263.xml"/><Relationship Id="rId54" Type="http://schemas.openxmlformats.org/officeDocument/2006/relationships/image" Target="../media/image421.png"/><Relationship Id="rId62" Type="http://schemas.openxmlformats.org/officeDocument/2006/relationships/image" Target="../media/image425.png"/><Relationship Id="rId70" Type="http://schemas.openxmlformats.org/officeDocument/2006/relationships/customXml" Target="../ink/ink278.xml"/><Relationship Id="rId75" Type="http://schemas.openxmlformats.org/officeDocument/2006/relationships/image" Target="../media/image431.png"/><Relationship Id="rId83" Type="http://schemas.openxmlformats.org/officeDocument/2006/relationships/image" Target="../media/image435.png"/><Relationship Id="rId88" Type="http://schemas.openxmlformats.org/officeDocument/2006/relationships/customXml" Target="../ink/ink287.xml"/><Relationship Id="rId91" Type="http://schemas.openxmlformats.org/officeDocument/2006/relationships/image" Target="../media/image439.png"/><Relationship Id="rId1" Type="http://schemas.openxmlformats.org/officeDocument/2006/relationships/slideLayout" Target="../slideLayouts/slideLayout7.xml"/><Relationship Id="rId15" Type="http://schemas.openxmlformats.org/officeDocument/2006/relationships/customXml" Target="../ink/ink250.xml"/><Relationship Id="rId23" Type="http://schemas.openxmlformats.org/officeDocument/2006/relationships/customXml" Target="../ink/ink254.xml"/><Relationship Id="rId28" Type="http://schemas.openxmlformats.org/officeDocument/2006/relationships/image" Target="../media/image408.png"/><Relationship Id="rId36" Type="http://schemas.openxmlformats.org/officeDocument/2006/relationships/image" Target="../media/image412.png"/><Relationship Id="rId49" Type="http://schemas.openxmlformats.org/officeDocument/2006/relationships/customXml" Target="../ink/ink267.xml"/><Relationship Id="rId57" Type="http://schemas.openxmlformats.org/officeDocument/2006/relationships/customXml" Target="../ink/ink271.xml"/><Relationship Id="rId31" Type="http://schemas.openxmlformats.org/officeDocument/2006/relationships/customXml" Target="../ink/ink258.xml"/><Relationship Id="rId44" Type="http://schemas.openxmlformats.org/officeDocument/2006/relationships/image" Target="../media/image416.png"/><Relationship Id="rId52" Type="http://schemas.openxmlformats.org/officeDocument/2006/relationships/image" Target="../media/image420.png"/><Relationship Id="rId60" Type="http://schemas.openxmlformats.org/officeDocument/2006/relationships/image" Target="../media/image424.png"/><Relationship Id="rId65" Type="http://schemas.openxmlformats.org/officeDocument/2006/relationships/customXml" Target="../ink/ink275.xml"/><Relationship Id="rId73" Type="http://schemas.openxmlformats.org/officeDocument/2006/relationships/image" Target="../media/image430.png"/><Relationship Id="rId78" Type="http://schemas.openxmlformats.org/officeDocument/2006/relationships/customXml" Target="../ink/ink282.xml"/><Relationship Id="rId81" Type="http://schemas.openxmlformats.org/officeDocument/2006/relationships/image" Target="../media/image434.png"/><Relationship Id="rId86" Type="http://schemas.openxmlformats.org/officeDocument/2006/relationships/customXml" Target="../ink/ink286.xml"/><Relationship Id="rId18" Type="http://schemas.openxmlformats.org/officeDocument/2006/relationships/image" Target="../media/image403.png"/><Relationship Id="rId39" Type="http://schemas.openxmlformats.org/officeDocument/2006/relationships/customXml" Target="../ink/ink262.xml"/><Relationship Id="rId34" Type="http://schemas.openxmlformats.org/officeDocument/2006/relationships/image" Target="../media/image411.png"/><Relationship Id="rId50" Type="http://schemas.openxmlformats.org/officeDocument/2006/relationships/image" Target="../media/image419.png"/><Relationship Id="rId55" Type="http://schemas.openxmlformats.org/officeDocument/2006/relationships/customXml" Target="../ink/ink270.xml"/><Relationship Id="rId76" Type="http://schemas.openxmlformats.org/officeDocument/2006/relationships/customXml" Target="../ink/ink281.xml"/><Relationship Id="rId71" Type="http://schemas.openxmlformats.org/officeDocument/2006/relationships/image" Target="../media/image429.png"/><Relationship Id="rId92" Type="http://schemas.openxmlformats.org/officeDocument/2006/relationships/customXml" Target="../ink/ink288.xml"/><Relationship Id="rId2" Type="http://schemas.openxmlformats.org/officeDocument/2006/relationships/image" Target="../media/image9.png"/><Relationship Id="rId29" Type="http://schemas.openxmlformats.org/officeDocument/2006/relationships/customXml" Target="../ink/ink257.xml"/><Relationship Id="rId24" Type="http://schemas.openxmlformats.org/officeDocument/2006/relationships/image" Target="../media/image406.png"/><Relationship Id="rId40" Type="http://schemas.openxmlformats.org/officeDocument/2006/relationships/image" Target="../media/image414.png"/><Relationship Id="rId45" Type="http://schemas.openxmlformats.org/officeDocument/2006/relationships/customXml" Target="../ink/ink265.xml"/><Relationship Id="rId66" Type="http://schemas.openxmlformats.org/officeDocument/2006/relationships/image" Target="../media/image427.png"/><Relationship Id="rId87" Type="http://schemas.openxmlformats.org/officeDocument/2006/relationships/image" Target="../media/image43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8.png"/><Relationship Id="rId2" Type="http://schemas.openxmlformats.org/officeDocument/2006/relationships/image" Target="../media/image29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315.xml"/><Relationship Id="rId42" Type="http://schemas.openxmlformats.org/officeDocument/2006/relationships/image" Target="../media/image460.png"/><Relationship Id="rId47" Type="http://schemas.openxmlformats.org/officeDocument/2006/relationships/customXml" Target="../ink/ink298.xml"/><Relationship Id="rId112" Type="http://schemas.openxmlformats.org/officeDocument/2006/relationships/image" Target="../media/image495.png"/><Relationship Id="rId133" Type="http://schemas.openxmlformats.org/officeDocument/2006/relationships/customXml" Target="../ink/ink323.xml"/><Relationship Id="rId138" Type="http://schemas.openxmlformats.org/officeDocument/2006/relationships/image" Target="../media/image508.png"/><Relationship Id="rId107" Type="http://schemas.openxmlformats.org/officeDocument/2006/relationships/customXml" Target="../ink/ink310.xml"/><Relationship Id="rId11" Type="http://schemas.openxmlformats.org/officeDocument/2006/relationships/customXml" Target="../ink/ink290.xml"/><Relationship Id="rId37" Type="http://schemas.openxmlformats.org/officeDocument/2006/relationships/customXml" Target="../ink/ink293.xml"/><Relationship Id="rId40" Type="http://schemas.openxmlformats.org/officeDocument/2006/relationships/image" Target="../media/image459.png"/><Relationship Id="rId45" Type="http://schemas.openxmlformats.org/officeDocument/2006/relationships/customXml" Target="../ink/ink297.xml"/><Relationship Id="rId53" Type="http://schemas.openxmlformats.org/officeDocument/2006/relationships/customXml" Target="../ink/ink301.xml"/><Relationship Id="rId58" Type="http://schemas.openxmlformats.org/officeDocument/2006/relationships/image" Target="../media/image468.png"/><Relationship Id="rId102" Type="http://schemas.openxmlformats.org/officeDocument/2006/relationships/image" Target="../media/image490.png"/><Relationship Id="rId110" Type="http://schemas.openxmlformats.org/officeDocument/2006/relationships/image" Target="../media/image494.png"/><Relationship Id="rId115" Type="http://schemas.openxmlformats.org/officeDocument/2006/relationships/customXml" Target="../ink/ink314.xml"/><Relationship Id="rId123" Type="http://schemas.openxmlformats.org/officeDocument/2006/relationships/customXml" Target="../ink/ink318.xml"/><Relationship Id="rId128" Type="http://schemas.openxmlformats.org/officeDocument/2006/relationships/image" Target="../media/image503.png"/><Relationship Id="rId131" Type="http://schemas.openxmlformats.org/officeDocument/2006/relationships/customXml" Target="../ink/ink322.xml"/><Relationship Id="rId136" Type="http://schemas.openxmlformats.org/officeDocument/2006/relationships/image" Target="../media/image507.png"/><Relationship Id="rId61" Type="http://schemas.openxmlformats.org/officeDocument/2006/relationships/customXml" Target="../ink/ink305.xml"/><Relationship Id="rId95" Type="http://schemas.openxmlformats.org/officeDocument/2006/relationships/customXml" Target="../ink/ink306.xml"/><Relationship Id="rId35" Type="http://schemas.openxmlformats.org/officeDocument/2006/relationships/customXml" Target="../ink/ink292.xml"/><Relationship Id="rId43" Type="http://schemas.openxmlformats.org/officeDocument/2006/relationships/customXml" Target="../ink/ink296.xml"/><Relationship Id="rId48" Type="http://schemas.openxmlformats.org/officeDocument/2006/relationships/image" Target="../media/image463.png"/><Relationship Id="rId56" Type="http://schemas.openxmlformats.org/officeDocument/2006/relationships/image" Target="../media/image467.png"/><Relationship Id="rId105" Type="http://schemas.openxmlformats.org/officeDocument/2006/relationships/customXml" Target="../ink/ink309.xml"/><Relationship Id="rId113" Type="http://schemas.openxmlformats.org/officeDocument/2006/relationships/customXml" Target="../ink/ink313.xml"/><Relationship Id="rId118" Type="http://schemas.openxmlformats.org/officeDocument/2006/relationships/image" Target="../media/image498.png"/><Relationship Id="rId126" Type="http://schemas.openxmlformats.org/officeDocument/2006/relationships/image" Target="../media/image502.png"/><Relationship Id="rId134" Type="http://schemas.openxmlformats.org/officeDocument/2006/relationships/image" Target="../media/image506.png"/><Relationship Id="rId139" Type="http://schemas.openxmlformats.org/officeDocument/2006/relationships/customXml" Target="../ink/ink326.xml"/><Relationship Id="rId51" Type="http://schemas.openxmlformats.org/officeDocument/2006/relationships/customXml" Target="../ink/ink300.xml"/><Relationship Id="rId121" Type="http://schemas.openxmlformats.org/officeDocument/2006/relationships/customXml" Target="../ink/ink317.xml"/><Relationship Id="rId142" Type="http://schemas.openxmlformats.org/officeDocument/2006/relationships/image" Target="../media/image510.png"/><Relationship Id="rId3" Type="http://schemas.openxmlformats.org/officeDocument/2006/relationships/customXml" Target="../ink/ink289.xml"/><Relationship Id="rId12" Type="http://schemas.openxmlformats.org/officeDocument/2006/relationships/image" Target="../media/image300.emf"/><Relationship Id="rId38" Type="http://schemas.openxmlformats.org/officeDocument/2006/relationships/image" Target="../media/image458.png"/><Relationship Id="rId46" Type="http://schemas.openxmlformats.org/officeDocument/2006/relationships/image" Target="../media/image462.png"/><Relationship Id="rId59" Type="http://schemas.openxmlformats.org/officeDocument/2006/relationships/customXml" Target="../ink/ink304.xml"/><Relationship Id="rId103" Type="http://schemas.openxmlformats.org/officeDocument/2006/relationships/customXml" Target="../ink/ink308.xml"/><Relationship Id="rId108" Type="http://schemas.openxmlformats.org/officeDocument/2006/relationships/image" Target="../media/image493.png"/><Relationship Id="rId116" Type="http://schemas.openxmlformats.org/officeDocument/2006/relationships/image" Target="../media/image497.png"/><Relationship Id="rId124" Type="http://schemas.openxmlformats.org/officeDocument/2006/relationships/image" Target="../media/image501.png"/><Relationship Id="rId129" Type="http://schemas.openxmlformats.org/officeDocument/2006/relationships/customXml" Target="../ink/ink321.xml"/><Relationship Id="rId137" Type="http://schemas.openxmlformats.org/officeDocument/2006/relationships/customXml" Target="../ink/ink325.xml"/><Relationship Id="rId41" Type="http://schemas.openxmlformats.org/officeDocument/2006/relationships/customXml" Target="../ink/ink295.xml"/><Relationship Id="rId54" Type="http://schemas.openxmlformats.org/officeDocument/2006/relationships/image" Target="../media/image466.png"/><Relationship Id="rId96" Type="http://schemas.openxmlformats.org/officeDocument/2006/relationships/image" Target="../media/image487.png"/><Relationship Id="rId111" Type="http://schemas.openxmlformats.org/officeDocument/2006/relationships/customXml" Target="../ink/ink312.xml"/><Relationship Id="rId132" Type="http://schemas.openxmlformats.org/officeDocument/2006/relationships/image" Target="../media/image505.png"/><Relationship Id="rId140" Type="http://schemas.openxmlformats.org/officeDocument/2006/relationships/image" Target="../media/image509.png"/><Relationship Id="rId1" Type="http://schemas.openxmlformats.org/officeDocument/2006/relationships/slideLayout" Target="../slideLayouts/slideLayout7.xml"/><Relationship Id="rId36" Type="http://schemas.openxmlformats.org/officeDocument/2006/relationships/image" Target="../media/image457.png"/><Relationship Id="rId49" Type="http://schemas.openxmlformats.org/officeDocument/2006/relationships/customXml" Target="../ink/ink299.xml"/><Relationship Id="rId57" Type="http://schemas.openxmlformats.org/officeDocument/2006/relationships/customXml" Target="../ink/ink303.xml"/><Relationship Id="rId106" Type="http://schemas.openxmlformats.org/officeDocument/2006/relationships/image" Target="../media/image492.png"/><Relationship Id="rId114" Type="http://schemas.openxmlformats.org/officeDocument/2006/relationships/image" Target="../media/image496.png"/><Relationship Id="rId119" Type="http://schemas.openxmlformats.org/officeDocument/2006/relationships/customXml" Target="../ink/ink316.xml"/><Relationship Id="rId127" Type="http://schemas.openxmlformats.org/officeDocument/2006/relationships/customXml" Target="../ink/ink320.xml"/><Relationship Id="rId10" Type="http://schemas.openxmlformats.org/officeDocument/2006/relationships/image" Target="../media/image444.png"/><Relationship Id="rId44" Type="http://schemas.openxmlformats.org/officeDocument/2006/relationships/image" Target="../media/image461.png"/><Relationship Id="rId52" Type="http://schemas.openxmlformats.org/officeDocument/2006/relationships/image" Target="../media/image465.png"/><Relationship Id="rId60" Type="http://schemas.openxmlformats.org/officeDocument/2006/relationships/image" Target="../media/image469.png"/><Relationship Id="rId94" Type="http://schemas.openxmlformats.org/officeDocument/2006/relationships/image" Target="../media/image486.png"/><Relationship Id="rId122" Type="http://schemas.openxmlformats.org/officeDocument/2006/relationships/image" Target="../media/image500.png"/><Relationship Id="rId130" Type="http://schemas.openxmlformats.org/officeDocument/2006/relationships/image" Target="../media/image504.png"/><Relationship Id="rId135" Type="http://schemas.openxmlformats.org/officeDocument/2006/relationships/customXml" Target="../ink/ink324.xml"/><Relationship Id="rId13" Type="http://schemas.openxmlformats.org/officeDocument/2006/relationships/customXml" Target="../ink/ink291.xml"/><Relationship Id="rId39" Type="http://schemas.openxmlformats.org/officeDocument/2006/relationships/customXml" Target="../ink/ink294.xml"/><Relationship Id="rId109" Type="http://schemas.openxmlformats.org/officeDocument/2006/relationships/customXml" Target="../ink/ink311.xml"/><Relationship Id="rId34" Type="http://schemas.openxmlformats.org/officeDocument/2006/relationships/image" Target="../media/image456.png"/><Relationship Id="rId50" Type="http://schemas.openxmlformats.org/officeDocument/2006/relationships/image" Target="../media/image464.png"/><Relationship Id="rId55" Type="http://schemas.openxmlformats.org/officeDocument/2006/relationships/customXml" Target="../ink/ink302.xml"/><Relationship Id="rId97" Type="http://schemas.openxmlformats.org/officeDocument/2006/relationships/customXml" Target="../ink/ink307.xml"/><Relationship Id="rId104" Type="http://schemas.openxmlformats.org/officeDocument/2006/relationships/image" Target="../media/image491.png"/><Relationship Id="rId120" Type="http://schemas.openxmlformats.org/officeDocument/2006/relationships/image" Target="../media/image499.png"/><Relationship Id="rId125" Type="http://schemas.openxmlformats.org/officeDocument/2006/relationships/customXml" Target="../ink/ink319.xml"/><Relationship Id="rId141" Type="http://schemas.openxmlformats.org/officeDocument/2006/relationships/customXml" Target="../ink/ink327.xml"/><Relationship Id="rId2" Type="http://schemas.openxmlformats.org/officeDocument/2006/relationships/image" Target="../media/image299.png"/></Relationships>
</file>

<file path=ppt/slides/_rels/slide19.xml.rels><?xml version="1.0" encoding="UTF-8" standalone="yes"?>
<Relationships xmlns="http://schemas.openxmlformats.org/package/2006/relationships"><Relationship Id="rId18" Type="http://schemas.openxmlformats.org/officeDocument/2006/relationships/customXml" Target="../ink/ink330.xml"/><Relationship Id="rId26" Type="http://schemas.openxmlformats.org/officeDocument/2006/relationships/customXml" Target="../ink/ink333.xml"/><Relationship Id="rId39" Type="http://schemas.openxmlformats.org/officeDocument/2006/relationships/image" Target="../media/image528.png"/><Relationship Id="rId34" Type="http://schemas.openxmlformats.org/officeDocument/2006/relationships/customXml" Target="../ink/ink337.xml"/><Relationship Id="rId42" Type="http://schemas.openxmlformats.org/officeDocument/2006/relationships/customXml" Target="../ink/ink341.xml"/><Relationship Id="rId47" Type="http://schemas.openxmlformats.org/officeDocument/2006/relationships/image" Target="../media/image532.png"/><Relationship Id="rId50" Type="http://schemas.openxmlformats.org/officeDocument/2006/relationships/customXml" Target="../ink/ink345.xml"/><Relationship Id="rId55" Type="http://schemas.openxmlformats.org/officeDocument/2006/relationships/image" Target="../media/image536.png"/><Relationship Id="rId63" Type="http://schemas.openxmlformats.org/officeDocument/2006/relationships/image" Target="../media/image540.png"/><Relationship Id="rId68" Type="http://schemas.openxmlformats.org/officeDocument/2006/relationships/customXml" Target="../ink/ink354.xml"/><Relationship Id="rId2" Type="http://schemas.openxmlformats.org/officeDocument/2006/relationships/image" Target="../media/image301.png"/><Relationship Id="rId16" Type="http://schemas.openxmlformats.org/officeDocument/2006/relationships/customXml" Target="../ink/ink329.xml"/><Relationship Id="rId29" Type="http://schemas.openxmlformats.org/officeDocument/2006/relationships/image" Target="../media/image523.png"/><Relationship Id="rId24" Type="http://schemas.openxmlformats.org/officeDocument/2006/relationships/customXml" Target="../ink/ink332.xml"/><Relationship Id="rId32" Type="http://schemas.openxmlformats.org/officeDocument/2006/relationships/customXml" Target="../ink/ink336.xml"/><Relationship Id="rId37" Type="http://schemas.openxmlformats.org/officeDocument/2006/relationships/image" Target="../media/image527.png"/><Relationship Id="rId40" Type="http://schemas.openxmlformats.org/officeDocument/2006/relationships/customXml" Target="../ink/ink340.xml"/><Relationship Id="rId45" Type="http://schemas.openxmlformats.org/officeDocument/2006/relationships/image" Target="../media/image531.png"/><Relationship Id="rId53" Type="http://schemas.openxmlformats.org/officeDocument/2006/relationships/image" Target="../media/image535.png"/><Relationship Id="rId58" Type="http://schemas.openxmlformats.org/officeDocument/2006/relationships/customXml" Target="../ink/ink349.xml"/><Relationship Id="rId66" Type="http://schemas.openxmlformats.org/officeDocument/2006/relationships/customXml" Target="../ink/ink353.xml"/><Relationship Id="rId61" Type="http://schemas.openxmlformats.org/officeDocument/2006/relationships/image" Target="../media/image539.png"/><Relationship Id="rId19" Type="http://schemas.openxmlformats.org/officeDocument/2006/relationships/image" Target="../media/image518.png"/><Relationship Id="rId4" Type="http://schemas.openxmlformats.org/officeDocument/2006/relationships/customXml" Target="../ink/ink328.xml"/><Relationship Id="rId27" Type="http://schemas.openxmlformats.org/officeDocument/2006/relationships/image" Target="../media/image522.png"/><Relationship Id="rId30" Type="http://schemas.openxmlformats.org/officeDocument/2006/relationships/customXml" Target="../ink/ink335.xml"/><Relationship Id="rId35" Type="http://schemas.openxmlformats.org/officeDocument/2006/relationships/image" Target="../media/image526.png"/><Relationship Id="rId43" Type="http://schemas.openxmlformats.org/officeDocument/2006/relationships/image" Target="../media/image530.png"/><Relationship Id="rId48" Type="http://schemas.openxmlformats.org/officeDocument/2006/relationships/customXml" Target="../ink/ink344.xml"/><Relationship Id="rId56" Type="http://schemas.openxmlformats.org/officeDocument/2006/relationships/customXml" Target="../ink/ink348.xml"/><Relationship Id="rId64" Type="http://schemas.openxmlformats.org/officeDocument/2006/relationships/customXml" Target="../ink/ink352.xml"/><Relationship Id="rId69" Type="http://schemas.openxmlformats.org/officeDocument/2006/relationships/image" Target="../media/image543.png"/><Relationship Id="rId51" Type="http://schemas.openxmlformats.org/officeDocument/2006/relationships/image" Target="../media/image534.png"/><Relationship Id="rId3" Type="http://schemas.openxmlformats.org/officeDocument/2006/relationships/image" Target="../media/image302.png"/><Relationship Id="rId17" Type="http://schemas.openxmlformats.org/officeDocument/2006/relationships/image" Target="../media/image517.png"/><Relationship Id="rId25" Type="http://schemas.openxmlformats.org/officeDocument/2006/relationships/image" Target="../media/image521.png"/><Relationship Id="rId33" Type="http://schemas.openxmlformats.org/officeDocument/2006/relationships/image" Target="../media/image525.png"/><Relationship Id="rId38" Type="http://schemas.openxmlformats.org/officeDocument/2006/relationships/customXml" Target="../ink/ink339.xml"/><Relationship Id="rId46" Type="http://schemas.openxmlformats.org/officeDocument/2006/relationships/customXml" Target="../ink/ink343.xml"/><Relationship Id="rId59" Type="http://schemas.openxmlformats.org/officeDocument/2006/relationships/image" Target="../media/image538.png"/><Relationship Id="rId67" Type="http://schemas.openxmlformats.org/officeDocument/2006/relationships/image" Target="../media/image542.png"/><Relationship Id="rId20" Type="http://schemas.openxmlformats.org/officeDocument/2006/relationships/customXml" Target="../ink/ink331.xml"/><Relationship Id="rId41" Type="http://schemas.openxmlformats.org/officeDocument/2006/relationships/image" Target="../media/image529.png"/><Relationship Id="rId54" Type="http://schemas.openxmlformats.org/officeDocument/2006/relationships/customXml" Target="../ink/ink347.xml"/><Relationship Id="rId62" Type="http://schemas.openxmlformats.org/officeDocument/2006/relationships/customXml" Target="../ink/ink351.xml"/><Relationship Id="rId1" Type="http://schemas.openxmlformats.org/officeDocument/2006/relationships/slideLayout" Target="../slideLayouts/slideLayout7.xml"/><Relationship Id="rId15" Type="http://schemas.openxmlformats.org/officeDocument/2006/relationships/image" Target="../media/image516.png"/><Relationship Id="rId23" Type="http://schemas.openxmlformats.org/officeDocument/2006/relationships/image" Target="../media/image520.png"/><Relationship Id="rId28" Type="http://schemas.openxmlformats.org/officeDocument/2006/relationships/customXml" Target="../ink/ink334.xml"/><Relationship Id="rId36" Type="http://schemas.openxmlformats.org/officeDocument/2006/relationships/customXml" Target="../ink/ink338.xml"/><Relationship Id="rId49" Type="http://schemas.openxmlformats.org/officeDocument/2006/relationships/image" Target="../media/image533.png"/><Relationship Id="rId57" Type="http://schemas.openxmlformats.org/officeDocument/2006/relationships/image" Target="../media/image537.png"/><Relationship Id="rId31" Type="http://schemas.openxmlformats.org/officeDocument/2006/relationships/image" Target="../media/image524.png"/><Relationship Id="rId44" Type="http://schemas.openxmlformats.org/officeDocument/2006/relationships/customXml" Target="../ink/ink342.xml"/><Relationship Id="rId52" Type="http://schemas.openxmlformats.org/officeDocument/2006/relationships/customXml" Target="../ink/ink346.xml"/><Relationship Id="rId60" Type="http://schemas.openxmlformats.org/officeDocument/2006/relationships/customXml" Target="../ink/ink350.xml"/><Relationship Id="rId65" Type="http://schemas.openxmlformats.org/officeDocument/2006/relationships/image" Target="../media/image54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47" Type="http://schemas.openxmlformats.org/officeDocument/2006/relationships/image" Target="../media/image122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1.xml"/><Relationship Id="rId4" Type="http://schemas.openxmlformats.org/officeDocument/2006/relationships/customXml" Target="../ink/ink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47" Type="http://schemas.openxmlformats.org/officeDocument/2006/relationships/image" Target="../media/image122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.xml"/><Relationship Id="rId4" Type="http://schemas.openxmlformats.org/officeDocument/2006/relationships/customXml" Target="../ink/ink6.xml"/></Relationships>
</file>

<file path=ppt/slides/_rels/slide4.xml.rels><?xml version="1.0" encoding="UTF-8" standalone="yes"?>
<Relationships xmlns="http://schemas.openxmlformats.org/package/2006/relationships"><Relationship Id="rId63" Type="http://schemas.openxmlformats.org/officeDocument/2006/relationships/customXml" Target="../ink/ink17.xml"/><Relationship Id="rId159" Type="http://schemas.openxmlformats.org/officeDocument/2006/relationships/image" Target="../media/image78.png"/><Relationship Id="rId170" Type="http://schemas.openxmlformats.org/officeDocument/2006/relationships/customXml" Target="../ink/ink49.xml"/><Relationship Id="rId226" Type="http://schemas.openxmlformats.org/officeDocument/2006/relationships/customXml" Target="../ink/ink77.xml"/><Relationship Id="rId433" Type="http://schemas.openxmlformats.org/officeDocument/2006/relationships/customXml" Target="../ink/ink134.xml"/><Relationship Id="rId268" Type="http://schemas.openxmlformats.org/officeDocument/2006/relationships/customXml" Target="../ink/ink98.xml"/><Relationship Id="rId53" Type="http://schemas.openxmlformats.org/officeDocument/2006/relationships/customXml" Target="../ink/ink12.xml"/><Relationship Id="rId74" Type="http://schemas.openxmlformats.org/officeDocument/2006/relationships/image" Target="../media/image36.png"/><Relationship Id="rId149" Type="http://schemas.openxmlformats.org/officeDocument/2006/relationships/image" Target="../media/image73.png"/><Relationship Id="rId398" Type="http://schemas.openxmlformats.org/officeDocument/2006/relationships/image" Target="../media/image197.png"/><Relationship Id="rId95" Type="http://schemas.openxmlformats.org/officeDocument/2006/relationships/customXml" Target="../ink/ink33.xml"/><Relationship Id="rId160" Type="http://schemas.openxmlformats.org/officeDocument/2006/relationships/customXml" Target="../ink/ink44.xml"/><Relationship Id="rId181" Type="http://schemas.openxmlformats.org/officeDocument/2006/relationships/image" Target="../media/image89.png"/><Relationship Id="rId216" Type="http://schemas.openxmlformats.org/officeDocument/2006/relationships/customXml" Target="../ink/ink72.xml"/><Relationship Id="rId237" Type="http://schemas.openxmlformats.org/officeDocument/2006/relationships/image" Target="../media/image117.png"/><Relationship Id="rId402" Type="http://schemas.openxmlformats.org/officeDocument/2006/relationships/image" Target="../media/image199.png"/><Relationship Id="rId423" Type="http://schemas.openxmlformats.org/officeDocument/2006/relationships/customXml" Target="../ink/ink129.xml"/><Relationship Id="rId258" Type="http://schemas.openxmlformats.org/officeDocument/2006/relationships/customXml" Target="../ink/ink93.xml"/><Relationship Id="rId279" Type="http://schemas.openxmlformats.org/officeDocument/2006/relationships/image" Target="../media/image138.png"/><Relationship Id="rId444" Type="http://schemas.openxmlformats.org/officeDocument/2006/relationships/image" Target="../media/image220.png"/><Relationship Id="rId64" Type="http://schemas.openxmlformats.org/officeDocument/2006/relationships/image" Target="../media/image31.png"/><Relationship Id="rId388" Type="http://schemas.openxmlformats.org/officeDocument/2006/relationships/image" Target="../media/image192.png"/><Relationship Id="rId85" Type="http://schemas.openxmlformats.org/officeDocument/2006/relationships/customXml" Target="../ink/ink28.xml"/><Relationship Id="rId150" Type="http://schemas.openxmlformats.org/officeDocument/2006/relationships/customXml" Target="../ink/ink39.xml"/><Relationship Id="rId171" Type="http://schemas.openxmlformats.org/officeDocument/2006/relationships/image" Target="../media/image84.png"/><Relationship Id="rId192" Type="http://schemas.openxmlformats.org/officeDocument/2006/relationships/customXml" Target="../ink/ink60.xml"/><Relationship Id="rId206" Type="http://schemas.openxmlformats.org/officeDocument/2006/relationships/customXml" Target="../ink/ink67.xml"/><Relationship Id="rId227" Type="http://schemas.openxmlformats.org/officeDocument/2006/relationships/image" Target="../media/image112.png"/><Relationship Id="rId413" Type="http://schemas.openxmlformats.org/officeDocument/2006/relationships/customXml" Target="../ink/ink124.xml"/><Relationship Id="rId248" Type="http://schemas.openxmlformats.org/officeDocument/2006/relationships/customXml" Target="../ink/ink88.xml"/><Relationship Id="rId269" Type="http://schemas.openxmlformats.org/officeDocument/2006/relationships/image" Target="../media/image133.png"/><Relationship Id="rId434" Type="http://schemas.openxmlformats.org/officeDocument/2006/relationships/image" Target="../media/image215.png"/><Relationship Id="rId280" Type="http://schemas.openxmlformats.org/officeDocument/2006/relationships/customXml" Target="../ink/ink104.xml"/><Relationship Id="rId54" Type="http://schemas.openxmlformats.org/officeDocument/2006/relationships/image" Target="../media/image26.png"/><Relationship Id="rId75" Type="http://schemas.openxmlformats.org/officeDocument/2006/relationships/customXml" Target="../ink/ink23.xml"/><Relationship Id="rId96" Type="http://schemas.openxmlformats.org/officeDocument/2006/relationships/image" Target="../media/image47.png"/><Relationship Id="rId161" Type="http://schemas.openxmlformats.org/officeDocument/2006/relationships/image" Target="../media/image79.png"/><Relationship Id="rId182" Type="http://schemas.openxmlformats.org/officeDocument/2006/relationships/customXml" Target="../ink/ink55.xml"/><Relationship Id="rId217" Type="http://schemas.openxmlformats.org/officeDocument/2006/relationships/image" Target="../media/image107.png"/><Relationship Id="rId399" Type="http://schemas.openxmlformats.org/officeDocument/2006/relationships/customXml" Target="../ink/ink117.xml"/><Relationship Id="rId403" Type="http://schemas.openxmlformats.org/officeDocument/2006/relationships/customXml" Target="../ink/ink119.xml"/><Relationship Id="rId238" Type="http://schemas.openxmlformats.org/officeDocument/2006/relationships/customXml" Target="../ink/ink83.xml"/><Relationship Id="rId259" Type="http://schemas.openxmlformats.org/officeDocument/2006/relationships/image" Target="../media/image128.png"/><Relationship Id="rId424" Type="http://schemas.openxmlformats.org/officeDocument/2006/relationships/image" Target="../media/image210.png"/><Relationship Id="rId445" Type="http://schemas.openxmlformats.org/officeDocument/2006/relationships/customXml" Target="../ink/ink140.xml"/><Relationship Id="rId270" Type="http://schemas.openxmlformats.org/officeDocument/2006/relationships/customXml" Target="../ink/ink99.xml"/><Relationship Id="rId291" Type="http://schemas.openxmlformats.org/officeDocument/2006/relationships/image" Target="../media/image144.png"/><Relationship Id="rId65" Type="http://schemas.openxmlformats.org/officeDocument/2006/relationships/customXml" Target="../ink/ink18.xml"/><Relationship Id="rId86" Type="http://schemas.openxmlformats.org/officeDocument/2006/relationships/image" Target="../media/image42.png"/><Relationship Id="rId151" Type="http://schemas.openxmlformats.org/officeDocument/2006/relationships/image" Target="../media/image74.png"/><Relationship Id="rId389" Type="http://schemas.openxmlformats.org/officeDocument/2006/relationships/customXml" Target="../ink/ink112.xml"/><Relationship Id="rId172" Type="http://schemas.openxmlformats.org/officeDocument/2006/relationships/customXml" Target="../ink/ink50.xml"/><Relationship Id="rId193" Type="http://schemas.openxmlformats.org/officeDocument/2006/relationships/image" Target="../media/image95.png"/><Relationship Id="rId207" Type="http://schemas.openxmlformats.org/officeDocument/2006/relationships/image" Target="../media/image102.png"/><Relationship Id="rId228" Type="http://schemas.openxmlformats.org/officeDocument/2006/relationships/customXml" Target="../ink/ink78.xml"/><Relationship Id="rId249" Type="http://schemas.openxmlformats.org/officeDocument/2006/relationships/image" Target="../media/image123.png"/><Relationship Id="rId414" Type="http://schemas.openxmlformats.org/officeDocument/2006/relationships/image" Target="../media/image205.png"/><Relationship Id="rId435" Type="http://schemas.openxmlformats.org/officeDocument/2006/relationships/customXml" Target="../ink/ink135.xml"/><Relationship Id="rId260" Type="http://schemas.openxmlformats.org/officeDocument/2006/relationships/customXml" Target="../ink/ink94.xml"/><Relationship Id="rId281" Type="http://schemas.openxmlformats.org/officeDocument/2006/relationships/image" Target="../media/image139.png"/><Relationship Id="rId55" Type="http://schemas.openxmlformats.org/officeDocument/2006/relationships/customXml" Target="../ink/ink13.xml"/><Relationship Id="rId76" Type="http://schemas.openxmlformats.org/officeDocument/2006/relationships/image" Target="../media/image37.png"/><Relationship Id="rId97" Type="http://schemas.openxmlformats.org/officeDocument/2006/relationships/customXml" Target="../ink/ink34.xml"/><Relationship Id="rId162" Type="http://schemas.openxmlformats.org/officeDocument/2006/relationships/customXml" Target="../ink/ink45.xml"/><Relationship Id="rId183" Type="http://schemas.openxmlformats.org/officeDocument/2006/relationships/image" Target="../media/image90.png"/><Relationship Id="rId218" Type="http://schemas.openxmlformats.org/officeDocument/2006/relationships/customXml" Target="../ink/ink73.xml"/><Relationship Id="rId239" Type="http://schemas.openxmlformats.org/officeDocument/2006/relationships/image" Target="../media/image118.png"/><Relationship Id="rId390" Type="http://schemas.openxmlformats.org/officeDocument/2006/relationships/image" Target="../media/image193.png"/><Relationship Id="rId404" Type="http://schemas.openxmlformats.org/officeDocument/2006/relationships/image" Target="../media/image200.png"/><Relationship Id="rId425" Type="http://schemas.openxmlformats.org/officeDocument/2006/relationships/customXml" Target="../ink/ink130.xml"/><Relationship Id="rId446" Type="http://schemas.openxmlformats.org/officeDocument/2006/relationships/customXml" Target="../ink/ink141.xml"/><Relationship Id="rId250" Type="http://schemas.openxmlformats.org/officeDocument/2006/relationships/customXml" Target="../ink/ink89.xml"/><Relationship Id="rId271" Type="http://schemas.openxmlformats.org/officeDocument/2006/relationships/image" Target="../media/image134.png"/><Relationship Id="rId292" Type="http://schemas.openxmlformats.org/officeDocument/2006/relationships/customXml" Target="../ink/ink106.xml"/><Relationship Id="rId45" Type="http://schemas.openxmlformats.org/officeDocument/2006/relationships/image" Target="../media/image22.png"/><Relationship Id="rId66" Type="http://schemas.openxmlformats.org/officeDocument/2006/relationships/image" Target="../media/image32.png"/><Relationship Id="rId87" Type="http://schemas.openxmlformats.org/officeDocument/2006/relationships/customXml" Target="../ink/ink29.xml"/><Relationship Id="rId152" Type="http://schemas.openxmlformats.org/officeDocument/2006/relationships/customXml" Target="../ink/ink40.xml"/><Relationship Id="rId173" Type="http://schemas.openxmlformats.org/officeDocument/2006/relationships/image" Target="../media/image85.png"/><Relationship Id="rId194" Type="http://schemas.openxmlformats.org/officeDocument/2006/relationships/customXml" Target="../ink/ink61.xml"/><Relationship Id="rId208" Type="http://schemas.openxmlformats.org/officeDocument/2006/relationships/customXml" Target="../ink/ink68.xml"/><Relationship Id="rId229" Type="http://schemas.openxmlformats.org/officeDocument/2006/relationships/image" Target="../media/image113.png"/><Relationship Id="rId415" Type="http://schemas.openxmlformats.org/officeDocument/2006/relationships/customXml" Target="../ink/ink125.xml"/><Relationship Id="rId436" Type="http://schemas.openxmlformats.org/officeDocument/2006/relationships/image" Target="../media/image216.png"/><Relationship Id="rId240" Type="http://schemas.openxmlformats.org/officeDocument/2006/relationships/customXml" Target="../ink/ink84.xml"/><Relationship Id="rId261" Type="http://schemas.openxmlformats.org/officeDocument/2006/relationships/image" Target="../media/image129.png"/><Relationship Id="rId56" Type="http://schemas.openxmlformats.org/officeDocument/2006/relationships/image" Target="../media/image27.png"/><Relationship Id="rId77" Type="http://schemas.openxmlformats.org/officeDocument/2006/relationships/customXml" Target="../ink/ink24.xml"/><Relationship Id="rId282" Type="http://schemas.openxmlformats.org/officeDocument/2006/relationships/customXml" Target="../ink/ink105.xml"/><Relationship Id="rId98" Type="http://schemas.openxmlformats.org/officeDocument/2006/relationships/image" Target="../media/image48.png"/><Relationship Id="rId163" Type="http://schemas.openxmlformats.org/officeDocument/2006/relationships/image" Target="../media/image80.png"/><Relationship Id="rId184" Type="http://schemas.openxmlformats.org/officeDocument/2006/relationships/customXml" Target="../ink/ink56.xml"/><Relationship Id="rId219" Type="http://schemas.openxmlformats.org/officeDocument/2006/relationships/image" Target="../media/image108.png"/><Relationship Id="rId391" Type="http://schemas.openxmlformats.org/officeDocument/2006/relationships/customXml" Target="../ink/ink113.xml"/><Relationship Id="rId405" Type="http://schemas.openxmlformats.org/officeDocument/2006/relationships/customXml" Target="../ink/ink120.xml"/><Relationship Id="rId426" Type="http://schemas.openxmlformats.org/officeDocument/2006/relationships/image" Target="../media/image211.png"/><Relationship Id="rId447" Type="http://schemas.openxmlformats.org/officeDocument/2006/relationships/image" Target="../media/image221.png"/><Relationship Id="rId230" Type="http://schemas.openxmlformats.org/officeDocument/2006/relationships/customXml" Target="../ink/ink79.xml"/><Relationship Id="rId251" Type="http://schemas.openxmlformats.org/officeDocument/2006/relationships/image" Target="../media/image124.png"/><Relationship Id="rId67" Type="http://schemas.openxmlformats.org/officeDocument/2006/relationships/customXml" Target="../ink/ink19.xml"/><Relationship Id="rId272" Type="http://schemas.openxmlformats.org/officeDocument/2006/relationships/customXml" Target="../ink/ink100.xml"/><Relationship Id="rId293" Type="http://schemas.openxmlformats.org/officeDocument/2006/relationships/image" Target="../media/image145.png"/><Relationship Id="rId88" Type="http://schemas.openxmlformats.org/officeDocument/2006/relationships/image" Target="../media/image43.png"/><Relationship Id="rId153" Type="http://schemas.openxmlformats.org/officeDocument/2006/relationships/image" Target="../media/image75.png"/><Relationship Id="rId174" Type="http://schemas.openxmlformats.org/officeDocument/2006/relationships/customXml" Target="../ink/ink51.xml"/><Relationship Id="rId195" Type="http://schemas.openxmlformats.org/officeDocument/2006/relationships/image" Target="../media/image96.png"/><Relationship Id="rId209" Type="http://schemas.openxmlformats.org/officeDocument/2006/relationships/image" Target="../media/image103.png"/><Relationship Id="rId416" Type="http://schemas.openxmlformats.org/officeDocument/2006/relationships/image" Target="../media/image206.png"/><Relationship Id="rId220" Type="http://schemas.openxmlformats.org/officeDocument/2006/relationships/customXml" Target="../ink/ink74.xml"/><Relationship Id="rId241" Type="http://schemas.openxmlformats.org/officeDocument/2006/relationships/image" Target="../media/image119.png"/><Relationship Id="rId437" Type="http://schemas.openxmlformats.org/officeDocument/2006/relationships/customXml" Target="../ink/ink136.xml"/><Relationship Id="rId57" Type="http://schemas.openxmlformats.org/officeDocument/2006/relationships/customXml" Target="../ink/ink14.xml"/><Relationship Id="rId262" Type="http://schemas.openxmlformats.org/officeDocument/2006/relationships/customXml" Target="../ink/ink95.xml"/><Relationship Id="rId78" Type="http://schemas.openxmlformats.org/officeDocument/2006/relationships/image" Target="../media/image38.png"/><Relationship Id="rId99" Type="http://schemas.openxmlformats.org/officeDocument/2006/relationships/customXml" Target="../ink/ink35.xml"/><Relationship Id="rId143" Type="http://schemas.openxmlformats.org/officeDocument/2006/relationships/image" Target="../media/image70.png"/><Relationship Id="rId164" Type="http://schemas.openxmlformats.org/officeDocument/2006/relationships/customXml" Target="../ink/ink46.xml"/><Relationship Id="rId185" Type="http://schemas.openxmlformats.org/officeDocument/2006/relationships/image" Target="../media/image91.png"/><Relationship Id="rId406" Type="http://schemas.openxmlformats.org/officeDocument/2006/relationships/image" Target="../media/image201.png"/><Relationship Id="rId210" Type="http://schemas.openxmlformats.org/officeDocument/2006/relationships/customXml" Target="../ink/ink69.xml"/><Relationship Id="rId392" Type="http://schemas.openxmlformats.org/officeDocument/2006/relationships/image" Target="../media/image194.png"/><Relationship Id="rId427" Type="http://schemas.openxmlformats.org/officeDocument/2006/relationships/customXml" Target="../ink/ink131.xml"/><Relationship Id="rId231" Type="http://schemas.openxmlformats.org/officeDocument/2006/relationships/image" Target="../media/image114.png"/><Relationship Id="rId252" Type="http://schemas.openxmlformats.org/officeDocument/2006/relationships/customXml" Target="../ink/ink90.xml"/><Relationship Id="rId273" Type="http://schemas.openxmlformats.org/officeDocument/2006/relationships/image" Target="../media/image135.png"/><Relationship Id="rId294" Type="http://schemas.openxmlformats.org/officeDocument/2006/relationships/customXml" Target="../ink/ink107.xml"/><Relationship Id="rId47" Type="http://schemas.openxmlformats.org/officeDocument/2006/relationships/image" Target="../media/image23.png"/><Relationship Id="rId68" Type="http://schemas.openxmlformats.org/officeDocument/2006/relationships/image" Target="../media/image33.png"/><Relationship Id="rId89" Type="http://schemas.openxmlformats.org/officeDocument/2006/relationships/customXml" Target="../ink/ink30.xml"/><Relationship Id="rId154" Type="http://schemas.openxmlformats.org/officeDocument/2006/relationships/customXml" Target="../ink/ink41.xml"/><Relationship Id="rId175" Type="http://schemas.openxmlformats.org/officeDocument/2006/relationships/image" Target="../media/image86.png"/><Relationship Id="rId196" Type="http://schemas.openxmlformats.org/officeDocument/2006/relationships/customXml" Target="../ink/ink62.xml"/><Relationship Id="rId200" Type="http://schemas.openxmlformats.org/officeDocument/2006/relationships/customXml" Target="../ink/ink64.xml"/><Relationship Id="rId382" Type="http://schemas.openxmlformats.org/officeDocument/2006/relationships/image" Target="../media/image189.png"/><Relationship Id="rId417" Type="http://schemas.openxmlformats.org/officeDocument/2006/relationships/customXml" Target="../ink/ink126.xml"/><Relationship Id="rId438" Type="http://schemas.openxmlformats.org/officeDocument/2006/relationships/image" Target="../media/image217.png"/><Relationship Id="rId221" Type="http://schemas.openxmlformats.org/officeDocument/2006/relationships/image" Target="../media/image109.png"/><Relationship Id="rId242" Type="http://schemas.openxmlformats.org/officeDocument/2006/relationships/customXml" Target="../ink/ink85.xml"/><Relationship Id="rId263" Type="http://schemas.openxmlformats.org/officeDocument/2006/relationships/image" Target="../media/image130.png"/><Relationship Id="rId58" Type="http://schemas.openxmlformats.org/officeDocument/2006/relationships/image" Target="../media/image28.png"/><Relationship Id="rId79" Type="http://schemas.openxmlformats.org/officeDocument/2006/relationships/customXml" Target="../ink/ink25.xml"/><Relationship Id="rId144" Type="http://schemas.openxmlformats.org/officeDocument/2006/relationships/customXml" Target="../ink/ink36.xml"/><Relationship Id="rId90" Type="http://schemas.openxmlformats.org/officeDocument/2006/relationships/image" Target="../media/image44.png"/><Relationship Id="rId165" Type="http://schemas.openxmlformats.org/officeDocument/2006/relationships/image" Target="../media/image81.png"/><Relationship Id="rId186" Type="http://schemas.openxmlformats.org/officeDocument/2006/relationships/customXml" Target="../ink/ink57.xml"/><Relationship Id="rId393" Type="http://schemas.openxmlformats.org/officeDocument/2006/relationships/customXml" Target="../ink/ink114.xml"/><Relationship Id="rId407" Type="http://schemas.openxmlformats.org/officeDocument/2006/relationships/customXml" Target="../ink/ink121.xml"/><Relationship Id="rId428" Type="http://schemas.openxmlformats.org/officeDocument/2006/relationships/image" Target="../media/image212.png"/><Relationship Id="rId211" Type="http://schemas.openxmlformats.org/officeDocument/2006/relationships/image" Target="../media/image104.png"/><Relationship Id="rId232" Type="http://schemas.openxmlformats.org/officeDocument/2006/relationships/customXml" Target="../ink/ink80.xml"/><Relationship Id="rId253" Type="http://schemas.openxmlformats.org/officeDocument/2006/relationships/image" Target="../media/image125.png"/><Relationship Id="rId274" Type="http://schemas.openxmlformats.org/officeDocument/2006/relationships/customXml" Target="../ink/ink101.xml"/><Relationship Id="rId295" Type="http://schemas.openxmlformats.org/officeDocument/2006/relationships/image" Target="../media/image146.png"/><Relationship Id="rId48" Type="http://schemas.openxmlformats.org/officeDocument/2006/relationships/customXml" Target="../ink/ink9.xml"/><Relationship Id="rId69" Type="http://schemas.openxmlformats.org/officeDocument/2006/relationships/customXml" Target="../ink/ink20.xml"/><Relationship Id="rId80" Type="http://schemas.openxmlformats.org/officeDocument/2006/relationships/image" Target="../media/image39.png"/><Relationship Id="rId155" Type="http://schemas.openxmlformats.org/officeDocument/2006/relationships/image" Target="../media/image76.png"/><Relationship Id="rId176" Type="http://schemas.openxmlformats.org/officeDocument/2006/relationships/customXml" Target="../ink/ink52.xml"/><Relationship Id="rId197" Type="http://schemas.openxmlformats.org/officeDocument/2006/relationships/image" Target="../media/image97.png"/><Relationship Id="rId383" Type="http://schemas.openxmlformats.org/officeDocument/2006/relationships/customXml" Target="../ink/ink109.xml"/><Relationship Id="rId418" Type="http://schemas.openxmlformats.org/officeDocument/2006/relationships/image" Target="../media/image207.png"/><Relationship Id="rId439" Type="http://schemas.openxmlformats.org/officeDocument/2006/relationships/customXml" Target="../ink/ink137.xml"/><Relationship Id="rId201" Type="http://schemas.openxmlformats.org/officeDocument/2006/relationships/image" Target="../media/image99.png"/><Relationship Id="rId222" Type="http://schemas.openxmlformats.org/officeDocument/2006/relationships/customXml" Target="../ink/ink75.xml"/><Relationship Id="rId243" Type="http://schemas.openxmlformats.org/officeDocument/2006/relationships/image" Target="../media/image120.png"/><Relationship Id="rId264" Type="http://schemas.openxmlformats.org/officeDocument/2006/relationships/customXml" Target="../ink/ink96.xml"/><Relationship Id="rId59" Type="http://schemas.openxmlformats.org/officeDocument/2006/relationships/customXml" Target="../ink/ink15.xml"/><Relationship Id="rId70" Type="http://schemas.openxmlformats.org/officeDocument/2006/relationships/image" Target="../media/image34.png"/><Relationship Id="rId91" Type="http://schemas.openxmlformats.org/officeDocument/2006/relationships/customXml" Target="../ink/ink31.xml"/><Relationship Id="rId145" Type="http://schemas.openxmlformats.org/officeDocument/2006/relationships/image" Target="../media/image71.png"/><Relationship Id="rId166" Type="http://schemas.openxmlformats.org/officeDocument/2006/relationships/customXml" Target="../ink/ink47.xml"/><Relationship Id="rId187" Type="http://schemas.openxmlformats.org/officeDocument/2006/relationships/image" Target="../media/image92.png"/><Relationship Id="rId394" Type="http://schemas.openxmlformats.org/officeDocument/2006/relationships/image" Target="../media/image195.png"/><Relationship Id="rId408" Type="http://schemas.openxmlformats.org/officeDocument/2006/relationships/image" Target="../media/image202.png"/><Relationship Id="rId429" Type="http://schemas.openxmlformats.org/officeDocument/2006/relationships/customXml" Target="../ink/ink132.xml"/><Relationship Id="rId1" Type="http://schemas.openxmlformats.org/officeDocument/2006/relationships/slideLayout" Target="../slideLayouts/slideLayout1.xml"/><Relationship Id="rId212" Type="http://schemas.openxmlformats.org/officeDocument/2006/relationships/customXml" Target="../ink/ink70.xml"/><Relationship Id="rId233" Type="http://schemas.openxmlformats.org/officeDocument/2006/relationships/image" Target="../media/image115.png"/><Relationship Id="rId254" Type="http://schemas.openxmlformats.org/officeDocument/2006/relationships/customXml" Target="../ink/ink91.xml"/><Relationship Id="rId440" Type="http://schemas.openxmlformats.org/officeDocument/2006/relationships/image" Target="../media/image218.png"/><Relationship Id="rId49" Type="http://schemas.openxmlformats.org/officeDocument/2006/relationships/customXml" Target="../ink/ink10.xml"/><Relationship Id="rId275" Type="http://schemas.openxmlformats.org/officeDocument/2006/relationships/image" Target="../media/image136.png"/><Relationship Id="rId296" Type="http://schemas.openxmlformats.org/officeDocument/2006/relationships/customXml" Target="../ink/ink108.xml"/><Relationship Id="rId60" Type="http://schemas.openxmlformats.org/officeDocument/2006/relationships/image" Target="../media/image29.png"/><Relationship Id="rId81" Type="http://schemas.openxmlformats.org/officeDocument/2006/relationships/customXml" Target="../ink/ink26.xml"/><Relationship Id="rId156" Type="http://schemas.openxmlformats.org/officeDocument/2006/relationships/customXml" Target="../ink/ink42.xml"/><Relationship Id="rId177" Type="http://schemas.openxmlformats.org/officeDocument/2006/relationships/image" Target="../media/image87.png"/><Relationship Id="rId198" Type="http://schemas.openxmlformats.org/officeDocument/2006/relationships/customXml" Target="../ink/ink63.xml"/><Relationship Id="rId384" Type="http://schemas.openxmlformats.org/officeDocument/2006/relationships/image" Target="../media/image190.png"/><Relationship Id="rId419" Type="http://schemas.openxmlformats.org/officeDocument/2006/relationships/customXml" Target="../ink/ink127.xml"/><Relationship Id="rId202" Type="http://schemas.openxmlformats.org/officeDocument/2006/relationships/customXml" Target="../ink/ink65.xml"/><Relationship Id="rId223" Type="http://schemas.openxmlformats.org/officeDocument/2006/relationships/image" Target="../media/image110.png"/><Relationship Id="rId244" Type="http://schemas.openxmlformats.org/officeDocument/2006/relationships/customXml" Target="../ink/ink86.xml"/><Relationship Id="rId430" Type="http://schemas.openxmlformats.org/officeDocument/2006/relationships/image" Target="../media/image213.png"/><Relationship Id="rId265" Type="http://schemas.openxmlformats.org/officeDocument/2006/relationships/image" Target="../media/image131.png"/><Relationship Id="rId50" Type="http://schemas.openxmlformats.org/officeDocument/2006/relationships/image" Target="../media/image24.png"/><Relationship Id="rId146" Type="http://schemas.openxmlformats.org/officeDocument/2006/relationships/customXml" Target="../ink/ink37.xml"/><Relationship Id="rId167" Type="http://schemas.openxmlformats.org/officeDocument/2006/relationships/image" Target="../media/image82.png"/><Relationship Id="rId188" Type="http://schemas.openxmlformats.org/officeDocument/2006/relationships/customXml" Target="../ink/ink58.xml"/><Relationship Id="rId395" Type="http://schemas.openxmlformats.org/officeDocument/2006/relationships/customXml" Target="../ink/ink115.xml"/><Relationship Id="rId409" Type="http://schemas.openxmlformats.org/officeDocument/2006/relationships/customXml" Target="../ink/ink122.xml"/><Relationship Id="rId71" Type="http://schemas.openxmlformats.org/officeDocument/2006/relationships/customXml" Target="../ink/ink21.xml"/><Relationship Id="rId92" Type="http://schemas.openxmlformats.org/officeDocument/2006/relationships/image" Target="../media/image45.png"/><Relationship Id="rId213" Type="http://schemas.openxmlformats.org/officeDocument/2006/relationships/image" Target="../media/image105.png"/><Relationship Id="rId234" Type="http://schemas.openxmlformats.org/officeDocument/2006/relationships/customXml" Target="../ink/ink81.xml"/><Relationship Id="rId420" Type="http://schemas.openxmlformats.org/officeDocument/2006/relationships/image" Target="../media/image208.png"/><Relationship Id="rId2" Type="http://schemas.openxmlformats.org/officeDocument/2006/relationships/customXml" Target="../ink/ink7.xml"/><Relationship Id="rId255" Type="http://schemas.openxmlformats.org/officeDocument/2006/relationships/image" Target="../media/image126.png"/><Relationship Id="rId276" Type="http://schemas.openxmlformats.org/officeDocument/2006/relationships/customXml" Target="../ink/ink102.xml"/><Relationship Id="rId441" Type="http://schemas.openxmlformats.org/officeDocument/2006/relationships/customXml" Target="../ink/ink138.xml"/><Relationship Id="rId157" Type="http://schemas.openxmlformats.org/officeDocument/2006/relationships/image" Target="../media/image77.png"/><Relationship Id="rId178" Type="http://schemas.openxmlformats.org/officeDocument/2006/relationships/customXml" Target="../ink/ink53.xml"/><Relationship Id="rId61" Type="http://schemas.openxmlformats.org/officeDocument/2006/relationships/customXml" Target="../ink/ink16.xml"/><Relationship Id="rId82" Type="http://schemas.openxmlformats.org/officeDocument/2006/relationships/image" Target="../media/image40.png"/><Relationship Id="rId199" Type="http://schemas.openxmlformats.org/officeDocument/2006/relationships/image" Target="../media/image98.png"/><Relationship Id="rId203" Type="http://schemas.openxmlformats.org/officeDocument/2006/relationships/image" Target="../media/image100.png"/><Relationship Id="rId385" Type="http://schemas.openxmlformats.org/officeDocument/2006/relationships/customXml" Target="../ink/ink110.xml"/><Relationship Id="rId224" Type="http://schemas.openxmlformats.org/officeDocument/2006/relationships/customXml" Target="../ink/ink76.xml"/><Relationship Id="rId245" Type="http://schemas.openxmlformats.org/officeDocument/2006/relationships/image" Target="../media/image121.png"/><Relationship Id="rId266" Type="http://schemas.openxmlformats.org/officeDocument/2006/relationships/customXml" Target="../ink/ink97.xml"/><Relationship Id="rId410" Type="http://schemas.openxmlformats.org/officeDocument/2006/relationships/image" Target="../media/image203.png"/><Relationship Id="rId431" Type="http://schemas.openxmlformats.org/officeDocument/2006/relationships/customXml" Target="../ink/ink133.xml"/><Relationship Id="rId147" Type="http://schemas.openxmlformats.org/officeDocument/2006/relationships/image" Target="../media/image72.png"/><Relationship Id="rId168" Type="http://schemas.openxmlformats.org/officeDocument/2006/relationships/customXml" Target="../ink/ink48.xml"/><Relationship Id="rId51" Type="http://schemas.openxmlformats.org/officeDocument/2006/relationships/customXml" Target="../ink/ink11.xml"/><Relationship Id="rId72" Type="http://schemas.openxmlformats.org/officeDocument/2006/relationships/image" Target="../media/image35.png"/><Relationship Id="rId93" Type="http://schemas.openxmlformats.org/officeDocument/2006/relationships/customXml" Target="../ink/ink32.xml"/><Relationship Id="rId189" Type="http://schemas.openxmlformats.org/officeDocument/2006/relationships/image" Target="../media/image93.png"/><Relationship Id="rId396" Type="http://schemas.openxmlformats.org/officeDocument/2006/relationships/image" Target="../media/image196.png"/><Relationship Id="rId3" Type="http://schemas.openxmlformats.org/officeDocument/2006/relationships/image" Target="../media/image1.png"/><Relationship Id="rId214" Type="http://schemas.openxmlformats.org/officeDocument/2006/relationships/customXml" Target="../ink/ink71.xml"/><Relationship Id="rId235" Type="http://schemas.openxmlformats.org/officeDocument/2006/relationships/image" Target="../media/image116.png"/><Relationship Id="rId256" Type="http://schemas.openxmlformats.org/officeDocument/2006/relationships/customXml" Target="../ink/ink92.xml"/><Relationship Id="rId277" Type="http://schemas.openxmlformats.org/officeDocument/2006/relationships/image" Target="../media/image137.png"/><Relationship Id="rId400" Type="http://schemas.openxmlformats.org/officeDocument/2006/relationships/image" Target="../media/image198.png"/><Relationship Id="rId421" Type="http://schemas.openxmlformats.org/officeDocument/2006/relationships/customXml" Target="../ink/ink128.xml"/><Relationship Id="rId442" Type="http://schemas.openxmlformats.org/officeDocument/2006/relationships/image" Target="../media/image219.png"/><Relationship Id="rId158" Type="http://schemas.openxmlformats.org/officeDocument/2006/relationships/customXml" Target="../ink/ink43.xml"/><Relationship Id="rId62" Type="http://schemas.openxmlformats.org/officeDocument/2006/relationships/image" Target="../media/image30.png"/><Relationship Id="rId83" Type="http://schemas.openxmlformats.org/officeDocument/2006/relationships/customXml" Target="../ink/ink27.xml"/><Relationship Id="rId179" Type="http://schemas.openxmlformats.org/officeDocument/2006/relationships/image" Target="../media/image88.png"/><Relationship Id="rId386" Type="http://schemas.openxmlformats.org/officeDocument/2006/relationships/image" Target="../media/image191.png"/><Relationship Id="rId190" Type="http://schemas.openxmlformats.org/officeDocument/2006/relationships/customXml" Target="../ink/ink59.xml"/><Relationship Id="rId204" Type="http://schemas.openxmlformats.org/officeDocument/2006/relationships/customXml" Target="../ink/ink66.xml"/><Relationship Id="rId225" Type="http://schemas.openxmlformats.org/officeDocument/2006/relationships/image" Target="../media/image111.png"/><Relationship Id="rId246" Type="http://schemas.openxmlformats.org/officeDocument/2006/relationships/customXml" Target="../ink/ink87.xml"/><Relationship Id="rId267" Type="http://schemas.openxmlformats.org/officeDocument/2006/relationships/image" Target="../media/image132.png"/><Relationship Id="rId411" Type="http://schemas.openxmlformats.org/officeDocument/2006/relationships/customXml" Target="../ink/ink123.xml"/><Relationship Id="rId432" Type="http://schemas.openxmlformats.org/officeDocument/2006/relationships/image" Target="../media/image214.png"/><Relationship Id="rId52" Type="http://schemas.openxmlformats.org/officeDocument/2006/relationships/image" Target="../media/image25.png"/><Relationship Id="rId73" Type="http://schemas.openxmlformats.org/officeDocument/2006/relationships/customXml" Target="../ink/ink22.xml"/><Relationship Id="rId94" Type="http://schemas.openxmlformats.org/officeDocument/2006/relationships/image" Target="../media/image46.png"/><Relationship Id="rId148" Type="http://schemas.openxmlformats.org/officeDocument/2006/relationships/customXml" Target="../ink/ink38.xml"/><Relationship Id="rId169" Type="http://schemas.openxmlformats.org/officeDocument/2006/relationships/image" Target="../media/image83.png"/><Relationship Id="rId397" Type="http://schemas.openxmlformats.org/officeDocument/2006/relationships/customXml" Target="../ink/ink116.xml"/><Relationship Id="rId4" Type="http://schemas.openxmlformats.org/officeDocument/2006/relationships/customXml" Target="../ink/ink8.xml"/><Relationship Id="rId180" Type="http://schemas.openxmlformats.org/officeDocument/2006/relationships/customXml" Target="../ink/ink54.xml"/><Relationship Id="rId215" Type="http://schemas.openxmlformats.org/officeDocument/2006/relationships/image" Target="../media/image106.png"/><Relationship Id="rId236" Type="http://schemas.openxmlformats.org/officeDocument/2006/relationships/customXml" Target="../ink/ink82.xml"/><Relationship Id="rId257" Type="http://schemas.openxmlformats.org/officeDocument/2006/relationships/image" Target="../media/image127.png"/><Relationship Id="rId278" Type="http://schemas.openxmlformats.org/officeDocument/2006/relationships/customXml" Target="../ink/ink103.xml"/><Relationship Id="rId401" Type="http://schemas.openxmlformats.org/officeDocument/2006/relationships/customXml" Target="../ink/ink118.xml"/><Relationship Id="rId422" Type="http://schemas.openxmlformats.org/officeDocument/2006/relationships/image" Target="../media/image209.png"/><Relationship Id="rId443" Type="http://schemas.openxmlformats.org/officeDocument/2006/relationships/customXml" Target="../ink/ink139.xml"/><Relationship Id="rId84" Type="http://schemas.openxmlformats.org/officeDocument/2006/relationships/image" Target="../media/image41.png"/><Relationship Id="rId387" Type="http://schemas.openxmlformats.org/officeDocument/2006/relationships/customXml" Target="../ink/ink111.xml"/><Relationship Id="rId191" Type="http://schemas.openxmlformats.org/officeDocument/2006/relationships/image" Target="../media/image94.png"/><Relationship Id="rId205" Type="http://schemas.openxmlformats.org/officeDocument/2006/relationships/image" Target="../media/image101.png"/><Relationship Id="rId247" Type="http://schemas.openxmlformats.org/officeDocument/2006/relationships/image" Target="../media/image122.png"/><Relationship Id="rId412" Type="http://schemas.openxmlformats.org/officeDocument/2006/relationships/image" Target="../media/image20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279.png"/><Relationship Id="rId21" Type="http://schemas.openxmlformats.org/officeDocument/2006/relationships/image" Target="../media/image231.png"/><Relationship Id="rId42" Type="http://schemas.openxmlformats.org/officeDocument/2006/relationships/customXml" Target="../ink/ink161.xml"/><Relationship Id="rId63" Type="http://schemas.openxmlformats.org/officeDocument/2006/relationships/image" Target="../media/image252.png"/><Relationship Id="rId84" Type="http://schemas.openxmlformats.org/officeDocument/2006/relationships/customXml" Target="../ink/ink182.xml"/><Relationship Id="rId138" Type="http://schemas.openxmlformats.org/officeDocument/2006/relationships/customXml" Target="../ink/ink209.xml"/><Relationship Id="rId107" Type="http://schemas.openxmlformats.org/officeDocument/2006/relationships/image" Target="../media/image274.png"/><Relationship Id="rId11" Type="http://schemas.openxmlformats.org/officeDocument/2006/relationships/image" Target="../media/image226.png"/><Relationship Id="rId32" Type="http://schemas.openxmlformats.org/officeDocument/2006/relationships/customXml" Target="../ink/ink156.xml"/><Relationship Id="rId53" Type="http://schemas.openxmlformats.org/officeDocument/2006/relationships/image" Target="../media/image247.png"/><Relationship Id="rId74" Type="http://schemas.openxmlformats.org/officeDocument/2006/relationships/customXml" Target="../ink/ink177.xml"/><Relationship Id="rId128" Type="http://schemas.openxmlformats.org/officeDocument/2006/relationships/customXml" Target="../ink/ink204.xml"/><Relationship Id="rId5" Type="http://schemas.openxmlformats.org/officeDocument/2006/relationships/image" Target="../media/image223.png"/><Relationship Id="rId90" Type="http://schemas.openxmlformats.org/officeDocument/2006/relationships/customXml" Target="../ink/ink185.xml"/><Relationship Id="rId95" Type="http://schemas.openxmlformats.org/officeDocument/2006/relationships/image" Target="../media/image268.png"/><Relationship Id="rId22" Type="http://schemas.openxmlformats.org/officeDocument/2006/relationships/customXml" Target="../ink/ink152.xml"/><Relationship Id="rId43" Type="http://schemas.openxmlformats.org/officeDocument/2006/relationships/image" Target="../media/image242.png"/><Relationship Id="rId48" Type="http://schemas.openxmlformats.org/officeDocument/2006/relationships/customXml" Target="../ink/ink164.xml"/><Relationship Id="rId64" Type="http://schemas.openxmlformats.org/officeDocument/2006/relationships/customXml" Target="../ink/ink172.xml"/><Relationship Id="rId69" Type="http://schemas.openxmlformats.org/officeDocument/2006/relationships/image" Target="../media/image255.png"/><Relationship Id="rId113" Type="http://schemas.openxmlformats.org/officeDocument/2006/relationships/image" Target="../media/image277.png"/><Relationship Id="rId118" Type="http://schemas.openxmlformats.org/officeDocument/2006/relationships/customXml" Target="../ink/ink199.xml"/><Relationship Id="rId134" Type="http://schemas.openxmlformats.org/officeDocument/2006/relationships/customXml" Target="../ink/ink207.xml"/><Relationship Id="rId139" Type="http://schemas.openxmlformats.org/officeDocument/2006/relationships/image" Target="../media/image290.png"/><Relationship Id="rId80" Type="http://schemas.openxmlformats.org/officeDocument/2006/relationships/customXml" Target="../ink/ink180.xml"/><Relationship Id="rId85" Type="http://schemas.openxmlformats.org/officeDocument/2006/relationships/image" Target="../media/image263.png"/><Relationship Id="rId12" Type="http://schemas.openxmlformats.org/officeDocument/2006/relationships/customXml" Target="../ink/ink147.xml"/><Relationship Id="rId17" Type="http://schemas.openxmlformats.org/officeDocument/2006/relationships/image" Target="../media/image229.png"/><Relationship Id="rId33" Type="http://schemas.openxmlformats.org/officeDocument/2006/relationships/image" Target="../media/image237.png"/><Relationship Id="rId38" Type="http://schemas.openxmlformats.org/officeDocument/2006/relationships/customXml" Target="../ink/ink159.xml"/><Relationship Id="rId59" Type="http://schemas.openxmlformats.org/officeDocument/2006/relationships/image" Target="../media/image250.png"/><Relationship Id="rId103" Type="http://schemas.openxmlformats.org/officeDocument/2006/relationships/image" Target="../media/image272.png"/><Relationship Id="rId108" Type="http://schemas.openxmlformats.org/officeDocument/2006/relationships/customXml" Target="../ink/ink194.xml"/><Relationship Id="rId124" Type="http://schemas.openxmlformats.org/officeDocument/2006/relationships/customXml" Target="../ink/ink202.xml"/><Relationship Id="rId129" Type="http://schemas.openxmlformats.org/officeDocument/2006/relationships/image" Target="../media/image285.png"/><Relationship Id="rId54" Type="http://schemas.openxmlformats.org/officeDocument/2006/relationships/customXml" Target="../ink/ink167.xml"/><Relationship Id="rId70" Type="http://schemas.openxmlformats.org/officeDocument/2006/relationships/customXml" Target="../ink/ink175.xml"/><Relationship Id="rId75" Type="http://schemas.openxmlformats.org/officeDocument/2006/relationships/image" Target="../media/image258.png"/><Relationship Id="rId91" Type="http://schemas.openxmlformats.org/officeDocument/2006/relationships/image" Target="../media/image266.png"/><Relationship Id="rId96" Type="http://schemas.openxmlformats.org/officeDocument/2006/relationships/customXml" Target="../ink/ink188.xml"/><Relationship Id="rId140" Type="http://schemas.openxmlformats.org/officeDocument/2006/relationships/customXml" Target="../ink/ink210.xml"/><Relationship Id="rId145" Type="http://schemas.openxmlformats.org/officeDocument/2006/relationships/image" Target="../media/image293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44.xml"/><Relationship Id="rId23" Type="http://schemas.openxmlformats.org/officeDocument/2006/relationships/image" Target="../media/image232.png"/><Relationship Id="rId49" Type="http://schemas.openxmlformats.org/officeDocument/2006/relationships/image" Target="../media/image245.png"/><Relationship Id="rId114" Type="http://schemas.openxmlformats.org/officeDocument/2006/relationships/customXml" Target="../ink/ink197.xml"/><Relationship Id="rId119" Type="http://schemas.openxmlformats.org/officeDocument/2006/relationships/image" Target="../media/image280.png"/><Relationship Id="rId44" Type="http://schemas.openxmlformats.org/officeDocument/2006/relationships/customXml" Target="../ink/ink162.xml"/><Relationship Id="rId60" Type="http://schemas.openxmlformats.org/officeDocument/2006/relationships/customXml" Target="../ink/ink170.xml"/><Relationship Id="rId65" Type="http://schemas.openxmlformats.org/officeDocument/2006/relationships/image" Target="../media/image253.png"/><Relationship Id="rId81" Type="http://schemas.openxmlformats.org/officeDocument/2006/relationships/image" Target="../media/image261.png"/><Relationship Id="rId86" Type="http://schemas.openxmlformats.org/officeDocument/2006/relationships/customXml" Target="../ink/ink183.xml"/><Relationship Id="rId130" Type="http://schemas.openxmlformats.org/officeDocument/2006/relationships/customXml" Target="../ink/ink205.xml"/><Relationship Id="rId135" Type="http://schemas.openxmlformats.org/officeDocument/2006/relationships/image" Target="../media/image288.png"/><Relationship Id="rId13" Type="http://schemas.openxmlformats.org/officeDocument/2006/relationships/image" Target="../media/image227.png"/><Relationship Id="rId18" Type="http://schemas.openxmlformats.org/officeDocument/2006/relationships/customXml" Target="../ink/ink150.xml"/><Relationship Id="rId39" Type="http://schemas.openxmlformats.org/officeDocument/2006/relationships/image" Target="../media/image240.png"/><Relationship Id="rId109" Type="http://schemas.openxmlformats.org/officeDocument/2006/relationships/image" Target="../media/image275.png"/><Relationship Id="rId34" Type="http://schemas.openxmlformats.org/officeDocument/2006/relationships/customXml" Target="../ink/ink157.xml"/><Relationship Id="rId50" Type="http://schemas.openxmlformats.org/officeDocument/2006/relationships/customXml" Target="../ink/ink165.xml"/><Relationship Id="rId55" Type="http://schemas.openxmlformats.org/officeDocument/2006/relationships/image" Target="../media/image248.png"/><Relationship Id="rId76" Type="http://schemas.openxmlformats.org/officeDocument/2006/relationships/customXml" Target="../ink/ink178.xml"/><Relationship Id="rId97" Type="http://schemas.openxmlformats.org/officeDocument/2006/relationships/image" Target="../media/image269.png"/><Relationship Id="rId104" Type="http://schemas.openxmlformats.org/officeDocument/2006/relationships/customXml" Target="../ink/ink192.xml"/><Relationship Id="rId120" Type="http://schemas.openxmlformats.org/officeDocument/2006/relationships/customXml" Target="../ink/ink200.xml"/><Relationship Id="rId125" Type="http://schemas.openxmlformats.org/officeDocument/2006/relationships/image" Target="../media/image283.png"/><Relationship Id="rId141" Type="http://schemas.openxmlformats.org/officeDocument/2006/relationships/image" Target="../media/image291.png"/><Relationship Id="rId146" Type="http://schemas.openxmlformats.org/officeDocument/2006/relationships/customXml" Target="../ink/ink213.xml"/><Relationship Id="rId7" Type="http://schemas.openxmlformats.org/officeDocument/2006/relationships/image" Target="../media/image224.png"/><Relationship Id="rId71" Type="http://schemas.openxmlformats.org/officeDocument/2006/relationships/image" Target="../media/image256.png"/><Relationship Id="rId92" Type="http://schemas.openxmlformats.org/officeDocument/2006/relationships/customXml" Target="../ink/ink186.xml"/><Relationship Id="rId2" Type="http://schemas.openxmlformats.org/officeDocument/2006/relationships/customXml" Target="../ink/ink142.xml"/><Relationship Id="rId29" Type="http://schemas.openxmlformats.org/officeDocument/2006/relationships/image" Target="../media/image235.png"/><Relationship Id="rId24" Type="http://schemas.openxmlformats.org/officeDocument/2006/relationships/customXml" Target="../ink/ink153.xml"/><Relationship Id="rId40" Type="http://schemas.openxmlformats.org/officeDocument/2006/relationships/customXml" Target="../ink/ink160.xml"/><Relationship Id="rId45" Type="http://schemas.openxmlformats.org/officeDocument/2006/relationships/image" Target="../media/image243.png"/><Relationship Id="rId66" Type="http://schemas.openxmlformats.org/officeDocument/2006/relationships/customXml" Target="../ink/ink173.xml"/><Relationship Id="rId87" Type="http://schemas.openxmlformats.org/officeDocument/2006/relationships/image" Target="../media/image264.png"/><Relationship Id="rId110" Type="http://schemas.openxmlformats.org/officeDocument/2006/relationships/customXml" Target="../ink/ink195.xml"/><Relationship Id="rId115" Type="http://schemas.openxmlformats.org/officeDocument/2006/relationships/image" Target="../media/image278.png"/><Relationship Id="rId131" Type="http://schemas.openxmlformats.org/officeDocument/2006/relationships/image" Target="../media/image286.png"/><Relationship Id="rId136" Type="http://schemas.openxmlformats.org/officeDocument/2006/relationships/customXml" Target="../ink/ink208.xml"/><Relationship Id="rId61" Type="http://schemas.openxmlformats.org/officeDocument/2006/relationships/image" Target="../media/image251.png"/><Relationship Id="rId82" Type="http://schemas.openxmlformats.org/officeDocument/2006/relationships/customXml" Target="../ink/ink181.xml"/><Relationship Id="rId19" Type="http://schemas.openxmlformats.org/officeDocument/2006/relationships/image" Target="../media/image230.png"/><Relationship Id="rId14" Type="http://schemas.openxmlformats.org/officeDocument/2006/relationships/customXml" Target="../ink/ink148.xml"/><Relationship Id="rId30" Type="http://schemas.openxmlformats.org/officeDocument/2006/relationships/customXml" Target="../ink/ink155.xml"/><Relationship Id="rId35" Type="http://schemas.openxmlformats.org/officeDocument/2006/relationships/image" Target="../media/image238.png"/><Relationship Id="rId56" Type="http://schemas.openxmlformats.org/officeDocument/2006/relationships/customXml" Target="../ink/ink168.xml"/><Relationship Id="rId77" Type="http://schemas.openxmlformats.org/officeDocument/2006/relationships/image" Target="../media/image259.png"/><Relationship Id="rId100" Type="http://schemas.openxmlformats.org/officeDocument/2006/relationships/customXml" Target="../ink/ink190.xml"/><Relationship Id="rId105" Type="http://schemas.openxmlformats.org/officeDocument/2006/relationships/image" Target="../media/image273.png"/><Relationship Id="rId126" Type="http://schemas.openxmlformats.org/officeDocument/2006/relationships/customXml" Target="../ink/ink203.xml"/><Relationship Id="rId147" Type="http://schemas.openxmlformats.org/officeDocument/2006/relationships/image" Target="../media/image294.png"/><Relationship Id="rId8" Type="http://schemas.openxmlformats.org/officeDocument/2006/relationships/customXml" Target="../ink/ink145.xml"/><Relationship Id="rId51" Type="http://schemas.openxmlformats.org/officeDocument/2006/relationships/image" Target="../media/image246.png"/><Relationship Id="rId72" Type="http://schemas.openxmlformats.org/officeDocument/2006/relationships/customXml" Target="../ink/ink176.xml"/><Relationship Id="rId93" Type="http://schemas.openxmlformats.org/officeDocument/2006/relationships/image" Target="../media/image267.png"/><Relationship Id="rId98" Type="http://schemas.openxmlformats.org/officeDocument/2006/relationships/customXml" Target="../ink/ink189.xml"/><Relationship Id="rId121" Type="http://schemas.openxmlformats.org/officeDocument/2006/relationships/image" Target="../media/image281.png"/><Relationship Id="rId142" Type="http://schemas.openxmlformats.org/officeDocument/2006/relationships/customXml" Target="../ink/ink211.xml"/><Relationship Id="rId3" Type="http://schemas.openxmlformats.org/officeDocument/2006/relationships/image" Target="../media/image222.png"/><Relationship Id="rId25" Type="http://schemas.openxmlformats.org/officeDocument/2006/relationships/image" Target="../media/image233.png"/><Relationship Id="rId46" Type="http://schemas.openxmlformats.org/officeDocument/2006/relationships/customXml" Target="../ink/ink163.xml"/><Relationship Id="rId67" Type="http://schemas.openxmlformats.org/officeDocument/2006/relationships/image" Target="../media/image254.png"/><Relationship Id="rId116" Type="http://schemas.openxmlformats.org/officeDocument/2006/relationships/customXml" Target="../ink/ink198.xml"/><Relationship Id="rId137" Type="http://schemas.openxmlformats.org/officeDocument/2006/relationships/image" Target="../media/image289.png"/><Relationship Id="rId20" Type="http://schemas.openxmlformats.org/officeDocument/2006/relationships/customXml" Target="../ink/ink151.xml"/><Relationship Id="rId41" Type="http://schemas.openxmlformats.org/officeDocument/2006/relationships/image" Target="../media/image241.png"/><Relationship Id="rId62" Type="http://schemas.openxmlformats.org/officeDocument/2006/relationships/customXml" Target="../ink/ink171.xml"/><Relationship Id="rId83" Type="http://schemas.openxmlformats.org/officeDocument/2006/relationships/image" Target="../media/image262.png"/><Relationship Id="rId88" Type="http://schemas.openxmlformats.org/officeDocument/2006/relationships/customXml" Target="../ink/ink184.xml"/><Relationship Id="rId111" Type="http://schemas.openxmlformats.org/officeDocument/2006/relationships/image" Target="../media/image276.png"/><Relationship Id="rId132" Type="http://schemas.openxmlformats.org/officeDocument/2006/relationships/customXml" Target="../ink/ink206.xml"/><Relationship Id="rId15" Type="http://schemas.openxmlformats.org/officeDocument/2006/relationships/image" Target="../media/image228.png"/><Relationship Id="rId36" Type="http://schemas.openxmlformats.org/officeDocument/2006/relationships/customXml" Target="../ink/ink158.xml"/><Relationship Id="rId57" Type="http://schemas.openxmlformats.org/officeDocument/2006/relationships/image" Target="../media/image249.png"/><Relationship Id="rId106" Type="http://schemas.openxmlformats.org/officeDocument/2006/relationships/customXml" Target="../ink/ink193.xml"/><Relationship Id="rId127" Type="http://schemas.openxmlformats.org/officeDocument/2006/relationships/image" Target="../media/image284.png"/><Relationship Id="rId10" Type="http://schemas.openxmlformats.org/officeDocument/2006/relationships/customXml" Target="../ink/ink146.xml"/><Relationship Id="rId31" Type="http://schemas.openxmlformats.org/officeDocument/2006/relationships/image" Target="../media/image236.png"/><Relationship Id="rId52" Type="http://schemas.openxmlformats.org/officeDocument/2006/relationships/customXml" Target="../ink/ink166.xml"/><Relationship Id="rId73" Type="http://schemas.openxmlformats.org/officeDocument/2006/relationships/image" Target="../media/image257.png"/><Relationship Id="rId78" Type="http://schemas.openxmlformats.org/officeDocument/2006/relationships/customXml" Target="../ink/ink179.xml"/><Relationship Id="rId94" Type="http://schemas.openxmlformats.org/officeDocument/2006/relationships/customXml" Target="../ink/ink187.xml"/><Relationship Id="rId99" Type="http://schemas.openxmlformats.org/officeDocument/2006/relationships/image" Target="../media/image270.png"/><Relationship Id="rId101" Type="http://schemas.openxmlformats.org/officeDocument/2006/relationships/image" Target="../media/image271.png"/><Relationship Id="rId122" Type="http://schemas.openxmlformats.org/officeDocument/2006/relationships/customXml" Target="../ink/ink201.xml"/><Relationship Id="rId143" Type="http://schemas.openxmlformats.org/officeDocument/2006/relationships/image" Target="../media/image292.png"/><Relationship Id="rId4" Type="http://schemas.openxmlformats.org/officeDocument/2006/relationships/customXml" Target="../ink/ink143.xml"/><Relationship Id="rId9" Type="http://schemas.openxmlformats.org/officeDocument/2006/relationships/image" Target="../media/image225.png"/><Relationship Id="rId26" Type="http://schemas.openxmlformats.org/officeDocument/2006/relationships/customXml" Target="../ink/ink154.xml"/><Relationship Id="rId47" Type="http://schemas.openxmlformats.org/officeDocument/2006/relationships/image" Target="../media/image244.png"/><Relationship Id="rId68" Type="http://schemas.openxmlformats.org/officeDocument/2006/relationships/customXml" Target="../ink/ink174.xml"/><Relationship Id="rId89" Type="http://schemas.openxmlformats.org/officeDocument/2006/relationships/image" Target="../media/image265.png"/><Relationship Id="rId112" Type="http://schemas.openxmlformats.org/officeDocument/2006/relationships/customXml" Target="../ink/ink196.xml"/><Relationship Id="rId133" Type="http://schemas.openxmlformats.org/officeDocument/2006/relationships/image" Target="../media/image287.png"/><Relationship Id="rId16" Type="http://schemas.openxmlformats.org/officeDocument/2006/relationships/customXml" Target="../ink/ink149.xml"/><Relationship Id="rId37" Type="http://schemas.openxmlformats.org/officeDocument/2006/relationships/image" Target="../media/image239.png"/><Relationship Id="rId58" Type="http://schemas.openxmlformats.org/officeDocument/2006/relationships/customXml" Target="../ink/ink169.xml"/><Relationship Id="rId79" Type="http://schemas.openxmlformats.org/officeDocument/2006/relationships/image" Target="../media/image260.png"/><Relationship Id="rId102" Type="http://schemas.openxmlformats.org/officeDocument/2006/relationships/customXml" Target="../ink/ink191.xml"/><Relationship Id="rId123" Type="http://schemas.openxmlformats.org/officeDocument/2006/relationships/image" Target="../media/image282.png"/><Relationship Id="rId144" Type="http://schemas.openxmlformats.org/officeDocument/2006/relationships/customXml" Target="../ink/ink2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0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116CD37-6F65-4459-834C-395D6A449FE7}"/>
                  </a:ext>
                </a:extLst>
              </p14:cNvPr>
              <p14:cNvContentPartPr/>
              <p14:nvPr/>
            </p14:nvContentPartPr>
            <p14:xfrm>
              <a:off x="-258450" y="3979027"/>
              <a:ext cx="7200" cy="10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116CD37-6F65-4459-834C-395D6A449FE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294090" y="3943387"/>
                <a:ext cx="78840" cy="8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5" name="Ink 154">
                <a:extLst>
                  <a:ext uri="{FF2B5EF4-FFF2-40B4-BE49-F238E27FC236}">
                    <a16:creationId xmlns:a16="http://schemas.microsoft.com/office/drawing/2014/main" id="{0C6D285B-DFDC-42C0-BD2A-743014A517FF}"/>
                  </a:ext>
                </a:extLst>
              </p14:cNvPr>
              <p14:cNvContentPartPr/>
              <p14:nvPr/>
            </p14:nvContentPartPr>
            <p14:xfrm>
              <a:off x="-195090" y="4837987"/>
              <a:ext cx="4680" cy="3600"/>
            </p14:xfrm>
          </p:contentPart>
        </mc:Choice>
        <mc:Fallback xmlns="">
          <p:pic>
            <p:nvPicPr>
              <p:cNvPr id="155" name="Ink 154">
                <a:extLst>
                  <a:ext uri="{FF2B5EF4-FFF2-40B4-BE49-F238E27FC236}">
                    <a16:creationId xmlns:a16="http://schemas.microsoft.com/office/drawing/2014/main" id="{0C6D285B-DFDC-42C0-BD2A-743014A517FF}"/>
                  </a:ext>
                </a:extLst>
              </p:cNvPr>
              <p:cNvPicPr/>
              <p:nvPr/>
            </p:nvPicPr>
            <p:blipFill>
              <a:blip r:embed="rId247"/>
              <a:stretch>
                <a:fillRect/>
              </a:stretch>
            </p:blipFill>
            <p:spPr>
              <a:xfrm>
                <a:off x="-230730" y="4802347"/>
                <a:ext cx="76320" cy="752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8ADB8D05-2DAC-2320-004D-89439C49F9DC}"/>
              </a:ext>
            </a:extLst>
          </p:cNvPr>
          <p:cNvSpPr txBox="1"/>
          <p:nvPr/>
        </p:nvSpPr>
        <p:spPr>
          <a:xfrm>
            <a:off x="3889408" y="2086252"/>
            <a:ext cx="304602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2</a:t>
            </a:r>
            <a:r>
              <a:rPr lang="el-GR" sz="3200" baseline="30000" dirty="0">
                <a:solidFill>
                  <a:schemeClr val="bg1"/>
                </a:solidFill>
              </a:rPr>
              <a:t>ο</a:t>
            </a:r>
            <a:r>
              <a:rPr lang="el-GR" sz="3200" dirty="0">
                <a:solidFill>
                  <a:schemeClr val="bg1"/>
                </a:solidFill>
              </a:rPr>
              <a:t> Φροντιστήριο</a:t>
            </a:r>
          </a:p>
          <a:p>
            <a:pPr algn="ctr"/>
            <a:r>
              <a:rPr lang="el-GR" sz="3200" dirty="0">
                <a:solidFill>
                  <a:schemeClr val="bg1"/>
                </a:solidFill>
              </a:rPr>
              <a:t>1.12.2023</a:t>
            </a:r>
          </a:p>
        </p:txBody>
      </p:sp>
    </p:spTree>
    <p:extLst>
      <p:ext uri="{BB962C8B-B14F-4D97-AF65-F5344CB8AC3E}">
        <p14:creationId xmlns:p14="http://schemas.microsoft.com/office/powerpoint/2010/main" val="1575668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0DEC691-9C5B-4194-8BCA-E18384EA7724}"/>
                  </a:ext>
                </a:extLst>
              </p:cNvPr>
              <p:cNvSpPr txBox="1"/>
              <p:nvPr/>
            </p:nvSpPr>
            <p:spPr>
              <a:xfrm>
                <a:off x="609600" y="361919"/>
                <a:ext cx="10410825" cy="8953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3. Να υπολογιστεί η ενέργεια μηδενικού σημείου ενός αρμονικού ταλαντωτή, με </a:t>
                </a:r>
                <a:r>
                  <a:rPr kumimoji="0" lang="el-GR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ανηγμένη</a:t>
                </a: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μάζα </a:t>
                </a:r>
                <a14:m>
                  <m:oMath xmlns:m="http://schemas.openxmlformats.org/officeDocument/2006/math">
                    <m:r>
                      <a:rPr kumimoji="0" lang="el-GR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2</m:t>
                    </m:r>
                    <m:r>
                      <a:rPr kumimoji="0" lang="el-GR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.</m:t>
                    </m:r>
                    <m:r>
                      <a:rPr kumimoji="0" lang="el-GR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33×1</m:t>
                    </m:r>
                    <m:sSup>
                      <m:sSupPr>
                        <m:ctrlP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0</m:t>
                        </m:r>
                      </m:e>
                      <m:sup>
                        <m: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−26</m:t>
                        </m:r>
                      </m:sup>
                    </m:sSup>
                    <m:r>
                      <m:rPr>
                        <m:nor/>
                      </m:rPr>
                      <a:rPr kumimoji="0" 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r>
                      <m:rPr>
                        <m:nor/>
                      </m:rPr>
                      <a:rPr kumimoji="0" 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kg</m:t>
                    </m:r>
                  </m:oMath>
                </a14:m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και σταθερά δύναμης ίση με </a:t>
                </a:r>
                <a14:m>
                  <m:oMath xmlns:m="http://schemas.openxmlformats.org/officeDocument/2006/math">
                    <m:r>
                      <a:rPr kumimoji="0" lang="el-GR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155</m:t>
                    </m:r>
                    <m:r>
                      <m:rPr>
                        <m:nor/>
                      </m:rPr>
                      <a:rPr kumimoji="0" lang="el-GR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r>
                      <m:rPr>
                        <m:nor/>
                      </m:rPr>
                      <a:rPr kumimoji="0" 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N</m:t>
                    </m:r>
                    <m:r>
                      <m:rPr>
                        <m:nor/>
                      </m:rPr>
                      <a:rPr kumimoji="0" 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sSup>
                      <m:sSupPr>
                        <m:ctrlP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kumimoji="0" lang="en-US" sz="24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m</m:t>
                        </m:r>
                      </m:e>
                      <m:sup>
                        <m:r>
                          <m:rPr>
                            <m:nor/>
                          </m:rP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kumimoji="0" lang="el-GR" sz="24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1</m:t>
                        </m:r>
                      </m:sup>
                    </m:sSup>
                  </m:oMath>
                </a14:m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0DEC691-9C5B-4194-8BCA-E18384EA77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61919"/>
                <a:ext cx="10410825" cy="895373"/>
              </a:xfrm>
              <a:prstGeom prst="rect">
                <a:avLst/>
              </a:prstGeom>
              <a:blipFill>
                <a:blip r:embed="rId2"/>
                <a:stretch>
                  <a:fillRect l="-878" t="-5442" r="-878" b="-1496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AE6F30F-87D2-49E0-A4C3-21025D85C250}"/>
                  </a:ext>
                </a:extLst>
              </p:cNvPr>
              <p:cNvSpPr txBox="1"/>
              <p:nvPr/>
            </p:nvSpPr>
            <p:spPr>
              <a:xfrm>
                <a:off x="540478" y="2630822"/>
                <a:ext cx="10772775" cy="34451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𝐸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𝜐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+</m:t>
                          </m:r>
                          <m:f>
                            <m:f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h</m:t>
                      </m:r>
                      <m:sSub>
                        <m:sSub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𝜈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𝜄𝜎𝜊𝜌</m:t>
                          </m:r>
                        </m:sub>
                      </m:sSub>
                    </m:oMath>
                  </m:oMathPara>
                </a14:m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  <a:p>
                <a:pPr marL="22860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</a:t>
                </a:r>
              </a:p>
              <a:p>
                <a:pPr marL="22860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𝜈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𝜄𝜎𝜊𝜌</m:t>
                          </m:r>
                        </m:sub>
                      </m:sSub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2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𝜋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𝑘</m:t>
                              </m:r>
                            </m:num>
                            <m:den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𝜇</m:t>
                              </m:r>
                            </m:den>
                          </m:f>
                        </m:e>
                      </m:ra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2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𝜋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155</m:t>
                              </m:r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kumimoji="0" lang="el-G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kumimoji="0" lang="en-US" sz="1800" b="0" i="0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m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m:rPr>
                                      <m:nor/>
                                    </m:rPr>
                                    <a:rPr kumimoji="0" lang="en-US" sz="1800" b="0" i="0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1</m:t>
                                  </m:r>
                                </m:sup>
                              </m:sSup>
                            </m:num>
                            <m:den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kumimoji="0" lang="el-GR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.</m:t>
                              </m:r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33</m:t>
                              </m:r>
                              <m: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×</m:t>
                              </m:r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1</m:t>
                              </m:r>
                              <m:sSup>
                                <m:sSupPr>
                                  <m:ctrlPr>
                                    <a:rPr kumimoji="0" lang="el-G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kumimoji="0" lang="en-US" sz="1800" b="0" i="0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m:rPr>
                                      <m:nor/>
                                    </m:rPr>
                                    <a:rPr kumimoji="0" lang="en-US" sz="1800" b="0" i="0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26</m:t>
                                  </m:r>
                                </m:sup>
                              </m:sSup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kg</m:t>
                              </m:r>
                            </m:den>
                          </m:f>
                        </m:e>
                      </m:ra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=1</m:t>
                      </m:r>
                      <m:r>
                        <a:rPr kumimoji="0" lang="el-GR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.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298×</m:t>
                      </m:r>
                      <m:r>
                        <m:rPr>
                          <m:nor/>
                        </m:rP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1</m:t>
                      </m:r>
                      <m:sSup>
                        <m:sSup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0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13</m:t>
                          </m:r>
                        </m:sup>
                      </m:sSup>
                      <m:r>
                        <m:rPr>
                          <m:nor/>
                        </m:rP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s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  <a:p>
                <a:pPr marL="22860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</a:t>
                </a: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  <a:p>
                <a:pPr marL="22860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𝐸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0</m:t>
                          </m:r>
                        </m:sub>
                      </m:sSub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h</m:t>
                      </m:r>
                      <m:sSub>
                        <m:sSub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𝜈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𝜄𝜎𝜊𝜌</m:t>
                          </m:r>
                        </m:sub>
                      </m:sSub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×</m:t>
                      </m:r>
                      <m:d>
                        <m:d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6</m:t>
                          </m:r>
                          <m:r>
                            <a:rPr kumimoji="0" lang="el-GR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.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626×1</m:t>
                          </m:r>
                          <m:sSup>
                            <m:sSup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0</m:t>
                              </m:r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−34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J</m:t>
                          </m:r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s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×</m:t>
                      </m:r>
                      <m:d>
                        <m:d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1.298×1</m:t>
                          </m:r>
                          <m:sSup>
                            <m:sSup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0</m:t>
                              </m:r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13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Hz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𝐸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0</m:t>
                          </m:r>
                        </m:sub>
                      </m:sSub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=4</m:t>
                      </m:r>
                      <m:r>
                        <a:rPr kumimoji="0" lang="el-GR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.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30×1</m:t>
                      </m:r>
                      <m:sSup>
                        <m:sSup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0</m:t>
                          </m:r>
                        </m:e>
                        <m:sup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−21</m:t>
                          </m:r>
                        </m:sup>
                      </m:sSup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𝐽</m:t>
                      </m:r>
                    </m:oMath>
                  </m:oMathPara>
                </a14:m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  <a:p>
                <a:pPr marL="22860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</a:t>
                </a: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</a:b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AE6F30F-87D2-49E0-A4C3-21025D85C2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78" y="2630822"/>
                <a:ext cx="10772775" cy="34451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5632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5744B9A-7F80-41EF-BE72-9218758518F3}"/>
                  </a:ext>
                </a:extLst>
              </p:cNvPr>
              <p:cNvSpPr txBox="1"/>
              <p:nvPr/>
            </p:nvSpPr>
            <p:spPr>
              <a:xfrm>
                <a:off x="428625" y="311418"/>
                <a:ext cx="11087100" cy="12332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4. Το φάσμα δόνησης </a:t>
                </a:r>
                <a:r>
                  <a:rPr lang="el-GR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υπερύθρου</a:t>
                </a:r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του μορίου </a:t>
                </a:r>
                <a:r>
                  <a:rPr lang="el-GR" sz="2400" baseline="30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12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el-GR" sz="2400" baseline="30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16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</a:t>
                </a:r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αποτελείται από μια κύρια κορυφή στα 2143.0 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cm</a:t>
                </a:r>
                <a:r>
                  <a:rPr lang="el-GR" sz="2400" baseline="30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-1</a:t>
                </a:r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και την πρώτη αρμονική στα  4260.0 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cm</a:t>
                </a:r>
                <a:r>
                  <a:rPr lang="el-GR" sz="2400" baseline="30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-1</a:t>
                </a:r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Να υπολογιστούν οι τιμές των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l-GR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𝜄𝜎𝜊𝜌</m:t>
                        </m:r>
                      </m:sub>
                    </m:sSub>
                  </m:oMath>
                </a14:m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και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𝜄𝜎𝜊𝜌</m:t>
                        </m:r>
                      </m:sub>
                    </m:sSub>
                    <m:sSub>
                      <m:sSubPr>
                        <m:ctrl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l-GR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𝜄𝜎𝜊𝜌</m:t>
                        </m:r>
                      </m:sub>
                    </m:sSub>
                  </m:oMath>
                </a14:m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του μορίου.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5744B9A-7F80-41EF-BE72-9218758518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5" y="311418"/>
                <a:ext cx="11087100" cy="1233223"/>
              </a:xfrm>
              <a:prstGeom prst="rect">
                <a:avLst/>
              </a:prstGeom>
              <a:blipFill>
                <a:blip r:embed="rId2"/>
                <a:stretch>
                  <a:fillRect l="-825" t="-3960" r="-880" b="-792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7934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5744B9A-7F80-41EF-BE72-9218758518F3}"/>
                  </a:ext>
                </a:extLst>
              </p:cNvPr>
              <p:cNvSpPr txBox="1"/>
              <p:nvPr/>
            </p:nvSpPr>
            <p:spPr>
              <a:xfrm>
                <a:off x="428625" y="311418"/>
                <a:ext cx="11087100" cy="12332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4. Το φάσμα δόνησης </a:t>
                </a:r>
                <a:r>
                  <a:rPr lang="el-GR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υπερύθρου</a:t>
                </a:r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του μορίου </a:t>
                </a:r>
                <a:r>
                  <a:rPr lang="el-GR" sz="2400" baseline="30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12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el-GR" sz="2400" baseline="30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16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</a:t>
                </a:r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αποτελείται από μια κύρια κορυφή στα 2143.0 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cm</a:t>
                </a:r>
                <a:r>
                  <a:rPr lang="el-GR" sz="2400" baseline="30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-1</a:t>
                </a:r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και την πρώτη αρμονική στα  4260.0 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cm</a:t>
                </a:r>
                <a:r>
                  <a:rPr lang="el-GR" sz="2400" baseline="30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-1</a:t>
                </a:r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Να υπολογιστούν οι τιμές των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l-GR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𝜄𝜎𝜊𝜌</m:t>
                        </m:r>
                      </m:sub>
                    </m:sSub>
                  </m:oMath>
                </a14:m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και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𝜄𝜎𝜊𝜌</m:t>
                        </m:r>
                      </m:sub>
                    </m:sSub>
                    <m:sSub>
                      <m:sSubPr>
                        <m:ctrl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l-GR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𝜄𝜎𝜊𝜌</m:t>
                        </m:r>
                      </m:sub>
                    </m:sSub>
                  </m:oMath>
                </a14:m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του μορίου.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5744B9A-7F80-41EF-BE72-9218758518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5" y="311418"/>
                <a:ext cx="11087100" cy="1233223"/>
              </a:xfrm>
              <a:prstGeom prst="rect">
                <a:avLst/>
              </a:prstGeom>
              <a:blipFill>
                <a:blip r:embed="rId2"/>
                <a:stretch>
                  <a:fillRect l="-825" t="-3960" r="-880" b="-792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781147E-E017-424F-916A-ECAE4AA9B342}"/>
                  </a:ext>
                </a:extLst>
              </p:cNvPr>
              <p:cNvSpPr txBox="1"/>
              <p:nvPr/>
            </p:nvSpPr>
            <p:spPr>
              <a:xfrm>
                <a:off x="541537" y="2319441"/>
                <a:ext cx="10974187" cy="16695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 algn="just"/>
                <a:r>
                  <a:rPr lang="el-GR" sz="1800" i="1" u="sng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Λύση</a:t>
                </a:r>
                <a:endParaRPr lang="el-GR" sz="18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el-GR" sz="18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Τα ενεργειακά επίπεδα του </a:t>
                </a:r>
                <a:r>
                  <a:rPr lang="el-GR" sz="18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αναρμονικού</a:t>
                </a:r>
                <a:r>
                  <a:rPr lang="el-GR" sz="18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ταλαντωτή δίνονται (σε όρους </a:t>
                </a:r>
                <a:r>
                  <a:rPr lang="el-GR" sz="18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κυματαριθμών</a:t>
                </a:r>
                <a:r>
                  <a:rPr lang="el-GR" sz="18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από την εξίσωση:</a:t>
                </a:r>
              </a:p>
              <a:p>
                <a:pPr algn="just"/>
                <a:r>
                  <a:rPr lang="el-GR" sz="18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algn="just"/>
                <a:r>
                  <a:rPr lang="el-GR" sz="18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𝐺</m:t>
                    </m:r>
                    <m:r>
                      <a:rPr lang="en-US" sz="18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𝜐</m:t>
                    </m:r>
                    <m:r>
                      <a:rPr lang="en-US" sz="18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d>
                      <m:dPr>
                        <m:ctrlPr>
                          <a:rPr lang="el-GR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𝜐</m:t>
                        </m:r>
                        <m:r>
                          <a:rPr lang="en-US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l-GR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sSub>
                      <m:sSubPr>
                        <m:ctrlPr>
                          <a:rPr lang="el-GR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l-GR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𝜄𝜎𝜊𝜌</m:t>
                        </m:r>
                      </m:sub>
                    </m:sSub>
                    <m:r>
                      <a:rPr lang="en-US" sz="18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l-GR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l-GR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𝜐</m:t>
                            </m:r>
                            <m:r>
                              <a:rPr lang="en-US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l-GR" sz="18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8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l-GR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𝜄𝜎𝜊𝜌</m:t>
                        </m:r>
                      </m:sub>
                    </m:sSub>
                    <m:sSub>
                      <m:sSubPr>
                        <m:ctrlPr>
                          <a:rPr lang="el-GR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l-GR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𝜄𝜎𝜊𝜌</m:t>
                        </m:r>
                      </m:sub>
                    </m:sSub>
                  </m:oMath>
                </a14:m>
                <a:r>
                  <a:rPr lang="el-GR" sz="18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	</a:t>
                </a:r>
                <a:r>
                  <a:rPr lang="el-GR" sz="1800" i="1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υ</a:t>
                </a:r>
                <a:r>
                  <a:rPr lang="el-GR" sz="18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0, 1, 2, 3, …</a:t>
                </a:r>
              </a:p>
              <a:p>
                <a:pPr algn="just"/>
                <a:r>
                  <a:rPr lang="el-GR" sz="18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781147E-E017-424F-916A-ECAE4AA9B3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537" y="2319441"/>
                <a:ext cx="10974187" cy="1669560"/>
              </a:xfrm>
              <a:prstGeom prst="rect">
                <a:avLst/>
              </a:prstGeom>
              <a:blipFill>
                <a:blip r:embed="rId3"/>
                <a:stretch>
                  <a:fillRect l="-500" t="-182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0197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781147E-E017-424F-916A-ECAE4AA9B342}"/>
                  </a:ext>
                </a:extLst>
              </p:cNvPr>
              <p:cNvSpPr txBox="1"/>
              <p:nvPr/>
            </p:nvSpPr>
            <p:spPr>
              <a:xfrm>
                <a:off x="541537" y="2319441"/>
                <a:ext cx="10974187" cy="16695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marR="0" lvl="0" indent="-34290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1" u="sng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Λύση</a:t>
                </a: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Τα ενεργειακά επίπεδα του </a:t>
                </a:r>
                <a:r>
                  <a:rPr kumimoji="0" lang="el-GR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αναρμονικού</a:t>
                </a: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ταλαντωτή δίνονται (σε όρους </a:t>
                </a:r>
                <a:r>
                  <a:rPr kumimoji="0" lang="el-GR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κυματαριθμών</a:t>
                </a: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) από την εξίσωση:</a:t>
                </a: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</a:t>
                </a: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	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𝐺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(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𝜐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)=</m:t>
                    </m:r>
                    <m:d>
                      <m:d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𝜐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+</m:t>
                        </m:r>
                        <m:f>
                          <m:fPr>
                            <m:ctrlPr>
                              <a:rPr kumimoji="0" lang="el-GR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  <m:t>2</m:t>
                            </m:r>
                          </m:den>
                        </m:f>
                      </m:e>
                    </m:d>
                    <m:sSub>
                      <m:sSub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kumimoji="0" lang="el-GR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</m:ctrlPr>
                          </m:acc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𝜄𝜎𝜊𝜌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−</m:t>
                    </m:r>
                    <m:sSup>
                      <m:sSup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l-GR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  <m:t>𝜐</m:t>
                            </m:r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  <m:t>+</m:t>
                            </m:r>
                            <m:f>
                              <m:fPr>
                                <m:ctrlPr>
                                  <a:rPr kumimoji="0" lang="el-GR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+mn-cs"/>
                                  </a:rPr>
                                </m:ctrlPr>
                              </m:fPr>
                              <m:num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+mn-cs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+mn-cs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𝜒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𝜄𝜎𝜊𝜌</m:t>
                        </m:r>
                      </m:sub>
                    </m:sSub>
                    <m:sSub>
                      <m:sSub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kumimoji="0" lang="el-GR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</m:ctrlPr>
                          </m:acc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𝜄𝜎𝜊𝜌</m:t>
                        </m:r>
                      </m:sub>
                    </m:sSub>
                  </m:oMath>
                </a14:m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		</a:t>
                </a:r>
                <a:r>
                  <a:rPr kumimoji="0" lang="el-GR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υ</a:t>
                </a: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= 0, 1, 2, 3, …</a:t>
                </a: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781147E-E017-424F-916A-ECAE4AA9B3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537" y="2319441"/>
                <a:ext cx="10974187" cy="1669560"/>
              </a:xfrm>
              <a:prstGeom prst="rect">
                <a:avLst/>
              </a:prstGeom>
              <a:blipFill>
                <a:blip r:embed="rId3"/>
                <a:stretch>
                  <a:fillRect l="-500" t="-182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C46DDB4-8A31-4915-972D-B2A54217FBA9}"/>
                  </a:ext>
                </a:extLst>
              </p:cNvPr>
              <p:cNvSpPr txBox="1"/>
              <p:nvPr/>
            </p:nvSpPr>
            <p:spPr>
              <a:xfrm>
                <a:off x="541536" y="3836139"/>
                <a:ext cx="10058401" cy="20905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Επομένως, οι </a:t>
                </a:r>
                <a:r>
                  <a:rPr kumimoji="0" lang="el-GR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κυματαριθμοί</a:t>
                </a: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στους οποίους θα εμφανιστούν η κύρια κορυφή (της θεμελιώδους μετάπτωσης) και η πρώτη αρμονική της θα είναι:</a:t>
                </a: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</a:t>
                </a: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Θεμελιώδης:	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𝐺</m:t>
                    </m:r>
                    <m:r>
                      <a:rPr kumimoji="0" lang="el-GR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(1)−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𝐺</m:t>
                    </m:r>
                    <m:r>
                      <a:rPr kumimoji="0" lang="el-GR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(0)=</m:t>
                    </m:r>
                    <m:sSub>
                      <m:sSub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kumimoji="0" lang="el-GR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</m:ctrlPr>
                          </m:acc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𝜄𝜎𝜊𝜌</m:t>
                        </m:r>
                      </m:sub>
                    </m:sSub>
                    <m:r>
                      <a:rPr kumimoji="0" lang="el-GR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−2</m:t>
                    </m:r>
                    <m:sSub>
                      <m:sSub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𝜒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𝜄𝜎𝜊𝜌</m:t>
                        </m:r>
                      </m:sub>
                    </m:sSub>
                    <m:sSub>
                      <m:sSub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kumimoji="0" lang="el-GR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</m:ctrlPr>
                          </m:acc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𝜄𝜎𝜊𝜌</m:t>
                        </m:r>
                      </m:sub>
                    </m:sSub>
                    <m:r>
                      <a:rPr kumimoji="0" lang="el-GR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=2143,0</m:t>
                    </m:r>
                    <m:r>
                      <m:rPr>
                        <m:nor/>
                      </m:rPr>
                      <a:rPr kumimoji="0" lang="el-GR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r>
                      <m:rPr>
                        <m:nor/>
                      </m:rPr>
                      <a: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c</m:t>
                    </m:r>
                    <m:sSup>
                      <m:sSup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kumimoji="0" lang="en-US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m</m:t>
                        </m:r>
                      </m:e>
                      <m:sup>
                        <m: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−1</m:t>
                        </m:r>
                      </m:sup>
                    </m:sSup>
                  </m:oMath>
                </a14:m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			(1)</a:t>
                </a: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</a:t>
                </a: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1</a:t>
                </a:r>
                <a:r>
                  <a:rPr kumimoji="0" lang="el-GR" sz="18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η</a:t>
                </a: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αρμονική:	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𝐺</m:t>
                    </m:r>
                    <m:r>
                      <a:rPr kumimoji="0" lang="el-GR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(2)−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𝐺</m:t>
                    </m:r>
                    <m:r>
                      <a:rPr kumimoji="0" lang="el-GR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(0)=2</m:t>
                    </m:r>
                    <m:sSub>
                      <m:sSub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kumimoji="0" lang="el-GR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</m:ctrlPr>
                          </m:acc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𝜄𝜎𝜊𝜌</m:t>
                        </m:r>
                      </m:sub>
                    </m:sSub>
                    <m:r>
                      <a:rPr kumimoji="0" lang="el-GR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−6</m:t>
                    </m:r>
                    <m:sSub>
                      <m:sSub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𝜒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𝜄𝜎𝜊𝜌</m:t>
                        </m:r>
                      </m:sub>
                    </m:sSub>
                    <m:sSub>
                      <m:sSub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kumimoji="0" lang="el-GR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</m:ctrlPr>
                          </m:acc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𝜄𝜎𝜊𝜌</m:t>
                        </m:r>
                      </m:sub>
                    </m:sSub>
                    <m:r>
                      <a:rPr kumimoji="0" lang="el-GR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=4260,0</m:t>
                    </m:r>
                    <m:r>
                      <m:rPr>
                        <m:nor/>
                      </m:rPr>
                      <a:rPr kumimoji="0" lang="el-GR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r>
                      <m:rPr>
                        <m:nor/>
                      </m:rPr>
                      <a: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c</m:t>
                    </m:r>
                    <m:sSup>
                      <m:sSup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kumimoji="0" lang="en-US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m</m:t>
                        </m:r>
                      </m:e>
                      <m:sup>
                        <m: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−1</m:t>
                        </m:r>
                      </m:sup>
                    </m:sSup>
                  </m:oMath>
                </a14:m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			(2)</a:t>
                </a: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C46DDB4-8A31-4915-972D-B2A54217FB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536" y="3836139"/>
                <a:ext cx="10058401" cy="2090572"/>
              </a:xfrm>
              <a:prstGeom prst="rect">
                <a:avLst/>
              </a:prstGeom>
              <a:blipFill>
                <a:blip r:embed="rId4"/>
                <a:stretch>
                  <a:fillRect l="-545" t="-1458" r="-48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82BEAB5-2468-3693-7A05-811485D36EF6}"/>
                  </a:ext>
                </a:extLst>
              </p:cNvPr>
              <p:cNvSpPr txBox="1"/>
              <p:nvPr/>
            </p:nvSpPr>
            <p:spPr>
              <a:xfrm>
                <a:off x="428625" y="311418"/>
                <a:ext cx="11087100" cy="12332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4. Το φάσμα δόνησης </a:t>
                </a:r>
                <a:r>
                  <a:rPr lang="el-GR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υπερύθρου</a:t>
                </a:r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του μορίου </a:t>
                </a:r>
                <a:r>
                  <a:rPr lang="el-GR" sz="2400" baseline="30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12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el-GR" sz="2400" baseline="30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16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</a:t>
                </a:r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αποτελείται από μια κύρια κορυφή στα 2143.0 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cm</a:t>
                </a:r>
                <a:r>
                  <a:rPr lang="el-GR" sz="2400" baseline="30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-1</a:t>
                </a:r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και την πρώτη αρμονική στα  4260.0 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cm</a:t>
                </a:r>
                <a:r>
                  <a:rPr lang="el-GR" sz="2400" baseline="30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-1</a:t>
                </a:r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Να υπολογιστούν οι τιμές των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l-GR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𝜄𝜎𝜊𝜌</m:t>
                        </m:r>
                      </m:sub>
                    </m:sSub>
                  </m:oMath>
                </a14:m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και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𝜄𝜎𝜊𝜌</m:t>
                        </m:r>
                      </m:sub>
                    </m:sSub>
                    <m:sSub>
                      <m:sSubPr>
                        <m:ctrl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l-GR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𝜄𝜎𝜊𝜌</m:t>
                        </m:r>
                      </m:sub>
                    </m:sSub>
                  </m:oMath>
                </a14:m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του μορίου.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82BEAB5-2468-3693-7A05-811485D36E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5" y="311418"/>
                <a:ext cx="11087100" cy="1233223"/>
              </a:xfrm>
              <a:prstGeom prst="rect">
                <a:avLst/>
              </a:prstGeom>
              <a:blipFill>
                <a:blip r:embed="rId5"/>
                <a:stretch>
                  <a:fillRect l="-825" t="-3960" r="-880" b="-792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599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F41DFD4-7F54-4895-BF70-27B04C87053D}"/>
                  </a:ext>
                </a:extLst>
              </p:cNvPr>
              <p:cNvSpPr txBox="1"/>
              <p:nvPr/>
            </p:nvSpPr>
            <p:spPr>
              <a:xfrm>
                <a:off x="621436" y="1036914"/>
                <a:ext cx="10715348" cy="18518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l-GR" sz="18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Η τιμή του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l-GR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𝜄𝜎𝜊𝜌</m:t>
                        </m:r>
                      </m:sub>
                    </m:sSub>
                  </m:oMath>
                </a14:m>
                <a:r>
                  <a:rPr lang="el-GR" sz="18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υπολογίζεται εύκολα αν πολλαπλασιάσουμε τον θεμελιώδη </a:t>
                </a:r>
                <a:r>
                  <a:rPr lang="el-GR" sz="18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κυματαριθμό</a:t>
                </a:r>
                <a:r>
                  <a:rPr lang="el-GR" sz="18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με το 3 και αφαιρέσουμε την 1</a:t>
                </a:r>
                <a:r>
                  <a:rPr lang="el-GR" sz="1800" baseline="30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η</a:t>
                </a:r>
                <a:r>
                  <a:rPr lang="el-GR" sz="18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αρμονική:</a:t>
                </a:r>
              </a:p>
              <a:p>
                <a:pPr algn="just"/>
                <a:r>
                  <a:rPr lang="el-GR" sz="18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indent="457200"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8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3×</m:t>
                      </m:r>
                      <m:d>
                        <m:dPr>
                          <m:ctrlPr>
                            <a:rPr lang="el-GR" sz="18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l-GR" sz="180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𝜈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𝜄𝜎𝜊𝜌</m:t>
                              </m:r>
                            </m:sub>
                          </m:sSub>
                          <m:r>
                            <a:rPr lang="el-GR" sz="18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−2</m:t>
                          </m:r>
                          <m:sSub>
                            <m:sSubPr>
                              <m:ctrlPr>
                                <a:rPr lang="el-GR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𝜒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𝜄𝜎𝜊𝜌</m:t>
                              </m:r>
                            </m:sub>
                          </m:sSub>
                          <m:sSub>
                            <m:sSubPr>
                              <m:ctrlPr>
                                <a:rPr lang="el-GR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l-GR" sz="180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𝜈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𝜄𝜎𝜊𝜌</m:t>
                              </m:r>
                            </m:sub>
                          </m:sSub>
                        </m:e>
                      </m:d>
                      <m:r>
                        <a:rPr lang="el-GR" sz="18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l-GR" sz="18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l-GR" sz="18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l-GR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l-GR" sz="180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𝜈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𝜄𝜎𝜊𝜌</m:t>
                              </m:r>
                            </m:sub>
                          </m:sSub>
                          <m:r>
                            <a:rPr lang="el-GR" sz="18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−6</m:t>
                          </m:r>
                          <m:sSub>
                            <m:sSubPr>
                              <m:ctrlPr>
                                <a:rPr lang="el-GR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𝜒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𝜄𝜎𝜊𝜌</m:t>
                              </m:r>
                            </m:sub>
                          </m:sSub>
                          <m:sSub>
                            <m:sSubPr>
                              <m:ctrlPr>
                                <a:rPr lang="el-GR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l-GR" sz="180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𝜈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𝜄𝜎𝜊𝜌</m:t>
                              </m:r>
                            </m:sub>
                          </m:sSub>
                        </m:e>
                      </m:d>
                      <m:r>
                        <a:rPr lang="el-GR" sz="18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=3×</m:t>
                      </m:r>
                      <m:d>
                        <m:dPr>
                          <m:ctrlPr>
                            <a:rPr lang="el-GR" sz="18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l-GR" sz="18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2143</m:t>
                          </m:r>
                          <m:r>
                            <a:rPr lang="el-GR" sz="18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.</m:t>
                          </m:r>
                          <m:r>
                            <a:rPr lang="el-GR" sz="18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  <m:r>
                            <m:rPr>
                              <m:nor/>
                            </m:rPr>
                            <a:rPr lang="el-GR" sz="18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8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c</m:t>
                          </m:r>
                          <m:sSup>
                            <m:sSupPr>
                              <m:ctrlPr>
                                <a:rPr lang="el-GR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sz="180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m</m:t>
                              </m:r>
                            </m:e>
                            <m:sup>
                              <m:r>
                                <a:rPr lang="el-GR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lang="el-GR" sz="18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−4260</m:t>
                      </m:r>
                      <m:r>
                        <a:rPr lang="el-GR" sz="18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  <m:r>
                        <a:rPr lang="el-GR" sz="18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0</m:t>
                      </m:r>
                      <m:r>
                        <m:rPr>
                          <m:nor/>
                        </m:rPr>
                        <a:rPr lang="el-GR" sz="18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8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c</m:t>
                      </m:r>
                      <m:sSup>
                        <m:sSupPr>
                          <m:ctrlPr>
                            <a:rPr lang="el-GR" sz="18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18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m</m:t>
                          </m:r>
                        </m:e>
                        <m:sup>
                          <m:r>
                            <a:rPr lang="el-GR" sz="18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l-GR" sz="18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18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l-GR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l-GR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𝜄𝜎𝜊𝜌</m:t>
                        </m:r>
                      </m:sub>
                    </m:sSub>
                    <m:r>
                      <a:rPr lang="el-GR" sz="18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=2169</m:t>
                    </m:r>
                    <m:r>
                      <a:rPr lang="el-GR" sz="1800" b="0" i="1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.</m:t>
                    </m:r>
                    <m:r>
                      <a:rPr lang="el-GR" sz="18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</m:t>
                    </m:r>
                    <m:r>
                      <m:rPr>
                        <m:nor/>
                      </m:rPr>
                      <a:rPr lang="el-GR" sz="18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8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c</m:t>
                    </m:r>
                    <m:sSup>
                      <m:sSupPr>
                        <m:ctrlPr>
                          <a:rPr lang="el-GR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18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m</m:t>
                        </m:r>
                      </m:e>
                      <m:sup>
                        <m:r>
                          <a:rPr lang="el-GR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l-GR" sz="18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l-GR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l-GR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6</m:t>
                        </m:r>
                        <m:r>
                          <a:rPr lang="el-GR" sz="1800" b="0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.</m:t>
                        </m:r>
                        <m:r>
                          <a:rPr lang="el-GR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50×1</m:t>
                        </m:r>
                        <m:sSup>
                          <m:sSupPr>
                            <m:ctrlPr>
                              <a:rPr lang="el-GR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l-GR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l-GR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13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18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8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Hz</m:t>
                        </m:r>
                      </m:e>
                    </m:d>
                  </m:oMath>
                </a14:m>
                <a:endParaRPr lang="el-GR" sz="18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F41DFD4-7F54-4895-BF70-27B04C8705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436" y="1036914"/>
                <a:ext cx="10715348" cy="1851854"/>
              </a:xfrm>
              <a:prstGeom prst="rect">
                <a:avLst/>
              </a:prstGeom>
              <a:blipFill>
                <a:blip r:embed="rId2"/>
                <a:stretch>
                  <a:fillRect l="-512" t="-1645" r="-45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1811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F41DFD4-7F54-4895-BF70-27B04C87053D}"/>
                  </a:ext>
                </a:extLst>
              </p:cNvPr>
              <p:cNvSpPr txBox="1"/>
              <p:nvPr/>
            </p:nvSpPr>
            <p:spPr>
              <a:xfrm>
                <a:off x="621436" y="1036914"/>
                <a:ext cx="10715348" cy="18518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l-GR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Η τιμή του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l-GR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𝜄𝜎𝜊𝜌</m:t>
                        </m:r>
                      </m:sub>
                    </m:sSub>
                  </m:oMath>
                </a14:m>
                <a:r>
                  <a:rPr lang="el-GR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υπολογίζεται εύκολα αν πολλαπλασιάσουμε τον θεμελιώδη </a:t>
                </a:r>
                <a:r>
                  <a:rPr lang="el-GR" dirty="0" err="1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κυματαριθμό</a:t>
                </a:r>
                <a:r>
                  <a:rPr lang="el-GR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με το 3 και αφαιρέσουμε την 1</a:t>
                </a:r>
                <a:r>
                  <a:rPr lang="el-GR" baseline="300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η</a:t>
                </a:r>
                <a:r>
                  <a:rPr lang="el-GR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αρμονική:</a:t>
                </a: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</a:t>
                </a:r>
              </a:p>
              <a:p>
                <a:pPr marL="0" marR="0" lvl="0" indent="457200" algn="just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l-G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3×</m:t>
                      </m:r>
                      <m:d>
                        <m:d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kumimoji="0" lang="el-G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𝜈</m:t>
                                  </m:r>
                                </m:e>
                              </m:acc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𝜄𝜎𝜊𝜌</m:t>
                              </m:r>
                            </m:sub>
                          </m:sSub>
                          <m: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−2</m:t>
                          </m:r>
                          <m:sSub>
                            <m:sSub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𝜒</m:t>
                              </m:r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𝜄𝜎𝜊𝜌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kumimoji="0" lang="el-G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𝜈</m:t>
                                  </m:r>
                                </m:e>
                              </m:acc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𝜄𝜎𝜊𝜌</m:t>
                              </m:r>
                            </m:sub>
                          </m:sSub>
                        </m:e>
                      </m:d>
                      <m:r>
                        <a:rPr kumimoji="0" lang="el-G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−</m:t>
                      </m:r>
                      <m:d>
                        <m:d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2</m:t>
                          </m:r>
                          <m:sSub>
                            <m:sSub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kumimoji="0" lang="el-G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𝜈</m:t>
                                  </m:r>
                                </m:e>
                              </m:acc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𝜄𝜎𝜊𝜌</m:t>
                              </m:r>
                            </m:sub>
                          </m:sSub>
                          <m: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−6</m:t>
                          </m:r>
                          <m:sSub>
                            <m:sSub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𝜒</m:t>
                              </m:r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𝜄𝜎𝜊𝜌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kumimoji="0" lang="el-G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𝜈</m:t>
                                  </m:r>
                                </m:e>
                              </m:acc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𝜄𝜎𝜊𝜌</m:t>
                              </m:r>
                            </m:sub>
                          </m:sSub>
                        </m:e>
                      </m:d>
                      <m:r>
                        <a:rPr kumimoji="0" lang="el-G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=3×</m:t>
                      </m:r>
                      <m:d>
                        <m:d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2143,0</m:t>
                          </m:r>
                          <m:r>
                            <m:rPr>
                              <m:nor/>
                            </m:rPr>
                            <a:rPr kumimoji="0" lang="el-GR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c</m:t>
                          </m:r>
                          <m:sSup>
                            <m:sSup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m</m:t>
                              </m:r>
                            </m:e>
                            <m:sup>
                              <m: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kumimoji="0" lang="el-G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−4260,0</m:t>
                      </m:r>
                      <m:r>
                        <m:rPr>
                          <m:nor/>
                        </m:rPr>
                        <a:rPr kumimoji="0" lang="el-G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c</m:t>
                      </m:r>
                      <m:sSup>
                        <m:sSup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m</m:t>
                          </m:r>
                        </m:e>
                        <m:sup>
                          <m: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  <m:r>
                        <a:rPr kumimoji="0" lang="el-G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  <a:p>
                <a:pPr marL="457200" marR="0" lvl="0" indent="0" algn="just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kumimoji="0" lang="el-GR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</m:ctrlPr>
                          </m:acc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𝜄𝜎𝜊𝜌</m:t>
                        </m:r>
                      </m:sub>
                    </m:sSub>
                    <m:r>
                      <a:rPr kumimoji="0" lang="el-GR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=2169,0</m:t>
                    </m:r>
                    <m:r>
                      <m:rPr>
                        <m:nor/>
                      </m:rPr>
                      <a:rPr kumimoji="0" lang="el-GR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r>
                      <m:rPr>
                        <m:nor/>
                      </m:rPr>
                      <a: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c</m:t>
                    </m:r>
                    <m:sSup>
                      <m:sSup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kumimoji="0" lang="en-US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m</m:t>
                        </m:r>
                      </m:e>
                      <m:sup>
                        <m: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−1</m:t>
                        </m:r>
                      </m:sup>
                    </m:sSup>
                  </m:oMath>
                </a14:m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	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dPr>
                      <m:e>
                        <m: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6,50×1</m:t>
                        </m:r>
                        <m:sSup>
                          <m:sSupPr>
                            <m:ctrlPr>
                              <a:rPr kumimoji="0" lang="el-GR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l-GR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  <m:t>0</m:t>
                            </m:r>
                          </m:e>
                          <m:sup>
                            <m:r>
                              <a:rPr kumimoji="0" lang="el-GR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  <m:t>13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kumimoji="0" lang="en-US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 </m:t>
                        </m:r>
                        <m:r>
                          <m:rPr>
                            <m:nor/>
                          </m:rPr>
                          <a:rPr kumimoji="0" lang="en-US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Hz</m:t>
                        </m:r>
                      </m:e>
                    </m:d>
                  </m:oMath>
                </a14:m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F41DFD4-7F54-4895-BF70-27B04C8705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436" y="1036914"/>
                <a:ext cx="10715348" cy="1851854"/>
              </a:xfrm>
              <a:prstGeom prst="rect">
                <a:avLst/>
              </a:prstGeom>
              <a:blipFill>
                <a:blip r:embed="rId2"/>
                <a:stretch>
                  <a:fillRect l="-512" t="-1645" r="-45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E5747A7-3473-4EC8-83AA-0B2666D5937B}"/>
                  </a:ext>
                </a:extLst>
              </p:cNvPr>
              <p:cNvSpPr txBox="1"/>
              <p:nvPr/>
            </p:nvSpPr>
            <p:spPr>
              <a:xfrm>
                <a:off x="532659" y="3429000"/>
                <a:ext cx="10804125" cy="3038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Η τιμή του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𝜒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𝜄𝜎𝜊𝜌</m:t>
                        </m:r>
                      </m:sub>
                    </m:sSub>
                    <m:sSub>
                      <m:sSub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kumimoji="0" lang="el-GR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</m:ctrlPr>
                          </m:acc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𝜄𝜎𝜊𝜌</m:t>
                        </m:r>
                      </m:sub>
                    </m:sSub>
                  </m:oMath>
                </a14:m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υπολογίζεται αν από την 1</a:t>
                </a:r>
                <a:r>
                  <a:rPr kumimoji="0" lang="el-GR" sz="18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η</a:t>
                </a: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αρμονική αφαιρεθεί το διπλάσιο του θεμελιώδους </a:t>
                </a:r>
                <a:r>
                  <a:rPr kumimoji="0" lang="el-GR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κυματαριθμού</a:t>
                </a: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δόνησης:</a:t>
                </a:r>
              </a:p>
              <a:p>
                <a:pPr marL="0" marR="0" lvl="0" indent="45720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</a:t>
                </a:r>
              </a:p>
              <a:p>
                <a:pPr marL="0" marR="0" lvl="0" indent="457200" algn="just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2</m:t>
                          </m:r>
                          <m:sSub>
                            <m:sSub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kumimoji="0" lang="el-G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𝜈</m:t>
                                  </m:r>
                                </m:e>
                              </m:acc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𝜄𝜎𝜊𝜌</m:t>
                              </m:r>
                            </m:sub>
                          </m:sSub>
                          <m: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−6</m:t>
                          </m:r>
                          <m:sSub>
                            <m:sSub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𝜒</m:t>
                              </m:r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𝜄𝜎𝜊𝜌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kumimoji="0" lang="el-G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𝜈</m:t>
                                  </m:r>
                                </m:e>
                              </m:acc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𝜄𝜎𝜊𝜌</m:t>
                              </m:r>
                            </m:sub>
                          </m:sSub>
                        </m:e>
                      </m:d>
                      <m:r>
                        <a:rPr kumimoji="0" lang="el-G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−2×</m:t>
                      </m:r>
                      <m:d>
                        <m:d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kumimoji="0" lang="el-G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𝜈</m:t>
                                  </m:r>
                                </m:e>
                              </m:acc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𝜄𝜎𝜊𝜌</m:t>
                              </m:r>
                            </m:sub>
                          </m:sSub>
                          <m: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−2</m:t>
                          </m:r>
                          <m:sSub>
                            <m:sSub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𝜒</m:t>
                              </m:r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𝜄𝜎𝜊𝜌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kumimoji="0" lang="el-G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𝜈</m:t>
                                  </m:r>
                                </m:e>
                              </m:acc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𝜄𝜎𝜊𝜌</m:t>
                              </m:r>
                            </m:sub>
                          </m:sSub>
                        </m:e>
                      </m:d>
                      <m:r>
                        <a:rPr kumimoji="0" lang="el-G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4260,0</m:t>
                          </m:r>
                          <m:r>
                            <m:rPr>
                              <m:nor/>
                            </m:rPr>
                            <a:rPr kumimoji="0" lang="el-GR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c</m:t>
                          </m:r>
                          <m:sSup>
                            <m:sSup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m</m:t>
                              </m:r>
                            </m:e>
                            <m:sup>
                              <m: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kumimoji="0" lang="el-G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−2×</m:t>
                      </m:r>
                      <m:d>
                        <m:d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2143,0</m:t>
                          </m:r>
                          <m:r>
                            <m:rPr>
                              <m:nor/>
                            </m:rPr>
                            <a:rPr kumimoji="0" lang="el-GR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c</m:t>
                          </m:r>
                          <m:sSup>
                            <m:sSup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m</m:t>
                              </m:r>
                            </m:e>
                            <m:sup>
                              <m: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kumimoji="0" lang="el-G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  <a:p>
                <a:pPr marL="457200" marR="0" lvl="0" indent="0" algn="just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  <a:sym typeface="Symbol" panose="05050102010706020507" pitchFamily="18" charset="2"/>
                            </a:rPr>
                            <m:t>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 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𝜒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𝜄𝜎𝜊𝜌</m:t>
                          </m:r>
                        </m:sub>
                      </m:sSub>
                      <m:sSub>
                        <m:sSub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𝜈</m:t>
                              </m:r>
                            </m:e>
                          </m:acc>
                        </m:e>
                        <m:sub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𝜄𝜎𝜊𝜌</m:t>
                          </m:r>
                        </m:sub>
                      </m:sSub>
                      <m:r>
                        <a:rPr kumimoji="0" lang="el-G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=13,0</m:t>
                      </m:r>
                      <m:r>
                        <m:rPr>
                          <m:nor/>
                        </m:rPr>
                        <a:rPr kumimoji="0" lang="el-G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c</m:t>
                      </m:r>
                      <m:sSup>
                        <m:sSup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m</m:t>
                          </m:r>
                        </m:e>
                        <m:sup>
                          <m: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  <a:p>
                <a:pPr marL="228600" marR="0" lvl="0" indent="-228600" algn="just" defTabSz="914400" rtl="0" eaLnBrk="1" fontAlgn="auto" latinLnBrk="0" hangingPunct="1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</a:t>
                </a:r>
              </a:p>
              <a:p>
                <a:pPr marL="228600" marR="0" lvl="0" indent="228600" algn="just" defTabSz="914400" rtl="0" eaLnBrk="1" fontAlgn="auto" latinLnBrk="0" hangingPunct="1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𝜒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𝜄𝜎𝜊𝜌</m:t>
                          </m:r>
                        </m:sub>
                      </m:sSub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=0,006</m:t>
                      </m:r>
                    </m:oMath>
                  </m:oMathPara>
                </a14:m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E5747A7-3473-4EC8-83AA-0B2666D593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659" y="3429000"/>
                <a:ext cx="10804125" cy="3038204"/>
              </a:xfrm>
              <a:prstGeom prst="rect">
                <a:avLst/>
              </a:prstGeom>
              <a:blipFill>
                <a:blip r:embed="rId3"/>
                <a:stretch>
                  <a:fillRect l="-451" t="-1205" r="-45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Γραφή 1">
                <a:extLst>
                  <a:ext uri="{FF2B5EF4-FFF2-40B4-BE49-F238E27FC236}">
                    <a16:creationId xmlns:a16="http://schemas.microsoft.com/office/drawing/2014/main" id="{116FB28C-CF32-4EA9-A227-84D3F2D2E1D8}"/>
                  </a:ext>
                </a:extLst>
              </p14:cNvPr>
              <p14:cNvContentPartPr/>
              <p14:nvPr/>
            </p14:nvContentPartPr>
            <p14:xfrm>
              <a:off x="2234433" y="2782468"/>
              <a:ext cx="399600" cy="344880"/>
            </p14:xfrm>
          </p:contentPart>
        </mc:Choice>
        <mc:Fallback xmlns="">
          <p:pic>
            <p:nvPicPr>
              <p:cNvPr id="2" name="Γραφή 1">
                <a:extLst>
                  <a:ext uri="{FF2B5EF4-FFF2-40B4-BE49-F238E27FC236}">
                    <a16:creationId xmlns:a16="http://schemas.microsoft.com/office/drawing/2014/main" id="{116FB28C-CF32-4EA9-A227-84D3F2D2E1D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98793" y="2746468"/>
                <a:ext cx="471240" cy="41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Γραφή 2">
                <a:extLst>
                  <a:ext uri="{FF2B5EF4-FFF2-40B4-BE49-F238E27FC236}">
                    <a16:creationId xmlns:a16="http://schemas.microsoft.com/office/drawing/2014/main" id="{F50002D4-7CAB-48D6-8C41-B5AE7C8ACF9D}"/>
                  </a:ext>
                </a:extLst>
              </p14:cNvPr>
              <p14:cNvContentPartPr/>
              <p14:nvPr/>
            </p14:nvContentPartPr>
            <p14:xfrm>
              <a:off x="4848393" y="5501548"/>
              <a:ext cx="1878840" cy="738000"/>
            </p14:xfrm>
          </p:contentPart>
        </mc:Choice>
        <mc:Fallback xmlns="">
          <p:pic>
            <p:nvPicPr>
              <p:cNvPr id="3" name="Γραφή 2">
                <a:extLst>
                  <a:ext uri="{FF2B5EF4-FFF2-40B4-BE49-F238E27FC236}">
                    <a16:creationId xmlns:a16="http://schemas.microsoft.com/office/drawing/2014/main" id="{F50002D4-7CAB-48D6-8C41-B5AE7C8ACF9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12753" y="5465908"/>
                <a:ext cx="1950480" cy="80964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Ομάδα 11">
            <a:extLst>
              <a:ext uri="{FF2B5EF4-FFF2-40B4-BE49-F238E27FC236}">
                <a16:creationId xmlns:a16="http://schemas.microsoft.com/office/drawing/2014/main" id="{A545A6DE-DB3B-44BB-B0F1-C9A24F2F1D60}"/>
              </a:ext>
            </a:extLst>
          </p:cNvPr>
          <p:cNvGrpSpPr/>
          <p:nvPr/>
        </p:nvGrpSpPr>
        <p:grpSpPr>
          <a:xfrm>
            <a:off x="9116553" y="6086908"/>
            <a:ext cx="1976400" cy="180360"/>
            <a:chOff x="9116553" y="6086908"/>
            <a:chExt cx="1976400" cy="180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" name="Γραφή 4">
                  <a:extLst>
                    <a:ext uri="{FF2B5EF4-FFF2-40B4-BE49-F238E27FC236}">
                      <a16:creationId xmlns:a16="http://schemas.microsoft.com/office/drawing/2014/main" id="{30105AA2-98C0-45D0-B97B-6AD07A1E095B}"/>
                    </a:ext>
                  </a:extLst>
                </p14:cNvPr>
                <p14:cNvContentPartPr/>
                <p14:nvPr/>
              </p14:nvContentPartPr>
              <p14:xfrm>
                <a:off x="9116553" y="6173308"/>
                <a:ext cx="1043640" cy="19440"/>
              </p14:xfrm>
            </p:contentPart>
          </mc:Choice>
          <mc:Fallback xmlns="">
            <p:pic>
              <p:nvPicPr>
                <p:cNvPr id="5" name="Γραφή 4">
                  <a:extLst>
                    <a:ext uri="{FF2B5EF4-FFF2-40B4-BE49-F238E27FC236}">
                      <a16:creationId xmlns:a16="http://schemas.microsoft.com/office/drawing/2014/main" id="{30105AA2-98C0-45D0-B97B-6AD07A1E095B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9080553" y="6137668"/>
                  <a:ext cx="111528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7" name="Γραφή 6">
                  <a:extLst>
                    <a:ext uri="{FF2B5EF4-FFF2-40B4-BE49-F238E27FC236}">
                      <a16:creationId xmlns:a16="http://schemas.microsoft.com/office/drawing/2014/main" id="{DA0E4804-F2F2-4BF2-8AF0-A17C6D71180B}"/>
                    </a:ext>
                  </a:extLst>
                </p14:cNvPr>
                <p14:cNvContentPartPr/>
                <p14:nvPr/>
              </p14:nvContentPartPr>
              <p14:xfrm>
                <a:off x="10334793" y="6125428"/>
                <a:ext cx="196560" cy="141840"/>
              </p14:xfrm>
            </p:contentPart>
          </mc:Choice>
          <mc:Fallback xmlns="">
            <p:pic>
              <p:nvPicPr>
                <p:cNvPr id="7" name="Γραφή 6">
                  <a:extLst>
                    <a:ext uri="{FF2B5EF4-FFF2-40B4-BE49-F238E27FC236}">
                      <a16:creationId xmlns:a16="http://schemas.microsoft.com/office/drawing/2014/main" id="{DA0E4804-F2F2-4BF2-8AF0-A17C6D71180B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0298793" y="6089788"/>
                  <a:ext cx="26820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9" name="Γραφή 8">
                  <a:extLst>
                    <a:ext uri="{FF2B5EF4-FFF2-40B4-BE49-F238E27FC236}">
                      <a16:creationId xmlns:a16="http://schemas.microsoft.com/office/drawing/2014/main" id="{BF83874F-0179-42C8-92B0-DD71FB2A49B3}"/>
                    </a:ext>
                  </a:extLst>
                </p14:cNvPr>
                <p14:cNvContentPartPr/>
                <p14:nvPr/>
              </p14:nvContentPartPr>
              <p14:xfrm>
                <a:off x="10655913" y="6165748"/>
                <a:ext cx="163440" cy="17280"/>
              </p14:xfrm>
            </p:contentPart>
          </mc:Choice>
          <mc:Fallback xmlns="">
            <p:pic>
              <p:nvPicPr>
                <p:cNvPr id="9" name="Γραφή 8">
                  <a:extLst>
                    <a:ext uri="{FF2B5EF4-FFF2-40B4-BE49-F238E27FC236}">
                      <a16:creationId xmlns:a16="http://schemas.microsoft.com/office/drawing/2014/main" id="{BF83874F-0179-42C8-92B0-DD71FB2A49B3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0619913" y="6129748"/>
                  <a:ext cx="235080" cy="8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0" name="Γραφή 9">
                  <a:extLst>
                    <a:ext uri="{FF2B5EF4-FFF2-40B4-BE49-F238E27FC236}">
                      <a16:creationId xmlns:a16="http://schemas.microsoft.com/office/drawing/2014/main" id="{387F5880-761C-4729-8E56-E479664F5261}"/>
                    </a:ext>
                  </a:extLst>
                </p14:cNvPr>
                <p14:cNvContentPartPr/>
                <p14:nvPr/>
              </p14:nvContentPartPr>
              <p14:xfrm>
                <a:off x="10672473" y="6217228"/>
                <a:ext cx="125280" cy="4320"/>
              </p14:xfrm>
            </p:contentPart>
          </mc:Choice>
          <mc:Fallback xmlns="">
            <p:pic>
              <p:nvPicPr>
                <p:cNvPr id="10" name="Γραφή 9">
                  <a:extLst>
                    <a:ext uri="{FF2B5EF4-FFF2-40B4-BE49-F238E27FC236}">
                      <a16:creationId xmlns:a16="http://schemas.microsoft.com/office/drawing/2014/main" id="{387F5880-761C-4729-8E56-E479664F5261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0636833" y="6181228"/>
                  <a:ext cx="196920" cy="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1" name="Γραφή 10">
                  <a:extLst>
                    <a:ext uri="{FF2B5EF4-FFF2-40B4-BE49-F238E27FC236}">
                      <a16:creationId xmlns:a16="http://schemas.microsoft.com/office/drawing/2014/main" id="{502EAB3E-3E5F-4675-8B35-4A17EBDE39E4}"/>
                    </a:ext>
                  </a:extLst>
                </p14:cNvPr>
                <p14:cNvContentPartPr/>
                <p14:nvPr/>
              </p14:nvContentPartPr>
              <p14:xfrm>
                <a:off x="10902873" y="6086908"/>
                <a:ext cx="190080" cy="157680"/>
              </p14:xfrm>
            </p:contentPart>
          </mc:Choice>
          <mc:Fallback xmlns="">
            <p:pic>
              <p:nvPicPr>
                <p:cNvPr id="11" name="Γραφή 10">
                  <a:extLst>
                    <a:ext uri="{FF2B5EF4-FFF2-40B4-BE49-F238E27FC236}">
                      <a16:creationId xmlns:a16="http://schemas.microsoft.com/office/drawing/2014/main" id="{502EAB3E-3E5F-4675-8B35-4A17EBDE39E4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0867233" y="6050908"/>
                  <a:ext cx="261720" cy="229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" name="Ομάδα 18">
            <a:extLst>
              <a:ext uri="{FF2B5EF4-FFF2-40B4-BE49-F238E27FC236}">
                <a16:creationId xmlns:a16="http://schemas.microsoft.com/office/drawing/2014/main" id="{00A185C1-EA62-4F08-BA50-1A98C1B3E5F5}"/>
              </a:ext>
            </a:extLst>
          </p:cNvPr>
          <p:cNvGrpSpPr/>
          <p:nvPr/>
        </p:nvGrpSpPr>
        <p:grpSpPr>
          <a:xfrm>
            <a:off x="9137793" y="5474548"/>
            <a:ext cx="1791720" cy="206280"/>
            <a:chOff x="9137793" y="5474548"/>
            <a:chExt cx="1791720" cy="206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3" name="Γραφή 12">
                  <a:extLst>
                    <a:ext uri="{FF2B5EF4-FFF2-40B4-BE49-F238E27FC236}">
                      <a16:creationId xmlns:a16="http://schemas.microsoft.com/office/drawing/2014/main" id="{8335536A-59DC-4C2B-8595-211617947883}"/>
                    </a:ext>
                  </a:extLst>
                </p14:cNvPr>
                <p14:cNvContentPartPr/>
                <p14:nvPr/>
              </p14:nvContentPartPr>
              <p14:xfrm>
                <a:off x="9137793" y="5650228"/>
                <a:ext cx="974160" cy="20880"/>
              </p14:xfrm>
            </p:contentPart>
          </mc:Choice>
          <mc:Fallback xmlns="">
            <p:pic>
              <p:nvPicPr>
                <p:cNvPr id="13" name="Γραφή 12">
                  <a:extLst>
                    <a:ext uri="{FF2B5EF4-FFF2-40B4-BE49-F238E27FC236}">
                      <a16:creationId xmlns:a16="http://schemas.microsoft.com/office/drawing/2014/main" id="{8335536A-59DC-4C2B-8595-211617947883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9101793" y="5614228"/>
                  <a:ext cx="1045800" cy="9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4" name="Γραφή 13">
                  <a:extLst>
                    <a:ext uri="{FF2B5EF4-FFF2-40B4-BE49-F238E27FC236}">
                      <a16:creationId xmlns:a16="http://schemas.microsoft.com/office/drawing/2014/main" id="{AFB36237-FDE7-4823-8FCB-3ACA22BB96DD}"/>
                    </a:ext>
                  </a:extLst>
                </p14:cNvPr>
                <p14:cNvContentPartPr/>
                <p14:nvPr/>
              </p14:nvContentPartPr>
              <p14:xfrm>
                <a:off x="10295193" y="5537908"/>
                <a:ext cx="172080" cy="131400"/>
              </p14:xfrm>
            </p:contentPart>
          </mc:Choice>
          <mc:Fallback xmlns="">
            <p:pic>
              <p:nvPicPr>
                <p:cNvPr id="14" name="Γραφή 13">
                  <a:extLst>
                    <a:ext uri="{FF2B5EF4-FFF2-40B4-BE49-F238E27FC236}">
                      <a16:creationId xmlns:a16="http://schemas.microsoft.com/office/drawing/2014/main" id="{AFB36237-FDE7-4823-8FCB-3ACA22BB96DD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0259553" y="5501908"/>
                  <a:ext cx="24372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5" name="Γραφή 14">
                  <a:extLst>
                    <a:ext uri="{FF2B5EF4-FFF2-40B4-BE49-F238E27FC236}">
                      <a16:creationId xmlns:a16="http://schemas.microsoft.com/office/drawing/2014/main" id="{312BE61E-887F-454E-A332-0B6D9622C6C1}"/>
                    </a:ext>
                  </a:extLst>
                </p14:cNvPr>
                <p14:cNvContentPartPr/>
                <p14:nvPr/>
              </p14:nvContentPartPr>
              <p14:xfrm>
                <a:off x="10587153" y="5557708"/>
                <a:ext cx="119520" cy="6120"/>
              </p14:xfrm>
            </p:contentPart>
          </mc:Choice>
          <mc:Fallback xmlns="">
            <p:pic>
              <p:nvPicPr>
                <p:cNvPr id="15" name="Γραφή 14">
                  <a:extLst>
                    <a:ext uri="{FF2B5EF4-FFF2-40B4-BE49-F238E27FC236}">
                      <a16:creationId xmlns:a16="http://schemas.microsoft.com/office/drawing/2014/main" id="{312BE61E-887F-454E-A332-0B6D9622C6C1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0551513" y="5522068"/>
                  <a:ext cx="19116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6" name="Γραφή 15">
                  <a:extLst>
                    <a:ext uri="{FF2B5EF4-FFF2-40B4-BE49-F238E27FC236}">
                      <a16:creationId xmlns:a16="http://schemas.microsoft.com/office/drawing/2014/main" id="{98D4C2E7-CC25-4EBB-903E-8F5CC0C3ECBE}"/>
                    </a:ext>
                  </a:extLst>
                </p14:cNvPr>
                <p14:cNvContentPartPr/>
                <p14:nvPr/>
              </p14:nvContentPartPr>
              <p14:xfrm>
                <a:off x="10552593" y="5627188"/>
                <a:ext cx="156600" cy="1440"/>
              </p14:xfrm>
            </p:contentPart>
          </mc:Choice>
          <mc:Fallback xmlns="">
            <p:pic>
              <p:nvPicPr>
                <p:cNvPr id="16" name="Γραφή 15">
                  <a:extLst>
                    <a:ext uri="{FF2B5EF4-FFF2-40B4-BE49-F238E27FC236}">
                      <a16:creationId xmlns:a16="http://schemas.microsoft.com/office/drawing/2014/main" id="{98D4C2E7-CC25-4EBB-903E-8F5CC0C3ECBE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0516593" y="5591548"/>
                  <a:ext cx="22824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7" name="Γραφή 16">
                  <a:extLst>
                    <a:ext uri="{FF2B5EF4-FFF2-40B4-BE49-F238E27FC236}">
                      <a16:creationId xmlns:a16="http://schemas.microsoft.com/office/drawing/2014/main" id="{353E4051-56A9-45E2-BBAC-344210CA0167}"/>
                    </a:ext>
                  </a:extLst>
                </p14:cNvPr>
                <p14:cNvContentPartPr/>
                <p14:nvPr/>
              </p14:nvContentPartPr>
              <p14:xfrm>
                <a:off x="10887393" y="5474548"/>
                <a:ext cx="8280" cy="205200"/>
              </p14:xfrm>
            </p:contentPart>
          </mc:Choice>
          <mc:Fallback xmlns="">
            <p:pic>
              <p:nvPicPr>
                <p:cNvPr id="17" name="Γραφή 16">
                  <a:extLst>
                    <a:ext uri="{FF2B5EF4-FFF2-40B4-BE49-F238E27FC236}">
                      <a16:creationId xmlns:a16="http://schemas.microsoft.com/office/drawing/2014/main" id="{353E4051-56A9-45E2-BBAC-344210CA0167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0851393" y="5438908"/>
                  <a:ext cx="79920" cy="27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8" name="Γραφή 17">
                  <a:extLst>
                    <a:ext uri="{FF2B5EF4-FFF2-40B4-BE49-F238E27FC236}">
                      <a16:creationId xmlns:a16="http://schemas.microsoft.com/office/drawing/2014/main" id="{F2735895-E249-45B6-B37F-465CA1A6B580}"/>
                    </a:ext>
                  </a:extLst>
                </p14:cNvPr>
                <p14:cNvContentPartPr/>
                <p14:nvPr/>
              </p14:nvContentPartPr>
              <p14:xfrm>
                <a:off x="10852473" y="5662828"/>
                <a:ext cx="77040" cy="18000"/>
              </p14:xfrm>
            </p:contentPart>
          </mc:Choice>
          <mc:Fallback xmlns="">
            <p:pic>
              <p:nvPicPr>
                <p:cNvPr id="18" name="Γραφή 17">
                  <a:extLst>
                    <a:ext uri="{FF2B5EF4-FFF2-40B4-BE49-F238E27FC236}">
                      <a16:creationId xmlns:a16="http://schemas.microsoft.com/office/drawing/2014/main" id="{F2735895-E249-45B6-B37F-465CA1A6B580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0816473" y="5627188"/>
                  <a:ext cx="148680" cy="89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" name="Ομάδα 24">
            <a:extLst>
              <a:ext uri="{FF2B5EF4-FFF2-40B4-BE49-F238E27FC236}">
                <a16:creationId xmlns:a16="http://schemas.microsoft.com/office/drawing/2014/main" id="{4D046844-C083-4873-ABAE-F574D6D532C5}"/>
              </a:ext>
            </a:extLst>
          </p:cNvPr>
          <p:cNvGrpSpPr/>
          <p:nvPr/>
        </p:nvGrpSpPr>
        <p:grpSpPr>
          <a:xfrm>
            <a:off x="9182073" y="4941028"/>
            <a:ext cx="1740240" cy="205560"/>
            <a:chOff x="9182073" y="4941028"/>
            <a:chExt cx="1740240" cy="205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0" name="Γραφή 19">
                  <a:extLst>
                    <a:ext uri="{FF2B5EF4-FFF2-40B4-BE49-F238E27FC236}">
                      <a16:creationId xmlns:a16="http://schemas.microsoft.com/office/drawing/2014/main" id="{49DF69B7-93FE-415F-9D1B-549E9FE9C151}"/>
                    </a:ext>
                  </a:extLst>
                </p14:cNvPr>
                <p14:cNvContentPartPr/>
                <p14:nvPr/>
              </p14:nvContentPartPr>
              <p14:xfrm>
                <a:off x="9182073" y="5115628"/>
                <a:ext cx="862200" cy="30960"/>
              </p14:xfrm>
            </p:contentPart>
          </mc:Choice>
          <mc:Fallback xmlns="">
            <p:pic>
              <p:nvPicPr>
                <p:cNvPr id="20" name="Γραφή 19">
                  <a:extLst>
                    <a:ext uri="{FF2B5EF4-FFF2-40B4-BE49-F238E27FC236}">
                      <a16:creationId xmlns:a16="http://schemas.microsoft.com/office/drawing/2014/main" id="{49DF69B7-93FE-415F-9D1B-549E9FE9C151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9146073" y="5079988"/>
                  <a:ext cx="93384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1" name="Γραφή 20">
                  <a:extLst>
                    <a:ext uri="{FF2B5EF4-FFF2-40B4-BE49-F238E27FC236}">
                      <a16:creationId xmlns:a16="http://schemas.microsoft.com/office/drawing/2014/main" id="{7EB94679-D615-4459-BE7E-1D339C4FB86C}"/>
                    </a:ext>
                  </a:extLst>
                </p14:cNvPr>
                <p14:cNvContentPartPr/>
                <p14:nvPr/>
              </p14:nvContentPartPr>
              <p14:xfrm>
                <a:off x="10290513" y="4997548"/>
                <a:ext cx="177840" cy="120240"/>
              </p14:xfrm>
            </p:contentPart>
          </mc:Choice>
          <mc:Fallback xmlns="">
            <p:pic>
              <p:nvPicPr>
                <p:cNvPr id="21" name="Γραφή 20">
                  <a:extLst>
                    <a:ext uri="{FF2B5EF4-FFF2-40B4-BE49-F238E27FC236}">
                      <a16:creationId xmlns:a16="http://schemas.microsoft.com/office/drawing/2014/main" id="{7EB94679-D615-4459-BE7E-1D339C4FB86C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0254873" y="4961548"/>
                  <a:ext cx="24948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2" name="Γραφή 21">
                  <a:extLst>
                    <a:ext uri="{FF2B5EF4-FFF2-40B4-BE49-F238E27FC236}">
                      <a16:creationId xmlns:a16="http://schemas.microsoft.com/office/drawing/2014/main" id="{15FA395D-DCBE-4F62-B263-94178DB1C96F}"/>
                    </a:ext>
                  </a:extLst>
                </p14:cNvPr>
                <p14:cNvContentPartPr/>
                <p14:nvPr/>
              </p14:nvContentPartPr>
              <p14:xfrm>
                <a:off x="10605513" y="4996108"/>
                <a:ext cx="93600" cy="12600"/>
              </p14:xfrm>
            </p:contentPart>
          </mc:Choice>
          <mc:Fallback xmlns="">
            <p:pic>
              <p:nvPicPr>
                <p:cNvPr id="22" name="Γραφή 21">
                  <a:extLst>
                    <a:ext uri="{FF2B5EF4-FFF2-40B4-BE49-F238E27FC236}">
                      <a16:creationId xmlns:a16="http://schemas.microsoft.com/office/drawing/2014/main" id="{15FA395D-DCBE-4F62-B263-94178DB1C96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0569513" y="4960108"/>
                  <a:ext cx="165240" cy="8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3" name="Γραφή 22">
                  <a:extLst>
                    <a:ext uri="{FF2B5EF4-FFF2-40B4-BE49-F238E27FC236}">
                      <a16:creationId xmlns:a16="http://schemas.microsoft.com/office/drawing/2014/main" id="{354E8C26-B322-4E6E-AD4D-74A4B4337EA3}"/>
                    </a:ext>
                  </a:extLst>
                </p14:cNvPr>
                <p14:cNvContentPartPr/>
                <p14:nvPr/>
              </p14:nvContentPartPr>
              <p14:xfrm>
                <a:off x="10580313" y="5085388"/>
                <a:ext cx="132120" cy="360"/>
              </p14:xfrm>
            </p:contentPart>
          </mc:Choice>
          <mc:Fallback xmlns="">
            <p:pic>
              <p:nvPicPr>
                <p:cNvPr id="23" name="Γραφή 22">
                  <a:extLst>
                    <a:ext uri="{FF2B5EF4-FFF2-40B4-BE49-F238E27FC236}">
                      <a16:creationId xmlns:a16="http://schemas.microsoft.com/office/drawing/2014/main" id="{354E8C26-B322-4E6E-AD4D-74A4B4337EA3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0544313" y="5049748"/>
                  <a:ext cx="20376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4" name="Γραφή 23">
                  <a:extLst>
                    <a:ext uri="{FF2B5EF4-FFF2-40B4-BE49-F238E27FC236}">
                      <a16:creationId xmlns:a16="http://schemas.microsoft.com/office/drawing/2014/main" id="{EABA196A-5207-4219-A843-D4C3AC671D62}"/>
                    </a:ext>
                  </a:extLst>
                </p14:cNvPr>
                <p14:cNvContentPartPr/>
                <p14:nvPr/>
              </p14:nvContentPartPr>
              <p14:xfrm>
                <a:off x="10812153" y="4941028"/>
                <a:ext cx="110160" cy="168840"/>
              </p14:xfrm>
            </p:contentPart>
          </mc:Choice>
          <mc:Fallback xmlns="">
            <p:pic>
              <p:nvPicPr>
                <p:cNvPr id="24" name="Γραφή 23">
                  <a:extLst>
                    <a:ext uri="{FF2B5EF4-FFF2-40B4-BE49-F238E27FC236}">
                      <a16:creationId xmlns:a16="http://schemas.microsoft.com/office/drawing/2014/main" id="{EABA196A-5207-4219-A843-D4C3AC671D62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0776513" y="4905388"/>
                  <a:ext cx="181800" cy="240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" name="Ομάδα 33">
            <a:extLst>
              <a:ext uri="{FF2B5EF4-FFF2-40B4-BE49-F238E27FC236}">
                <a16:creationId xmlns:a16="http://schemas.microsoft.com/office/drawing/2014/main" id="{08FA3537-5660-4F8F-9697-BC450B7E7AAB}"/>
              </a:ext>
            </a:extLst>
          </p:cNvPr>
          <p:cNvGrpSpPr/>
          <p:nvPr/>
        </p:nvGrpSpPr>
        <p:grpSpPr>
          <a:xfrm>
            <a:off x="11351073" y="5537188"/>
            <a:ext cx="724320" cy="633960"/>
            <a:chOff x="11351073" y="5537188"/>
            <a:chExt cx="724320" cy="633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6" name="Γραφή 25">
                  <a:extLst>
                    <a:ext uri="{FF2B5EF4-FFF2-40B4-BE49-F238E27FC236}">
                      <a16:creationId xmlns:a16="http://schemas.microsoft.com/office/drawing/2014/main" id="{A1B5A24D-1ADA-44DB-8A86-837F622B6FB3}"/>
                    </a:ext>
                  </a:extLst>
                </p14:cNvPr>
                <p14:cNvContentPartPr/>
                <p14:nvPr/>
              </p14:nvContentPartPr>
              <p14:xfrm>
                <a:off x="11410113" y="5537188"/>
                <a:ext cx="360" cy="360"/>
              </p14:xfrm>
            </p:contentPart>
          </mc:Choice>
          <mc:Fallback xmlns="">
            <p:pic>
              <p:nvPicPr>
                <p:cNvPr id="26" name="Γραφή 25">
                  <a:extLst>
                    <a:ext uri="{FF2B5EF4-FFF2-40B4-BE49-F238E27FC236}">
                      <a16:creationId xmlns:a16="http://schemas.microsoft.com/office/drawing/2014/main" id="{A1B5A24D-1ADA-44DB-8A86-837F622B6FB3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1374473" y="5501188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7" name="Γραφή 26">
                  <a:extLst>
                    <a:ext uri="{FF2B5EF4-FFF2-40B4-BE49-F238E27FC236}">
                      <a16:creationId xmlns:a16="http://schemas.microsoft.com/office/drawing/2014/main" id="{3428DDB0-E64A-40CF-B868-737CC2C54A80}"/>
                    </a:ext>
                  </a:extLst>
                </p14:cNvPr>
                <p14:cNvContentPartPr/>
                <p14:nvPr/>
              </p14:nvContentPartPr>
              <p14:xfrm>
                <a:off x="11351073" y="5551588"/>
                <a:ext cx="161280" cy="619560"/>
              </p14:xfrm>
            </p:contentPart>
          </mc:Choice>
          <mc:Fallback xmlns="">
            <p:pic>
              <p:nvPicPr>
                <p:cNvPr id="27" name="Γραφή 26">
                  <a:extLst>
                    <a:ext uri="{FF2B5EF4-FFF2-40B4-BE49-F238E27FC236}">
                      <a16:creationId xmlns:a16="http://schemas.microsoft.com/office/drawing/2014/main" id="{3428DDB0-E64A-40CF-B868-737CC2C54A80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1315433" y="5515948"/>
                  <a:ext cx="232920" cy="69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9" name="Γραφή 28">
                  <a:extLst>
                    <a:ext uri="{FF2B5EF4-FFF2-40B4-BE49-F238E27FC236}">
                      <a16:creationId xmlns:a16="http://schemas.microsoft.com/office/drawing/2014/main" id="{024BFF87-6CF4-48A4-9C92-917A7926EEA4}"/>
                    </a:ext>
                  </a:extLst>
                </p14:cNvPr>
                <p14:cNvContentPartPr/>
                <p14:nvPr/>
              </p14:nvContentPartPr>
              <p14:xfrm>
                <a:off x="11577513" y="5617828"/>
                <a:ext cx="140040" cy="138600"/>
              </p14:xfrm>
            </p:contentPart>
          </mc:Choice>
          <mc:Fallback xmlns="">
            <p:pic>
              <p:nvPicPr>
                <p:cNvPr id="29" name="Γραφή 28">
                  <a:extLst>
                    <a:ext uri="{FF2B5EF4-FFF2-40B4-BE49-F238E27FC236}">
                      <a16:creationId xmlns:a16="http://schemas.microsoft.com/office/drawing/2014/main" id="{024BFF87-6CF4-48A4-9C92-917A7926EEA4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1541873" y="5582188"/>
                  <a:ext cx="21168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0" name="Γραφή 29">
                  <a:extLst>
                    <a:ext uri="{FF2B5EF4-FFF2-40B4-BE49-F238E27FC236}">
                      <a16:creationId xmlns:a16="http://schemas.microsoft.com/office/drawing/2014/main" id="{12F2BD66-53EA-4232-A0CF-F420E0BBB876}"/>
                    </a:ext>
                  </a:extLst>
                </p14:cNvPr>
                <p14:cNvContentPartPr/>
                <p14:nvPr/>
              </p14:nvContentPartPr>
              <p14:xfrm>
                <a:off x="11723673" y="5621788"/>
                <a:ext cx="27360" cy="114480"/>
              </p14:xfrm>
            </p:contentPart>
          </mc:Choice>
          <mc:Fallback xmlns="">
            <p:pic>
              <p:nvPicPr>
                <p:cNvPr id="30" name="Γραφή 29">
                  <a:extLst>
                    <a:ext uri="{FF2B5EF4-FFF2-40B4-BE49-F238E27FC236}">
                      <a16:creationId xmlns:a16="http://schemas.microsoft.com/office/drawing/2014/main" id="{12F2BD66-53EA-4232-A0CF-F420E0BBB876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11687673" y="5585788"/>
                  <a:ext cx="9900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1" name="Γραφή 30">
                  <a:extLst>
                    <a:ext uri="{FF2B5EF4-FFF2-40B4-BE49-F238E27FC236}">
                      <a16:creationId xmlns:a16="http://schemas.microsoft.com/office/drawing/2014/main" id="{58A69D91-15E9-492D-8BBF-EE53974F48F8}"/>
                    </a:ext>
                  </a:extLst>
                </p14:cNvPr>
                <p14:cNvContentPartPr/>
                <p14:nvPr/>
              </p14:nvContentPartPr>
              <p14:xfrm>
                <a:off x="11828433" y="5591188"/>
                <a:ext cx="77040" cy="110880"/>
              </p14:xfrm>
            </p:contentPart>
          </mc:Choice>
          <mc:Fallback xmlns="">
            <p:pic>
              <p:nvPicPr>
                <p:cNvPr id="31" name="Γραφή 30">
                  <a:extLst>
                    <a:ext uri="{FF2B5EF4-FFF2-40B4-BE49-F238E27FC236}">
                      <a16:creationId xmlns:a16="http://schemas.microsoft.com/office/drawing/2014/main" id="{58A69D91-15E9-492D-8BBF-EE53974F48F8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11792793" y="5555188"/>
                  <a:ext cx="14868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2" name="Γραφή 31">
                  <a:extLst>
                    <a:ext uri="{FF2B5EF4-FFF2-40B4-BE49-F238E27FC236}">
                      <a16:creationId xmlns:a16="http://schemas.microsoft.com/office/drawing/2014/main" id="{7665A719-9576-4484-9D50-CF30F4E2D642}"/>
                    </a:ext>
                  </a:extLst>
                </p14:cNvPr>
                <p14:cNvContentPartPr/>
                <p14:nvPr/>
              </p14:nvContentPartPr>
              <p14:xfrm>
                <a:off x="11917713" y="5635828"/>
                <a:ext cx="360" cy="88200"/>
              </p14:xfrm>
            </p:contentPart>
          </mc:Choice>
          <mc:Fallback xmlns="">
            <p:pic>
              <p:nvPicPr>
                <p:cNvPr id="32" name="Γραφή 31">
                  <a:extLst>
                    <a:ext uri="{FF2B5EF4-FFF2-40B4-BE49-F238E27FC236}">
                      <a16:creationId xmlns:a16="http://schemas.microsoft.com/office/drawing/2014/main" id="{7665A719-9576-4484-9D50-CF30F4E2D642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11881713" y="5600188"/>
                  <a:ext cx="7200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3" name="Γραφή 32">
                  <a:extLst>
                    <a:ext uri="{FF2B5EF4-FFF2-40B4-BE49-F238E27FC236}">
                      <a16:creationId xmlns:a16="http://schemas.microsoft.com/office/drawing/2014/main" id="{F2E8ADED-41E4-4D68-BAC5-EFFF41F306C7}"/>
                    </a:ext>
                  </a:extLst>
                </p14:cNvPr>
                <p14:cNvContentPartPr/>
                <p14:nvPr/>
              </p14:nvContentPartPr>
              <p14:xfrm>
                <a:off x="11984673" y="5569948"/>
                <a:ext cx="90720" cy="170640"/>
              </p14:xfrm>
            </p:contentPart>
          </mc:Choice>
          <mc:Fallback xmlns="">
            <p:pic>
              <p:nvPicPr>
                <p:cNvPr id="33" name="Γραφή 32">
                  <a:extLst>
                    <a:ext uri="{FF2B5EF4-FFF2-40B4-BE49-F238E27FC236}">
                      <a16:creationId xmlns:a16="http://schemas.microsoft.com/office/drawing/2014/main" id="{F2E8ADED-41E4-4D68-BAC5-EFFF41F306C7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11949033" y="5533948"/>
                  <a:ext cx="162360" cy="242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3" name="Ομάδα 42">
            <a:extLst>
              <a:ext uri="{FF2B5EF4-FFF2-40B4-BE49-F238E27FC236}">
                <a16:creationId xmlns:a16="http://schemas.microsoft.com/office/drawing/2014/main" id="{7C964325-0A89-4D2F-B13B-309C1BA83464}"/>
              </a:ext>
            </a:extLst>
          </p:cNvPr>
          <p:cNvGrpSpPr/>
          <p:nvPr/>
        </p:nvGrpSpPr>
        <p:grpSpPr>
          <a:xfrm>
            <a:off x="11024553" y="4804948"/>
            <a:ext cx="783360" cy="1358640"/>
            <a:chOff x="11024553" y="4804948"/>
            <a:chExt cx="783360" cy="1358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5" name="Γραφή 34">
                  <a:extLst>
                    <a:ext uri="{FF2B5EF4-FFF2-40B4-BE49-F238E27FC236}">
                      <a16:creationId xmlns:a16="http://schemas.microsoft.com/office/drawing/2014/main" id="{F1A9388B-BDB9-4D4A-BF67-2D745F86CEA5}"/>
                    </a:ext>
                  </a:extLst>
                </p14:cNvPr>
                <p14:cNvContentPartPr/>
                <p14:nvPr/>
              </p14:nvContentPartPr>
              <p14:xfrm>
                <a:off x="11024553" y="4984588"/>
                <a:ext cx="173880" cy="1179000"/>
              </p14:xfrm>
            </p:contentPart>
          </mc:Choice>
          <mc:Fallback xmlns="">
            <p:pic>
              <p:nvPicPr>
                <p:cNvPr id="35" name="Γραφή 34">
                  <a:extLst>
                    <a:ext uri="{FF2B5EF4-FFF2-40B4-BE49-F238E27FC236}">
                      <a16:creationId xmlns:a16="http://schemas.microsoft.com/office/drawing/2014/main" id="{F1A9388B-BDB9-4D4A-BF67-2D745F86CEA5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10988553" y="4948948"/>
                  <a:ext cx="245520" cy="125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6" name="Γραφή 35">
                  <a:extLst>
                    <a:ext uri="{FF2B5EF4-FFF2-40B4-BE49-F238E27FC236}">
                      <a16:creationId xmlns:a16="http://schemas.microsoft.com/office/drawing/2014/main" id="{96EF1715-AAF1-43C8-AF52-DE905D03D191}"/>
                    </a:ext>
                  </a:extLst>
                </p14:cNvPr>
                <p14:cNvContentPartPr/>
                <p14:nvPr/>
              </p14:nvContentPartPr>
              <p14:xfrm>
                <a:off x="11235153" y="5203108"/>
                <a:ext cx="126360" cy="204840"/>
              </p14:xfrm>
            </p:contentPart>
          </mc:Choice>
          <mc:Fallback xmlns="">
            <p:pic>
              <p:nvPicPr>
                <p:cNvPr id="36" name="Γραφή 35">
                  <a:extLst>
                    <a:ext uri="{FF2B5EF4-FFF2-40B4-BE49-F238E27FC236}">
                      <a16:creationId xmlns:a16="http://schemas.microsoft.com/office/drawing/2014/main" id="{96EF1715-AAF1-43C8-AF52-DE905D03D191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1199513" y="5167108"/>
                  <a:ext cx="19800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8" name="Γραφή 37">
                  <a:extLst>
                    <a:ext uri="{FF2B5EF4-FFF2-40B4-BE49-F238E27FC236}">
                      <a16:creationId xmlns:a16="http://schemas.microsoft.com/office/drawing/2014/main" id="{1DA8572C-3D61-4850-AB3D-AAF91C80A848}"/>
                    </a:ext>
                  </a:extLst>
                </p14:cNvPr>
                <p14:cNvContentPartPr/>
                <p14:nvPr/>
              </p14:nvContentPartPr>
              <p14:xfrm>
                <a:off x="11275473" y="4824748"/>
                <a:ext cx="99720" cy="123840"/>
              </p14:xfrm>
            </p:contentPart>
          </mc:Choice>
          <mc:Fallback xmlns="">
            <p:pic>
              <p:nvPicPr>
                <p:cNvPr id="38" name="Γραφή 37">
                  <a:extLst>
                    <a:ext uri="{FF2B5EF4-FFF2-40B4-BE49-F238E27FC236}">
                      <a16:creationId xmlns:a16="http://schemas.microsoft.com/office/drawing/2014/main" id="{1DA8572C-3D61-4850-AB3D-AAF91C80A848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1239473" y="4789108"/>
                  <a:ext cx="17136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9" name="Γραφή 38">
                  <a:extLst>
                    <a:ext uri="{FF2B5EF4-FFF2-40B4-BE49-F238E27FC236}">
                      <a16:creationId xmlns:a16="http://schemas.microsoft.com/office/drawing/2014/main" id="{5FBD6F45-DDBE-4419-B6AB-7A71B563685B}"/>
                    </a:ext>
                  </a:extLst>
                </p14:cNvPr>
                <p14:cNvContentPartPr/>
                <p14:nvPr/>
              </p14:nvContentPartPr>
              <p14:xfrm>
                <a:off x="11367633" y="4900708"/>
                <a:ext cx="23760" cy="106560"/>
              </p14:xfrm>
            </p:contentPart>
          </mc:Choice>
          <mc:Fallback xmlns="">
            <p:pic>
              <p:nvPicPr>
                <p:cNvPr id="39" name="Γραφή 38">
                  <a:extLst>
                    <a:ext uri="{FF2B5EF4-FFF2-40B4-BE49-F238E27FC236}">
                      <a16:creationId xmlns:a16="http://schemas.microsoft.com/office/drawing/2014/main" id="{5FBD6F45-DDBE-4419-B6AB-7A71B563685B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1331993" y="4865068"/>
                  <a:ext cx="9540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0" name="Γραφή 39">
                  <a:extLst>
                    <a:ext uri="{FF2B5EF4-FFF2-40B4-BE49-F238E27FC236}">
                      <a16:creationId xmlns:a16="http://schemas.microsoft.com/office/drawing/2014/main" id="{87518D25-B9CC-43B6-A398-1D23A6EA0E0D}"/>
                    </a:ext>
                  </a:extLst>
                </p14:cNvPr>
                <p14:cNvContentPartPr/>
                <p14:nvPr/>
              </p14:nvContentPartPr>
              <p14:xfrm>
                <a:off x="11433153" y="4828348"/>
                <a:ext cx="117720" cy="175320"/>
              </p14:xfrm>
            </p:contentPart>
          </mc:Choice>
          <mc:Fallback xmlns="">
            <p:pic>
              <p:nvPicPr>
                <p:cNvPr id="40" name="Γραφή 39">
                  <a:extLst>
                    <a:ext uri="{FF2B5EF4-FFF2-40B4-BE49-F238E27FC236}">
                      <a16:creationId xmlns:a16="http://schemas.microsoft.com/office/drawing/2014/main" id="{87518D25-B9CC-43B6-A398-1D23A6EA0E0D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1397513" y="4792348"/>
                  <a:ext cx="189360" cy="24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1" name="Γραφή 40">
                  <a:extLst>
                    <a:ext uri="{FF2B5EF4-FFF2-40B4-BE49-F238E27FC236}">
                      <a16:creationId xmlns:a16="http://schemas.microsoft.com/office/drawing/2014/main" id="{BB90636E-2030-453E-AA96-11BEC1D1BAA0}"/>
                    </a:ext>
                  </a:extLst>
                </p14:cNvPr>
                <p14:cNvContentPartPr/>
                <p14:nvPr/>
              </p14:nvContentPartPr>
              <p14:xfrm>
                <a:off x="11559873" y="4804948"/>
                <a:ext cx="63720" cy="207000"/>
              </p14:xfrm>
            </p:contentPart>
          </mc:Choice>
          <mc:Fallback xmlns="">
            <p:pic>
              <p:nvPicPr>
                <p:cNvPr id="41" name="Γραφή 40">
                  <a:extLst>
                    <a:ext uri="{FF2B5EF4-FFF2-40B4-BE49-F238E27FC236}">
                      <a16:creationId xmlns:a16="http://schemas.microsoft.com/office/drawing/2014/main" id="{BB90636E-2030-453E-AA96-11BEC1D1BAA0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1524233" y="4769308"/>
                  <a:ext cx="135360" cy="27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2" name="Γραφή 41">
                  <a:extLst>
                    <a:ext uri="{FF2B5EF4-FFF2-40B4-BE49-F238E27FC236}">
                      <a16:creationId xmlns:a16="http://schemas.microsoft.com/office/drawing/2014/main" id="{A6AC937E-48A3-46BD-9F66-64CB8EF7805C}"/>
                    </a:ext>
                  </a:extLst>
                </p14:cNvPr>
                <p14:cNvContentPartPr/>
                <p14:nvPr/>
              </p14:nvContentPartPr>
              <p14:xfrm>
                <a:off x="11675073" y="4838788"/>
                <a:ext cx="132840" cy="127800"/>
              </p14:xfrm>
            </p:contentPart>
          </mc:Choice>
          <mc:Fallback xmlns="">
            <p:pic>
              <p:nvPicPr>
                <p:cNvPr id="42" name="Γραφή 41">
                  <a:extLst>
                    <a:ext uri="{FF2B5EF4-FFF2-40B4-BE49-F238E27FC236}">
                      <a16:creationId xmlns:a16="http://schemas.microsoft.com/office/drawing/2014/main" id="{A6AC937E-48A3-46BD-9F66-64CB8EF7805C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1639433" y="4802788"/>
                  <a:ext cx="204480" cy="199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6" name="Ομάδα 45">
            <a:extLst>
              <a:ext uri="{FF2B5EF4-FFF2-40B4-BE49-F238E27FC236}">
                <a16:creationId xmlns:a16="http://schemas.microsoft.com/office/drawing/2014/main" id="{EEDC0FBF-CC91-4231-968D-AB654EB5DA1A}"/>
              </a:ext>
            </a:extLst>
          </p:cNvPr>
          <p:cNvGrpSpPr/>
          <p:nvPr/>
        </p:nvGrpSpPr>
        <p:grpSpPr>
          <a:xfrm>
            <a:off x="11677953" y="5835268"/>
            <a:ext cx="286560" cy="168120"/>
            <a:chOff x="11677953" y="5835268"/>
            <a:chExt cx="286560" cy="168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4" name="Γραφή 43">
                  <a:extLst>
                    <a:ext uri="{FF2B5EF4-FFF2-40B4-BE49-F238E27FC236}">
                      <a16:creationId xmlns:a16="http://schemas.microsoft.com/office/drawing/2014/main" id="{5877C59A-49AC-49C3-A20D-9338759D3788}"/>
                    </a:ext>
                  </a:extLst>
                </p14:cNvPr>
                <p14:cNvContentPartPr/>
                <p14:nvPr/>
              </p14:nvContentPartPr>
              <p14:xfrm>
                <a:off x="11677953" y="5835268"/>
                <a:ext cx="286560" cy="93240"/>
              </p14:xfrm>
            </p:contentPart>
          </mc:Choice>
          <mc:Fallback xmlns="">
            <p:pic>
              <p:nvPicPr>
                <p:cNvPr id="44" name="Γραφή 43">
                  <a:extLst>
                    <a:ext uri="{FF2B5EF4-FFF2-40B4-BE49-F238E27FC236}">
                      <a16:creationId xmlns:a16="http://schemas.microsoft.com/office/drawing/2014/main" id="{5877C59A-49AC-49C3-A20D-9338759D3788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1641953" y="5799628"/>
                  <a:ext cx="35820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5" name="Γραφή 44">
                  <a:extLst>
                    <a:ext uri="{FF2B5EF4-FFF2-40B4-BE49-F238E27FC236}">
                      <a16:creationId xmlns:a16="http://schemas.microsoft.com/office/drawing/2014/main" id="{5478508F-EBAE-4E5E-AB59-B49CD67BA208}"/>
                    </a:ext>
                  </a:extLst>
                </p14:cNvPr>
                <p14:cNvContentPartPr/>
                <p14:nvPr/>
              </p14:nvContentPartPr>
              <p14:xfrm>
                <a:off x="11750313" y="5927428"/>
                <a:ext cx="209520" cy="75960"/>
              </p14:xfrm>
            </p:contentPart>
          </mc:Choice>
          <mc:Fallback xmlns="">
            <p:pic>
              <p:nvPicPr>
                <p:cNvPr id="45" name="Γραφή 44">
                  <a:extLst>
                    <a:ext uri="{FF2B5EF4-FFF2-40B4-BE49-F238E27FC236}">
                      <a16:creationId xmlns:a16="http://schemas.microsoft.com/office/drawing/2014/main" id="{5478508F-EBAE-4E5E-AB59-B49CD67BA208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11714673" y="5891788"/>
                  <a:ext cx="281160" cy="147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47" name="Γραφή 46">
                <a:extLst>
                  <a:ext uri="{FF2B5EF4-FFF2-40B4-BE49-F238E27FC236}">
                    <a16:creationId xmlns:a16="http://schemas.microsoft.com/office/drawing/2014/main" id="{9561B00F-E948-452B-93B2-3E68B7D4F4FC}"/>
                  </a:ext>
                </a:extLst>
              </p14:cNvPr>
              <p14:cNvContentPartPr/>
              <p14:nvPr/>
            </p14:nvContentPartPr>
            <p14:xfrm>
              <a:off x="1012953" y="2383948"/>
              <a:ext cx="2190240" cy="832320"/>
            </p14:xfrm>
          </p:contentPart>
        </mc:Choice>
        <mc:Fallback xmlns="">
          <p:pic>
            <p:nvPicPr>
              <p:cNvPr id="47" name="Γραφή 46">
                <a:extLst>
                  <a:ext uri="{FF2B5EF4-FFF2-40B4-BE49-F238E27FC236}">
                    <a16:creationId xmlns:a16="http://schemas.microsoft.com/office/drawing/2014/main" id="{9561B00F-E948-452B-93B2-3E68B7D4F4FC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976953" y="2348308"/>
                <a:ext cx="2261880" cy="903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26524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5ABAD8E-4BF5-4B7C-BE2B-19F2343B9AC2}"/>
                  </a:ext>
                </a:extLst>
              </p:cNvPr>
              <p:cNvSpPr txBox="1"/>
              <p:nvPr/>
            </p:nvSpPr>
            <p:spPr>
              <a:xfrm>
                <a:off x="247650" y="-77594"/>
                <a:ext cx="11696700" cy="36576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5. Το μόριο </a:t>
                </a:r>
                <a:r>
                  <a:rPr kumimoji="0" lang="el-GR" sz="20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11</a:t>
                </a:r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Β</a:t>
                </a:r>
                <a:r>
                  <a:rPr kumimoji="0" lang="el-GR" sz="20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16</a:t>
                </a:r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Ο έχει </a:t>
                </a:r>
                <a:r>
                  <a:rPr kumimoji="0" lang="el-GR" sz="2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κυματαριθμό</a:t>
                </a:r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δόνησης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l-GR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kumimoji="0" lang="el-GR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</m:ctrlPr>
                          </m:accPr>
                          <m:e>
                            <m: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𝜄𝜎𝜊𝜌</m:t>
                        </m:r>
                      </m:sub>
                    </m:sSub>
                    <m:r>
                      <a:rPr kumimoji="0" lang="el-GR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=1885</m:t>
                    </m:r>
                    <m:r>
                      <m:rPr>
                        <m:nor/>
                      </m:rPr>
                      <a:rPr kumimoji="0" lang="el-GR" sz="2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r>
                      <m:rPr>
                        <m:nor/>
                      </m:rPr>
                      <a:rPr kumimoji="0" lang="en-US" sz="2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c</m:t>
                    </m:r>
                    <m:sSup>
                      <m:sSupPr>
                        <m:ctrlPr>
                          <a:rPr kumimoji="0" lang="el-GR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m</m:t>
                        </m:r>
                      </m:e>
                      <m:sup>
                        <m:r>
                          <a:rPr kumimoji="0" lang="el-GR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−1</m:t>
                        </m:r>
                      </m:sup>
                    </m:sSup>
                  </m:oMath>
                </a14:m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, σταθερά περιστροφής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𝐵</m:t>
                    </m:r>
                    <m:r>
                      <a:rPr kumimoji="0" lang="el-GR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=1</m:t>
                    </m:r>
                    <m:r>
                      <a:rPr kumimoji="0" lang="el-GR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.</m:t>
                    </m:r>
                    <m:r>
                      <a:rPr kumimoji="0" lang="el-GR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78</m:t>
                    </m:r>
                    <m:r>
                      <m:rPr>
                        <m:nor/>
                      </m:rPr>
                      <a:rPr kumimoji="0" lang="el-GR" sz="2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r>
                      <m:rPr>
                        <m:nor/>
                      </m:rPr>
                      <a:rPr kumimoji="0" lang="en-US" sz="2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c</m:t>
                    </m:r>
                    <m:sSup>
                      <m:sSupPr>
                        <m:ctrlPr>
                          <a:rPr kumimoji="0" lang="el-GR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m</m:t>
                        </m:r>
                      </m:e>
                      <m:sup>
                        <m:r>
                          <a:rPr kumimoji="0" lang="el-GR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−1</m:t>
                        </m:r>
                      </m:sup>
                    </m:sSup>
                  </m:oMath>
                </a14:m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και </a:t>
                </a:r>
                <a:r>
                  <a:rPr kumimoji="0" lang="el-GR" sz="2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θερμοχημική</a:t>
                </a:r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ενέργεια διάσπασης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l-GR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𝐷</m:t>
                        </m:r>
                      </m:e>
                      <m:sub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𝑒</m:t>
                        </m:r>
                      </m:sub>
                    </m:sSub>
                    <m:r>
                      <a:rPr kumimoji="0" lang="el-GR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=8</m:t>
                    </m:r>
                    <m:r>
                      <a:rPr kumimoji="0" lang="el-GR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.</m:t>
                    </m:r>
                    <m:r>
                      <a:rPr kumimoji="0" lang="el-GR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28</m:t>
                    </m:r>
                    <m:r>
                      <m:rPr>
                        <m:nor/>
                      </m:rPr>
                      <a:rPr kumimoji="0" lang="el-GR" sz="2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r>
                      <m:rPr>
                        <m:nor/>
                      </m:rPr>
                      <a:rPr kumimoji="0" lang="en-US" sz="2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eV</m:t>
                    </m:r>
                  </m:oMath>
                </a14:m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. Υποθέτοντας ότι ισχύει το μοντέλο του άκαμπτου στροφέα, να υπολογιστούν:</a:t>
                </a:r>
              </a:p>
              <a:p>
                <a:pPr marL="342900" marR="0" lvl="0" indent="-228600" algn="just" defTabSz="914400" rtl="0" eaLnBrk="1" fontAlgn="auto" latinLnBrk="0" hangingPunct="1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(α)	το μήκος του δεσμού του μορίου (σε 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Angstrom</a:t>
                </a:r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)</a:t>
                </a:r>
              </a:p>
              <a:p>
                <a:pPr marL="342900" marR="0" lvl="0" indent="-228600" algn="just" defTabSz="914400" rtl="0" eaLnBrk="1" fontAlgn="auto" latinLnBrk="0" hangingPunct="1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(β)	η σταθερά φυγόκεντρης παραμόρφωσης,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l-GR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𝐷</m:t>
                        </m:r>
                      </m:e>
                      <m:sub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𝐽</m:t>
                        </m:r>
                      </m:sub>
                    </m:sSub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(σε 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cm</a:t>
                </a:r>
                <a:r>
                  <a:rPr kumimoji="0" lang="el-GR" sz="20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-1</a:t>
                </a:r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)</a:t>
                </a:r>
              </a:p>
              <a:p>
                <a:pPr marL="342900" marR="0" lvl="0" indent="-228600" algn="just" defTabSz="914400" rtl="0" eaLnBrk="1" fontAlgn="auto" latinLnBrk="0" hangingPunct="1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(γ)	η διορθωμένη ως προς την ενέργεια μηδενικού σημείου ενέργεια διάσπασης,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l-GR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𝐷</m:t>
                        </m:r>
                      </m:e>
                      <m:sub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0</m:t>
                        </m:r>
                      </m:sub>
                    </m:sSub>
                  </m:oMath>
                </a14:m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(σε 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eV</a:t>
                </a:r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)</a:t>
                </a:r>
              </a:p>
              <a:p>
                <a:pPr marL="0" marR="0" lvl="0" indent="0" algn="just" defTabSz="914400" rtl="0" eaLnBrk="1" fontAlgn="auto" latinLnBrk="0" hangingPunct="1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000" b="0" i="1" u="sng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Δίνονται</a:t>
                </a:r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: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𝑚</m:t>
                    </m:r>
                    <m:sSup>
                      <m:sSupPr>
                        <m:ctrlPr>
                          <a:rPr kumimoji="0" lang="el-GR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0" lang="el-GR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(</m:t>
                        </m:r>
                      </m:e>
                      <m:sup>
                        <m:r>
                          <a:rPr kumimoji="0" lang="el-GR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11</m:t>
                        </m:r>
                      </m:sup>
                    </m:sSup>
                    <m:r>
                      <a:rPr kumimoji="0" lang="en-US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𝐵</m:t>
                    </m:r>
                    <m:r>
                      <a:rPr kumimoji="0" lang="el-GR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)=11,0093</m:t>
                    </m:r>
                    <m:r>
                      <m:rPr>
                        <m:nor/>
                      </m:rPr>
                      <a:rPr kumimoji="0" lang="el-GR" sz="2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r>
                      <m:rPr>
                        <m:nor/>
                      </m:rPr>
                      <a:rPr kumimoji="0" lang="en-US" sz="2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amu</m:t>
                    </m:r>
                  </m:oMath>
                </a14:m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,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𝑚</m:t>
                    </m:r>
                    <m:sSup>
                      <m:sSupPr>
                        <m:ctrlPr>
                          <a:rPr kumimoji="0" lang="el-GR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0" lang="el-GR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(</m:t>
                        </m:r>
                      </m:e>
                      <m:sup>
                        <m:r>
                          <a:rPr kumimoji="0" lang="el-GR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16</m:t>
                        </m:r>
                      </m:sup>
                    </m:sSup>
                    <m:r>
                      <a:rPr kumimoji="0" lang="en-US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𝑂</m:t>
                    </m:r>
                    <m:r>
                      <a:rPr kumimoji="0" lang="el-GR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)=15,9949</m:t>
                    </m:r>
                    <m:r>
                      <m:rPr>
                        <m:nor/>
                      </m:rPr>
                      <a:rPr kumimoji="0" lang="el-GR" sz="2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r>
                      <m:rPr>
                        <m:nor/>
                      </m:rPr>
                      <a:rPr kumimoji="0" lang="en-US" sz="2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amu</m:t>
                    </m:r>
                  </m:oMath>
                </a14:m>
                <a:endParaRPr kumimoji="0" lang="el-GR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5ABAD8E-4BF5-4B7C-BE2B-19F2343B9A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50" y="-77594"/>
                <a:ext cx="11696700" cy="3657604"/>
              </a:xfrm>
              <a:prstGeom prst="rect">
                <a:avLst/>
              </a:prstGeom>
              <a:blipFill>
                <a:blip r:embed="rId2"/>
                <a:stretch>
                  <a:fillRect l="-574" r="-574" b="-21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0" name="Γραφή 19">
                <a:extLst>
                  <a:ext uri="{FF2B5EF4-FFF2-40B4-BE49-F238E27FC236}">
                    <a16:creationId xmlns:a16="http://schemas.microsoft.com/office/drawing/2014/main" id="{FB345D39-3D77-4C5A-8020-567BC6ED9A19}"/>
                  </a:ext>
                </a:extLst>
              </p14:cNvPr>
              <p14:cNvContentPartPr/>
              <p14:nvPr/>
            </p14:nvContentPartPr>
            <p14:xfrm>
              <a:off x="10774353" y="2993428"/>
              <a:ext cx="36000" cy="61200"/>
            </p14:xfrm>
          </p:contentPart>
        </mc:Choice>
        <mc:Fallback xmlns="">
          <p:pic>
            <p:nvPicPr>
              <p:cNvPr id="20" name="Γραφή 19">
                <a:extLst>
                  <a:ext uri="{FF2B5EF4-FFF2-40B4-BE49-F238E27FC236}">
                    <a16:creationId xmlns:a16="http://schemas.microsoft.com/office/drawing/2014/main" id="{FB345D39-3D77-4C5A-8020-567BC6ED9A19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0738353" y="2957788"/>
                <a:ext cx="107640" cy="132840"/>
              </a:xfrm>
              <a:prstGeom prst="rect">
                <a:avLst/>
              </a:prstGeom>
            </p:spPr>
          </p:pic>
        </mc:Fallback>
      </mc:AlternateContent>
      <p:grpSp>
        <p:nvGrpSpPr>
          <p:cNvPr id="29" name="Ομάδα 28">
            <a:extLst>
              <a:ext uri="{FF2B5EF4-FFF2-40B4-BE49-F238E27FC236}">
                <a16:creationId xmlns:a16="http://schemas.microsoft.com/office/drawing/2014/main" id="{00011374-A225-4579-852B-28C74139BDDA}"/>
              </a:ext>
            </a:extLst>
          </p:cNvPr>
          <p:cNvGrpSpPr/>
          <p:nvPr/>
        </p:nvGrpSpPr>
        <p:grpSpPr>
          <a:xfrm>
            <a:off x="11834913" y="1858348"/>
            <a:ext cx="257400" cy="1198080"/>
            <a:chOff x="11834913" y="1858348"/>
            <a:chExt cx="257400" cy="1198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21" name="Γραφή 20">
                  <a:extLst>
                    <a:ext uri="{FF2B5EF4-FFF2-40B4-BE49-F238E27FC236}">
                      <a16:creationId xmlns:a16="http://schemas.microsoft.com/office/drawing/2014/main" id="{338450DF-DDE1-4CDE-82EE-8D1AE265959E}"/>
                    </a:ext>
                  </a:extLst>
                </p14:cNvPr>
                <p14:cNvContentPartPr/>
                <p14:nvPr/>
              </p14:nvContentPartPr>
              <p14:xfrm>
                <a:off x="11933553" y="1858348"/>
                <a:ext cx="140400" cy="82080"/>
              </p14:xfrm>
            </p:contentPart>
          </mc:Choice>
          <mc:Fallback xmlns="">
            <p:pic>
              <p:nvPicPr>
                <p:cNvPr id="21" name="Γραφή 20">
                  <a:extLst>
                    <a:ext uri="{FF2B5EF4-FFF2-40B4-BE49-F238E27FC236}">
                      <a16:creationId xmlns:a16="http://schemas.microsoft.com/office/drawing/2014/main" id="{338450DF-DDE1-4CDE-82EE-8D1AE265959E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1897553" y="1822348"/>
                  <a:ext cx="212040" cy="15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22" name="Γραφή 21">
                  <a:extLst>
                    <a:ext uri="{FF2B5EF4-FFF2-40B4-BE49-F238E27FC236}">
                      <a16:creationId xmlns:a16="http://schemas.microsoft.com/office/drawing/2014/main" id="{F214C903-783B-46C9-BCF2-DC1744B91BC8}"/>
                    </a:ext>
                  </a:extLst>
                </p14:cNvPr>
                <p14:cNvContentPartPr/>
                <p14:nvPr/>
              </p14:nvContentPartPr>
              <p14:xfrm>
                <a:off x="12000513" y="1869868"/>
                <a:ext cx="25920" cy="1087560"/>
              </p14:xfrm>
            </p:contentPart>
          </mc:Choice>
          <mc:Fallback xmlns="">
            <p:pic>
              <p:nvPicPr>
                <p:cNvPr id="22" name="Γραφή 21">
                  <a:extLst>
                    <a:ext uri="{FF2B5EF4-FFF2-40B4-BE49-F238E27FC236}">
                      <a16:creationId xmlns:a16="http://schemas.microsoft.com/office/drawing/2014/main" id="{F214C903-783B-46C9-BCF2-DC1744B91BC8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1964873" y="1834228"/>
                  <a:ext cx="97560" cy="115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3" name="Γραφή 22">
                  <a:extLst>
                    <a:ext uri="{FF2B5EF4-FFF2-40B4-BE49-F238E27FC236}">
                      <a16:creationId xmlns:a16="http://schemas.microsoft.com/office/drawing/2014/main" id="{8414B1A9-5A91-4D25-BD9F-4184C80D7D21}"/>
                    </a:ext>
                  </a:extLst>
                </p14:cNvPr>
                <p14:cNvContentPartPr/>
                <p14:nvPr/>
              </p14:nvContentPartPr>
              <p14:xfrm>
                <a:off x="11951553" y="2909548"/>
                <a:ext cx="46800" cy="122040"/>
              </p14:xfrm>
            </p:contentPart>
          </mc:Choice>
          <mc:Fallback xmlns="">
            <p:pic>
              <p:nvPicPr>
                <p:cNvPr id="23" name="Γραφή 22">
                  <a:extLst>
                    <a:ext uri="{FF2B5EF4-FFF2-40B4-BE49-F238E27FC236}">
                      <a16:creationId xmlns:a16="http://schemas.microsoft.com/office/drawing/2014/main" id="{8414B1A9-5A91-4D25-BD9F-4184C80D7D21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1915913" y="2873548"/>
                  <a:ext cx="118440" cy="19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24" name="Γραφή 23">
                  <a:extLst>
                    <a:ext uri="{FF2B5EF4-FFF2-40B4-BE49-F238E27FC236}">
                      <a16:creationId xmlns:a16="http://schemas.microsoft.com/office/drawing/2014/main" id="{DC1F54DC-F9BC-4C79-A4E5-DF0A6748768C}"/>
                    </a:ext>
                  </a:extLst>
                </p14:cNvPr>
                <p14:cNvContentPartPr/>
                <p14:nvPr/>
              </p14:nvContentPartPr>
              <p14:xfrm>
                <a:off x="12027513" y="2895508"/>
                <a:ext cx="64800" cy="139320"/>
              </p14:xfrm>
            </p:contentPart>
          </mc:Choice>
          <mc:Fallback xmlns="">
            <p:pic>
              <p:nvPicPr>
                <p:cNvPr id="24" name="Γραφή 23">
                  <a:extLst>
                    <a:ext uri="{FF2B5EF4-FFF2-40B4-BE49-F238E27FC236}">
                      <a16:creationId xmlns:a16="http://schemas.microsoft.com/office/drawing/2014/main" id="{DC1F54DC-F9BC-4C79-A4E5-DF0A6748768C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1991513" y="2859868"/>
                  <a:ext cx="13644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25" name="Γραφή 24">
                  <a:extLst>
                    <a:ext uri="{FF2B5EF4-FFF2-40B4-BE49-F238E27FC236}">
                      <a16:creationId xmlns:a16="http://schemas.microsoft.com/office/drawing/2014/main" id="{83A94FFC-AE3E-4946-A215-E1E809D8611D}"/>
                    </a:ext>
                  </a:extLst>
                </p14:cNvPr>
                <p14:cNvContentPartPr/>
                <p14:nvPr/>
              </p14:nvContentPartPr>
              <p14:xfrm>
                <a:off x="12024993" y="2893348"/>
                <a:ext cx="360" cy="102600"/>
              </p14:xfrm>
            </p:contentPart>
          </mc:Choice>
          <mc:Fallback xmlns="">
            <p:pic>
              <p:nvPicPr>
                <p:cNvPr id="25" name="Γραφή 24">
                  <a:extLst>
                    <a:ext uri="{FF2B5EF4-FFF2-40B4-BE49-F238E27FC236}">
                      <a16:creationId xmlns:a16="http://schemas.microsoft.com/office/drawing/2014/main" id="{83A94FFC-AE3E-4946-A215-E1E809D8611D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1988993" y="2857348"/>
                  <a:ext cx="72000" cy="17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7" name="Γραφή 26">
                  <a:extLst>
                    <a:ext uri="{FF2B5EF4-FFF2-40B4-BE49-F238E27FC236}">
                      <a16:creationId xmlns:a16="http://schemas.microsoft.com/office/drawing/2014/main" id="{6E51EA66-557A-4839-9B4E-05D1ADD84645}"/>
                    </a:ext>
                  </a:extLst>
                </p14:cNvPr>
                <p14:cNvContentPartPr/>
                <p14:nvPr/>
              </p14:nvContentPartPr>
              <p14:xfrm>
                <a:off x="11841033" y="3026908"/>
                <a:ext cx="360" cy="360"/>
              </p14:xfrm>
            </p:contentPart>
          </mc:Choice>
          <mc:Fallback xmlns="">
            <p:pic>
              <p:nvPicPr>
                <p:cNvPr id="27" name="Γραφή 26">
                  <a:extLst>
                    <a:ext uri="{FF2B5EF4-FFF2-40B4-BE49-F238E27FC236}">
                      <a16:creationId xmlns:a16="http://schemas.microsoft.com/office/drawing/2014/main" id="{6E51EA66-557A-4839-9B4E-05D1ADD84645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1805393" y="2990908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8" name="Γραφή 27">
                  <a:extLst>
                    <a:ext uri="{FF2B5EF4-FFF2-40B4-BE49-F238E27FC236}">
                      <a16:creationId xmlns:a16="http://schemas.microsoft.com/office/drawing/2014/main" id="{5ABE5739-79B1-49E6-A90A-1B1D2A00EFFF}"/>
                    </a:ext>
                  </a:extLst>
                </p14:cNvPr>
                <p14:cNvContentPartPr/>
                <p14:nvPr/>
              </p14:nvContentPartPr>
              <p14:xfrm>
                <a:off x="11834913" y="3045268"/>
                <a:ext cx="130680" cy="11160"/>
              </p14:xfrm>
            </p:contentPart>
          </mc:Choice>
          <mc:Fallback xmlns="">
            <p:pic>
              <p:nvPicPr>
                <p:cNvPr id="28" name="Γραφή 27">
                  <a:extLst>
                    <a:ext uri="{FF2B5EF4-FFF2-40B4-BE49-F238E27FC236}">
                      <a16:creationId xmlns:a16="http://schemas.microsoft.com/office/drawing/2014/main" id="{5ABE5739-79B1-49E6-A90A-1B1D2A00EFFF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11798913" y="3009268"/>
                  <a:ext cx="202320" cy="82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6" name="Ομάδα 45">
            <a:extLst>
              <a:ext uri="{FF2B5EF4-FFF2-40B4-BE49-F238E27FC236}">
                <a16:creationId xmlns:a16="http://schemas.microsoft.com/office/drawing/2014/main" id="{778EB9D7-C6BC-4EC0-A37E-0498D96D30A3}"/>
              </a:ext>
            </a:extLst>
          </p:cNvPr>
          <p:cNvGrpSpPr/>
          <p:nvPr/>
        </p:nvGrpSpPr>
        <p:grpSpPr>
          <a:xfrm>
            <a:off x="10245513" y="1706428"/>
            <a:ext cx="1785600" cy="1415880"/>
            <a:chOff x="10245513" y="1706428"/>
            <a:chExt cx="1785600" cy="1415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8" name="Γραφή 7">
                  <a:extLst>
                    <a:ext uri="{FF2B5EF4-FFF2-40B4-BE49-F238E27FC236}">
                      <a16:creationId xmlns:a16="http://schemas.microsoft.com/office/drawing/2014/main" id="{62AEB948-4B2F-40D1-878D-37BB1F82A19C}"/>
                    </a:ext>
                  </a:extLst>
                </p14:cNvPr>
                <p14:cNvContentPartPr/>
                <p14:nvPr/>
              </p14:nvContentPartPr>
              <p14:xfrm>
                <a:off x="10367193" y="1706428"/>
                <a:ext cx="1663920" cy="1298160"/>
              </p14:xfrm>
            </p:contentPart>
          </mc:Choice>
          <mc:Fallback xmlns="">
            <p:pic>
              <p:nvPicPr>
                <p:cNvPr id="8" name="Γραφή 7">
                  <a:extLst>
                    <a:ext uri="{FF2B5EF4-FFF2-40B4-BE49-F238E27FC236}">
                      <a16:creationId xmlns:a16="http://schemas.microsoft.com/office/drawing/2014/main" id="{62AEB948-4B2F-40D1-878D-37BB1F82A19C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0331193" y="1670788"/>
                  <a:ext cx="1735560" cy="136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9" name="Γραφή 8">
                  <a:extLst>
                    <a:ext uri="{FF2B5EF4-FFF2-40B4-BE49-F238E27FC236}">
                      <a16:creationId xmlns:a16="http://schemas.microsoft.com/office/drawing/2014/main" id="{15C2AD07-5BAE-4B9A-A88D-E5B35E7BFAA8}"/>
                    </a:ext>
                  </a:extLst>
                </p14:cNvPr>
                <p14:cNvContentPartPr/>
                <p14:nvPr/>
              </p14:nvContentPartPr>
              <p14:xfrm>
                <a:off x="10591833" y="3042388"/>
                <a:ext cx="360" cy="360"/>
              </p14:xfrm>
            </p:contentPart>
          </mc:Choice>
          <mc:Fallback xmlns="">
            <p:pic>
              <p:nvPicPr>
                <p:cNvPr id="9" name="Γραφή 8">
                  <a:extLst>
                    <a:ext uri="{FF2B5EF4-FFF2-40B4-BE49-F238E27FC236}">
                      <a16:creationId xmlns:a16="http://schemas.microsoft.com/office/drawing/2014/main" id="{15C2AD07-5BAE-4B9A-A88D-E5B35E7BFAA8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0556193" y="3006388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10" name="Γραφή 9">
                  <a:extLst>
                    <a:ext uri="{FF2B5EF4-FFF2-40B4-BE49-F238E27FC236}">
                      <a16:creationId xmlns:a16="http://schemas.microsoft.com/office/drawing/2014/main" id="{EFD0DAD3-F3C1-4BA9-ACBF-DADEE029C054}"/>
                    </a:ext>
                  </a:extLst>
                </p14:cNvPr>
                <p14:cNvContentPartPr/>
                <p14:nvPr/>
              </p14:nvContentPartPr>
              <p14:xfrm>
                <a:off x="10591833" y="3041668"/>
                <a:ext cx="28080" cy="1080"/>
              </p14:xfrm>
            </p:contentPart>
          </mc:Choice>
          <mc:Fallback xmlns="">
            <p:pic>
              <p:nvPicPr>
                <p:cNvPr id="10" name="Γραφή 9">
                  <a:extLst>
                    <a:ext uri="{FF2B5EF4-FFF2-40B4-BE49-F238E27FC236}">
                      <a16:creationId xmlns:a16="http://schemas.microsoft.com/office/drawing/2014/main" id="{EFD0DAD3-F3C1-4BA9-ACBF-DADEE029C054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0556193" y="3005668"/>
                  <a:ext cx="9972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11" name="Γραφή 10">
                  <a:extLst>
                    <a:ext uri="{FF2B5EF4-FFF2-40B4-BE49-F238E27FC236}">
                      <a16:creationId xmlns:a16="http://schemas.microsoft.com/office/drawing/2014/main" id="{9181874E-D216-4BF9-B766-90B1346EA1E5}"/>
                    </a:ext>
                  </a:extLst>
                </p14:cNvPr>
                <p14:cNvContentPartPr/>
                <p14:nvPr/>
              </p14:nvContentPartPr>
              <p14:xfrm>
                <a:off x="10673913" y="3029428"/>
                <a:ext cx="50760" cy="360"/>
              </p14:xfrm>
            </p:contentPart>
          </mc:Choice>
          <mc:Fallback xmlns="">
            <p:pic>
              <p:nvPicPr>
                <p:cNvPr id="11" name="Γραφή 10">
                  <a:extLst>
                    <a:ext uri="{FF2B5EF4-FFF2-40B4-BE49-F238E27FC236}">
                      <a16:creationId xmlns:a16="http://schemas.microsoft.com/office/drawing/2014/main" id="{9181874E-D216-4BF9-B766-90B1346EA1E5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10638273" y="2993788"/>
                  <a:ext cx="1224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12" name="Γραφή 11">
                  <a:extLst>
                    <a:ext uri="{FF2B5EF4-FFF2-40B4-BE49-F238E27FC236}">
                      <a16:creationId xmlns:a16="http://schemas.microsoft.com/office/drawing/2014/main" id="{A6611796-263E-4BCA-A58C-512712B8F198}"/>
                    </a:ext>
                  </a:extLst>
                </p14:cNvPr>
                <p14:cNvContentPartPr/>
                <p14:nvPr/>
              </p14:nvContentPartPr>
              <p14:xfrm>
                <a:off x="10767153" y="3017548"/>
                <a:ext cx="71280" cy="8280"/>
              </p14:xfrm>
            </p:contentPart>
          </mc:Choice>
          <mc:Fallback xmlns="">
            <p:pic>
              <p:nvPicPr>
                <p:cNvPr id="12" name="Γραφή 11">
                  <a:extLst>
                    <a:ext uri="{FF2B5EF4-FFF2-40B4-BE49-F238E27FC236}">
                      <a16:creationId xmlns:a16="http://schemas.microsoft.com/office/drawing/2014/main" id="{A6611796-263E-4BCA-A58C-512712B8F198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10731513" y="2981548"/>
                  <a:ext cx="14292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13" name="Γραφή 12">
                  <a:extLst>
                    <a:ext uri="{FF2B5EF4-FFF2-40B4-BE49-F238E27FC236}">
                      <a16:creationId xmlns:a16="http://schemas.microsoft.com/office/drawing/2014/main" id="{9ECC9B87-1558-49F1-902C-18FA150AB0D3}"/>
                    </a:ext>
                  </a:extLst>
                </p14:cNvPr>
                <p14:cNvContentPartPr/>
                <p14:nvPr/>
              </p14:nvContentPartPr>
              <p14:xfrm>
                <a:off x="10924113" y="2978308"/>
                <a:ext cx="144720" cy="27360"/>
              </p14:xfrm>
            </p:contentPart>
          </mc:Choice>
          <mc:Fallback xmlns="">
            <p:pic>
              <p:nvPicPr>
                <p:cNvPr id="13" name="Γραφή 12">
                  <a:extLst>
                    <a:ext uri="{FF2B5EF4-FFF2-40B4-BE49-F238E27FC236}">
                      <a16:creationId xmlns:a16="http://schemas.microsoft.com/office/drawing/2014/main" id="{9ECC9B87-1558-49F1-902C-18FA150AB0D3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10888473" y="2942668"/>
                  <a:ext cx="216360" cy="9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14" name="Γραφή 13">
                  <a:extLst>
                    <a:ext uri="{FF2B5EF4-FFF2-40B4-BE49-F238E27FC236}">
                      <a16:creationId xmlns:a16="http://schemas.microsoft.com/office/drawing/2014/main" id="{A43C64C6-9C7F-4DD8-A6D7-7A33960EB3E2}"/>
                    </a:ext>
                  </a:extLst>
                </p14:cNvPr>
                <p14:cNvContentPartPr/>
                <p14:nvPr/>
              </p14:nvContentPartPr>
              <p14:xfrm>
                <a:off x="10616313" y="3001348"/>
                <a:ext cx="10440" cy="3960"/>
              </p14:xfrm>
            </p:contentPart>
          </mc:Choice>
          <mc:Fallback xmlns="">
            <p:pic>
              <p:nvPicPr>
                <p:cNvPr id="14" name="Γραφή 13">
                  <a:extLst>
                    <a:ext uri="{FF2B5EF4-FFF2-40B4-BE49-F238E27FC236}">
                      <a16:creationId xmlns:a16="http://schemas.microsoft.com/office/drawing/2014/main" id="{A43C64C6-9C7F-4DD8-A6D7-7A33960EB3E2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10580673" y="2965348"/>
                  <a:ext cx="82080" cy="7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15" name="Γραφή 14">
                  <a:extLst>
                    <a:ext uri="{FF2B5EF4-FFF2-40B4-BE49-F238E27FC236}">
                      <a16:creationId xmlns:a16="http://schemas.microsoft.com/office/drawing/2014/main" id="{9E30447A-83FF-4D88-A09D-04AA74A0CBC0}"/>
                    </a:ext>
                  </a:extLst>
                </p14:cNvPr>
                <p14:cNvContentPartPr/>
                <p14:nvPr/>
              </p14:nvContentPartPr>
              <p14:xfrm>
                <a:off x="10626753" y="2998468"/>
                <a:ext cx="110880" cy="6120"/>
              </p14:xfrm>
            </p:contentPart>
          </mc:Choice>
          <mc:Fallback xmlns="">
            <p:pic>
              <p:nvPicPr>
                <p:cNvPr id="15" name="Γραφή 14">
                  <a:extLst>
                    <a:ext uri="{FF2B5EF4-FFF2-40B4-BE49-F238E27FC236}">
                      <a16:creationId xmlns:a16="http://schemas.microsoft.com/office/drawing/2014/main" id="{9E30447A-83FF-4D88-A09D-04AA74A0CBC0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10590753" y="2962468"/>
                  <a:ext cx="18252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16" name="Γραφή 15">
                  <a:extLst>
                    <a:ext uri="{FF2B5EF4-FFF2-40B4-BE49-F238E27FC236}">
                      <a16:creationId xmlns:a16="http://schemas.microsoft.com/office/drawing/2014/main" id="{1C4B1AB4-985D-4BA4-B2F4-4600A4D7CD34}"/>
                    </a:ext>
                  </a:extLst>
                </p14:cNvPr>
                <p14:cNvContentPartPr/>
                <p14:nvPr/>
              </p14:nvContentPartPr>
              <p14:xfrm>
                <a:off x="10718193" y="2993428"/>
                <a:ext cx="192960" cy="8280"/>
              </p14:xfrm>
            </p:contentPart>
          </mc:Choice>
          <mc:Fallback xmlns="">
            <p:pic>
              <p:nvPicPr>
                <p:cNvPr id="16" name="Γραφή 15">
                  <a:extLst>
                    <a:ext uri="{FF2B5EF4-FFF2-40B4-BE49-F238E27FC236}">
                      <a16:creationId xmlns:a16="http://schemas.microsoft.com/office/drawing/2014/main" id="{1C4B1AB4-985D-4BA4-B2F4-4600A4D7CD34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10682553" y="2957428"/>
                  <a:ext cx="26460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17" name="Γραφή 16">
                  <a:extLst>
                    <a:ext uri="{FF2B5EF4-FFF2-40B4-BE49-F238E27FC236}">
                      <a16:creationId xmlns:a16="http://schemas.microsoft.com/office/drawing/2014/main" id="{58CC6E09-94A7-479E-A9E0-1E6F58D15BFD}"/>
                    </a:ext>
                  </a:extLst>
                </p14:cNvPr>
                <p14:cNvContentPartPr/>
                <p14:nvPr/>
              </p14:nvContentPartPr>
              <p14:xfrm>
                <a:off x="10969833" y="2980468"/>
                <a:ext cx="25560" cy="1800"/>
              </p14:xfrm>
            </p:contentPart>
          </mc:Choice>
          <mc:Fallback xmlns="">
            <p:pic>
              <p:nvPicPr>
                <p:cNvPr id="17" name="Γραφή 16">
                  <a:extLst>
                    <a:ext uri="{FF2B5EF4-FFF2-40B4-BE49-F238E27FC236}">
                      <a16:creationId xmlns:a16="http://schemas.microsoft.com/office/drawing/2014/main" id="{58CC6E09-94A7-479E-A9E0-1E6F58D15BFD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10934193" y="2944828"/>
                  <a:ext cx="97200" cy="7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18" name="Γραφή 17">
                  <a:extLst>
                    <a:ext uri="{FF2B5EF4-FFF2-40B4-BE49-F238E27FC236}">
                      <a16:creationId xmlns:a16="http://schemas.microsoft.com/office/drawing/2014/main" id="{79B4FEDF-031C-4FEE-B892-6DCA435FCE15}"/>
                    </a:ext>
                  </a:extLst>
                </p14:cNvPr>
                <p14:cNvContentPartPr/>
                <p14:nvPr/>
              </p14:nvContentPartPr>
              <p14:xfrm>
                <a:off x="10245513" y="3052468"/>
                <a:ext cx="1565640" cy="69840"/>
              </p14:xfrm>
            </p:contentPart>
          </mc:Choice>
          <mc:Fallback xmlns="">
            <p:pic>
              <p:nvPicPr>
                <p:cNvPr id="18" name="Γραφή 17">
                  <a:extLst>
                    <a:ext uri="{FF2B5EF4-FFF2-40B4-BE49-F238E27FC236}">
                      <a16:creationId xmlns:a16="http://schemas.microsoft.com/office/drawing/2014/main" id="{79B4FEDF-031C-4FEE-B892-6DCA435FCE15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10209873" y="3016468"/>
                  <a:ext cx="1637280" cy="14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0" name="Γραφή 29">
                  <a:extLst>
                    <a:ext uri="{FF2B5EF4-FFF2-40B4-BE49-F238E27FC236}">
                      <a16:creationId xmlns:a16="http://schemas.microsoft.com/office/drawing/2014/main" id="{13D15104-DDC6-4447-AB07-12589F3367A0}"/>
                    </a:ext>
                  </a:extLst>
                </p14:cNvPr>
                <p14:cNvContentPartPr/>
                <p14:nvPr/>
              </p14:nvContentPartPr>
              <p14:xfrm>
                <a:off x="11100873" y="2946628"/>
                <a:ext cx="10440" cy="360"/>
              </p14:xfrm>
            </p:contentPart>
          </mc:Choice>
          <mc:Fallback xmlns="">
            <p:pic>
              <p:nvPicPr>
                <p:cNvPr id="30" name="Γραφή 29">
                  <a:extLst>
                    <a:ext uri="{FF2B5EF4-FFF2-40B4-BE49-F238E27FC236}">
                      <a16:creationId xmlns:a16="http://schemas.microsoft.com/office/drawing/2014/main" id="{13D15104-DDC6-4447-AB07-12589F3367A0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11065233" y="2910628"/>
                  <a:ext cx="8208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31" name="Γραφή 30">
                  <a:extLst>
                    <a:ext uri="{FF2B5EF4-FFF2-40B4-BE49-F238E27FC236}">
                      <a16:creationId xmlns:a16="http://schemas.microsoft.com/office/drawing/2014/main" id="{0872177A-A43C-4265-B475-25C5B24CD93F}"/>
                    </a:ext>
                  </a:extLst>
                </p14:cNvPr>
                <p14:cNvContentPartPr/>
                <p14:nvPr/>
              </p14:nvContentPartPr>
              <p14:xfrm>
                <a:off x="11087553" y="2977588"/>
                <a:ext cx="1080" cy="1080"/>
              </p14:xfrm>
            </p:contentPart>
          </mc:Choice>
          <mc:Fallback xmlns="">
            <p:pic>
              <p:nvPicPr>
                <p:cNvPr id="31" name="Γραφή 30">
                  <a:extLst>
                    <a:ext uri="{FF2B5EF4-FFF2-40B4-BE49-F238E27FC236}">
                      <a16:creationId xmlns:a16="http://schemas.microsoft.com/office/drawing/2014/main" id="{0872177A-A43C-4265-B475-25C5B24CD93F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11051553" y="2941948"/>
                  <a:ext cx="7272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32" name="Γραφή 31">
                  <a:extLst>
                    <a:ext uri="{FF2B5EF4-FFF2-40B4-BE49-F238E27FC236}">
                      <a16:creationId xmlns:a16="http://schemas.microsoft.com/office/drawing/2014/main" id="{8B0DB878-F1AD-4C02-A0C2-124D72A50A62}"/>
                    </a:ext>
                  </a:extLst>
                </p14:cNvPr>
                <p14:cNvContentPartPr/>
                <p14:nvPr/>
              </p14:nvContentPartPr>
              <p14:xfrm>
                <a:off x="11088273" y="2967148"/>
                <a:ext cx="32760" cy="11880"/>
              </p14:xfrm>
            </p:contentPart>
          </mc:Choice>
          <mc:Fallback xmlns="">
            <p:pic>
              <p:nvPicPr>
                <p:cNvPr id="32" name="Γραφή 31">
                  <a:extLst>
                    <a:ext uri="{FF2B5EF4-FFF2-40B4-BE49-F238E27FC236}">
                      <a16:creationId xmlns:a16="http://schemas.microsoft.com/office/drawing/2014/main" id="{8B0DB878-F1AD-4C02-A0C2-124D72A50A62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11052633" y="2931148"/>
                  <a:ext cx="104400" cy="8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33" name="Γραφή 32">
                  <a:extLst>
                    <a:ext uri="{FF2B5EF4-FFF2-40B4-BE49-F238E27FC236}">
                      <a16:creationId xmlns:a16="http://schemas.microsoft.com/office/drawing/2014/main" id="{CCB85C46-0223-41CF-958C-809DB5829818}"/>
                    </a:ext>
                  </a:extLst>
                </p14:cNvPr>
                <p14:cNvContentPartPr/>
                <p14:nvPr/>
              </p14:nvContentPartPr>
              <p14:xfrm>
                <a:off x="11137953" y="2972188"/>
                <a:ext cx="38880" cy="4680"/>
              </p14:xfrm>
            </p:contentPart>
          </mc:Choice>
          <mc:Fallback xmlns="">
            <p:pic>
              <p:nvPicPr>
                <p:cNvPr id="33" name="Γραφή 32">
                  <a:extLst>
                    <a:ext uri="{FF2B5EF4-FFF2-40B4-BE49-F238E27FC236}">
                      <a16:creationId xmlns:a16="http://schemas.microsoft.com/office/drawing/2014/main" id="{CCB85C46-0223-41CF-958C-809DB5829818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11102313" y="2936188"/>
                  <a:ext cx="110520" cy="7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34" name="Γραφή 33">
                  <a:extLst>
                    <a:ext uri="{FF2B5EF4-FFF2-40B4-BE49-F238E27FC236}">
                      <a16:creationId xmlns:a16="http://schemas.microsoft.com/office/drawing/2014/main" id="{8A2B2743-3262-492E-8A7D-089991B2D622}"/>
                    </a:ext>
                  </a:extLst>
                </p14:cNvPr>
                <p14:cNvContentPartPr/>
                <p14:nvPr/>
              </p14:nvContentPartPr>
              <p14:xfrm>
                <a:off x="11216073" y="2973628"/>
                <a:ext cx="30240" cy="2520"/>
              </p14:xfrm>
            </p:contentPart>
          </mc:Choice>
          <mc:Fallback xmlns="">
            <p:pic>
              <p:nvPicPr>
                <p:cNvPr id="34" name="Γραφή 33">
                  <a:extLst>
                    <a:ext uri="{FF2B5EF4-FFF2-40B4-BE49-F238E27FC236}">
                      <a16:creationId xmlns:a16="http://schemas.microsoft.com/office/drawing/2014/main" id="{8A2B2743-3262-492E-8A7D-089991B2D622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11180433" y="2937628"/>
                  <a:ext cx="10188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35" name="Γραφή 34">
                  <a:extLst>
                    <a:ext uri="{FF2B5EF4-FFF2-40B4-BE49-F238E27FC236}">
                      <a16:creationId xmlns:a16="http://schemas.microsoft.com/office/drawing/2014/main" id="{F070C0F5-3152-4353-A57C-936E8E434C08}"/>
                    </a:ext>
                  </a:extLst>
                </p14:cNvPr>
                <p14:cNvContentPartPr/>
                <p14:nvPr/>
              </p14:nvContentPartPr>
              <p14:xfrm>
                <a:off x="11270793" y="2975068"/>
                <a:ext cx="7560" cy="360"/>
              </p14:xfrm>
            </p:contentPart>
          </mc:Choice>
          <mc:Fallback xmlns="">
            <p:pic>
              <p:nvPicPr>
                <p:cNvPr id="35" name="Γραφή 34">
                  <a:extLst>
                    <a:ext uri="{FF2B5EF4-FFF2-40B4-BE49-F238E27FC236}">
                      <a16:creationId xmlns:a16="http://schemas.microsoft.com/office/drawing/2014/main" id="{F070C0F5-3152-4353-A57C-936E8E434C08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11234793" y="2939068"/>
                  <a:ext cx="792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36" name="Γραφή 35">
                  <a:extLst>
                    <a:ext uri="{FF2B5EF4-FFF2-40B4-BE49-F238E27FC236}">
                      <a16:creationId xmlns:a16="http://schemas.microsoft.com/office/drawing/2014/main" id="{F370B4F3-F1C8-45E9-906B-663D2C76924B}"/>
                    </a:ext>
                  </a:extLst>
                </p14:cNvPr>
                <p14:cNvContentPartPr/>
                <p14:nvPr/>
              </p14:nvContentPartPr>
              <p14:xfrm>
                <a:off x="11331273" y="2965708"/>
                <a:ext cx="38880" cy="3960"/>
              </p14:xfrm>
            </p:contentPart>
          </mc:Choice>
          <mc:Fallback xmlns="">
            <p:pic>
              <p:nvPicPr>
                <p:cNvPr id="36" name="Γραφή 35">
                  <a:extLst>
                    <a:ext uri="{FF2B5EF4-FFF2-40B4-BE49-F238E27FC236}">
                      <a16:creationId xmlns:a16="http://schemas.microsoft.com/office/drawing/2014/main" id="{F370B4F3-F1C8-45E9-906B-663D2C76924B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11295633" y="2929708"/>
                  <a:ext cx="110520" cy="7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37" name="Γραφή 36">
                  <a:extLst>
                    <a:ext uri="{FF2B5EF4-FFF2-40B4-BE49-F238E27FC236}">
                      <a16:creationId xmlns:a16="http://schemas.microsoft.com/office/drawing/2014/main" id="{DEF1F5D5-CEF8-4EB3-AF9C-54C59A8B3A63}"/>
                    </a:ext>
                  </a:extLst>
                </p14:cNvPr>
                <p14:cNvContentPartPr/>
                <p14:nvPr/>
              </p14:nvContentPartPr>
              <p14:xfrm>
                <a:off x="11410113" y="2960668"/>
                <a:ext cx="66600" cy="3960"/>
              </p14:xfrm>
            </p:contentPart>
          </mc:Choice>
          <mc:Fallback xmlns="">
            <p:pic>
              <p:nvPicPr>
                <p:cNvPr id="37" name="Γραφή 36">
                  <a:extLst>
                    <a:ext uri="{FF2B5EF4-FFF2-40B4-BE49-F238E27FC236}">
                      <a16:creationId xmlns:a16="http://schemas.microsoft.com/office/drawing/2014/main" id="{DEF1F5D5-CEF8-4EB3-AF9C-54C59A8B3A63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11374473" y="2925028"/>
                  <a:ext cx="138240" cy="7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38" name="Γραφή 37">
                  <a:extLst>
                    <a:ext uri="{FF2B5EF4-FFF2-40B4-BE49-F238E27FC236}">
                      <a16:creationId xmlns:a16="http://schemas.microsoft.com/office/drawing/2014/main" id="{9261D642-5BC3-46C9-AF56-AB9C4E452681}"/>
                    </a:ext>
                  </a:extLst>
                </p14:cNvPr>
                <p14:cNvContentPartPr/>
                <p14:nvPr/>
              </p14:nvContentPartPr>
              <p14:xfrm>
                <a:off x="11576073" y="2938708"/>
                <a:ext cx="360" cy="360"/>
              </p14:xfrm>
            </p:contentPart>
          </mc:Choice>
          <mc:Fallback xmlns="">
            <p:pic>
              <p:nvPicPr>
                <p:cNvPr id="38" name="Γραφή 37">
                  <a:extLst>
                    <a:ext uri="{FF2B5EF4-FFF2-40B4-BE49-F238E27FC236}">
                      <a16:creationId xmlns:a16="http://schemas.microsoft.com/office/drawing/2014/main" id="{9261D642-5BC3-46C9-AF56-AB9C4E452681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1540073" y="2902708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39" name="Γραφή 38">
                  <a:extLst>
                    <a:ext uri="{FF2B5EF4-FFF2-40B4-BE49-F238E27FC236}">
                      <a16:creationId xmlns:a16="http://schemas.microsoft.com/office/drawing/2014/main" id="{E3DFB401-412C-4FDA-A229-C7C7BDD2DE97}"/>
                    </a:ext>
                  </a:extLst>
                </p14:cNvPr>
                <p14:cNvContentPartPr/>
                <p14:nvPr/>
              </p14:nvContentPartPr>
              <p14:xfrm>
                <a:off x="11576073" y="2935828"/>
                <a:ext cx="83880" cy="3240"/>
              </p14:xfrm>
            </p:contentPart>
          </mc:Choice>
          <mc:Fallback xmlns="">
            <p:pic>
              <p:nvPicPr>
                <p:cNvPr id="39" name="Γραφή 38">
                  <a:extLst>
                    <a:ext uri="{FF2B5EF4-FFF2-40B4-BE49-F238E27FC236}">
                      <a16:creationId xmlns:a16="http://schemas.microsoft.com/office/drawing/2014/main" id="{E3DFB401-412C-4FDA-A229-C7C7BDD2DE97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1540073" y="2900188"/>
                  <a:ext cx="155520" cy="7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0" name="Γραφή 39">
                  <a:extLst>
                    <a:ext uri="{FF2B5EF4-FFF2-40B4-BE49-F238E27FC236}">
                      <a16:creationId xmlns:a16="http://schemas.microsoft.com/office/drawing/2014/main" id="{891D9A3C-4407-48C9-8390-5F5F0DA30BFC}"/>
                    </a:ext>
                  </a:extLst>
                </p14:cNvPr>
                <p14:cNvContentPartPr/>
                <p14:nvPr/>
              </p14:nvContentPartPr>
              <p14:xfrm>
                <a:off x="11659593" y="2910268"/>
                <a:ext cx="148680" cy="25920"/>
              </p14:xfrm>
            </p:contentPart>
          </mc:Choice>
          <mc:Fallback xmlns="">
            <p:pic>
              <p:nvPicPr>
                <p:cNvPr id="40" name="Γραφή 39">
                  <a:extLst>
                    <a:ext uri="{FF2B5EF4-FFF2-40B4-BE49-F238E27FC236}">
                      <a16:creationId xmlns:a16="http://schemas.microsoft.com/office/drawing/2014/main" id="{891D9A3C-4407-48C9-8390-5F5F0DA30BFC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11623953" y="2874628"/>
                  <a:ext cx="22032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1" name="Γραφή 40">
                  <a:extLst>
                    <a:ext uri="{FF2B5EF4-FFF2-40B4-BE49-F238E27FC236}">
                      <a16:creationId xmlns:a16="http://schemas.microsoft.com/office/drawing/2014/main" id="{AF56A9AA-DD1C-4BBC-B8E5-4A371831AC44}"/>
                    </a:ext>
                  </a:extLst>
                </p14:cNvPr>
                <p14:cNvContentPartPr/>
                <p14:nvPr/>
              </p14:nvContentPartPr>
              <p14:xfrm>
                <a:off x="11799273" y="2903068"/>
                <a:ext cx="73800" cy="8280"/>
              </p14:xfrm>
            </p:contentPart>
          </mc:Choice>
          <mc:Fallback xmlns="">
            <p:pic>
              <p:nvPicPr>
                <p:cNvPr id="41" name="Γραφή 40">
                  <a:extLst>
                    <a:ext uri="{FF2B5EF4-FFF2-40B4-BE49-F238E27FC236}">
                      <a16:creationId xmlns:a16="http://schemas.microsoft.com/office/drawing/2014/main" id="{AF56A9AA-DD1C-4BBC-B8E5-4A371831AC44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11763633" y="2867428"/>
                  <a:ext cx="14544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2" name="Γραφή 41">
                  <a:extLst>
                    <a:ext uri="{FF2B5EF4-FFF2-40B4-BE49-F238E27FC236}">
                      <a16:creationId xmlns:a16="http://schemas.microsoft.com/office/drawing/2014/main" id="{C1CC21C2-5EDB-41E4-9050-B6AE65BC6BBF}"/>
                    </a:ext>
                  </a:extLst>
                </p14:cNvPr>
                <p14:cNvContentPartPr/>
                <p14:nvPr/>
              </p14:nvContentPartPr>
              <p14:xfrm>
                <a:off x="11681913" y="2923948"/>
                <a:ext cx="9000" cy="5760"/>
              </p14:xfrm>
            </p:contentPart>
          </mc:Choice>
          <mc:Fallback xmlns="">
            <p:pic>
              <p:nvPicPr>
                <p:cNvPr id="42" name="Γραφή 41">
                  <a:extLst>
                    <a:ext uri="{FF2B5EF4-FFF2-40B4-BE49-F238E27FC236}">
                      <a16:creationId xmlns:a16="http://schemas.microsoft.com/office/drawing/2014/main" id="{C1CC21C2-5EDB-41E4-9050-B6AE65BC6BBF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1645913" y="2888308"/>
                  <a:ext cx="80640" cy="7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3" name="Γραφή 42">
                  <a:extLst>
                    <a:ext uri="{FF2B5EF4-FFF2-40B4-BE49-F238E27FC236}">
                      <a16:creationId xmlns:a16="http://schemas.microsoft.com/office/drawing/2014/main" id="{5AE28382-FBC4-49C4-98D4-DB63AFE3AAF7}"/>
                    </a:ext>
                  </a:extLst>
                </p14:cNvPr>
                <p14:cNvContentPartPr/>
                <p14:nvPr/>
              </p14:nvContentPartPr>
              <p14:xfrm>
                <a:off x="11690553" y="2929348"/>
                <a:ext cx="95040" cy="13680"/>
              </p14:xfrm>
            </p:contentPart>
          </mc:Choice>
          <mc:Fallback xmlns="">
            <p:pic>
              <p:nvPicPr>
                <p:cNvPr id="43" name="Γραφή 42">
                  <a:extLst>
                    <a:ext uri="{FF2B5EF4-FFF2-40B4-BE49-F238E27FC236}">
                      <a16:creationId xmlns:a16="http://schemas.microsoft.com/office/drawing/2014/main" id="{5AE28382-FBC4-49C4-98D4-DB63AFE3AAF7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11654553" y="2893708"/>
                  <a:ext cx="166680" cy="8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44" name="Γραφή 43">
                  <a:extLst>
                    <a:ext uri="{FF2B5EF4-FFF2-40B4-BE49-F238E27FC236}">
                      <a16:creationId xmlns:a16="http://schemas.microsoft.com/office/drawing/2014/main" id="{FAEC67B5-6DC8-4008-8658-02D75F8482E8}"/>
                    </a:ext>
                  </a:extLst>
                </p14:cNvPr>
                <p14:cNvContentPartPr/>
                <p14:nvPr/>
              </p14:nvContentPartPr>
              <p14:xfrm>
                <a:off x="11767593" y="2914588"/>
                <a:ext cx="91080" cy="20160"/>
              </p14:xfrm>
            </p:contentPart>
          </mc:Choice>
          <mc:Fallback xmlns="">
            <p:pic>
              <p:nvPicPr>
                <p:cNvPr id="44" name="Γραφή 43">
                  <a:extLst>
                    <a:ext uri="{FF2B5EF4-FFF2-40B4-BE49-F238E27FC236}">
                      <a16:creationId xmlns:a16="http://schemas.microsoft.com/office/drawing/2014/main" id="{FAEC67B5-6DC8-4008-8658-02D75F8482E8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11731953" y="2878588"/>
                  <a:ext cx="162720" cy="9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45" name="Γραφή 44">
                  <a:extLst>
                    <a:ext uri="{FF2B5EF4-FFF2-40B4-BE49-F238E27FC236}">
                      <a16:creationId xmlns:a16="http://schemas.microsoft.com/office/drawing/2014/main" id="{66EFC2BF-0A80-4C17-8F01-07D57726BED2}"/>
                    </a:ext>
                  </a:extLst>
                </p14:cNvPr>
                <p14:cNvContentPartPr/>
                <p14:nvPr/>
              </p14:nvContentPartPr>
              <p14:xfrm>
                <a:off x="11858313" y="2914588"/>
                <a:ext cx="24120" cy="1800"/>
              </p14:xfrm>
            </p:contentPart>
          </mc:Choice>
          <mc:Fallback xmlns="">
            <p:pic>
              <p:nvPicPr>
                <p:cNvPr id="45" name="Γραφή 44">
                  <a:extLst>
                    <a:ext uri="{FF2B5EF4-FFF2-40B4-BE49-F238E27FC236}">
                      <a16:creationId xmlns:a16="http://schemas.microsoft.com/office/drawing/2014/main" id="{66EFC2BF-0A80-4C17-8F01-07D57726BED2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11822673" y="2878588"/>
                  <a:ext cx="95760" cy="73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0" name="Ομάδα 49">
            <a:extLst>
              <a:ext uri="{FF2B5EF4-FFF2-40B4-BE49-F238E27FC236}">
                <a16:creationId xmlns:a16="http://schemas.microsoft.com/office/drawing/2014/main" id="{BE2F2A5B-932F-49A1-8FEF-795445B7D664}"/>
              </a:ext>
            </a:extLst>
          </p:cNvPr>
          <p:cNvGrpSpPr/>
          <p:nvPr/>
        </p:nvGrpSpPr>
        <p:grpSpPr>
          <a:xfrm>
            <a:off x="11755713" y="1808668"/>
            <a:ext cx="161280" cy="1058760"/>
            <a:chOff x="11755713" y="1808668"/>
            <a:chExt cx="161280" cy="1058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47" name="Γραφή 46">
                  <a:extLst>
                    <a:ext uri="{FF2B5EF4-FFF2-40B4-BE49-F238E27FC236}">
                      <a16:creationId xmlns:a16="http://schemas.microsoft.com/office/drawing/2014/main" id="{1DB7C01F-46E2-4437-82B8-CD0C6EC0CFD9}"/>
                    </a:ext>
                  </a:extLst>
                </p14:cNvPr>
                <p14:cNvContentPartPr/>
                <p14:nvPr/>
              </p14:nvContentPartPr>
              <p14:xfrm>
                <a:off x="11755713" y="1808668"/>
                <a:ext cx="104040" cy="132480"/>
              </p14:xfrm>
            </p:contentPart>
          </mc:Choice>
          <mc:Fallback xmlns="">
            <p:pic>
              <p:nvPicPr>
                <p:cNvPr id="47" name="Γραφή 46">
                  <a:extLst>
                    <a:ext uri="{FF2B5EF4-FFF2-40B4-BE49-F238E27FC236}">
                      <a16:creationId xmlns:a16="http://schemas.microsoft.com/office/drawing/2014/main" id="{1DB7C01F-46E2-4437-82B8-CD0C6EC0CFD9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11719713" y="1773028"/>
                  <a:ext cx="175680" cy="20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48" name="Γραφή 47">
                  <a:extLst>
                    <a:ext uri="{FF2B5EF4-FFF2-40B4-BE49-F238E27FC236}">
                      <a16:creationId xmlns:a16="http://schemas.microsoft.com/office/drawing/2014/main" id="{1A620168-33CB-4368-971F-09AF759638D7}"/>
                    </a:ext>
                  </a:extLst>
                </p14:cNvPr>
                <p14:cNvContentPartPr/>
                <p14:nvPr/>
              </p14:nvContentPartPr>
              <p14:xfrm>
                <a:off x="11819793" y="1880668"/>
                <a:ext cx="35280" cy="959400"/>
              </p14:xfrm>
            </p:contentPart>
          </mc:Choice>
          <mc:Fallback xmlns="">
            <p:pic>
              <p:nvPicPr>
                <p:cNvPr id="48" name="Γραφή 47">
                  <a:extLst>
                    <a:ext uri="{FF2B5EF4-FFF2-40B4-BE49-F238E27FC236}">
                      <a16:creationId xmlns:a16="http://schemas.microsoft.com/office/drawing/2014/main" id="{1A620168-33CB-4368-971F-09AF759638D7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11784153" y="1845028"/>
                  <a:ext cx="106920" cy="103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49" name="Γραφή 48">
                  <a:extLst>
                    <a:ext uri="{FF2B5EF4-FFF2-40B4-BE49-F238E27FC236}">
                      <a16:creationId xmlns:a16="http://schemas.microsoft.com/office/drawing/2014/main" id="{62F15833-DD5D-4480-B021-729E32B42BA4}"/>
                    </a:ext>
                  </a:extLst>
                </p14:cNvPr>
                <p14:cNvContentPartPr/>
                <p14:nvPr/>
              </p14:nvContentPartPr>
              <p14:xfrm>
                <a:off x="11799993" y="2740708"/>
                <a:ext cx="117000" cy="126720"/>
              </p14:xfrm>
            </p:contentPart>
          </mc:Choice>
          <mc:Fallback xmlns="">
            <p:pic>
              <p:nvPicPr>
                <p:cNvPr id="49" name="Γραφή 48">
                  <a:extLst>
                    <a:ext uri="{FF2B5EF4-FFF2-40B4-BE49-F238E27FC236}">
                      <a16:creationId xmlns:a16="http://schemas.microsoft.com/office/drawing/2014/main" id="{62F15833-DD5D-4480-B021-729E32B42BA4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11764353" y="2704708"/>
                  <a:ext cx="188640" cy="198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6" name="Ομάδα 85">
            <a:extLst>
              <a:ext uri="{FF2B5EF4-FFF2-40B4-BE49-F238E27FC236}">
                <a16:creationId xmlns:a16="http://schemas.microsoft.com/office/drawing/2014/main" id="{091D2D79-8EA3-4608-8172-8A7257DD7831}"/>
              </a:ext>
            </a:extLst>
          </p:cNvPr>
          <p:cNvGrpSpPr/>
          <p:nvPr/>
        </p:nvGrpSpPr>
        <p:grpSpPr>
          <a:xfrm>
            <a:off x="9631713" y="2987668"/>
            <a:ext cx="419400" cy="163800"/>
            <a:chOff x="9631713" y="2987668"/>
            <a:chExt cx="419400" cy="163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84" name="Γραφή 83">
                  <a:extLst>
                    <a:ext uri="{FF2B5EF4-FFF2-40B4-BE49-F238E27FC236}">
                      <a16:creationId xmlns:a16="http://schemas.microsoft.com/office/drawing/2014/main" id="{9BC6419F-3A0A-43D4-8832-BFBB023604F0}"/>
                    </a:ext>
                  </a:extLst>
                </p14:cNvPr>
                <p14:cNvContentPartPr/>
                <p14:nvPr/>
              </p14:nvContentPartPr>
              <p14:xfrm>
                <a:off x="9631713" y="2987668"/>
                <a:ext cx="419400" cy="32400"/>
              </p14:xfrm>
            </p:contentPart>
          </mc:Choice>
          <mc:Fallback xmlns="">
            <p:pic>
              <p:nvPicPr>
                <p:cNvPr id="84" name="Γραφή 83">
                  <a:extLst>
                    <a:ext uri="{FF2B5EF4-FFF2-40B4-BE49-F238E27FC236}">
                      <a16:creationId xmlns:a16="http://schemas.microsoft.com/office/drawing/2014/main" id="{9BC6419F-3A0A-43D4-8832-BFBB023604F0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9595713" y="2952028"/>
                  <a:ext cx="491040" cy="10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85" name="Γραφή 84">
                  <a:extLst>
                    <a:ext uri="{FF2B5EF4-FFF2-40B4-BE49-F238E27FC236}">
                      <a16:creationId xmlns:a16="http://schemas.microsoft.com/office/drawing/2014/main" id="{B10B2F69-D5A0-475F-BCBD-7F372FB1EE96}"/>
                    </a:ext>
                  </a:extLst>
                </p14:cNvPr>
                <p14:cNvContentPartPr/>
                <p14:nvPr/>
              </p14:nvContentPartPr>
              <p14:xfrm>
                <a:off x="9648273" y="3043828"/>
                <a:ext cx="316080" cy="107640"/>
              </p14:xfrm>
            </p:contentPart>
          </mc:Choice>
          <mc:Fallback xmlns="">
            <p:pic>
              <p:nvPicPr>
                <p:cNvPr id="85" name="Γραφή 84">
                  <a:extLst>
                    <a:ext uri="{FF2B5EF4-FFF2-40B4-BE49-F238E27FC236}">
                      <a16:creationId xmlns:a16="http://schemas.microsoft.com/office/drawing/2014/main" id="{B10B2F69-D5A0-475F-BCBD-7F372FB1EE96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9612273" y="3007828"/>
                  <a:ext cx="387720" cy="179280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26" name="Ευθεία γραμμή σύνδεσης 25">
            <a:extLst>
              <a:ext uri="{FF2B5EF4-FFF2-40B4-BE49-F238E27FC236}">
                <a16:creationId xmlns:a16="http://schemas.microsoft.com/office/drawing/2014/main" id="{0F7D32BF-FB41-495A-8C04-9542D544024A}"/>
              </a:ext>
            </a:extLst>
          </p:cNvPr>
          <p:cNvCxnSpPr/>
          <p:nvPr/>
        </p:nvCxnSpPr>
        <p:spPr>
          <a:xfrm>
            <a:off x="5302068" y="514350"/>
            <a:ext cx="2124075" cy="0"/>
          </a:xfrm>
          <a:prstGeom prst="line">
            <a:avLst/>
          </a:prstGeom>
          <a:ln w="28575">
            <a:solidFill>
              <a:srgbClr val="F489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Ευθεία γραμμή σύνδεσης 54">
            <a:extLst>
              <a:ext uri="{FF2B5EF4-FFF2-40B4-BE49-F238E27FC236}">
                <a16:creationId xmlns:a16="http://schemas.microsoft.com/office/drawing/2014/main" id="{D33604D9-BE38-4AC0-8EF7-91DFF0807636}"/>
              </a:ext>
            </a:extLst>
          </p:cNvPr>
          <p:cNvCxnSpPr/>
          <p:nvPr/>
        </p:nvCxnSpPr>
        <p:spPr>
          <a:xfrm>
            <a:off x="9375156" y="504825"/>
            <a:ext cx="2124075" cy="0"/>
          </a:xfrm>
          <a:prstGeom prst="line">
            <a:avLst/>
          </a:prstGeom>
          <a:ln w="28575">
            <a:solidFill>
              <a:srgbClr val="F489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Ευθεία γραμμή σύνδεσης 55">
            <a:extLst>
              <a:ext uri="{FF2B5EF4-FFF2-40B4-BE49-F238E27FC236}">
                <a16:creationId xmlns:a16="http://schemas.microsoft.com/office/drawing/2014/main" id="{4A1120B5-B3A5-4E4B-AB48-57B44DDA7A66}"/>
              </a:ext>
            </a:extLst>
          </p:cNvPr>
          <p:cNvCxnSpPr/>
          <p:nvPr/>
        </p:nvCxnSpPr>
        <p:spPr>
          <a:xfrm>
            <a:off x="2282643" y="990600"/>
            <a:ext cx="2124075" cy="0"/>
          </a:xfrm>
          <a:prstGeom prst="line">
            <a:avLst/>
          </a:prstGeom>
          <a:ln w="28575">
            <a:solidFill>
              <a:srgbClr val="F489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9218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17E5811-2272-44D4-8017-1223C528382A}"/>
                  </a:ext>
                </a:extLst>
              </p:cNvPr>
              <p:cNvSpPr txBox="1"/>
              <p:nvPr/>
            </p:nvSpPr>
            <p:spPr>
              <a:xfrm>
                <a:off x="380354" y="281030"/>
                <a:ext cx="10830571" cy="33004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 indent="-228600" algn="just"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l-GR" sz="2000" i="1" u="sng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Λύση:</a:t>
                </a:r>
              </a:p>
              <a:p>
                <a:pPr marL="228600" indent="-228600" algn="just">
                  <a:spcBef>
                    <a:spcPts val="300"/>
                  </a:spcBef>
                  <a:spcAft>
                    <a:spcPts val="300"/>
                  </a:spcAft>
                </a:pPr>
                <a:endParaRPr lang="el-GR" sz="2000" i="1" u="sng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228600" indent="-228600" algn="just">
                  <a:spcBef>
                    <a:spcPts val="300"/>
                  </a:spcBef>
                  <a:spcAft>
                    <a:spcPts val="300"/>
                  </a:spcAft>
                </a:pPr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l-GR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(α)	</a:t>
                </a:r>
                <a14:m>
                  <m:oMath xmlns:m="http://schemas.openxmlformats.org/officeDocument/2006/math">
                    <m:r>
                      <a:rPr lang="el-GR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𝜇</m:t>
                    </m:r>
                    <m:r>
                      <a:rPr lang="el-GR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𝑂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𝑂</m:t>
                            </m:r>
                          </m:sub>
                        </m:sSub>
                      </m:den>
                    </m:f>
                    <m:r>
                      <a:rPr lang="el-GR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11,0093</m:t>
                            </m:r>
                          </m:e>
                        </m:d>
                        <m: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×</m:t>
                        </m:r>
                        <m:d>
                          <m:d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15,9949</m:t>
                            </m:r>
                          </m:e>
                        </m:d>
                      </m:num>
                      <m:den>
                        <m:d>
                          <m:d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11,0093</m:t>
                            </m:r>
                          </m:e>
                        </m:d>
                        <m: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15,9949</m:t>
                            </m:r>
                          </m:e>
                        </m:d>
                      </m:den>
                    </m:f>
                    <m:r>
                      <m:rPr>
                        <m:nor/>
                      </m:rPr>
                      <a:rPr lang="en-US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amu</m:t>
                    </m:r>
                    <m:r>
                      <m:rPr>
                        <m:nor/>
                      </m:rPr>
                      <a:rPr lang="el-GR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=6,52093</m:t>
                    </m:r>
                    <m:r>
                      <a:rPr lang="el-GR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×</m:t>
                    </m:r>
                    <m:d>
                      <m:d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1,6605×1</m:t>
                        </m:r>
                        <m:sSup>
                          <m:sSup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−27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kg</m:t>
                        </m:r>
                      </m:e>
                    </m:d>
                    <m:r>
                      <a:rPr lang="el-GR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⇒</m:t>
                    </m:r>
                  </m:oMath>
                </a14:m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l-GR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⇒</m:t>
                    </m:r>
                    <m:r>
                      <a:rPr lang="el-GR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𝜇</m:t>
                    </m:r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=1,08283×1</m:t>
                    </m:r>
                    <m:sSup>
                      <m:sSup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−26</m:t>
                        </m:r>
                      </m:sup>
                    </m:sSup>
                    <m:r>
                      <m:rPr>
                        <m:nor/>
                      </m:rPr>
                      <a:rPr lang="en-US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kg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					(1)</a:t>
                </a:r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17E5811-2272-44D4-8017-1223C52838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354" y="281030"/>
                <a:ext cx="10830571" cy="3300455"/>
              </a:xfrm>
              <a:prstGeom prst="rect">
                <a:avLst/>
              </a:prstGeom>
              <a:blipFill>
                <a:blip r:embed="rId2"/>
                <a:stretch>
                  <a:fillRect l="-563" t="-92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CAF43EEB-2828-4A55-B73F-95DBBE15791E}"/>
                  </a:ext>
                </a:extLst>
              </p:cNvPr>
              <p:cNvSpPr txBox="1"/>
              <p:nvPr/>
            </p:nvSpPr>
            <p:spPr>
              <a:xfrm>
                <a:off x="981075" y="106626"/>
                <a:ext cx="1476375" cy="9106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𝑟</m:t>
                      </m:r>
                      <m:r>
                        <a:rPr lang="en-US" sz="180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18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l-GR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𝐼</m:t>
                              </m:r>
                            </m:num>
                            <m:den>
                              <m:r>
                                <a:rPr lang="el-GR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𝜇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CAF43EEB-2828-4A55-B73F-95DBBE157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075" y="106626"/>
                <a:ext cx="1476375" cy="9106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5204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17E5811-2272-44D4-8017-1223C528382A}"/>
                  </a:ext>
                </a:extLst>
              </p:cNvPr>
              <p:cNvSpPr txBox="1"/>
              <p:nvPr/>
            </p:nvSpPr>
            <p:spPr>
              <a:xfrm>
                <a:off x="256528" y="376836"/>
                <a:ext cx="10830571" cy="57076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 indent="-228600" algn="just"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l-GR" sz="2000" i="1" u="sng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Λύση:</a:t>
                </a:r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l-GR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(α)	</a:t>
                </a:r>
                <a14:m>
                  <m:oMath xmlns:m="http://schemas.openxmlformats.org/officeDocument/2006/math">
                    <m:r>
                      <a:rPr lang="el-GR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𝜇</m:t>
                    </m:r>
                    <m:r>
                      <a:rPr lang="el-GR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𝑂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𝑂</m:t>
                            </m:r>
                          </m:sub>
                        </m:sSub>
                      </m:den>
                    </m:f>
                    <m:r>
                      <a:rPr lang="el-GR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11,0093</m:t>
                            </m:r>
                          </m:e>
                        </m:d>
                        <m: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×</m:t>
                        </m:r>
                        <m:d>
                          <m:d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15,9949</m:t>
                            </m:r>
                          </m:e>
                        </m:d>
                      </m:num>
                      <m:den>
                        <m:d>
                          <m:d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11,0093</m:t>
                            </m:r>
                          </m:e>
                        </m:d>
                        <m: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15,9949</m:t>
                            </m:r>
                          </m:e>
                        </m:d>
                      </m:den>
                    </m:f>
                    <m:r>
                      <m:rPr>
                        <m:nor/>
                      </m:rPr>
                      <a:rPr lang="en-US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amu</m:t>
                    </m:r>
                    <m:r>
                      <m:rPr>
                        <m:nor/>
                      </m:rPr>
                      <a:rPr lang="el-GR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=6,52093</m:t>
                    </m:r>
                    <m:r>
                      <a:rPr lang="el-GR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×</m:t>
                    </m:r>
                    <m:d>
                      <m:d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1,66054×1</m:t>
                        </m:r>
                        <m:sSup>
                          <m:sSup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−27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kg</m:t>
                        </m:r>
                      </m:e>
                    </m:d>
                    <m:r>
                      <a:rPr lang="el-GR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⇒</m:t>
                    </m:r>
                  </m:oMath>
                </a14:m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l-GR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⇒</m:t>
                    </m:r>
                    <m:r>
                      <a:rPr lang="el-GR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𝜇</m:t>
                    </m:r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=1,08283×1</m:t>
                    </m:r>
                    <m:sSup>
                      <m:sSup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−26</m:t>
                        </m:r>
                      </m:sup>
                    </m:sSup>
                    <m:r>
                      <m:rPr>
                        <m:nor/>
                      </m:rPr>
                      <a:rPr lang="en-US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kg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					(1)</a:t>
                </a:r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7200" algn="just">
                  <a:spcBef>
                    <a:spcPts val="300"/>
                  </a:spcBef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𝐼</m:t>
                      </m:r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el-GR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𝑐𝐵</m:t>
                          </m:r>
                        </m:den>
                      </m:f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6,626×1</m:t>
                          </m:r>
                          <m:sSup>
                            <m:sSupPr>
                              <m:ctrlPr>
                                <a:rPr lang="el-GR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−34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 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J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s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el-GR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×</m:t>
                          </m:r>
                          <m:d>
                            <m:dPr>
                              <m:ctrlPr>
                                <a:rPr lang="el-GR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 b="0" i="1" smtClean="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×1</m:t>
                              </m:r>
                              <m:sSup>
                                <m:sSupPr>
                                  <m:ctrlPr>
                                    <a:rPr lang="el-GR" sz="200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10</m:t>
                                  </m:r>
                                </m:sup>
                              </m:sSup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 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cm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l-GR" sz="200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s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×</m:t>
                          </m:r>
                          <m:d>
                            <m:dPr>
                              <m:ctrlPr>
                                <a:rPr lang="el-GR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1,78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c</m:t>
                              </m:r>
                              <m:sSup>
                                <m:sSupPr>
                                  <m:ctrlPr>
                                    <a:rPr lang="el-GR" sz="200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m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den>
                      </m:f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mbria Math" panose="02040503050406030204" pitchFamily="18" charset="0"/>
                </a:endParaRPr>
              </a:p>
              <a:p>
                <a:pPr indent="457200" algn="just">
                  <a:spcBef>
                    <a:spcPts val="300"/>
                  </a:spcBef>
                  <a:spcAft>
                    <a:spcPts val="300"/>
                  </a:spcAft>
                </a:pPr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7200" algn="just">
                  <a:spcBef>
                    <a:spcPts val="300"/>
                  </a:spcBef>
                  <a:spcAft>
                    <a:spcPts val="300"/>
                  </a:spcAft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⇒</m:t>
                    </m:r>
                    <m:r>
                      <a:rPr lang="el-GR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𝐼</m:t>
                    </m:r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6,626</m:t>
                        </m:r>
                        <m:r>
                          <a:rPr lang="en-US" sz="2000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×</m:t>
                        </m:r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  <m:sSup>
                          <m:sSup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−34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 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J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s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8</m:t>
                        </m:r>
                        <m:sSup>
                          <m:sSup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×</m:t>
                        </m:r>
                        <m:d>
                          <m:d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l-GR" sz="2000" b="0" i="1" smtClean="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×1</m:t>
                            </m:r>
                            <m:sSup>
                              <m:sSupPr>
                                <m:ctrlPr>
                                  <a:rPr lang="el-GR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10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 </m:t>
                            </m:r>
                            <m:r>
                              <m:rPr>
                                <m:nor/>
                              </m:rPr>
                              <a:rPr lang="en-US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cm</m:t>
                            </m:r>
                            <m:r>
                              <m:rPr>
                                <m:nor/>
                              </m:rPr>
                              <a:rPr lang="en-US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l-GR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200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s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×</m:t>
                        </m:r>
                        <m:d>
                          <m:d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1,78</m:t>
                            </m:r>
                            <m:r>
                              <m:rPr>
                                <m:nor/>
                              </m:rPr>
                              <a:rPr lang="en-US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c</m:t>
                            </m:r>
                            <m:sSup>
                              <m:sSupPr>
                                <m:ctrlPr>
                                  <a:rPr lang="el-GR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200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m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</m:den>
                    </m:f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⇒</m:t>
                    </m:r>
                    <m:r>
                      <a:rPr lang="el-GR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𝐼</m:t>
                    </m:r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=1,57</m:t>
                    </m:r>
                    <m:r>
                      <a:rPr lang="el-GR" sz="2000" b="0" i="1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15</m:t>
                    </m:r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×1</m:t>
                    </m:r>
                    <m:sSup>
                      <m:sSup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−46</m:t>
                        </m:r>
                      </m:sup>
                    </m:sSup>
                    <m:r>
                      <m:rPr>
                        <m:nor/>
                      </m:rPr>
                      <a:rPr lang="en-US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kg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m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	(2)</a:t>
                </a:r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7200" algn="just">
                  <a:spcBef>
                    <a:spcPts val="300"/>
                  </a:spcBef>
                  <a:spcAft>
                    <a:spcPts val="300"/>
                  </a:spcAft>
                </a:pPr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7200" algn="just">
                  <a:spcBef>
                    <a:spcPts val="300"/>
                  </a:spcBef>
                  <a:spcAft>
                    <a:spcPts val="300"/>
                  </a:spcAft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𝑟</m:t>
                    </m:r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𝐼</m:t>
                            </m:r>
                          </m:num>
                          <m:den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𝜇</m:t>
                            </m:r>
                          </m:den>
                        </m:f>
                      </m:e>
                    </m:rad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1,57</m:t>
                            </m:r>
                            <m:r>
                              <a:rPr lang="el-GR" sz="2000" b="0" i="1" smtClean="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15</m:t>
                            </m:r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×1</m:t>
                            </m:r>
                            <m:sSup>
                              <m:sSupPr>
                                <m:ctrlPr>
                                  <a:rPr lang="el-GR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−46</m:t>
                                </m:r>
                              </m:sup>
                            </m:sSup>
                            <m:r>
                              <m:rPr>
                                <m:nor/>
                              </m:rPr>
                              <a:rPr lang="en-US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kg</m:t>
                            </m:r>
                            <m:r>
                              <m:rPr>
                                <m:nor/>
                              </m:rPr>
                              <a:rPr lang="en-US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l-GR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200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m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1,08283×1</m:t>
                            </m:r>
                            <m:sSup>
                              <m:sSupPr>
                                <m:ctrlPr>
                                  <a:rPr lang="el-GR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−26</m:t>
                                </m:r>
                              </m:sup>
                            </m:sSup>
                            <m:r>
                              <m:rPr>
                                <m:nor/>
                              </m:rPr>
                              <a:rPr lang="en-US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kg</m:t>
                            </m:r>
                          </m:den>
                        </m:f>
                      </m:e>
                    </m:rad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=1,20</m:t>
                    </m:r>
                    <m:r>
                      <a:rPr lang="el-GR" sz="2000" b="0" i="1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47</m:t>
                    </m:r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×1</m:t>
                    </m:r>
                    <m:sSup>
                      <m:sSup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−10</m:t>
                        </m:r>
                      </m:sup>
                    </m:sSup>
                    <m:r>
                      <m:rPr>
                        <m:nor/>
                      </m:rPr>
                      <a:rPr lang="en-US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m</m:t>
                    </m:r>
                    <m:r>
                      <a:rPr lang="en-US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⇒</m:t>
                    </m:r>
                    <m:r>
                      <a:rPr lang="el-GR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𝑟</m:t>
                    </m:r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=1,205 </m:t>
                    </m:r>
                    <m:limUpp>
                      <m:limUpp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</m:t>
                        </m:r>
                      </m:e>
                      <m:lim>
                        <m: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𝑜</m:t>
                        </m:r>
                      </m:lim>
                    </m:limUpp>
                  </m:oMath>
                </a14:m>
                <a:r>
                  <a:rPr lang="en-US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	(3)</a:t>
                </a:r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17E5811-2272-44D4-8017-1223C52838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528" y="376836"/>
                <a:ext cx="10830571" cy="5707653"/>
              </a:xfrm>
              <a:prstGeom prst="rect">
                <a:avLst/>
              </a:prstGeom>
              <a:blipFill>
                <a:blip r:embed="rId2"/>
                <a:stretch>
                  <a:fillRect l="-563" t="-64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Γραφή 5">
                <a:extLst>
                  <a:ext uri="{FF2B5EF4-FFF2-40B4-BE49-F238E27FC236}">
                    <a16:creationId xmlns:a16="http://schemas.microsoft.com/office/drawing/2014/main" id="{F0EE3BEB-AB70-40DD-8CE1-99FB238D7A34}"/>
                  </a:ext>
                </a:extLst>
              </p14:cNvPr>
              <p14:cNvContentPartPr/>
              <p14:nvPr/>
            </p14:nvContentPartPr>
            <p14:xfrm>
              <a:off x="6387753" y="1445788"/>
              <a:ext cx="2429280" cy="60120"/>
            </p14:xfrm>
          </p:contentPart>
        </mc:Choice>
        <mc:Fallback xmlns="">
          <p:pic>
            <p:nvPicPr>
              <p:cNvPr id="6" name="Γραφή 5">
                <a:extLst>
                  <a:ext uri="{FF2B5EF4-FFF2-40B4-BE49-F238E27FC236}">
                    <a16:creationId xmlns:a16="http://schemas.microsoft.com/office/drawing/2014/main" id="{F0EE3BEB-AB70-40DD-8CE1-99FB238D7A3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351753" y="1410148"/>
                <a:ext cx="2500920" cy="13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3" name="Γραφή 22">
                <a:extLst>
                  <a:ext uri="{FF2B5EF4-FFF2-40B4-BE49-F238E27FC236}">
                    <a16:creationId xmlns:a16="http://schemas.microsoft.com/office/drawing/2014/main" id="{E0E76E44-8E66-4F67-A98D-7CE3CF9787FA}"/>
                  </a:ext>
                </a:extLst>
              </p14:cNvPr>
              <p14:cNvContentPartPr/>
              <p14:nvPr/>
            </p14:nvContentPartPr>
            <p14:xfrm>
              <a:off x="2186618" y="2339308"/>
              <a:ext cx="1582920" cy="992160"/>
            </p14:xfrm>
          </p:contentPart>
        </mc:Choice>
        <mc:Fallback xmlns="">
          <p:pic>
            <p:nvPicPr>
              <p:cNvPr id="23" name="Γραφή 22">
                <a:extLst>
                  <a:ext uri="{FF2B5EF4-FFF2-40B4-BE49-F238E27FC236}">
                    <a16:creationId xmlns:a16="http://schemas.microsoft.com/office/drawing/2014/main" id="{E0E76E44-8E66-4F67-A98D-7CE3CF9787F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150618" y="2303308"/>
                <a:ext cx="1654560" cy="1063800"/>
              </a:xfrm>
              <a:prstGeom prst="rect">
                <a:avLst/>
              </a:prstGeom>
            </p:spPr>
          </p:pic>
        </mc:Fallback>
      </mc:AlternateContent>
      <p:grpSp>
        <p:nvGrpSpPr>
          <p:cNvPr id="40" name="Ομάδα 39">
            <a:extLst>
              <a:ext uri="{FF2B5EF4-FFF2-40B4-BE49-F238E27FC236}">
                <a16:creationId xmlns:a16="http://schemas.microsoft.com/office/drawing/2014/main" id="{5883A34A-1364-4E9F-A9EE-C6F72468C400}"/>
              </a:ext>
            </a:extLst>
          </p:cNvPr>
          <p:cNvGrpSpPr/>
          <p:nvPr/>
        </p:nvGrpSpPr>
        <p:grpSpPr>
          <a:xfrm>
            <a:off x="200433" y="2437948"/>
            <a:ext cx="1325880" cy="777600"/>
            <a:chOff x="200433" y="2437948"/>
            <a:chExt cx="1325880" cy="777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24" name="Γραφή 23">
                  <a:extLst>
                    <a:ext uri="{FF2B5EF4-FFF2-40B4-BE49-F238E27FC236}">
                      <a16:creationId xmlns:a16="http://schemas.microsoft.com/office/drawing/2014/main" id="{B218AEA1-640B-4BA4-9C68-F9B6A0FCDC1D}"/>
                    </a:ext>
                  </a:extLst>
                </p14:cNvPr>
                <p14:cNvContentPartPr/>
                <p14:nvPr/>
              </p14:nvContentPartPr>
              <p14:xfrm>
                <a:off x="200433" y="2789668"/>
                <a:ext cx="14760" cy="179640"/>
              </p14:xfrm>
            </p:contentPart>
          </mc:Choice>
          <mc:Fallback xmlns="">
            <p:pic>
              <p:nvPicPr>
                <p:cNvPr id="24" name="Γραφή 23">
                  <a:extLst>
                    <a:ext uri="{FF2B5EF4-FFF2-40B4-BE49-F238E27FC236}">
                      <a16:creationId xmlns:a16="http://schemas.microsoft.com/office/drawing/2014/main" id="{B218AEA1-640B-4BA4-9C68-F9B6A0FCDC1D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64433" y="2753668"/>
                  <a:ext cx="86400" cy="25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5" name="Γραφή 24">
                  <a:extLst>
                    <a:ext uri="{FF2B5EF4-FFF2-40B4-BE49-F238E27FC236}">
                      <a16:creationId xmlns:a16="http://schemas.microsoft.com/office/drawing/2014/main" id="{E9871986-FD84-4DA5-A7D5-B1BCB6A01773}"/>
                    </a:ext>
                  </a:extLst>
                </p14:cNvPr>
                <p14:cNvContentPartPr/>
                <p14:nvPr/>
              </p14:nvContentPartPr>
              <p14:xfrm>
                <a:off x="200433" y="2741788"/>
                <a:ext cx="151920" cy="200880"/>
              </p14:xfrm>
            </p:contentPart>
          </mc:Choice>
          <mc:Fallback xmlns="">
            <p:pic>
              <p:nvPicPr>
                <p:cNvPr id="25" name="Γραφή 24">
                  <a:extLst>
                    <a:ext uri="{FF2B5EF4-FFF2-40B4-BE49-F238E27FC236}">
                      <a16:creationId xmlns:a16="http://schemas.microsoft.com/office/drawing/2014/main" id="{E9871986-FD84-4DA5-A7D5-B1BCB6A01773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164793" y="2705788"/>
                  <a:ext cx="223560" cy="27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6" name="Γραφή 25">
                  <a:extLst>
                    <a:ext uri="{FF2B5EF4-FFF2-40B4-BE49-F238E27FC236}">
                      <a16:creationId xmlns:a16="http://schemas.microsoft.com/office/drawing/2014/main" id="{E1DD9543-521E-4F41-AFE2-A24B68E83CE4}"/>
                    </a:ext>
                  </a:extLst>
                </p14:cNvPr>
                <p14:cNvContentPartPr/>
                <p14:nvPr/>
              </p14:nvContentPartPr>
              <p14:xfrm>
                <a:off x="450633" y="2823508"/>
                <a:ext cx="108720" cy="2520"/>
              </p14:xfrm>
            </p:contentPart>
          </mc:Choice>
          <mc:Fallback xmlns="">
            <p:pic>
              <p:nvPicPr>
                <p:cNvPr id="26" name="Γραφή 25">
                  <a:extLst>
                    <a:ext uri="{FF2B5EF4-FFF2-40B4-BE49-F238E27FC236}">
                      <a16:creationId xmlns:a16="http://schemas.microsoft.com/office/drawing/2014/main" id="{E1DD9543-521E-4F41-AFE2-A24B68E83CE4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414993" y="2787868"/>
                  <a:ext cx="18036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27" name="Γραφή 26">
                  <a:extLst>
                    <a:ext uri="{FF2B5EF4-FFF2-40B4-BE49-F238E27FC236}">
                      <a16:creationId xmlns:a16="http://schemas.microsoft.com/office/drawing/2014/main" id="{374810E5-CC8C-4258-8D1D-E6EAEB0C6C51}"/>
                    </a:ext>
                  </a:extLst>
                </p14:cNvPr>
                <p14:cNvContentPartPr/>
                <p14:nvPr/>
              </p14:nvContentPartPr>
              <p14:xfrm>
                <a:off x="470433" y="2898748"/>
                <a:ext cx="147240" cy="9720"/>
              </p14:xfrm>
            </p:contentPart>
          </mc:Choice>
          <mc:Fallback xmlns="">
            <p:pic>
              <p:nvPicPr>
                <p:cNvPr id="27" name="Γραφή 26">
                  <a:extLst>
                    <a:ext uri="{FF2B5EF4-FFF2-40B4-BE49-F238E27FC236}">
                      <a16:creationId xmlns:a16="http://schemas.microsoft.com/office/drawing/2014/main" id="{374810E5-CC8C-4258-8D1D-E6EAEB0C6C51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434433" y="2863108"/>
                  <a:ext cx="218880" cy="8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28" name="Γραφή 27">
                  <a:extLst>
                    <a:ext uri="{FF2B5EF4-FFF2-40B4-BE49-F238E27FC236}">
                      <a16:creationId xmlns:a16="http://schemas.microsoft.com/office/drawing/2014/main" id="{BA4D4FDC-A469-4796-9A0B-802F96F2F1AD}"/>
                    </a:ext>
                  </a:extLst>
                </p14:cNvPr>
                <p14:cNvContentPartPr/>
                <p14:nvPr/>
              </p14:nvContentPartPr>
              <p14:xfrm>
                <a:off x="954993" y="2437948"/>
                <a:ext cx="23400" cy="270720"/>
              </p14:xfrm>
            </p:contentPart>
          </mc:Choice>
          <mc:Fallback xmlns="">
            <p:pic>
              <p:nvPicPr>
                <p:cNvPr id="28" name="Γραφή 27">
                  <a:extLst>
                    <a:ext uri="{FF2B5EF4-FFF2-40B4-BE49-F238E27FC236}">
                      <a16:creationId xmlns:a16="http://schemas.microsoft.com/office/drawing/2014/main" id="{BA4D4FDC-A469-4796-9A0B-802F96F2F1AD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918993" y="2402308"/>
                  <a:ext cx="95040" cy="34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29" name="Γραφή 28">
                  <a:extLst>
                    <a:ext uri="{FF2B5EF4-FFF2-40B4-BE49-F238E27FC236}">
                      <a16:creationId xmlns:a16="http://schemas.microsoft.com/office/drawing/2014/main" id="{C0A2FB8A-32C3-438B-AD24-FF0A97EC575C}"/>
                    </a:ext>
                  </a:extLst>
                </p14:cNvPr>
                <p14:cNvContentPartPr/>
                <p14:nvPr/>
              </p14:nvContentPartPr>
              <p14:xfrm>
                <a:off x="988833" y="2586988"/>
                <a:ext cx="82440" cy="110880"/>
              </p14:xfrm>
            </p:contentPart>
          </mc:Choice>
          <mc:Fallback xmlns="">
            <p:pic>
              <p:nvPicPr>
                <p:cNvPr id="29" name="Γραφή 28">
                  <a:extLst>
                    <a:ext uri="{FF2B5EF4-FFF2-40B4-BE49-F238E27FC236}">
                      <a16:creationId xmlns:a16="http://schemas.microsoft.com/office/drawing/2014/main" id="{C0A2FB8A-32C3-438B-AD24-FF0A97EC575C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952833" y="2551348"/>
                  <a:ext cx="15408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32" name="Γραφή 31">
                  <a:extLst>
                    <a:ext uri="{FF2B5EF4-FFF2-40B4-BE49-F238E27FC236}">
                      <a16:creationId xmlns:a16="http://schemas.microsoft.com/office/drawing/2014/main" id="{9ACABEF3-64E1-4CC7-88E7-830A110D913E}"/>
                    </a:ext>
                  </a:extLst>
                </p14:cNvPr>
                <p14:cNvContentPartPr/>
                <p14:nvPr/>
              </p14:nvContentPartPr>
              <p14:xfrm>
                <a:off x="784353" y="2764828"/>
                <a:ext cx="741960" cy="70560"/>
              </p14:xfrm>
            </p:contentPart>
          </mc:Choice>
          <mc:Fallback xmlns="">
            <p:pic>
              <p:nvPicPr>
                <p:cNvPr id="32" name="Γραφή 31">
                  <a:extLst>
                    <a:ext uri="{FF2B5EF4-FFF2-40B4-BE49-F238E27FC236}">
                      <a16:creationId xmlns:a16="http://schemas.microsoft.com/office/drawing/2014/main" id="{9ACABEF3-64E1-4CC7-88E7-830A110D913E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748713" y="2728828"/>
                  <a:ext cx="81360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33" name="Γραφή 32">
                  <a:extLst>
                    <a:ext uri="{FF2B5EF4-FFF2-40B4-BE49-F238E27FC236}">
                      <a16:creationId xmlns:a16="http://schemas.microsoft.com/office/drawing/2014/main" id="{780D0AEB-97BD-4D85-AA64-8EBA3C050991}"/>
                    </a:ext>
                  </a:extLst>
                </p14:cNvPr>
                <p14:cNvContentPartPr/>
                <p14:nvPr/>
              </p14:nvContentPartPr>
              <p14:xfrm>
                <a:off x="754473" y="2973268"/>
                <a:ext cx="102240" cy="103680"/>
              </p14:xfrm>
            </p:contentPart>
          </mc:Choice>
          <mc:Fallback xmlns="">
            <p:pic>
              <p:nvPicPr>
                <p:cNvPr id="33" name="Γραφή 32">
                  <a:extLst>
                    <a:ext uri="{FF2B5EF4-FFF2-40B4-BE49-F238E27FC236}">
                      <a16:creationId xmlns:a16="http://schemas.microsoft.com/office/drawing/2014/main" id="{780D0AEB-97BD-4D85-AA64-8EBA3C050991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718473" y="2937628"/>
                  <a:ext cx="173880" cy="17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4" name="Γραφή 33">
                  <a:extLst>
                    <a:ext uri="{FF2B5EF4-FFF2-40B4-BE49-F238E27FC236}">
                      <a16:creationId xmlns:a16="http://schemas.microsoft.com/office/drawing/2014/main" id="{33735405-65F6-4648-B18E-DCB9CC361704}"/>
                    </a:ext>
                  </a:extLst>
                </p14:cNvPr>
                <p14:cNvContentPartPr/>
                <p14:nvPr/>
              </p14:nvContentPartPr>
              <p14:xfrm>
                <a:off x="781113" y="3078748"/>
                <a:ext cx="74160" cy="120960"/>
              </p14:xfrm>
            </p:contentPart>
          </mc:Choice>
          <mc:Fallback xmlns="">
            <p:pic>
              <p:nvPicPr>
                <p:cNvPr id="34" name="Γραφή 33">
                  <a:extLst>
                    <a:ext uri="{FF2B5EF4-FFF2-40B4-BE49-F238E27FC236}">
                      <a16:creationId xmlns:a16="http://schemas.microsoft.com/office/drawing/2014/main" id="{33735405-65F6-4648-B18E-DCB9CC361704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745473" y="3043108"/>
                  <a:ext cx="14580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5" name="Γραφή 34">
                  <a:extLst>
                    <a:ext uri="{FF2B5EF4-FFF2-40B4-BE49-F238E27FC236}">
                      <a16:creationId xmlns:a16="http://schemas.microsoft.com/office/drawing/2014/main" id="{4DDF57A6-B151-4AE9-9D0C-7612FB08A5C7}"/>
                    </a:ext>
                  </a:extLst>
                </p14:cNvPr>
                <p14:cNvContentPartPr/>
                <p14:nvPr/>
              </p14:nvContentPartPr>
              <p14:xfrm>
                <a:off x="916833" y="3124108"/>
                <a:ext cx="8280" cy="91440"/>
              </p14:xfrm>
            </p:contentPart>
          </mc:Choice>
          <mc:Fallback xmlns="">
            <p:pic>
              <p:nvPicPr>
                <p:cNvPr id="35" name="Γραφή 34">
                  <a:extLst>
                    <a:ext uri="{FF2B5EF4-FFF2-40B4-BE49-F238E27FC236}">
                      <a16:creationId xmlns:a16="http://schemas.microsoft.com/office/drawing/2014/main" id="{4DDF57A6-B151-4AE9-9D0C-7612FB08A5C7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881193" y="3088108"/>
                  <a:ext cx="7992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36" name="Γραφή 35">
                  <a:extLst>
                    <a:ext uri="{FF2B5EF4-FFF2-40B4-BE49-F238E27FC236}">
                      <a16:creationId xmlns:a16="http://schemas.microsoft.com/office/drawing/2014/main" id="{766CDDC1-FA4C-4AA5-91C7-2A3C96145B5B}"/>
                    </a:ext>
                  </a:extLst>
                </p14:cNvPr>
                <p14:cNvContentPartPr/>
                <p14:nvPr/>
              </p14:nvContentPartPr>
              <p14:xfrm>
                <a:off x="915393" y="3094228"/>
                <a:ext cx="104400" cy="100800"/>
              </p14:xfrm>
            </p:contentPart>
          </mc:Choice>
          <mc:Fallback xmlns="">
            <p:pic>
              <p:nvPicPr>
                <p:cNvPr id="36" name="Γραφή 35">
                  <a:extLst>
                    <a:ext uri="{FF2B5EF4-FFF2-40B4-BE49-F238E27FC236}">
                      <a16:creationId xmlns:a16="http://schemas.microsoft.com/office/drawing/2014/main" id="{766CDDC1-FA4C-4AA5-91C7-2A3C96145B5B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879393" y="3058228"/>
                  <a:ext cx="17604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37" name="Γραφή 36">
                  <a:extLst>
                    <a:ext uri="{FF2B5EF4-FFF2-40B4-BE49-F238E27FC236}">
                      <a16:creationId xmlns:a16="http://schemas.microsoft.com/office/drawing/2014/main" id="{0E09DFAD-8391-45D0-8D2D-C1773409CD46}"/>
                    </a:ext>
                  </a:extLst>
                </p14:cNvPr>
                <p14:cNvContentPartPr/>
                <p14:nvPr/>
              </p14:nvContentPartPr>
              <p14:xfrm>
                <a:off x="1004673" y="2922148"/>
                <a:ext cx="63360" cy="99360"/>
              </p14:xfrm>
            </p:contentPart>
          </mc:Choice>
          <mc:Fallback xmlns="">
            <p:pic>
              <p:nvPicPr>
                <p:cNvPr id="37" name="Γραφή 36">
                  <a:extLst>
                    <a:ext uri="{FF2B5EF4-FFF2-40B4-BE49-F238E27FC236}">
                      <a16:creationId xmlns:a16="http://schemas.microsoft.com/office/drawing/2014/main" id="{0E09DFAD-8391-45D0-8D2D-C1773409CD46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968673" y="2886148"/>
                  <a:ext cx="13500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38" name="Γραφή 37">
                  <a:extLst>
                    <a:ext uri="{FF2B5EF4-FFF2-40B4-BE49-F238E27FC236}">
                      <a16:creationId xmlns:a16="http://schemas.microsoft.com/office/drawing/2014/main" id="{54582CCE-9E1A-42C4-A945-42B43C55DD91}"/>
                    </a:ext>
                  </a:extLst>
                </p14:cNvPr>
                <p14:cNvContentPartPr/>
                <p14:nvPr/>
              </p14:nvContentPartPr>
              <p14:xfrm>
                <a:off x="1126353" y="3063268"/>
                <a:ext cx="81360" cy="98280"/>
              </p14:xfrm>
            </p:contentPart>
          </mc:Choice>
          <mc:Fallback xmlns="">
            <p:pic>
              <p:nvPicPr>
                <p:cNvPr id="38" name="Γραφή 37">
                  <a:extLst>
                    <a:ext uri="{FF2B5EF4-FFF2-40B4-BE49-F238E27FC236}">
                      <a16:creationId xmlns:a16="http://schemas.microsoft.com/office/drawing/2014/main" id="{54582CCE-9E1A-42C4-A945-42B43C55DD91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1090353" y="3027628"/>
                  <a:ext cx="153000" cy="16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39" name="Γραφή 38">
                  <a:extLst>
                    <a:ext uri="{FF2B5EF4-FFF2-40B4-BE49-F238E27FC236}">
                      <a16:creationId xmlns:a16="http://schemas.microsoft.com/office/drawing/2014/main" id="{C3AE9105-AB90-4359-BDB6-387F966FBD20}"/>
                    </a:ext>
                  </a:extLst>
                </p14:cNvPr>
                <p14:cNvContentPartPr/>
                <p14:nvPr/>
              </p14:nvContentPartPr>
              <p14:xfrm>
                <a:off x="1287993" y="2894068"/>
                <a:ext cx="50040" cy="226080"/>
              </p14:xfrm>
            </p:contentPart>
          </mc:Choice>
          <mc:Fallback xmlns="">
            <p:pic>
              <p:nvPicPr>
                <p:cNvPr id="39" name="Γραφή 38">
                  <a:extLst>
                    <a:ext uri="{FF2B5EF4-FFF2-40B4-BE49-F238E27FC236}">
                      <a16:creationId xmlns:a16="http://schemas.microsoft.com/office/drawing/2014/main" id="{C3AE9105-AB90-4359-BDB6-387F966FBD20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1251993" y="2858068"/>
                  <a:ext cx="121680" cy="297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1">
            <p14:nvContentPartPr>
              <p14:cNvPr id="60" name="Γραφή 59">
                <a:extLst>
                  <a:ext uri="{FF2B5EF4-FFF2-40B4-BE49-F238E27FC236}">
                    <a16:creationId xmlns:a16="http://schemas.microsoft.com/office/drawing/2014/main" id="{07BA4A22-44E1-4897-A2F7-F174F0926B98}"/>
                  </a:ext>
                </a:extLst>
              </p14:cNvPr>
              <p14:cNvContentPartPr/>
              <p14:nvPr/>
            </p14:nvContentPartPr>
            <p14:xfrm>
              <a:off x="6894993" y="3458188"/>
              <a:ext cx="842400" cy="787320"/>
            </p14:xfrm>
          </p:contentPart>
        </mc:Choice>
        <mc:Fallback xmlns="">
          <p:pic>
            <p:nvPicPr>
              <p:cNvPr id="60" name="Γραφή 59">
                <a:extLst>
                  <a:ext uri="{FF2B5EF4-FFF2-40B4-BE49-F238E27FC236}">
                    <a16:creationId xmlns:a16="http://schemas.microsoft.com/office/drawing/2014/main" id="{07BA4A22-44E1-4897-A2F7-F174F0926B98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6859353" y="3422188"/>
                <a:ext cx="914040" cy="85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5">
            <p14:nvContentPartPr>
              <p14:cNvPr id="61" name="Γραφή 60">
                <a:extLst>
                  <a:ext uri="{FF2B5EF4-FFF2-40B4-BE49-F238E27FC236}">
                    <a16:creationId xmlns:a16="http://schemas.microsoft.com/office/drawing/2014/main" id="{98411EAF-5E83-43F5-A460-B7976830799A}"/>
                  </a:ext>
                </a:extLst>
              </p14:cNvPr>
              <p14:cNvContentPartPr/>
              <p14:nvPr/>
            </p14:nvContentPartPr>
            <p14:xfrm>
              <a:off x="408873" y="4911508"/>
              <a:ext cx="213480" cy="463320"/>
            </p14:xfrm>
          </p:contentPart>
        </mc:Choice>
        <mc:Fallback xmlns="">
          <p:pic>
            <p:nvPicPr>
              <p:cNvPr id="61" name="Γραφή 60">
                <a:extLst>
                  <a:ext uri="{FF2B5EF4-FFF2-40B4-BE49-F238E27FC236}">
                    <a16:creationId xmlns:a16="http://schemas.microsoft.com/office/drawing/2014/main" id="{98411EAF-5E83-43F5-A460-B7976830799A}"/>
                  </a:ext>
                </a:extLst>
              </p:cNvPr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372873" y="4875868"/>
                <a:ext cx="285120" cy="534960"/>
              </a:xfrm>
              <a:prstGeom prst="rect">
                <a:avLst/>
              </a:prstGeom>
            </p:spPr>
          </p:pic>
        </mc:Fallback>
      </mc:AlternateContent>
      <p:grpSp>
        <p:nvGrpSpPr>
          <p:cNvPr id="69" name="Ομάδα 68">
            <a:extLst>
              <a:ext uri="{FF2B5EF4-FFF2-40B4-BE49-F238E27FC236}">
                <a16:creationId xmlns:a16="http://schemas.microsoft.com/office/drawing/2014/main" id="{1902B4B6-C0D8-491C-9E52-74DAE5DEEA62}"/>
              </a:ext>
            </a:extLst>
          </p:cNvPr>
          <p:cNvGrpSpPr/>
          <p:nvPr/>
        </p:nvGrpSpPr>
        <p:grpSpPr>
          <a:xfrm>
            <a:off x="8628393" y="5724388"/>
            <a:ext cx="455040" cy="331560"/>
            <a:chOff x="8628393" y="5724388"/>
            <a:chExt cx="455040" cy="331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7">
              <p14:nvContentPartPr>
                <p14:cNvPr id="64" name="Γραφή 63">
                  <a:extLst>
                    <a:ext uri="{FF2B5EF4-FFF2-40B4-BE49-F238E27FC236}">
                      <a16:creationId xmlns:a16="http://schemas.microsoft.com/office/drawing/2014/main" id="{5B2DB29D-FB6F-4706-BC37-42A75B9AB125}"/>
                    </a:ext>
                  </a:extLst>
                </p14:cNvPr>
                <p14:cNvContentPartPr/>
                <p14:nvPr/>
              </p14:nvContentPartPr>
              <p14:xfrm>
                <a:off x="8644233" y="5839948"/>
                <a:ext cx="35280" cy="203760"/>
              </p14:xfrm>
            </p:contentPart>
          </mc:Choice>
          <mc:Fallback xmlns="">
            <p:pic>
              <p:nvPicPr>
                <p:cNvPr id="64" name="Γραφή 63">
                  <a:extLst>
                    <a:ext uri="{FF2B5EF4-FFF2-40B4-BE49-F238E27FC236}">
                      <a16:creationId xmlns:a16="http://schemas.microsoft.com/office/drawing/2014/main" id="{5B2DB29D-FB6F-4706-BC37-42A75B9AB125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8608233" y="5804308"/>
                  <a:ext cx="106920" cy="27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65" name="Γραφή 64">
                  <a:extLst>
                    <a:ext uri="{FF2B5EF4-FFF2-40B4-BE49-F238E27FC236}">
                      <a16:creationId xmlns:a16="http://schemas.microsoft.com/office/drawing/2014/main" id="{99B20918-08C8-463B-95AF-2AA2CF63302B}"/>
                    </a:ext>
                  </a:extLst>
                </p14:cNvPr>
                <p14:cNvContentPartPr/>
                <p14:nvPr/>
              </p14:nvContentPartPr>
              <p14:xfrm>
                <a:off x="8628393" y="6055588"/>
                <a:ext cx="104040" cy="360"/>
              </p14:xfrm>
            </p:contentPart>
          </mc:Choice>
          <mc:Fallback xmlns="">
            <p:pic>
              <p:nvPicPr>
                <p:cNvPr id="65" name="Γραφή 64">
                  <a:extLst>
                    <a:ext uri="{FF2B5EF4-FFF2-40B4-BE49-F238E27FC236}">
                      <a16:creationId xmlns:a16="http://schemas.microsoft.com/office/drawing/2014/main" id="{99B20918-08C8-463B-95AF-2AA2CF63302B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8592753" y="6019588"/>
                  <a:ext cx="17568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66" name="Γραφή 65">
                  <a:extLst>
                    <a:ext uri="{FF2B5EF4-FFF2-40B4-BE49-F238E27FC236}">
                      <a16:creationId xmlns:a16="http://schemas.microsoft.com/office/drawing/2014/main" id="{E8938E96-00BE-45BD-80B6-F55E5D1C4CB6}"/>
                    </a:ext>
                  </a:extLst>
                </p14:cNvPr>
                <p14:cNvContentPartPr/>
                <p14:nvPr/>
              </p14:nvContentPartPr>
              <p14:xfrm>
                <a:off x="8934033" y="5816188"/>
                <a:ext cx="149400" cy="227160"/>
              </p14:xfrm>
            </p:contentPart>
          </mc:Choice>
          <mc:Fallback xmlns="">
            <p:pic>
              <p:nvPicPr>
                <p:cNvPr id="66" name="Γραφή 65">
                  <a:extLst>
                    <a:ext uri="{FF2B5EF4-FFF2-40B4-BE49-F238E27FC236}">
                      <a16:creationId xmlns:a16="http://schemas.microsoft.com/office/drawing/2014/main" id="{E8938E96-00BE-45BD-80B6-F55E5D1C4CB6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8898393" y="5780188"/>
                  <a:ext cx="22104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67" name="Γραφή 66">
                  <a:extLst>
                    <a:ext uri="{FF2B5EF4-FFF2-40B4-BE49-F238E27FC236}">
                      <a16:creationId xmlns:a16="http://schemas.microsoft.com/office/drawing/2014/main" id="{FCEA1B48-42A1-4A25-80CD-79EB85037917}"/>
                    </a:ext>
                  </a:extLst>
                </p14:cNvPr>
                <p14:cNvContentPartPr/>
                <p14:nvPr/>
              </p14:nvContentPartPr>
              <p14:xfrm>
                <a:off x="8951313" y="5911948"/>
                <a:ext cx="113040" cy="25200"/>
              </p14:xfrm>
            </p:contentPart>
          </mc:Choice>
          <mc:Fallback xmlns="">
            <p:pic>
              <p:nvPicPr>
                <p:cNvPr id="67" name="Γραφή 66">
                  <a:extLst>
                    <a:ext uri="{FF2B5EF4-FFF2-40B4-BE49-F238E27FC236}">
                      <a16:creationId xmlns:a16="http://schemas.microsoft.com/office/drawing/2014/main" id="{FCEA1B48-42A1-4A25-80CD-79EB85037917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8915673" y="5876308"/>
                  <a:ext cx="184680" cy="9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68" name="Γραφή 67">
                  <a:extLst>
                    <a:ext uri="{FF2B5EF4-FFF2-40B4-BE49-F238E27FC236}">
                      <a16:creationId xmlns:a16="http://schemas.microsoft.com/office/drawing/2014/main" id="{75897AF8-6FD0-4113-B9F9-4345DB79B2A2}"/>
                    </a:ext>
                  </a:extLst>
                </p14:cNvPr>
                <p14:cNvContentPartPr/>
                <p14:nvPr/>
              </p14:nvContentPartPr>
              <p14:xfrm>
                <a:off x="8932233" y="5724388"/>
                <a:ext cx="66600" cy="69840"/>
              </p14:xfrm>
            </p:contentPart>
          </mc:Choice>
          <mc:Fallback xmlns="">
            <p:pic>
              <p:nvPicPr>
                <p:cNvPr id="68" name="Γραφή 67">
                  <a:extLst>
                    <a:ext uri="{FF2B5EF4-FFF2-40B4-BE49-F238E27FC236}">
                      <a16:creationId xmlns:a16="http://schemas.microsoft.com/office/drawing/2014/main" id="{75897AF8-6FD0-4113-B9F9-4345DB79B2A2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8896593" y="5688748"/>
                  <a:ext cx="138240" cy="141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9" name="Ομάδα 88">
            <a:extLst>
              <a:ext uri="{FF2B5EF4-FFF2-40B4-BE49-F238E27FC236}">
                <a16:creationId xmlns:a16="http://schemas.microsoft.com/office/drawing/2014/main" id="{A9DFEF37-8519-45C6-9C74-DC902AF8D8EF}"/>
              </a:ext>
            </a:extLst>
          </p:cNvPr>
          <p:cNvGrpSpPr/>
          <p:nvPr/>
        </p:nvGrpSpPr>
        <p:grpSpPr>
          <a:xfrm>
            <a:off x="9386193" y="5714308"/>
            <a:ext cx="966240" cy="287640"/>
            <a:chOff x="9386193" y="5714308"/>
            <a:chExt cx="966240" cy="287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70" name="Γραφή 69">
                  <a:extLst>
                    <a:ext uri="{FF2B5EF4-FFF2-40B4-BE49-F238E27FC236}">
                      <a16:creationId xmlns:a16="http://schemas.microsoft.com/office/drawing/2014/main" id="{8E1E5AE4-37F7-4297-8345-74F00D67B75E}"/>
                    </a:ext>
                  </a:extLst>
                </p14:cNvPr>
                <p14:cNvContentPartPr/>
                <p14:nvPr/>
              </p14:nvContentPartPr>
              <p14:xfrm>
                <a:off x="9386193" y="5923468"/>
                <a:ext cx="154800" cy="20160"/>
              </p14:xfrm>
            </p:contentPart>
          </mc:Choice>
          <mc:Fallback xmlns="">
            <p:pic>
              <p:nvPicPr>
                <p:cNvPr id="70" name="Γραφή 69">
                  <a:extLst>
                    <a:ext uri="{FF2B5EF4-FFF2-40B4-BE49-F238E27FC236}">
                      <a16:creationId xmlns:a16="http://schemas.microsoft.com/office/drawing/2014/main" id="{8E1E5AE4-37F7-4297-8345-74F00D67B75E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9350553" y="5887828"/>
                  <a:ext cx="226440" cy="9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71" name="Γραφή 70">
                  <a:extLst>
                    <a:ext uri="{FF2B5EF4-FFF2-40B4-BE49-F238E27FC236}">
                      <a16:creationId xmlns:a16="http://schemas.microsoft.com/office/drawing/2014/main" id="{3A718B71-0B23-4204-BBA3-59901B1E429D}"/>
                    </a:ext>
                  </a:extLst>
                </p14:cNvPr>
                <p14:cNvContentPartPr/>
                <p14:nvPr/>
              </p14:nvContentPartPr>
              <p14:xfrm>
                <a:off x="9389433" y="5995828"/>
                <a:ext cx="137520" cy="6120"/>
              </p14:xfrm>
            </p:contentPart>
          </mc:Choice>
          <mc:Fallback xmlns="">
            <p:pic>
              <p:nvPicPr>
                <p:cNvPr id="71" name="Γραφή 70">
                  <a:extLst>
                    <a:ext uri="{FF2B5EF4-FFF2-40B4-BE49-F238E27FC236}">
                      <a16:creationId xmlns:a16="http://schemas.microsoft.com/office/drawing/2014/main" id="{3A718B71-0B23-4204-BBA3-59901B1E429D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9353433" y="5960188"/>
                  <a:ext cx="20916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5">
              <p14:nvContentPartPr>
                <p14:cNvPr id="72" name="Γραφή 71">
                  <a:extLst>
                    <a:ext uri="{FF2B5EF4-FFF2-40B4-BE49-F238E27FC236}">
                      <a16:creationId xmlns:a16="http://schemas.microsoft.com/office/drawing/2014/main" id="{5FF7A2D2-2104-4E21-9604-0697A0BB5AFE}"/>
                    </a:ext>
                  </a:extLst>
                </p14:cNvPr>
                <p14:cNvContentPartPr/>
                <p14:nvPr/>
              </p14:nvContentPartPr>
              <p14:xfrm>
                <a:off x="9790113" y="5767228"/>
                <a:ext cx="218160" cy="225720"/>
              </p14:xfrm>
            </p:contentPart>
          </mc:Choice>
          <mc:Fallback xmlns="">
            <p:pic>
              <p:nvPicPr>
                <p:cNvPr id="72" name="Γραφή 71">
                  <a:extLst>
                    <a:ext uri="{FF2B5EF4-FFF2-40B4-BE49-F238E27FC236}">
                      <a16:creationId xmlns:a16="http://schemas.microsoft.com/office/drawing/2014/main" id="{5FF7A2D2-2104-4E21-9604-0697A0BB5AFE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9754113" y="5731228"/>
                  <a:ext cx="289800" cy="29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73" name="Γραφή 72">
                  <a:extLst>
                    <a:ext uri="{FF2B5EF4-FFF2-40B4-BE49-F238E27FC236}">
                      <a16:creationId xmlns:a16="http://schemas.microsoft.com/office/drawing/2014/main" id="{9AF4002A-46A7-46A1-8651-2951783A4071}"/>
                    </a:ext>
                  </a:extLst>
                </p14:cNvPr>
                <p14:cNvContentPartPr/>
                <p14:nvPr/>
              </p14:nvContentPartPr>
              <p14:xfrm>
                <a:off x="10115553" y="5958388"/>
                <a:ext cx="24840" cy="1800"/>
              </p14:xfrm>
            </p:contentPart>
          </mc:Choice>
          <mc:Fallback xmlns="">
            <p:pic>
              <p:nvPicPr>
                <p:cNvPr id="73" name="Γραφή 72">
                  <a:extLst>
                    <a:ext uri="{FF2B5EF4-FFF2-40B4-BE49-F238E27FC236}">
                      <a16:creationId xmlns:a16="http://schemas.microsoft.com/office/drawing/2014/main" id="{9AF4002A-46A7-46A1-8651-2951783A4071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10079553" y="5922388"/>
                  <a:ext cx="96480" cy="7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9">
              <p14:nvContentPartPr>
                <p14:cNvPr id="74" name="Γραφή 73">
                  <a:extLst>
                    <a:ext uri="{FF2B5EF4-FFF2-40B4-BE49-F238E27FC236}">
                      <a16:creationId xmlns:a16="http://schemas.microsoft.com/office/drawing/2014/main" id="{B9947493-147D-4E6C-922B-7005DF742C27}"/>
                    </a:ext>
                  </a:extLst>
                </p14:cNvPr>
                <p14:cNvContentPartPr/>
                <p14:nvPr/>
              </p14:nvContentPartPr>
              <p14:xfrm>
                <a:off x="10262793" y="5714308"/>
                <a:ext cx="64440" cy="234360"/>
              </p14:xfrm>
            </p:contentPart>
          </mc:Choice>
          <mc:Fallback xmlns="">
            <p:pic>
              <p:nvPicPr>
                <p:cNvPr id="74" name="Γραφή 73">
                  <a:extLst>
                    <a:ext uri="{FF2B5EF4-FFF2-40B4-BE49-F238E27FC236}">
                      <a16:creationId xmlns:a16="http://schemas.microsoft.com/office/drawing/2014/main" id="{B9947493-147D-4E6C-922B-7005DF742C27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10227153" y="5678308"/>
                  <a:ext cx="136080" cy="30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1">
              <p14:nvContentPartPr>
                <p14:cNvPr id="75" name="Γραφή 74">
                  <a:extLst>
                    <a:ext uri="{FF2B5EF4-FFF2-40B4-BE49-F238E27FC236}">
                      <a16:creationId xmlns:a16="http://schemas.microsoft.com/office/drawing/2014/main" id="{78DB067B-E50B-458A-8799-CF97A0B6C8B3}"/>
                    </a:ext>
                  </a:extLst>
                </p14:cNvPr>
                <p14:cNvContentPartPr/>
                <p14:nvPr/>
              </p14:nvContentPartPr>
              <p14:xfrm>
                <a:off x="10280433" y="5949028"/>
                <a:ext cx="72000" cy="7560"/>
              </p14:xfrm>
            </p:contentPart>
          </mc:Choice>
          <mc:Fallback xmlns="">
            <p:pic>
              <p:nvPicPr>
                <p:cNvPr id="75" name="Γραφή 74">
                  <a:extLst>
                    <a:ext uri="{FF2B5EF4-FFF2-40B4-BE49-F238E27FC236}">
                      <a16:creationId xmlns:a16="http://schemas.microsoft.com/office/drawing/2014/main" id="{78DB067B-E50B-458A-8799-CF97A0B6C8B3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10244433" y="5913388"/>
                  <a:ext cx="143640" cy="79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7" name="Ομάδα 86">
            <a:extLst>
              <a:ext uri="{FF2B5EF4-FFF2-40B4-BE49-F238E27FC236}">
                <a16:creationId xmlns:a16="http://schemas.microsoft.com/office/drawing/2014/main" id="{5F8072F4-63F9-4F85-9C8B-C6CCD3C8D812}"/>
              </a:ext>
            </a:extLst>
          </p:cNvPr>
          <p:cNvGrpSpPr/>
          <p:nvPr/>
        </p:nvGrpSpPr>
        <p:grpSpPr>
          <a:xfrm>
            <a:off x="10606953" y="5794588"/>
            <a:ext cx="379800" cy="139680"/>
            <a:chOff x="10606953" y="5794588"/>
            <a:chExt cx="379800" cy="139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3">
              <p14:nvContentPartPr>
                <p14:cNvPr id="76" name="Γραφή 75">
                  <a:extLst>
                    <a:ext uri="{FF2B5EF4-FFF2-40B4-BE49-F238E27FC236}">
                      <a16:creationId xmlns:a16="http://schemas.microsoft.com/office/drawing/2014/main" id="{9A87C5FB-3D9D-41C9-8CE8-B39C186514A0}"/>
                    </a:ext>
                  </a:extLst>
                </p14:cNvPr>
                <p14:cNvContentPartPr/>
                <p14:nvPr/>
              </p14:nvContentPartPr>
              <p14:xfrm>
                <a:off x="10606953" y="5837788"/>
                <a:ext cx="158040" cy="96480"/>
              </p14:xfrm>
            </p:contentPart>
          </mc:Choice>
          <mc:Fallback xmlns="">
            <p:pic>
              <p:nvPicPr>
                <p:cNvPr id="76" name="Γραφή 75">
                  <a:extLst>
                    <a:ext uri="{FF2B5EF4-FFF2-40B4-BE49-F238E27FC236}">
                      <a16:creationId xmlns:a16="http://schemas.microsoft.com/office/drawing/2014/main" id="{9A87C5FB-3D9D-41C9-8CE8-B39C186514A0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10571313" y="5802148"/>
                  <a:ext cx="22968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5">
              <p14:nvContentPartPr>
                <p14:cNvPr id="77" name="Γραφή 76">
                  <a:extLst>
                    <a:ext uri="{FF2B5EF4-FFF2-40B4-BE49-F238E27FC236}">
                      <a16:creationId xmlns:a16="http://schemas.microsoft.com/office/drawing/2014/main" id="{53D2697E-101C-47A2-8F9C-FD5128345EB1}"/>
                    </a:ext>
                  </a:extLst>
                </p14:cNvPr>
                <p14:cNvContentPartPr/>
                <p14:nvPr/>
              </p14:nvContentPartPr>
              <p14:xfrm>
                <a:off x="10825473" y="5794588"/>
                <a:ext cx="161280" cy="111960"/>
              </p14:xfrm>
            </p:contentPart>
          </mc:Choice>
          <mc:Fallback xmlns="">
            <p:pic>
              <p:nvPicPr>
                <p:cNvPr id="77" name="Γραφή 76">
                  <a:extLst>
                    <a:ext uri="{FF2B5EF4-FFF2-40B4-BE49-F238E27FC236}">
                      <a16:creationId xmlns:a16="http://schemas.microsoft.com/office/drawing/2014/main" id="{53D2697E-101C-47A2-8F9C-FD5128345EB1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10789833" y="5758948"/>
                  <a:ext cx="232920" cy="183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6" name="Ομάδα 85">
            <a:extLst>
              <a:ext uri="{FF2B5EF4-FFF2-40B4-BE49-F238E27FC236}">
                <a16:creationId xmlns:a16="http://schemas.microsoft.com/office/drawing/2014/main" id="{BF5B60EB-AA07-4362-8A4A-944D5838CF1D}"/>
              </a:ext>
            </a:extLst>
          </p:cNvPr>
          <p:cNvGrpSpPr/>
          <p:nvPr/>
        </p:nvGrpSpPr>
        <p:grpSpPr>
          <a:xfrm>
            <a:off x="9338313" y="6117148"/>
            <a:ext cx="1463040" cy="390600"/>
            <a:chOff x="9338313" y="6117148"/>
            <a:chExt cx="1463040" cy="390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7">
              <p14:nvContentPartPr>
                <p14:cNvPr id="78" name="Γραφή 77">
                  <a:extLst>
                    <a:ext uri="{FF2B5EF4-FFF2-40B4-BE49-F238E27FC236}">
                      <a16:creationId xmlns:a16="http://schemas.microsoft.com/office/drawing/2014/main" id="{A391FBE1-3443-43FC-8AEA-4211BC2D1F92}"/>
                    </a:ext>
                  </a:extLst>
                </p14:cNvPr>
                <p14:cNvContentPartPr/>
                <p14:nvPr/>
              </p14:nvContentPartPr>
              <p14:xfrm>
                <a:off x="9354873" y="6390748"/>
                <a:ext cx="142200" cy="10440"/>
              </p14:xfrm>
            </p:contentPart>
          </mc:Choice>
          <mc:Fallback xmlns="">
            <p:pic>
              <p:nvPicPr>
                <p:cNvPr id="78" name="Γραφή 77">
                  <a:extLst>
                    <a:ext uri="{FF2B5EF4-FFF2-40B4-BE49-F238E27FC236}">
                      <a16:creationId xmlns:a16="http://schemas.microsoft.com/office/drawing/2014/main" id="{A391FBE1-3443-43FC-8AEA-4211BC2D1F92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9318873" y="6355108"/>
                  <a:ext cx="213840" cy="8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9">
              <p14:nvContentPartPr>
                <p14:cNvPr id="79" name="Γραφή 78">
                  <a:extLst>
                    <a:ext uri="{FF2B5EF4-FFF2-40B4-BE49-F238E27FC236}">
                      <a16:creationId xmlns:a16="http://schemas.microsoft.com/office/drawing/2014/main" id="{D785A42B-67F4-4492-BADD-184FE3438758}"/>
                    </a:ext>
                  </a:extLst>
                </p14:cNvPr>
                <p14:cNvContentPartPr/>
                <p14:nvPr/>
              </p14:nvContentPartPr>
              <p14:xfrm>
                <a:off x="9338313" y="6473188"/>
                <a:ext cx="197640" cy="18720"/>
              </p14:xfrm>
            </p:contentPart>
          </mc:Choice>
          <mc:Fallback xmlns="">
            <p:pic>
              <p:nvPicPr>
                <p:cNvPr id="79" name="Γραφή 78">
                  <a:extLst>
                    <a:ext uri="{FF2B5EF4-FFF2-40B4-BE49-F238E27FC236}">
                      <a16:creationId xmlns:a16="http://schemas.microsoft.com/office/drawing/2014/main" id="{D785A42B-67F4-4492-BADD-184FE3438758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9302313" y="6437188"/>
                  <a:ext cx="269280" cy="9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1">
              <p14:nvContentPartPr>
                <p14:cNvPr id="80" name="Γραφή 79">
                  <a:extLst>
                    <a:ext uri="{FF2B5EF4-FFF2-40B4-BE49-F238E27FC236}">
                      <a16:creationId xmlns:a16="http://schemas.microsoft.com/office/drawing/2014/main" id="{593095D5-0ED3-4C67-BB69-F9EB0F07202D}"/>
                    </a:ext>
                  </a:extLst>
                </p14:cNvPr>
                <p14:cNvContentPartPr/>
                <p14:nvPr/>
              </p14:nvContentPartPr>
              <p14:xfrm>
                <a:off x="9723873" y="6340348"/>
                <a:ext cx="24120" cy="167400"/>
              </p14:xfrm>
            </p:contentPart>
          </mc:Choice>
          <mc:Fallback xmlns="">
            <p:pic>
              <p:nvPicPr>
                <p:cNvPr id="80" name="Γραφή 79">
                  <a:extLst>
                    <a:ext uri="{FF2B5EF4-FFF2-40B4-BE49-F238E27FC236}">
                      <a16:creationId xmlns:a16="http://schemas.microsoft.com/office/drawing/2014/main" id="{593095D5-0ED3-4C67-BB69-F9EB0F07202D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9688233" y="6304708"/>
                  <a:ext cx="9576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3">
              <p14:nvContentPartPr>
                <p14:cNvPr id="81" name="Γραφή 80">
                  <a:extLst>
                    <a:ext uri="{FF2B5EF4-FFF2-40B4-BE49-F238E27FC236}">
                      <a16:creationId xmlns:a16="http://schemas.microsoft.com/office/drawing/2014/main" id="{15C151E1-6158-456D-969E-101B8367DD19}"/>
                    </a:ext>
                  </a:extLst>
                </p14:cNvPr>
                <p14:cNvContentPartPr/>
                <p14:nvPr/>
              </p14:nvContentPartPr>
              <p14:xfrm>
                <a:off x="9850233" y="6291028"/>
                <a:ext cx="145440" cy="196560"/>
              </p14:xfrm>
            </p:contentPart>
          </mc:Choice>
          <mc:Fallback xmlns="">
            <p:pic>
              <p:nvPicPr>
                <p:cNvPr id="81" name="Γραφή 80">
                  <a:extLst>
                    <a:ext uri="{FF2B5EF4-FFF2-40B4-BE49-F238E27FC236}">
                      <a16:creationId xmlns:a16="http://schemas.microsoft.com/office/drawing/2014/main" id="{15C151E1-6158-456D-969E-101B8367DD19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9814593" y="6255388"/>
                  <a:ext cx="217080" cy="26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5">
              <p14:nvContentPartPr>
                <p14:cNvPr id="82" name="Γραφή 81">
                  <a:extLst>
                    <a:ext uri="{FF2B5EF4-FFF2-40B4-BE49-F238E27FC236}">
                      <a16:creationId xmlns:a16="http://schemas.microsoft.com/office/drawing/2014/main" id="{9DA7B880-A380-4B28-8024-25CA2A3B4FC9}"/>
                    </a:ext>
                  </a:extLst>
                </p14:cNvPr>
                <p14:cNvContentPartPr/>
                <p14:nvPr/>
              </p14:nvContentPartPr>
              <p14:xfrm>
                <a:off x="10031673" y="6208228"/>
                <a:ext cx="89640" cy="11880"/>
              </p14:xfrm>
            </p:contentPart>
          </mc:Choice>
          <mc:Fallback xmlns="">
            <p:pic>
              <p:nvPicPr>
                <p:cNvPr id="82" name="Γραφή 81">
                  <a:extLst>
                    <a:ext uri="{FF2B5EF4-FFF2-40B4-BE49-F238E27FC236}">
                      <a16:creationId xmlns:a16="http://schemas.microsoft.com/office/drawing/2014/main" id="{9DA7B880-A380-4B28-8024-25CA2A3B4FC9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9996033" y="6172588"/>
                  <a:ext cx="161280" cy="8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7">
              <p14:nvContentPartPr>
                <p14:cNvPr id="83" name="Γραφή 82">
                  <a:extLst>
                    <a:ext uri="{FF2B5EF4-FFF2-40B4-BE49-F238E27FC236}">
                      <a16:creationId xmlns:a16="http://schemas.microsoft.com/office/drawing/2014/main" id="{A3399F04-D7F7-4FC3-9780-ECAC6F00601C}"/>
                    </a:ext>
                  </a:extLst>
                </p14:cNvPr>
                <p14:cNvContentPartPr/>
                <p14:nvPr/>
              </p14:nvContentPartPr>
              <p14:xfrm>
                <a:off x="10204833" y="6130828"/>
                <a:ext cx="9720" cy="120960"/>
              </p14:xfrm>
            </p:contentPart>
          </mc:Choice>
          <mc:Fallback xmlns="">
            <p:pic>
              <p:nvPicPr>
                <p:cNvPr id="83" name="Γραφή 82">
                  <a:extLst>
                    <a:ext uri="{FF2B5EF4-FFF2-40B4-BE49-F238E27FC236}">
                      <a16:creationId xmlns:a16="http://schemas.microsoft.com/office/drawing/2014/main" id="{A3399F04-D7F7-4FC3-9780-ECAC6F00601C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10169193" y="6095188"/>
                  <a:ext cx="8136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84" name="Γραφή 83">
                  <a:extLst>
                    <a:ext uri="{FF2B5EF4-FFF2-40B4-BE49-F238E27FC236}">
                      <a16:creationId xmlns:a16="http://schemas.microsoft.com/office/drawing/2014/main" id="{7DB9CDEC-8D8A-43DC-A2FF-526066058925}"/>
                    </a:ext>
                  </a:extLst>
                </p14:cNvPr>
                <p14:cNvContentPartPr/>
                <p14:nvPr/>
              </p14:nvContentPartPr>
              <p14:xfrm>
                <a:off x="10281153" y="6117148"/>
                <a:ext cx="100440" cy="118800"/>
              </p14:xfrm>
            </p:contentPart>
          </mc:Choice>
          <mc:Fallback xmlns="">
            <p:pic>
              <p:nvPicPr>
                <p:cNvPr id="84" name="Γραφή 83">
                  <a:extLst>
                    <a:ext uri="{FF2B5EF4-FFF2-40B4-BE49-F238E27FC236}">
                      <a16:creationId xmlns:a16="http://schemas.microsoft.com/office/drawing/2014/main" id="{7DB9CDEC-8D8A-43DC-A2FF-526066058925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10245153" y="6081508"/>
                  <a:ext cx="17208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85" name="Γραφή 84">
                  <a:extLst>
                    <a:ext uri="{FF2B5EF4-FFF2-40B4-BE49-F238E27FC236}">
                      <a16:creationId xmlns:a16="http://schemas.microsoft.com/office/drawing/2014/main" id="{C8747776-42BB-46E5-9454-2255AC09E15C}"/>
                    </a:ext>
                  </a:extLst>
                </p14:cNvPr>
                <p14:cNvContentPartPr/>
                <p14:nvPr/>
              </p14:nvContentPartPr>
              <p14:xfrm>
                <a:off x="10607673" y="6320908"/>
                <a:ext cx="193680" cy="105480"/>
              </p14:xfrm>
            </p:contentPart>
          </mc:Choice>
          <mc:Fallback xmlns="">
            <p:pic>
              <p:nvPicPr>
                <p:cNvPr id="85" name="Γραφή 84">
                  <a:extLst>
                    <a:ext uri="{FF2B5EF4-FFF2-40B4-BE49-F238E27FC236}">
                      <a16:creationId xmlns:a16="http://schemas.microsoft.com/office/drawing/2014/main" id="{C8747776-42BB-46E5-9454-2255AC09E15C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10572033" y="6284908"/>
                  <a:ext cx="265320" cy="177120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88" name="Ευθεία γραμμή σύνδεσης 87">
            <a:extLst>
              <a:ext uri="{FF2B5EF4-FFF2-40B4-BE49-F238E27FC236}">
                <a16:creationId xmlns:a16="http://schemas.microsoft.com/office/drawing/2014/main" id="{FA92403F-0E27-4D75-8462-1191ADEBD3A1}"/>
              </a:ext>
            </a:extLst>
          </p:cNvPr>
          <p:cNvCxnSpPr/>
          <p:nvPr/>
        </p:nvCxnSpPr>
        <p:spPr>
          <a:xfrm>
            <a:off x="6091536" y="5657158"/>
            <a:ext cx="2124075" cy="0"/>
          </a:xfrm>
          <a:prstGeom prst="line">
            <a:avLst/>
          </a:prstGeom>
          <a:ln w="28575">
            <a:solidFill>
              <a:srgbClr val="F489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495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A98251-4D4A-4E73-9907-50E98225F082}"/>
                  </a:ext>
                </a:extLst>
              </p:cNvPr>
              <p:cNvSpPr txBox="1"/>
              <p:nvPr/>
            </p:nvSpPr>
            <p:spPr>
              <a:xfrm>
                <a:off x="771524" y="593975"/>
                <a:ext cx="11068051" cy="8349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(β)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𝐽</m:t>
                        </m:r>
                      </m:sub>
                    </m:sSub>
                    <m:r>
                      <a:rPr lang="el-GR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l-GR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l-GR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l-GR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l-GR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l-GR" sz="24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̃"/>
                                    <m:ctrlPr>
                                      <a:rPr lang="el-GR" sz="2400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𝜈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𝜄𝜎𝜊𝜌</m:t>
                                </m:r>
                              </m:sub>
                            </m:sSub>
                          </m:e>
                          <m:sup>
                            <m:r>
                              <a:rPr lang="el-GR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l-GR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4×</m:t>
                        </m:r>
                        <m:sSup>
                          <m:sSupPr>
                            <m:ctrlPr>
                              <a:rPr lang="el-GR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l-GR" sz="24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l-GR" sz="24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1,78</m:t>
                                </m:r>
                                <m:r>
                                  <m:rPr>
                                    <m:nor/>
                                  </m:rPr>
                                  <a:rPr lang="el-GR" sz="240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l-GR" sz="2400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𝑐𝑚</m:t>
                                    </m:r>
                                  </m:e>
                                  <m:sup>
                                    <m:r>
                                      <a:rPr lang="el-GR" sz="2400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l-GR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l-GR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l-GR" sz="24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l-GR" sz="24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1885</m:t>
                                </m:r>
                                <m:r>
                                  <m:rPr>
                                    <m:nor/>
                                  </m:rPr>
                                  <a:rPr lang="el-GR" sz="240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l-GR" sz="2400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𝑐𝑚</m:t>
                                    </m:r>
                                  </m:e>
                                  <m:sup>
                                    <m:r>
                                      <a:rPr lang="el-GR" sz="2400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l-GR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m:rPr>
                        <m:nor/>
                      </m:rPr>
                      <a:rPr lang="el-GR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=6,35</m:t>
                    </m:r>
                    <m:r>
                      <a:rPr lang="el-GR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el-GR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</m:t>
                    </m:r>
                    <m:sSup>
                      <m:sSupPr>
                        <m:ctrl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l-GR" sz="24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m:rPr>
                            <m:nor/>
                          </m:r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l-GR" sz="24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6</m:t>
                        </m:r>
                      </m:sup>
                    </m:sSup>
                    <m:r>
                      <m:rPr>
                        <m:nor/>
                      </m:rPr>
                      <a:rPr lang="el-GR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l-GR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c</m:t>
                    </m:r>
                    <m:sSup>
                      <m:sSupPr>
                        <m:ctrl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l-GR" sz="24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m</m:t>
                        </m:r>
                      </m:e>
                      <m:sup>
                        <m: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		(4)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A98251-4D4A-4E73-9907-50E98225F0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24" y="593975"/>
                <a:ext cx="11068051" cy="834972"/>
              </a:xfrm>
              <a:prstGeom prst="rect">
                <a:avLst/>
              </a:prstGeom>
              <a:blipFill>
                <a:blip r:embed="rId2"/>
                <a:stretch>
                  <a:fillRect l="-88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DFFBD14-35E0-455F-82C3-B6F21E6E574D}"/>
                  </a:ext>
                </a:extLst>
              </p:cNvPr>
              <p:cNvSpPr txBox="1"/>
              <p:nvPr/>
            </p:nvSpPr>
            <p:spPr>
              <a:xfrm>
                <a:off x="828674" y="1967650"/>
                <a:ext cx="10810875" cy="41058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el-GR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γ</a:t>
                </a:r>
                <a:r>
                  <a:rPr lang="en-US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𝑒</m:t>
                        </m:r>
                      </m:sub>
                    </m:sSub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=8,28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eV</m:t>
                    </m:r>
                    <m:r>
                      <a:rPr lang="en-US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×</m:t>
                    </m:r>
                    <m:d>
                      <m:d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1,6022×1</m:t>
                        </m:r>
                        <m:sSup>
                          <m:sSup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−19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 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J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e</m:t>
                        </m:r>
                        <m:sSup>
                          <m:sSup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V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</m:sup>
                        </m:sSup>
                      </m:e>
                    </m:d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=1,327×1</m:t>
                    </m:r>
                    <m:sSup>
                      <m:sSup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−18</m:t>
                        </m:r>
                      </m:sup>
                    </m:sSup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 </m:t>
                    </m:r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𝐽</m:t>
                    </m:r>
                  </m:oMath>
                </a14:m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7200" algn="just">
                  <a:spcBef>
                    <a:spcPts val="300"/>
                  </a:spcBef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𝜈</m:t>
                          </m:r>
                        </m:e>
                        <m:sub>
                          <m: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𝜄𝜎𝜊𝜌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l-GR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𝑐</m:t>
                      </m:r>
                      <m:sSub>
                        <m:sSub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l-GR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𝜈</m:t>
                              </m:r>
                            </m:e>
                          </m:acc>
                        </m:e>
                        <m:sub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𝜄𝜎𝜊𝜌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l-GR" sz="20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×1</m:t>
                          </m:r>
                          <m:sSup>
                            <m:sSupPr>
                              <m:ctrlPr>
                                <a:rPr lang="el-GR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10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 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cm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l-GR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s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×</m:t>
                      </m:r>
                      <m:d>
                        <m:d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1885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c</m:t>
                          </m:r>
                          <m:sSup>
                            <m:sSupPr>
                              <m:ctrlPr>
                                <a:rPr lang="el-GR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m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m:rPr>
                          <m:nor/>
                        </m:rPr>
                        <a:rPr lang="en-US" sz="20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=5,65</m:t>
                      </m:r>
                      <m:r>
                        <m:rPr>
                          <m:nor/>
                        </m:rPr>
                        <a:rPr lang="el-GR" sz="2000" b="0" i="0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5</m:t>
                      </m:r>
                      <m:r>
                        <a:rPr lang="en-US" sz="20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1</m:t>
                      </m:r>
                      <m:sSup>
                        <m:sSup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13</m:t>
                          </m:r>
                        </m:sup>
                      </m:sSup>
                      <m:sSup>
                        <m:sSup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l-GR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s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7200" algn="just"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7200"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h</m:t>
                      </m:r>
                      <m:sSub>
                        <m:sSub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𝜈</m:t>
                          </m:r>
                        </m:e>
                        <m:sub>
                          <m: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𝜄𝜎𝜊𝜌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1,327×1</m:t>
                          </m:r>
                          <m:sSup>
                            <m:sSupPr>
                              <m:ctrlPr>
                                <a:rPr lang="el-GR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−18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 </m:t>
                          </m:r>
                          <m: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𝐽</m:t>
                          </m:r>
                        </m:e>
                      </m:d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6,626×1</m:t>
                          </m:r>
                          <m:sSup>
                            <m:sSupPr>
                              <m:ctrlPr>
                                <a:rPr lang="el-GR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−34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 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J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s</m:t>
                          </m:r>
                        </m:e>
                      </m:d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×</m:t>
                      </m:r>
                      <m:d>
                        <m:d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5,65</m:t>
                          </m:r>
                          <m:r>
                            <m:rPr>
                              <m:nor/>
                            </m:rPr>
                            <a:rPr lang="el-GR" sz="2000" b="0" i="0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5</m:t>
                          </m:r>
                          <m:r>
                            <a:rPr lang="en-US" sz="20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  <m:sSup>
                            <m:sSupPr>
                              <m:ctrlPr>
                                <a:rPr lang="el-GR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13</m:t>
                              </m:r>
                            </m:sup>
                          </m:sSup>
                          <m:r>
                            <a:rPr lang="el-GR" sz="20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l-G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s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7200"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1,327×1</m:t>
                          </m:r>
                          <m:sSup>
                            <m:sSupPr>
                              <m:ctrlPr>
                                <a:rPr lang="el-GR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−18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 </m:t>
                          </m:r>
                          <m: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𝐽</m:t>
                          </m:r>
                        </m:e>
                      </m:d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0,019×1</m:t>
                          </m:r>
                          <m:sSup>
                            <m:sSupPr>
                              <m:ctrlPr>
                                <a:rPr lang="el-GR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−18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 </m:t>
                          </m:r>
                          <m: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𝐽</m:t>
                          </m:r>
                        </m:e>
                      </m:d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=1,308×1</m:t>
                      </m:r>
                      <m:sSup>
                        <m:sSup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−18</m:t>
                          </m:r>
                        </m:sup>
                      </m:sSup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 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J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=</m:t>
                      </m:r>
                    </m:oMath>
                  </m:oMathPara>
                </a14:m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7200"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1,308×1</m:t>
                        </m:r>
                        <m:sSup>
                          <m:sSup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−18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 </m:t>
                        </m:r>
                        <m: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𝐽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1,6022×1</m:t>
                        </m:r>
                        <m:sSup>
                          <m:sSup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−19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 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J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e</m:t>
                        </m:r>
                        <m:sSup>
                          <m:sSup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V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  <m:r>
                      <a:rPr lang="el-GR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=8,16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eV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					(5)</a:t>
                </a:r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DFFBD14-35E0-455F-82C3-B6F21E6E57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674" y="1967650"/>
                <a:ext cx="10810875" cy="4105804"/>
              </a:xfrm>
              <a:prstGeom prst="rect">
                <a:avLst/>
              </a:prstGeom>
              <a:blipFill>
                <a:blip r:embed="rId3"/>
                <a:stretch>
                  <a:fillRect l="-62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Ομάδα 13">
            <a:extLst>
              <a:ext uri="{FF2B5EF4-FFF2-40B4-BE49-F238E27FC236}">
                <a16:creationId xmlns:a16="http://schemas.microsoft.com/office/drawing/2014/main" id="{C0E6466A-B0E8-4526-AF1B-68EF58690C58}"/>
              </a:ext>
            </a:extLst>
          </p:cNvPr>
          <p:cNvGrpSpPr/>
          <p:nvPr/>
        </p:nvGrpSpPr>
        <p:grpSpPr>
          <a:xfrm>
            <a:off x="1799193" y="2454148"/>
            <a:ext cx="4161600" cy="142200"/>
            <a:chOff x="1799193" y="2454148"/>
            <a:chExt cx="4161600" cy="142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0" name="Γραφή 9">
                  <a:extLst>
                    <a:ext uri="{FF2B5EF4-FFF2-40B4-BE49-F238E27FC236}">
                      <a16:creationId xmlns:a16="http://schemas.microsoft.com/office/drawing/2014/main" id="{CE5117F3-108E-4F44-A44F-7A422B3675AF}"/>
                    </a:ext>
                  </a:extLst>
                </p14:cNvPr>
                <p14:cNvContentPartPr/>
                <p14:nvPr/>
              </p14:nvContentPartPr>
              <p14:xfrm>
                <a:off x="1799193" y="2454148"/>
                <a:ext cx="1304640" cy="90000"/>
              </p14:xfrm>
            </p:contentPart>
          </mc:Choice>
          <mc:Fallback xmlns="">
            <p:pic>
              <p:nvPicPr>
                <p:cNvPr id="10" name="Γραφή 9">
                  <a:extLst>
                    <a:ext uri="{FF2B5EF4-FFF2-40B4-BE49-F238E27FC236}">
                      <a16:creationId xmlns:a16="http://schemas.microsoft.com/office/drawing/2014/main" id="{CE5117F3-108E-4F44-A44F-7A422B3675A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763193" y="2418508"/>
                  <a:ext cx="1376280" cy="16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1" name="Γραφή 10">
                  <a:extLst>
                    <a:ext uri="{FF2B5EF4-FFF2-40B4-BE49-F238E27FC236}">
                      <a16:creationId xmlns:a16="http://schemas.microsoft.com/office/drawing/2014/main" id="{AA701553-801A-4544-B8DE-7DE0D9C1C62E}"/>
                    </a:ext>
                  </a:extLst>
                </p14:cNvPr>
                <p14:cNvContentPartPr/>
                <p14:nvPr/>
              </p14:nvContentPartPr>
              <p14:xfrm>
                <a:off x="3771273" y="2567188"/>
                <a:ext cx="70920" cy="23040"/>
              </p14:xfrm>
            </p:contentPart>
          </mc:Choice>
          <mc:Fallback xmlns="">
            <p:pic>
              <p:nvPicPr>
                <p:cNvPr id="11" name="Γραφή 10">
                  <a:extLst>
                    <a:ext uri="{FF2B5EF4-FFF2-40B4-BE49-F238E27FC236}">
                      <a16:creationId xmlns:a16="http://schemas.microsoft.com/office/drawing/2014/main" id="{AA701553-801A-4544-B8DE-7DE0D9C1C62E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735633" y="2531548"/>
                  <a:ext cx="142560" cy="9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3" name="Γραφή 12">
                  <a:extLst>
                    <a:ext uri="{FF2B5EF4-FFF2-40B4-BE49-F238E27FC236}">
                      <a16:creationId xmlns:a16="http://schemas.microsoft.com/office/drawing/2014/main" id="{A5D9D5EE-6C8A-4ED5-B907-44125F2CE801}"/>
                    </a:ext>
                  </a:extLst>
                </p14:cNvPr>
                <p14:cNvContentPartPr/>
                <p14:nvPr/>
              </p14:nvContentPartPr>
              <p14:xfrm>
                <a:off x="3825633" y="2513908"/>
                <a:ext cx="2135160" cy="82440"/>
              </p14:xfrm>
            </p:contentPart>
          </mc:Choice>
          <mc:Fallback xmlns="">
            <p:pic>
              <p:nvPicPr>
                <p:cNvPr id="13" name="Γραφή 12">
                  <a:extLst>
                    <a:ext uri="{FF2B5EF4-FFF2-40B4-BE49-F238E27FC236}">
                      <a16:creationId xmlns:a16="http://schemas.microsoft.com/office/drawing/2014/main" id="{A5D9D5EE-6C8A-4ED5-B907-44125F2CE801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789633" y="2477908"/>
                  <a:ext cx="2206800" cy="154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6" name="Γραφή 15">
                <a:extLst>
                  <a:ext uri="{FF2B5EF4-FFF2-40B4-BE49-F238E27FC236}">
                    <a16:creationId xmlns:a16="http://schemas.microsoft.com/office/drawing/2014/main" id="{70B7EAF9-20FB-441F-B555-E8B3FA8F00D9}"/>
                  </a:ext>
                </a:extLst>
              </p14:cNvPr>
              <p14:cNvContentPartPr/>
              <p14:nvPr/>
            </p14:nvContentPartPr>
            <p14:xfrm>
              <a:off x="8251473" y="3346588"/>
              <a:ext cx="1213200" cy="41400"/>
            </p14:xfrm>
          </p:contentPart>
        </mc:Choice>
        <mc:Fallback xmlns="">
          <p:pic>
            <p:nvPicPr>
              <p:cNvPr id="16" name="Γραφή 15">
                <a:extLst>
                  <a:ext uri="{FF2B5EF4-FFF2-40B4-BE49-F238E27FC236}">
                    <a16:creationId xmlns:a16="http://schemas.microsoft.com/office/drawing/2014/main" id="{70B7EAF9-20FB-441F-B555-E8B3FA8F00D9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215833" y="3310588"/>
                <a:ext cx="1284840" cy="11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7" name="Γραφή 16">
                <a:extLst>
                  <a:ext uri="{FF2B5EF4-FFF2-40B4-BE49-F238E27FC236}">
                    <a16:creationId xmlns:a16="http://schemas.microsoft.com/office/drawing/2014/main" id="{92B30243-3BFA-49E7-91FA-9B5FE05EB50F}"/>
                  </a:ext>
                </a:extLst>
              </p14:cNvPr>
              <p14:cNvContentPartPr/>
              <p14:nvPr/>
            </p14:nvContentPartPr>
            <p14:xfrm>
              <a:off x="816033" y="3629548"/>
              <a:ext cx="2440800" cy="1107720"/>
            </p14:xfrm>
          </p:contentPart>
        </mc:Choice>
        <mc:Fallback xmlns="">
          <p:pic>
            <p:nvPicPr>
              <p:cNvPr id="17" name="Γραφή 16">
                <a:extLst>
                  <a:ext uri="{FF2B5EF4-FFF2-40B4-BE49-F238E27FC236}">
                    <a16:creationId xmlns:a16="http://schemas.microsoft.com/office/drawing/2014/main" id="{92B30243-3BFA-49E7-91FA-9B5FE05EB50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80033" y="3593908"/>
                <a:ext cx="2512440" cy="1179360"/>
              </a:xfrm>
              <a:prstGeom prst="rect">
                <a:avLst/>
              </a:prstGeom>
            </p:spPr>
          </p:pic>
        </mc:Fallback>
      </mc:AlternateContent>
      <p:grpSp>
        <p:nvGrpSpPr>
          <p:cNvPr id="42" name="Ομάδα 41">
            <a:extLst>
              <a:ext uri="{FF2B5EF4-FFF2-40B4-BE49-F238E27FC236}">
                <a16:creationId xmlns:a16="http://schemas.microsoft.com/office/drawing/2014/main" id="{6CBF36FE-2D03-41DE-BE2D-B2BE27F90A2C}"/>
              </a:ext>
            </a:extLst>
          </p:cNvPr>
          <p:cNvGrpSpPr/>
          <p:nvPr/>
        </p:nvGrpSpPr>
        <p:grpSpPr>
          <a:xfrm>
            <a:off x="981633" y="4745908"/>
            <a:ext cx="9375480" cy="1501920"/>
            <a:chOff x="981633" y="4745908"/>
            <a:chExt cx="9375480" cy="150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8" name="Γραφή 17">
                  <a:extLst>
                    <a:ext uri="{FF2B5EF4-FFF2-40B4-BE49-F238E27FC236}">
                      <a16:creationId xmlns:a16="http://schemas.microsoft.com/office/drawing/2014/main" id="{88032097-D0F2-4B7C-B65A-AA7AF1B980FA}"/>
                    </a:ext>
                  </a:extLst>
                </p14:cNvPr>
                <p14:cNvContentPartPr/>
                <p14:nvPr/>
              </p14:nvContentPartPr>
              <p14:xfrm>
                <a:off x="981633" y="4745908"/>
                <a:ext cx="5632920" cy="1501920"/>
              </p14:xfrm>
            </p:contentPart>
          </mc:Choice>
          <mc:Fallback xmlns="">
            <p:pic>
              <p:nvPicPr>
                <p:cNvPr id="18" name="Γραφή 17">
                  <a:extLst>
                    <a:ext uri="{FF2B5EF4-FFF2-40B4-BE49-F238E27FC236}">
                      <a16:creationId xmlns:a16="http://schemas.microsoft.com/office/drawing/2014/main" id="{88032097-D0F2-4B7C-B65A-AA7AF1B980FA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945633" y="4710268"/>
                  <a:ext cx="5704560" cy="157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9" name="Γραφή 18">
                  <a:extLst>
                    <a:ext uri="{FF2B5EF4-FFF2-40B4-BE49-F238E27FC236}">
                      <a16:creationId xmlns:a16="http://schemas.microsoft.com/office/drawing/2014/main" id="{7CCF83D6-5372-422C-BF8A-A7B4A383ED0E}"/>
                    </a:ext>
                  </a:extLst>
                </p14:cNvPr>
                <p14:cNvContentPartPr/>
                <p14:nvPr/>
              </p14:nvContentPartPr>
              <p14:xfrm>
                <a:off x="7193433" y="5819788"/>
                <a:ext cx="1080" cy="321480"/>
              </p14:xfrm>
            </p:contentPart>
          </mc:Choice>
          <mc:Fallback xmlns="">
            <p:pic>
              <p:nvPicPr>
                <p:cNvPr id="19" name="Γραφή 18">
                  <a:extLst>
                    <a:ext uri="{FF2B5EF4-FFF2-40B4-BE49-F238E27FC236}">
                      <a16:creationId xmlns:a16="http://schemas.microsoft.com/office/drawing/2014/main" id="{7CCF83D6-5372-422C-BF8A-A7B4A383ED0E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7157793" y="5784148"/>
                  <a:ext cx="72720" cy="39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0" name="Γραφή 19">
                  <a:extLst>
                    <a:ext uri="{FF2B5EF4-FFF2-40B4-BE49-F238E27FC236}">
                      <a16:creationId xmlns:a16="http://schemas.microsoft.com/office/drawing/2014/main" id="{1670D594-2320-4CF4-9B85-6C54776E5520}"/>
                    </a:ext>
                  </a:extLst>
                </p14:cNvPr>
                <p14:cNvContentPartPr/>
                <p14:nvPr/>
              </p14:nvContentPartPr>
              <p14:xfrm>
                <a:off x="7117473" y="5780908"/>
                <a:ext cx="233280" cy="351000"/>
              </p14:xfrm>
            </p:contentPart>
          </mc:Choice>
          <mc:Fallback xmlns="">
            <p:pic>
              <p:nvPicPr>
                <p:cNvPr id="20" name="Γραφή 19">
                  <a:extLst>
                    <a:ext uri="{FF2B5EF4-FFF2-40B4-BE49-F238E27FC236}">
                      <a16:creationId xmlns:a16="http://schemas.microsoft.com/office/drawing/2014/main" id="{1670D594-2320-4CF4-9B85-6C54776E5520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7081833" y="5744908"/>
                  <a:ext cx="304920" cy="42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1" name="Γραφή 20">
                  <a:extLst>
                    <a:ext uri="{FF2B5EF4-FFF2-40B4-BE49-F238E27FC236}">
                      <a16:creationId xmlns:a16="http://schemas.microsoft.com/office/drawing/2014/main" id="{D9EF3D35-0D84-463C-88D6-270C566648EB}"/>
                    </a:ext>
                  </a:extLst>
                </p14:cNvPr>
                <p14:cNvContentPartPr/>
                <p14:nvPr/>
              </p14:nvContentPartPr>
              <p14:xfrm>
                <a:off x="7405113" y="6141268"/>
                <a:ext cx="87120" cy="102240"/>
              </p14:xfrm>
            </p:contentPart>
          </mc:Choice>
          <mc:Fallback xmlns="">
            <p:pic>
              <p:nvPicPr>
                <p:cNvPr id="21" name="Γραφή 20">
                  <a:extLst>
                    <a:ext uri="{FF2B5EF4-FFF2-40B4-BE49-F238E27FC236}">
                      <a16:creationId xmlns:a16="http://schemas.microsoft.com/office/drawing/2014/main" id="{D9EF3D35-0D84-463C-88D6-270C566648EB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369473" y="6105628"/>
                  <a:ext cx="15876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2" name="Γραφή 21">
                  <a:extLst>
                    <a:ext uri="{FF2B5EF4-FFF2-40B4-BE49-F238E27FC236}">
                      <a16:creationId xmlns:a16="http://schemas.microsoft.com/office/drawing/2014/main" id="{E3FCB7D9-F5AB-4029-A38F-5573CB580CCE}"/>
                    </a:ext>
                  </a:extLst>
                </p14:cNvPr>
                <p14:cNvContentPartPr/>
                <p14:nvPr/>
              </p14:nvContentPartPr>
              <p14:xfrm>
                <a:off x="7565673" y="5946868"/>
                <a:ext cx="132120" cy="13320"/>
              </p14:xfrm>
            </p:contentPart>
          </mc:Choice>
          <mc:Fallback xmlns="">
            <p:pic>
              <p:nvPicPr>
                <p:cNvPr id="22" name="Γραφή 21">
                  <a:extLst>
                    <a:ext uri="{FF2B5EF4-FFF2-40B4-BE49-F238E27FC236}">
                      <a16:creationId xmlns:a16="http://schemas.microsoft.com/office/drawing/2014/main" id="{E3FCB7D9-F5AB-4029-A38F-5573CB580CC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530033" y="5910868"/>
                  <a:ext cx="203760" cy="8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3" name="Γραφή 22">
                  <a:extLst>
                    <a:ext uri="{FF2B5EF4-FFF2-40B4-BE49-F238E27FC236}">
                      <a16:creationId xmlns:a16="http://schemas.microsoft.com/office/drawing/2014/main" id="{1EF376F5-EB2E-466A-8451-540965EC6352}"/>
                    </a:ext>
                  </a:extLst>
                </p14:cNvPr>
                <p14:cNvContentPartPr/>
                <p14:nvPr/>
              </p14:nvContentPartPr>
              <p14:xfrm>
                <a:off x="7546953" y="6006628"/>
                <a:ext cx="222120" cy="36720"/>
              </p14:xfrm>
            </p:contentPart>
          </mc:Choice>
          <mc:Fallback xmlns="">
            <p:pic>
              <p:nvPicPr>
                <p:cNvPr id="23" name="Γραφή 22">
                  <a:extLst>
                    <a:ext uri="{FF2B5EF4-FFF2-40B4-BE49-F238E27FC236}">
                      <a16:creationId xmlns:a16="http://schemas.microsoft.com/office/drawing/2014/main" id="{1EF376F5-EB2E-466A-8451-540965EC6352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7510953" y="5970628"/>
                  <a:ext cx="293760" cy="10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4" name="Γραφή 23">
                  <a:extLst>
                    <a:ext uri="{FF2B5EF4-FFF2-40B4-BE49-F238E27FC236}">
                      <a16:creationId xmlns:a16="http://schemas.microsoft.com/office/drawing/2014/main" id="{264DD020-C9F6-407C-B66C-64BB53D2BC3E}"/>
                    </a:ext>
                  </a:extLst>
                </p14:cNvPr>
                <p14:cNvContentPartPr/>
                <p14:nvPr/>
              </p14:nvContentPartPr>
              <p14:xfrm>
                <a:off x="7902633" y="5790628"/>
                <a:ext cx="48600" cy="257400"/>
              </p14:xfrm>
            </p:contentPart>
          </mc:Choice>
          <mc:Fallback xmlns="">
            <p:pic>
              <p:nvPicPr>
                <p:cNvPr id="24" name="Γραφή 23">
                  <a:extLst>
                    <a:ext uri="{FF2B5EF4-FFF2-40B4-BE49-F238E27FC236}">
                      <a16:creationId xmlns:a16="http://schemas.microsoft.com/office/drawing/2014/main" id="{264DD020-C9F6-407C-B66C-64BB53D2BC3E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866993" y="5754988"/>
                  <a:ext cx="120240" cy="32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5" name="Γραφή 24">
                  <a:extLst>
                    <a:ext uri="{FF2B5EF4-FFF2-40B4-BE49-F238E27FC236}">
                      <a16:creationId xmlns:a16="http://schemas.microsoft.com/office/drawing/2014/main" id="{DC6CACCB-2F0F-46E2-89DE-D94D18FC7F8C}"/>
                    </a:ext>
                  </a:extLst>
                </p14:cNvPr>
                <p14:cNvContentPartPr/>
                <p14:nvPr/>
              </p14:nvContentPartPr>
              <p14:xfrm>
                <a:off x="7848273" y="5762188"/>
                <a:ext cx="243360" cy="297360"/>
              </p14:xfrm>
            </p:contentPart>
          </mc:Choice>
          <mc:Fallback xmlns="">
            <p:pic>
              <p:nvPicPr>
                <p:cNvPr id="25" name="Γραφή 24">
                  <a:extLst>
                    <a:ext uri="{FF2B5EF4-FFF2-40B4-BE49-F238E27FC236}">
                      <a16:creationId xmlns:a16="http://schemas.microsoft.com/office/drawing/2014/main" id="{DC6CACCB-2F0F-46E2-89DE-D94D18FC7F8C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812633" y="5726188"/>
                  <a:ext cx="315000" cy="36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6" name="Γραφή 25">
                  <a:extLst>
                    <a:ext uri="{FF2B5EF4-FFF2-40B4-BE49-F238E27FC236}">
                      <a16:creationId xmlns:a16="http://schemas.microsoft.com/office/drawing/2014/main" id="{E9616C85-0439-40EB-99B3-23AF511AA6BB}"/>
                    </a:ext>
                  </a:extLst>
                </p14:cNvPr>
                <p14:cNvContentPartPr/>
                <p14:nvPr/>
              </p14:nvContentPartPr>
              <p14:xfrm>
                <a:off x="8157513" y="6050548"/>
                <a:ext cx="144720" cy="145800"/>
              </p14:xfrm>
            </p:contentPart>
          </mc:Choice>
          <mc:Fallback xmlns="">
            <p:pic>
              <p:nvPicPr>
                <p:cNvPr id="26" name="Γραφή 25">
                  <a:extLst>
                    <a:ext uri="{FF2B5EF4-FFF2-40B4-BE49-F238E27FC236}">
                      <a16:creationId xmlns:a16="http://schemas.microsoft.com/office/drawing/2014/main" id="{E9616C85-0439-40EB-99B3-23AF511AA6BB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8121873" y="6014548"/>
                  <a:ext cx="216360" cy="21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7" name="Γραφή 26">
                  <a:extLst>
                    <a:ext uri="{FF2B5EF4-FFF2-40B4-BE49-F238E27FC236}">
                      <a16:creationId xmlns:a16="http://schemas.microsoft.com/office/drawing/2014/main" id="{51B1B92F-0987-4EAF-A499-2C6C42601A8E}"/>
                    </a:ext>
                  </a:extLst>
                </p14:cNvPr>
                <p14:cNvContentPartPr/>
                <p14:nvPr/>
              </p14:nvContentPartPr>
              <p14:xfrm>
                <a:off x="8381073" y="5877388"/>
                <a:ext cx="162000" cy="30240"/>
              </p14:xfrm>
            </p:contentPart>
          </mc:Choice>
          <mc:Fallback xmlns="">
            <p:pic>
              <p:nvPicPr>
                <p:cNvPr id="27" name="Γραφή 26">
                  <a:extLst>
                    <a:ext uri="{FF2B5EF4-FFF2-40B4-BE49-F238E27FC236}">
                      <a16:creationId xmlns:a16="http://schemas.microsoft.com/office/drawing/2014/main" id="{51B1B92F-0987-4EAF-A499-2C6C42601A8E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8345073" y="5841388"/>
                  <a:ext cx="233640" cy="10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8" name="Γραφή 27">
                  <a:extLst>
                    <a:ext uri="{FF2B5EF4-FFF2-40B4-BE49-F238E27FC236}">
                      <a16:creationId xmlns:a16="http://schemas.microsoft.com/office/drawing/2014/main" id="{D6AA55A0-26E4-4822-8342-3A50B34EF3AC}"/>
                    </a:ext>
                  </a:extLst>
                </p14:cNvPr>
                <p14:cNvContentPartPr/>
                <p14:nvPr/>
              </p14:nvContentPartPr>
              <p14:xfrm>
                <a:off x="8985513" y="5513068"/>
                <a:ext cx="16200" cy="314280"/>
              </p14:xfrm>
            </p:contentPart>
          </mc:Choice>
          <mc:Fallback xmlns="">
            <p:pic>
              <p:nvPicPr>
                <p:cNvPr id="28" name="Γραφή 27">
                  <a:extLst>
                    <a:ext uri="{FF2B5EF4-FFF2-40B4-BE49-F238E27FC236}">
                      <a16:creationId xmlns:a16="http://schemas.microsoft.com/office/drawing/2014/main" id="{D6AA55A0-26E4-4822-8342-3A50B34EF3AC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8949513" y="5477068"/>
                  <a:ext cx="87840" cy="38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29" name="Γραφή 28">
                  <a:extLst>
                    <a:ext uri="{FF2B5EF4-FFF2-40B4-BE49-F238E27FC236}">
                      <a16:creationId xmlns:a16="http://schemas.microsoft.com/office/drawing/2014/main" id="{030B9F01-79D5-47D5-8C82-2D74A9D83E49}"/>
                    </a:ext>
                  </a:extLst>
                </p14:cNvPr>
                <p14:cNvContentPartPr/>
                <p14:nvPr/>
              </p14:nvContentPartPr>
              <p14:xfrm>
                <a:off x="8890833" y="5901508"/>
                <a:ext cx="242640" cy="4680"/>
              </p14:xfrm>
            </p:contentPart>
          </mc:Choice>
          <mc:Fallback xmlns="">
            <p:pic>
              <p:nvPicPr>
                <p:cNvPr id="29" name="Γραφή 28">
                  <a:extLst>
                    <a:ext uri="{FF2B5EF4-FFF2-40B4-BE49-F238E27FC236}">
                      <a16:creationId xmlns:a16="http://schemas.microsoft.com/office/drawing/2014/main" id="{030B9F01-79D5-47D5-8C82-2D74A9D83E49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8854833" y="5865508"/>
                  <a:ext cx="314280" cy="7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0" name="Γραφή 29">
                  <a:extLst>
                    <a:ext uri="{FF2B5EF4-FFF2-40B4-BE49-F238E27FC236}">
                      <a16:creationId xmlns:a16="http://schemas.microsoft.com/office/drawing/2014/main" id="{7E0C0692-2152-4B8C-9E19-5D8EDC30BD89}"/>
                    </a:ext>
                  </a:extLst>
                </p14:cNvPr>
                <p14:cNvContentPartPr/>
                <p14:nvPr/>
              </p14:nvContentPartPr>
              <p14:xfrm>
                <a:off x="8948433" y="6030748"/>
                <a:ext cx="158040" cy="196560"/>
              </p14:xfrm>
            </p:contentPart>
          </mc:Choice>
          <mc:Fallback xmlns="">
            <p:pic>
              <p:nvPicPr>
                <p:cNvPr id="30" name="Γραφή 29">
                  <a:extLst>
                    <a:ext uri="{FF2B5EF4-FFF2-40B4-BE49-F238E27FC236}">
                      <a16:creationId xmlns:a16="http://schemas.microsoft.com/office/drawing/2014/main" id="{7E0C0692-2152-4B8C-9E19-5D8EDC30BD89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8912793" y="5994748"/>
                  <a:ext cx="229680" cy="26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1" name="Γραφή 30">
                  <a:extLst>
                    <a:ext uri="{FF2B5EF4-FFF2-40B4-BE49-F238E27FC236}">
                      <a16:creationId xmlns:a16="http://schemas.microsoft.com/office/drawing/2014/main" id="{F7764976-1C29-4EEE-A953-7C6C692C95A5}"/>
                    </a:ext>
                  </a:extLst>
                </p14:cNvPr>
                <p14:cNvContentPartPr/>
                <p14:nvPr/>
              </p14:nvContentPartPr>
              <p14:xfrm>
                <a:off x="9314553" y="5634388"/>
                <a:ext cx="46800" cy="341280"/>
              </p14:xfrm>
            </p:contentPart>
          </mc:Choice>
          <mc:Fallback xmlns="">
            <p:pic>
              <p:nvPicPr>
                <p:cNvPr id="31" name="Γραφή 30">
                  <a:extLst>
                    <a:ext uri="{FF2B5EF4-FFF2-40B4-BE49-F238E27FC236}">
                      <a16:creationId xmlns:a16="http://schemas.microsoft.com/office/drawing/2014/main" id="{F7764976-1C29-4EEE-A953-7C6C692C95A5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9278553" y="5598748"/>
                  <a:ext cx="118440" cy="41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2" name="Γραφή 31">
                  <a:extLst>
                    <a:ext uri="{FF2B5EF4-FFF2-40B4-BE49-F238E27FC236}">
                      <a16:creationId xmlns:a16="http://schemas.microsoft.com/office/drawing/2014/main" id="{6E857149-040D-49A4-881B-166D12F55179}"/>
                    </a:ext>
                  </a:extLst>
                </p14:cNvPr>
                <p14:cNvContentPartPr/>
                <p14:nvPr/>
              </p14:nvContentPartPr>
              <p14:xfrm>
                <a:off x="9363513" y="5830588"/>
                <a:ext cx="138600" cy="167400"/>
              </p14:xfrm>
            </p:contentPart>
          </mc:Choice>
          <mc:Fallback xmlns="">
            <p:pic>
              <p:nvPicPr>
                <p:cNvPr id="32" name="Γραφή 31">
                  <a:extLst>
                    <a:ext uri="{FF2B5EF4-FFF2-40B4-BE49-F238E27FC236}">
                      <a16:creationId xmlns:a16="http://schemas.microsoft.com/office/drawing/2014/main" id="{6E857149-040D-49A4-881B-166D12F55179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9327513" y="5794948"/>
                  <a:ext cx="21024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3" name="Γραφή 32">
                  <a:extLst>
                    <a:ext uri="{FF2B5EF4-FFF2-40B4-BE49-F238E27FC236}">
                      <a16:creationId xmlns:a16="http://schemas.microsoft.com/office/drawing/2014/main" id="{50A4D601-28AB-49A7-BD87-7C4CCC326380}"/>
                    </a:ext>
                  </a:extLst>
                </p14:cNvPr>
                <p14:cNvContentPartPr/>
                <p14:nvPr/>
              </p14:nvContentPartPr>
              <p14:xfrm>
                <a:off x="9588153" y="5820508"/>
                <a:ext cx="116280" cy="141840"/>
              </p14:xfrm>
            </p:contentPart>
          </mc:Choice>
          <mc:Fallback xmlns="">
            <p:pic>
              <p:nvPicPr>
                <p:cNvPr id="33" name="Γραφή 32">
                  <a:extLst>
                    <a:ext uri="{FF2B5EF4-FFF2-40B4-BE49-F238E27FC236}">
                      <a16:creationId xmlns:a16="http://schemas.microsoft.com/office/drawing/2014/main" id="{50A4D601-28AB-49A7-BD87-7C4CCC326380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9552513" y="5784868"/>
                  <a:ext cx="18792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4" name="Γραφή 33">
                  <a:extLst>
                    <a:ext uri="{FF2B5EF4-FFF2-40B4-BE49-F238E27FC236}">
                      <a16:creationId xmlns:a16="http://schemas.microsoft.com/office/drawing/2014/main" id="{AD968E9C-AC19-47B3-882B-0B9978B47AA1}"/>
                    </a:ext>
                  </a:extLst>
                </p14:cNvPr>
                <p14:cNvContentPartPr/>
                <p14:nvPr/>
              </p14:nvContentPartPr>
              <p14:xfrm>
                <a:off x="9740433" y="5826268"/>
                <a:ext cx="126720" cy="140760"/>
              </p14:xfrm>
            </p:contentPart>
          </mc:Choice>
          <mc:Fallback xmlns="">
            <p:pic>
              <p:nvPicPr>
                <p:cNvPr id="34" name="Γραφή 33">
                  <a:extLst>
                    <a:ext uri="{FF2B5EF4-FFF2-40B4-BE49-F238E27FC236}">
                      <a16:creationId xmlns:a16="http://schemas.microsoft.com/office/drawing/2014/main" id="{AD968E9C-AC19-47B3-882B-0B9978B47AA1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9704793" y="5790268"/>
                  <a:ext cx="19836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5" name="Γραφή 34">
                  <a:extLst>
                    <a:ext uri="{FF2B5EF4-FFF2-40B4-BE49-F238E27FC236}">
                      <a16:creationId xmlns:a16="http://schemas.microsoft.com/office/drawing/2014/main" id="{EA967AE6-1F17-4A6F-95E1-567542D77A4D}"/>
                    </a:ext>
                  </a:extLst>
                </p14:cNvPr>
                <p14:cNvContentPartPr/>
                <p14:nvPr/>
              </p14:nvContentPartPr>
              <p14:xfrm>
                <a:off x="9711993" y="5646628"/>
                <a:ext cx="149760" cy="91800"/>
              </p14:xfrm>
            </p:contentPart>
          </mc:Choice>
          <mc:Fallback xmlns="">
            <p:pic>
              <p:nvPicPr>
                <p:cNvPr id="35" name="Γραφή 34">
                  <a:extLst>
                    <a:ext uri="{FF2B5EF4-FFF2-40B4-BE49-F238E27FC236}">
                      <a16:creationId xmlns:a16="http://schemas.microsoft.com/office/drawing/2014/main" id="{EA967AE6-1F17-4A6F-95E1-567542D77A4D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9676353" y="5610628"/>
                  <a:ext cx="22140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36" name="Γραφή 35">
                  <a:extLst>
                    <a:ext uri="{FF2B5EF4-FFF2-40B4-BE49-F238E27FC236}">
                      <a16:creationId xmlns:a16="http://schemas.microsoft.com/office/drawing/2014/main" id="{BF8EFABE-3EFC-4140-A375-4E540C6AD036}"/>
                    </a:ext>
                  </a:extLst>
                </p14:cNvPr>
                <p14:cNvContentPartPr/>
                <p14:nvPr/>
              </p14:nvContentPartPr>
              <p14:xfrm>
                <a:off x="9883713" y="6035068"/>
                <a:ext cx="13320" cy="92880"/>
              </p14:xfrm>
            </p:contentPart>
          </mc:Choice>
          <mc:Fallback xmlns="">
            <p:pic>
              <p:nvPicPr>
                <p:cNvPr id="36" name="Γραφή 35">
                  <a:extLst>
                    <a:ext uri="{FF2B5EF4-FFF2-40B4-BE49-F238E27FC236}">
                      <a16:creationId xmlns:a16="http://schemas.microsoft.com/office/drawing/2014/main" id="{BF8EFABE-3EFC-4140-A375-4E540C6AD036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9848073" y="5999428"/>
                  <a:ext cx="84960" cy="16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37" name="Γραφή 36">
                  <a:extLst>
                    <a:ext uri="{FF2B5EF4-FFF2-40B4-BE49-F238E27FC236}">
                      <a16:creationId xmlns:a16="http://schemas.microsoft.com/office/drawing/2014/main" id="{B1CB0C1B-5C97-499B-B1BE-57A208475650}"/>
                    </a:ext>
                  </a:extLst>
                </p14:cNvPr>
                <p14:cNvContentPartPr/>
                <p14:nvPr/>
              </p14:nvContentPartPr>
              <p14:xfrm>
                <a:off x="9984513" y="5995108"/>
                <a:ext cx="109080" cy="117000"/>
              </p14:xfrm>
            </p:contentPart>
          </mc:Choice>
          <mc:Fallback xmlns="">
            <p:pic>
              <p:nvPicPr>
                <p:cNvPr id="37" name="Γραφή 36">
                  <a:extLst>
                    <a:ext uri="{FF2B5EF4-FFF2-40B4-BE49-F238E27FC236}">
                      <a16:creationId xmlns:a16="http://schemas.microsoft.com/office/drawing/2014/main" id="{B1CB0C1B-5C97-499B-B1BE-57A208475650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9948873" y="5959468"/>
                  <a:ext cx="18072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38" name="Γραφή 37">
                  <a:extLst>
                    <a:ext uri="{FF2B5EF4-FFF2-40B4-BE49-F238E27FC236}">
                      <a16:creationId xmlns:a16="http://schemas.microsoft.com/office/drawing/2014/main" id="{8681F925-B402-4B2D-8624-2DAD388C222E}"/>
                    </a:ext>
                  </a:extLst>
                </p14:cNvPr>
                <p14:cNvContentPartPr/>
                <p14:nvPr/>
              </p14:nvContentPartPr>
              <p14:xfrm>
                <a:off x="10138233" y="6014548"/>
                <a:ext cx="65880" cy="102240"/>
              </p14:xfrm>
            </p:contentPart>
          </mc:Choice>
          <mc:Fallback xmlns="">
            <p:pic>
              <p:nvPicPr>
                <p:cNvPr id="38" name="Γραφή 37">
                  <a:extLst>
                    <a:ext uri="{FF2B5EF4-FFF2-40B4-BE49-F238E27FC236}">
                      <a16:creationId xmlns:a16="http://schemas.microsoft.com/office/drawing/2014/main" id="{8681F925-B402-4B2D-8624-2DAD388C222E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0102593" y="5978548"/>
                  <a:ext cx="13752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39" name="Γραφή 38">
                  <a:extLst>
                    <a:ext uri="{FF2B5EF4-FFF2-40B4-BE49-F238E27FC236}">
                      <a16:creationId xmlns:a16="http://schemas.microsoft.com/office/drawing/2014/main" id="{8F3A6F0B-77BB-4706-90D0-E6736E4A5DE7}"/>
                    </a:ext>
                  </a:extLst>
                </p14:cNvPr>
                <p14:cNvContentPartPr/>
                <p14:nvPr/>
              </p14:nvContentPartPr>
              <p14:xfrm>
                <a:off x="10269993" y="6023188"/>
                <a:ext cx="87120" cy="197280"/>
              </p14:xfrm>
            </p:contentPart>
          </mc:Choice>
          <mc:Fallback xmlns="">
            <p:pic>
              <p:nvPicPr>
                <p:cNvPr id="39" name="Γραφή 38">
                  <a:extLst>
                    <a:ext uri="{FF2B5EF4-FFF2-40B4-BE49-F238E27FC236}">
                      <a16:creationId xmlns:a16="http://schemas.microsoft.com/office/drawing/2014/main" id="{8F3A6F0B-77BB-4706-90D0-E6736E4A5DE7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0234353" y="5987188"/>
                  <a:ext cx="158760" cy="2689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245595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0AD7E12-1139-4827-82A9-1F40547DFFB8}"/>
              </a:ext>
            </a:extLst>
          </p:cNvPr>
          <p:cNvSpPr txBox="1"/>
          <p:nvPr/>
        </p:nvSpPr>
        <p:spPr>
          <a:xfrm>
            <a:off x="962025" y="318611"/>
            <a:ext cx="9639300" cy="16466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1. (α) Ποια από τα </a:t>
            </a:r>
            <a:r>
              <a:rPr kumimoji="0" 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διατομικά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μόρια Ν</a:t>
            </a:r>
            <a:r>
              <a:rPr kumimoji="0" lang="el-GR" sz="2400" b="0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ΗΙ,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ClBr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και Ο</a:t>
            </a:r>
            <a:r>
              <a:rPr kumimoji="0" lang="el-GR" sz="2400" b="0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νομίζετε ότι θα εμφανίζουν φάσματα </a:t>
            </a:r>
            <a:r>
              <a:rPr kumimoji="0" 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υπερύθρου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και γιατί;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(β) Ποια από τα </a:t>
            </a:r>
            <a:r>
              <a:rPr kumimoji="0" 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διατομικά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μόρια Η</a:t>
            </a:r>
            <a:r>
              <a:rPr kumimoji="0" lang="el-GR" sz="2400" b="0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HF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Cl</a:t>
            </a:r>
            <a:r>
              <a:rPr kumimoji="0" lang="el-GR" sz="2400" b="0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και ΝΟ, νομίζετε ότι παρουσιάζουν ενεργές δονήσεις στη φασματοσκοπία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Raman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; Εξηγήστε.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116CD37-6F65-4459-834C-395D6A449FE7}"/>
                  </a:ext>
                </a:extLst>
              </p14:cNvPr>
              <p14:cNvContentPartPr/>
              <p14:nvPr/>
            </p14:nvContentPartPr>
            <p14:xfrm>
              <a:off x="-258450" y="3979027"/>
              <a:ext cx="7200" cy="10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116CD37-6F65-4459-834C-395D6A449FE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294090" y="3943387"/>
                <a:ext cx="78840" cy="8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5" name="Ink 154">
                <a:extLst>
                  <a:ext uri="{FF2B5EF4-FFF2-40B4-BE49-F238E27FC236}">
                    <a16:creationId xmlns:a16="http://schemas.microsoft.com/office/drawing/2014/main" id="{0C6D285B-DFDC-42C0-BD2A-743014A517FF}"/>
                  </a:ext>
                </a:extLst>
              </p14:cNvPr>
              <p14:cNvContentPartPr/>
              <p14:nvPr/>
            </p14:nvContentPartPr>
            <p14:xfrm>
              <a:off x="-195090" y="4837987"/>
              <a:ext cx="4680" cy="3600"/>
            </p14:xfrm>
          </p:contentPart>
        </mc:Choice>
        <mc:Fallback xmlns="">
          <p:pic>
            <p:nvPicPr>
              <p:cNvPr id="155" name="Ink 154">
                <a:extLst>
                  <a:ext uri="{FF2B5EF4-FFF2-40B4-BE49-F238E27FC236}">
                    <a16:creationId xmlns:a16="http://schemas.microsoft.com/office/drawing/2014/main" id="{0C6D285B-DFDC-42C0-BD2A-743014A517FF}"/>
                  </a:ext>
                </a:extLst>
              </p:cNvPr>
              <p:cNvPicPr/>
              <p:nvPr/>
            </p:nvPicPr>
            <p:blipFill>
              <a:blip r:embed="rId247"/>
              <a:stretch>
                <a:fillRect/>
              </a:stretch>
            </p:blipFill>
            <p:spPr>
              <a:xfrm>
                <a:off x="-230730" y="4802347"/>
                <a:ext cx="76320" cy="7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407218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9465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0AD7E12-1139-4827-82A9-1F40547DFFB8}"/>
              </a:ext>
            </a:extLst>
          </p:cNvPr>
          <p:cNvSpPr txBox="1"/>
          <p:nvPr/>
        </p:nvSpPr>
        <p:spPr>
          <a:xfrm>
            <a:off x="962025" y="318611"/>
            <a:ext cx="9639300" cy="16466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1. (α) Ποια από τα </a:t>
            </a:r>
            <a:r>
              <a:rPr kumimoji="0" 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διατομικά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μόρια Ν</a:t>
            </a:r>
            <a:r>
              <a:rPr kumimoji="0" lang="el-GR" sz="2400" b="0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ΗΙ,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ClBr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και Ο</a:t>
            </a:r>
            <a:r>
              <a:rPr kumimoji="0" lang="el-GR" sz="2400" b="0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νομίζετε ότι θα εμφανίζουν φάσματα </a:t>
            </a:r>
            <a:r>
              <a:rPr kumimoji="0" 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υπερύθρου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και γιατί;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(β) Ποια από τα </a:t>
            </a:r>
            <a:r>
              <a:rPr kumimoji="0" 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διατομικά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μόρια Η</a:t>
            </a:r>
            <a:r>
              <a:rPr kumimoji="0" lang="el-GR" sz="2400" b="0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HF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Cl</a:t>
            </a:r>
            <a:r>
              <a:rPr kumimoji="0" lang="el-GR" sz="2400" b="0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και ΝΟ, νομίζετε ότι παρουσιάζουν ενεργές δονήσεις στη φασματοσκοπία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Raman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; Εξηγήστε.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116CD37-6F65-4459-834C-395D6A449FE7}"/>
                  </a:ext>
                </a:extLst>
              </p14:cNvPr>
              <p14:cNvContentPartPr/>
              <p14:nvPr/>
            </p14:nvContentPartPr>
            <p14:xfrm>
              <a:off x="-258450" y="3979027"/>
              <a:ext cx="7200" cy="10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116CD37-6F65-4459-834C-395D6A449FE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294090" y="3943387"/>
                <a:ext cx="78840" cy="8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5" name="Ink 154">
                <a:extLst>
                  <a:ext uri="{FF2B5EF4-FFF2-40B4-BE49-F238E27FC236}">
                    <a16:creationId xmlns:a16="http://schemas.microsoft.com/office/drawing/2014/main" id="{0C6D285B-DFDC-42C0-BD2A-743014A517FF}"/>
                  </a:ext>
                </a:extLst>
              </p14:cNvPr>
              <p14:cNvContentPartPr/>
              <p14:nvPr/>
            </p14:nvContentPartPr>
            <p14:xfrm>
              <a:off x="-195090" y="4837987"/>
              <a:ext cx="4680" cy="3600"/>
            </p14:xfrm>
          </p:contentPart>
        </mc:Choice>
        <mc:Fallback xmlns="">
          <p:pic>
            <p:nvPicPr>
              <p:cNvPr id="155" name="Ink 154">
                <a:extLst>
                  <a:ext uri="{FF2B5EF4-FFF2-40B4-BE49-F238E27FC236}">
                    <a16:creationId xmlns:a16="http://schemas.microsoft.com/office/drawing/2014/main" id="{0C6D285B-DFDC-42C0-BD2A-743014A517FF}"/>
                  </a:ext>
                </a:extLst>
              </p:cNvPr>
              <p:cNvPicPr/>
              <p:nvPr/>
            </p:nvPicPr>
            <p:blipFill>
              <a:blip r:embed="rId247"/>
              <a:stretch>
                <a:fillRect/>
              </a:stretch>
            </p:blipFill>
            <p:spPr>
              <a:xfrm>
                <a:off x="-230730" y="4802347"/>
                <a:ext cx="76320" cy="7524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A90CA863-C305-E56A-D0C2-8DDEEABD53B6}"/>
              </a:ext>
            </a:extLst>
          </p:cNvPr>
          <p:cNvSpPr txBox="1"/>
          <p:nvPr/>
        </p:nvSpPr>
        <p:spPr>
          <a:xfrm>
            <a:off x="962025" y="2568976"/>
            <a:ext cx="9046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</a:rPr>
              <a:t>(α) θα πρέπει να </a:t>
            </a:r>
            <a:r>
              <a:rPr lang="el-GR" sz="2400" b="1" u="sng" dirty="0">
                <a:solidFill>
                  <a:schemeClr val="bg1"/>
                </a:solidFill>
              </a:rPr>
              <a:t>αλλάζει η διπολική ροπή </a:t>
            </a:r>
            <a:r>
              <a:rPr lang="el-GR" sz="2400" dirty="0">
                <a:solidFill>
                  <a:schemeClr val="bg1"/>
                </a:solidFill>
              </a:rPr>
              <a:t>του μορίου κατά τη δόνηση</a:t>
            </a:r>
          </a:p>
        </p:txBody>
      </p:sp>
    </p:spTree>
    <p:extLst>
      <p:ext uri="{BB962C8B-B14F-4D97-AF65-F5344CB8AC3E}">
        <p14:creationId xmlns:p14="http://schemas.microsoft.com/office/powerpoint/2010/main" val="2344679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0AD7E12-1139-4827-82A9-1F40547DFFB8}"/>
              </a:ext>
            </a:extLst>
          </p:cNvPr>
          <p:cNvSpPr txBox="1"/>
          <p:nvPr/>
        </p:nvSpPr>
        <p:spPr>
          <a:xfrm>
            <a:off x="962025" y="318611"/>
            <a:ext cx="9639300" cy="16466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1. (α) Ποια από τα </a:t>
            </a:r>
            <a:r>
              <a:rPr kumimoji="0" 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διατομικά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μόρια Ν</a:t>
            </a:r>
            <a:r>
              <a:rPr kumimoji="0" lang="el-GR" sz="2400" b="0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ΗΙ,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ClBr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και Ο</a:t>
            </a:r>
            <a:r>
              <a:rPr kumimoji="0" lang="el-GR" sz="2400" b="0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νομίζετε ότι θα εμφανίζουν φάσματα </a:t>
            </a:r>
            <a:r>
              <a:rPr kumimoji="0" 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υπερύθρου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και γιατί;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(β) Ποια από τα </a:t>
            </a:r>
            <a:r>
              <a:rPr kumimoji="0" 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διατομικά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μόρια Η</a:t>
            </a:r>
            <a:r>
              <a:rPr kumimoji="0" lang="el-GR" sz="2400" b="0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HF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Cl</a:t>
            </a:r>
            <a:r>
              <a:rPr kumimoji="0" lang="el-GR" sz="2400" b="0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και ΝΟ, νομίζετε ότι παρουσιάζουν ενεργές δονήσεις στη φασματοσκοπία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Raman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; Εξηγήστε.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116CD37-6F65-4459-834C-395D6A449FE7}"/>
                  </a:ext>
                </a:extLst>
              </p14:cNvPr>
              <p14:cNvContentPartPr/>
              <p14:nvPr/>
            </p14:nvContentPartPr>
            <p14:xfrm>
              <a:off x="-258450" y="3979027"/>
              <a:ext cx="7200" cy="10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116CD37-6F65-4459-834C-395D6A449FE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294090" y="3943387"/>
                <a:ext cx="78840" cy="82080"/>
              </a:xfrm>
              <a:prstGeom prst="rect">
                <a:avLst/>
              </a:prstGeom>
            </p:spPr>
          </p:pic>
        </mc:Fallback>
      </mc:AlternateContent>
      <p:grpSp>
        <p:nvGrpSpPr>
          <p:cNvPr id="60" name="Group 59">
            <a:extLst>
              <a:ext uri="{FF2B5EF4-FFF2-40B4-BE49-F238E27FC236}">
                <a16:creationId xmlns:a16="http://schemas.microsoft.com/office/drawing/2014/main" id="{2C22FB41-AE58-4AE8-BA6B-FFE49B074715}"/>
              </a:ext>
            </a:extLst>
          </p:cNvPr>
          <p:cNvGrpSpPr/>
          <p:nvPr/>
        </p:nvGrpSpPr>
        <p:grpSpPr>
          <a:xfrm>
            <a:off x="1827390" y="3334267"/>
            <a:ext cx="416160" cy="428760"/>
            <a:chOff x="1827390" y="3334267"/>
            <a:chExt cx="416160" cy="428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E93BC859-458B-4E21-9E4A-0D106F6B3F21}"/>
                    </a:ext>
                  </a:extLst>
                </p14:cNvPr>
                <p14:cNvContentPartPr/>
                <p14:nvPr/>
              </p14:nvContentPartPr>
              <p14:xfrm>
                <a:off x="1841430" y="3363067"/>
                <a:ext cx="30960" cy="18576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E93BC859-458B-4E21-9E4A-0D106F6B3F21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1805790" y="3327427"/>
                  <a:ext cx="102600" cy="25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CA6A4070-616A-4F3A-95CC-E40F09C5ED41}"/>
                    </a:ext>
                  </a:extLst>
                </p14:cNvPr>
                <p14:cNvContentPartPr/>
                <p14:nvPr/>
              </p14:nvContentPartPr>
              <p14:xfrm>
                <a:off x="1872030" y="3363067"/>
                <a:ext cx="360" cy="36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CA6A4070-616A-4F3A-95CC-E40F09C5ED41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836030" y="3327427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B44328E4-8D3F-4BCD-BC52-FB4A0E2D2A26}"/>
                    </a:ext>
                  </a:extLst>
                </p14:cNvPr>
                <p14:cNvContentPartPr/>
                <p14:nvPr/>
              </p14:nvContentPartPr>
              <p14:xfrm>
                <a:off x="1827390" y="3334267"/>
                <a:ext cx="189000" cy="20304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B44328E4-8D3F-4BCD-BC52-FB4A0E2D2A26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1791750" y="3298267"/>
                  <a:ext cx="260640" cy="27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CD26CA4A-8B24-41AA-9108-32BE176EFC7B}"/>
                    </a:ext>
                  </a:extLst>
                </p14:cNvPr>
                <p14:cNvContentPartPr/>
                <p14:nvPr/>
              </p14:nvContentPartPr>
              <p14:xfrm>
                <a:off x="2161470" y="3609307"/>
                <a:ext cx="82080" cy="15372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CD26CA4A-8B24-41AA-9108-32BE176EFC7B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2125470" y="3573667"/>
                  <a:ext cx="153720" cy="225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E462AC3-3D0E-4B36-8137-6520923D2BD2}"/>
              </a:ext>
            </a:extLst>
          </p:cNvPr>
          <p:cNvGrpSpPr/>
          <p:nvPr/>
        </p:nvGrpSpPr>
        <p:grpSpPr>
          <a:xfrm>
            <a:off x="2854110" y="3307987"/>
            <a:ext cx="167760" cy="221760"/>
            <a:chOff x="2854110" y="3307987"/>
            <a:chExt cx="167760" cy="221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80A03250-5CD4-4E0C-952D-BD135E443DD6}"/>
                    </a:ext>
                  </a:extLst>
                </p14:cNvPr>
                <p14:cNvContentPartPr/>
                <p14:nvPr/>
              </p14:nvContentPartPr>
              <p14:xfrm>
                <a:off x="2869590" y="3342187"/>
                <a:ext cx="152280" cy="16596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80A03250-5CD4-4E0C-952D-BD135E443DD6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2833950" y="3306547"/>
                  <a:ext cx="223920" cy="23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FC2DBEC3-1761-40A7-AE1D-845503997DFE}"/>
                    </a:ext>
                  </a:extLst>
                </p14:cNvPr>
                <p14:cNvContentPartPr/>
                <p14:nvPr/>
              </p14:nvContentPartPr>
              <p14:xfrm>
                <a:off x="2854110" y="3307987"/>
                <a:ext cx="164520" cy="22176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FC2DBEC3-1761-40A7-AE1D-845503997DFE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2818110" y="3272347"/>
                  <a:ext cx="236160" cy="293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0550C142-039B-41AC-9EDF-99E512BCDC6C}"/>
                  </a:ext>
                </a:extLst>
              </p14:cNvPr>
              <p14:cNvContentPartPr/>
              <p14:nvPr/>
            </p14:nvContentPartPr>
            <p14:xfrm>
              <a:off x="3447750" y="3635587"/>
              <a:ext cx="101880" cy="165600"/>
            </p14:xfrm>
          </p:contentPart>
        </mc:Choice>
        <mc:Fallback xmlns=""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0550C142-039B-41AC-9EDF-99E512BCDC6C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3411750" y="3599587"/>
                <a:ext cx="173520" cy="237240"/>
              </a:xfrm>
              <a:prstGeom prst="rect">
                <a:avLst/>
              </a:prstGeom>
            </p:spPr>
          </p:pic>
        </mc:Fallback>
      </mc:AlternateContent>
      <p:grpSp>
        <p:nvGrpSpPr>
          <p:cNvPr id="67" name="Group 66">
            <a:extLst>
              <a:ext uri="{FF2B5EF4-FFF2-40B4-BE49-F238E27FC236}">
                <a16:creationId xmlns:a16="http://schemas.microsoft.com/office/drawing/2014/main" id="{6DA16363-A369-41D9-9437-4DB6D626DB8D}"/>
              </a:ext>
            </a:extLst>
          </p:cNvPr>
          <p:cNvGrpSpPr/>
          <p:nvPr/>
        </p:nvGrpSpPr>
        <p:grpSpPr>
          <a:xfrm>
            <a:off x="4112670" y="3234187"/>
            <a:ext cx="413640" cy="287280"/>
            <a:chOff x="4112670" y="3234187"/>
            <a:chExt cx="413640" cy="287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0700583C-ABA5-4A2E-AAD1-2925E579CBFB}"/>
                    </a:ext>
                  </a:extLst>
                </p14:cNvPr>
                <p14:cNvContentPartPr/>
                <p14:nvPr/>
              </p14:nvContentPartPr>
              <p14:xfrm>
                <a:off x="4112670" y="3274507"/>
                <a:ext cx="6480" cy="24696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0700583C-ABA5-4A2E-AAD1-2925E579CBFB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4077030" y="3238867"/>
                  <a:ext cx="78120" cy="31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4A9BB066-EDBD-40BB-A6B1-312D34A9352B}"/>
                    </a:ext>
                  </a:extLst>
                </p14:cNvPr>
                <p14:cNvContentPartPr/>
                <p14:nvPr/>
              </p14:nvContentPartPr>
              <p14:xfrm>
                <a:off x="4113390" y="3378547"/>
                <a:ext cx="144360" cy="2664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4A9BB066-EDBD-40BB-A6B1-312D34A9352B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4077750" y="3342547"/>
                  <a:ext cx="216000" cy="9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8BBCF7C7-08B4-4F95-82BD-C823568B5D23}"/>
                    </a:ext>
                  </a:extLst>
                </p14:cNvPr>
                <p14:cNvContentPartPr/>
                <p14:nvPr/>
              </p14:nvContentPartPr>
              <p14:xfrm>
                <a:off x="4252710" y="3251827"/>
                <a:ext cx="37800" cy="25416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8BBCF7C7-08B4-4F95-82BD-C823568B5D23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4217070" y="3215827"/>
                  <a:ext cx="109440" cy="32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3BEEA9BA-08F5-445C-918B-D5BE09318965}"/>
                    </a:ext>
                  </a:extLst>
                </p14:cNvPr>
                <p14:cNvContentPartPr/>
                <p14:nvPr/>
              </p14:nvContentPartPr>
              <p14:xfrm>
                <a:off x="4443150" y="3269107"/>
                <a:ext cx="83160" cy="24048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3BEEA9BA-08F5-445C-918B-D5BE09318965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4407150" y="3233467"/>
                  <a:ext cx="154800" cy="31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3B9CFF4A-5CEA-4006-BCA5-969C25A5CEFB}"/>
                    </a:ext>
                  </a:extLst>
                </p14:cNvPr>
                <p14:cNvContentPartPr/>
                <p14:nvPr/>
              </p14:nvContentPartPr>
              <p14:xfrm>
                <a:off x="4392390" y="3234187"/>
                <a:ext cx="109800" cy="576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3B9CFF4A-5CEA-4006-BCA5-969C25A5CEFB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4356390" y="3198547"/>
                  <a:ext cx="181440" cy="77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86BDE35-0639-4850-A717-6363712B612E}"/>
              </a:ext>
            </a:extLst>
          </p:cNvPr>
          <p:cNvGrpSpPr/>
          <p:nvPr/>
        </p:nvGrpSpPr>
        <p:grpSpPr>
          <a:xfrm>
            <a:off x="5023830" y="3103507"/>
            <a:ext cx="570240" cy="588960"/>
            <a:chOff x="5023830" y="3103507"/>
            <a:chExt cx="570240" cy="588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15E46EC1-09E3-48B0-BDA2-0913B3C511DF}"/>
                    </a:ext>
                  </a:extLst>
                </p14:cNvPr>
                <p14:cNvContentPartPr/>
                <p14:nvPr/>
              </p14:nvContentPartPr>
              <p14:xfrm>
                <a:off x="5023830" y="3103507"/>
                <a:ext cx="277200" cy="41184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15E46EC1-09E3-48B0-BDA2-0913B3C511DF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4988190" y="3067507"/>
                  <a:ext cx="348840" cy="48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C9C61089-3C85-46DA-9C1C-6AA0396B632A}"/>
                    </a:ext>
                  </a:extLst>
                </p14:cNvPr>
                <p14:cNvContentPartPr/>
                <p14:nvPr/>
              </p14:nvContentPartPr>
              <p14:xfrm>
                <a:off x="5523510" y="3544507"/>
                <a:ext cx="70560" cy="14796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C9C61089-3C85-46DA-9C1C-6AA0396B632A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5487510" y="3508507"/>
                  <a:ext cx="142200" cy="21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7201757C-C36A-4975-82A6-E6AA8B496E22}"/>
              </a:ext>
            </a:extLst>
          </p:cNvPr>
          <p:cNvGrpSpPr/>
          <p:nvPr/>
        </p:nvGrpSpPr>
        <p:grpSpPr>
          <a:xfrm>
            <a:off x="5889270" y="3198547"/>
            <a:ext cx="833040" cy="258480"/>
            <a:chOff x="5889270" y="3198547"/>
            <a:chExt cx="833040" cy="258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3FEAB77F-899C-4E0B-80FD-D0C6E1F57AA1}"/>
                    </a:ext>
                  </a:extLst>
                </p14:cNvPr>
                <p14:cNvContentPartPr/>
                <p14:nvPr/>
              </p14:nvContentPartPr>
              <p14:xfrm>
                <a:off x="5889270" y="3212227"/>
                <a:ext cx="196920" cy="24480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3FEAB77F-899C-4E0B-80FD-D0C6E1F57AA1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5853270" y="3176227"/>
                  <a:ext cx="268560" cy="31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DC182011-E6F7-4ED5-88B8-FACD9C0DFB9A}"/>
                    </a:ext>
                  </a:extLst>
                </p14:cNvPr>
                <p14:cNvContentPartPr/>
                <p14:nvPr/>
              </p14:nvContentPartPr>
              <p14:xfrm>
                <a:off x="6190950" y="3230947"/>
                <a:ext cx="35640" cy="20772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DC182011-E6F7-4ED5-88B8-FACD9C0DFB9A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6154950" y="3194947"/>
                  <a:ext cx="10728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409F6660-C9CB-4E1B-9E69-FCC13E67DD01}"/>
                    </a:ext>
                  </a:extLst>
                </p14:cNvPr>
                <p14:cNvContentPartPr/>
                <p14:nvPr/>
              </p14:nvContentPartPr>
              <p14:xfrm>
                <a:off x="6338550" y="3210067"/>
                <a:ext cx="8640" cy="23760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409F6660-C9CB-4E1B-9E69-FCC13E67DD01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6302550" y="3174427"/>
                  <a:ext cx="80280" cy="30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0CBB6978-A106-4AC3-A33D-6F790E49371D}"/>
                    </a:ext>
                  </a:extLst>
                </p14:cNvPr>
                <p14:cNvContentPartPr/>
                <p14:nvPr/>
              </p14:nvContentPartPr>
              <p14:xfrm>
                <a:off x="6344310" y="3198547"/>
                <a:ext cx="124200" cy="24840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0CBB6978-A106-4AC3-A33D-6F790E49371D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6308670" y="3162547"/>
                  <a:ext cx="195840" cy="32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8D556925-FEFF-4F9E-892D-DC139CA9CE7E}"/>
                    </a:ext>
                  </a:extLst>
                </p14:cNvPr>
                <p14:cNvContentPartPr/>
                <p14:nvPr/>
              </p14:nvContentPartPr>
              <p14:xfrm>
                <a:off x="6566790" y="3283867"/>
                <a:ext cx="155520" cy="15984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8D556925-FEFF-4F9E-892D-DC139CA9CE7E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6530790" y="3248227"/>
                  <a:ext cx="227160" cy="231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7218171-EE99-4CE7-B72A-BFC7D8308148}"/>
              </a:ext>
            </a:extLst>
          </p:cNvPr>
          <p:cNvGrpSpPr/>
          <p:nvPr/>
        </p:nvGrpSpPr>
        <p:grpSpPr>
          <a:xfrm>
            <a:off x="7013190" y="3049867"/>
            <a:ext cx="610200" cy="655200"/>
            <a:chOff x="7013190" y="3049867"/>
            <a:chExt cx="610200" cy="655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8CBDD020-B418-4076-80C0-6BE8F1C6CEF7}"/>
                    </a:ext>
                  </a:extLst>
                </p14:cNvPr>
                <p14:cNvContentPartPr/>
                <p14:nvPr/>
              </p14:nvContentPartPr>
              <p14:xfrm>
                <a:off x="7013190" y="3049867"/>
                <a:ext cx="282240" cy="41436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8CBDD020-B418-4076-80C0-6BE8F1C6CEF7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6977550" y="3013867"/>
                  <a:ext cx="353880" cy="48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E9E29872-C8D2-477A-A780-3F8956B0190A}"/>
                    </a:ext>
                  </a:extLst>
                </p14:cNvPr>
                <p14:cNvContentPartPr/>
                <p14:nvPr/>
              </p14:nvContentPartPr>
              <p14:xfrm>
                <a:off x="7548510" y="3557827"/>
                <a:ext cx="74880" cy="14724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E9E29872-C8D2-477A-A780-3F8956B0190A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7512870" y="3521827"/>
                  <a:ext cx="146520" cy="218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BF93978-1C68-497C-A3BE-E721FFC6D611}"/>
              </a:ext>
            </a:extLst>
          </p:cNvPr>
          <p:cNvGrpSpPr/>
          <p:nvPr/>
        </p:nvGrpSpPr>
        <p:grpSpPr>
          <a:xfrm>
            <a:off x="7994190" y="3182707"/>
            <a:ext cx="611640" cy="437400"/>
            <a:chOff x="7994190" y="3182707"/>
            <a:chExt cx="611640" cy="437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E68B754C-BD43-4956-A220-7610F6221FAD}"/>
                    </a:ext>
                  </a:extLst>
                </p14:cNvPr>
                <p14:cNvContentPartPr/>
                <p14:nvPr/>
              </p14:nvContentPartPr>
              <p14:xfrm>
                <a:off x="7994190" y="3182707"/>
                <a:ext cx="259920" cy="28116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E68B754C-BD43-4956-A220-7610F6221FAD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7958550" y="3146707"/>
                  <a:ext cx="331560" cy="35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FD9D6C97-7924-42D7-AABE-323617D66F76}"/>
                    </a:ext>
                  </a:extLst>
                </p14:cNvPr>
                <p14:cNvContentPartPr/>
                <p14:nvPr/>
              </p14:nvContentPartPr>
              <p14:xfrm>
                <a:off x="8327190" y="3494107"/>
                <a:ext cx="165960" cy="12600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FD9D6C97-7924-42D7-AABE-323617D66F76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8291190" y="3458467"/>
                  <a:ext cx="23760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44E7C274-965B-4DC0-9072-667A77E94B3C}"/>
                    </a:ext>
                  </a:extLst>
                </p14:cNvPr>
                <p14:cNvContentPartPr/>
                <p14:nvPr/>
              </p14:nvContentPartPr>
              <p14:xfrm>
                <a:off x="8583510" y="3246427"/>
                <a:ext cx="3960" cy="3132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44E7C274-965B-4DC0-9072-667A77E94B3C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8547870" y="3210427"/>
                  <a:ext cx="75600" cy="10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001B50B5-08E1-4E96-8338-0835AF73E77A}"/>
                    </a:ext>
                  </a:extLst>
                </p14:cNvPr>
                <p14:cNvContentPartPr/>
                <p14:nvPr/>
              </p14:nvContentPartPr>
              <p14:xfrm>
                <a:off x="8587470" y="3381787"/>
                <a:ext cx="18360" cy="972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001B50B5-08E1-4E96-8338-0835AF73E77A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8551470" y="3346147"/>
                  <a:ext cx="90000" cy="81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E692484-9DA7-47D5-BC7C-85DC76122485}"/>
              </a:ext>
            </a:extLst>
          </p:cNvPr>
          <p:cNvGrpSpPr/>
          <p:nvPr/>
        </p:nvGrpSpPr>
        <p:grpSpPr>
          <a:xfrm>
            <a:off x="8956470" y="3192067"/>
            <a:ext cx="239400" cy="270000"/>
            <a:chOff x="8956470" y="3192067"/>
            <a:chExt cx="239400" cy="270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2D6F7EDB-4C43-44F9-8306-34C158898697}"/>
                    </a:ext>
                  </a:extLst>
                </p14:cNvPr>
                <p14:cNvContentPartPr/>
                <p14:nvPr/>
              </p14:nvContentPartPr>
              <p14:xfrm>
                <a:off x="8992830" y="3258307"/>
                <a:ext cx="203040" cy="12312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2D6F7EDB-4C43-44F9-8306-34C158898697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8957190" y="3222667"/>
                  <a:ext cx="27468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7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7649F71F-1591-40FA-988F-7106007DC43B}"/>
                    </a:ext>
                  </a:extLst>
                </p14:cNvPr>
                <p14:cNvContentPartPr/>
                <p14:nvPr/>
              </p14:nvContentPartPr>
              <p14:xfrm>
                <a:off x="8956470" y="3192067"/>
                <a:ext cx="237600" cy="27000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7649F71F-1591-40FA-988F-7106007DC43B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8920470" y="3156067"/>
                  <a:ext cx="309240" cy="341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20C4E15-EC08-4153-905B-6D64AFE33F59}"/>
              </a:ext>
            </a:extLst>
          </p:cNvPr>
          <p:cNvGrpSpPr/>
          <p:nvPr/>
        </p:nvGrpSpPr>
        <p:grpSpPr>
          <a:xfrm>
            <a:off x="1390350" y="4113307"/>
            <a:ext cx="903960" cy="420840"/>
            <a:chOff x="1390350" y="4113307"/>
            <a:chExt cx="903960" cy="420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B2ACD900-D738-44C2-93FE-B3BF3D688FE6}"/>
                    </a:ext>
                  </a:extLst>
                </p14:cNvPr>
                <p14:cNvContentPartPr/>
                <p14:nvPr/>
              </p14:nvContentPartPr>
              <p14:xfrm>
                <a:off x="1390350" y="4113307"/>
                <a:ext cx="240480" cy="30780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B2ACD900-D738-44C2-93FE-B3BF3D688FE6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1354350" y="4077667"/>
                  <a:ext cx="312120" cy="37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93D2B45C-2E3C-49AC-99E8-519DBC11DD0F}"/>
                    </a:ext>
                  </a:extLst>
                </p14:cNvPr>
                <p14:cNvContentPartPr/>
                <p14:nvPr/>
              </p14:nvContentPartPr>
              <p14:xfrm>
                <a:off x="1622190" y="4384387"/>
                <a:ext cx="30240" cy="5688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93D2B45C-2E3C-49AC-99E8-519DBC11DD0F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1586550" y="4348747"/>
                  <a:ext cx="101880" cy="12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4F4BF2FE-3ED1-4352-A7F6-26BA58C77C5B}"/>
                    </a:ext>
                  </a:extLst>
                </p14:cNvPr>
                <p14:cNvContentPartPr/>
                <p14:nvPr/>
              </p14:nvContentPartPr>
              <p14:xfrm>
                <a:off x="1698150" y="4354147"/>
                <a:ext cx="57600" cy="9180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4F4BF2FE-3ED1-4352-A7F6-26BA58C77C5B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662510" y="4318507"/>
                  <a:ext cx="12924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FF3F2536-60D6-4050-8F74-FE1A7F69FFB1}"/>
                    </a:ext>
                  </a:extLst>
                </p14:cNvPr>
                <p14:cNvContentPartPr/>
                <p14:nvPr/>
              </p14:nvContentPartPr>
              <p14:xfrm>
                <a:off x="1903350" y="4344427"/>
                <a:ext cx="129960" cy="8208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FF3F2536-60D6-4050-8F74-FE1A7F69FFB1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867350" y="4308787"/>
                  <a:ext cx="201600" cy="15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4D19D30A-AE69-4D57-9A64-C27F281CC628}"/>
                    </a:ext>
                  </a:extLst>
                </p14:cNvPr>
                <p14:cNvContentPartPr/>
                <p14:nvPr/>
              </p14:nvContentPartPr>
              <p14:xfrm>
                <a:off x="1863030" y="4175947"/>
                <a:ext cx="30960" cy="35820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4D19D30A-AE69-4D57-9A64-C27F281CC628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1827390" y="4139947"/>
                  <a:ext cx="102600" cy="42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4A0E3599-061B-45B9-8750-674BDCB528E7}"/>
                    </a:ext>
                  </a:extLst>
                </p14:cNvPr>
                <p14:cNvContentPartPr/>
                <p14:nvPr/>
              </p14:nvContentPartPr>
              <p14:xfrm>
                <a:off x="1654230" y="4371427"/>
                <a:ext cx="57600" cy="7452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4A0E3599-061B-45B9-8750-674BDCB528E7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1618590" y="4335427"/>
                  <a:ext cx="12924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06CF2260-33C4-4332-A086-3F136BF01F23}"/>
                    </a:ext>
                  </a:extLst>
                </p14:cNvPr>
                <p14:cNvContentPartPr/>
                <p14:nvPr/>
              </p14:nvContentPartPr>
              <p14:xfrm>
                <a:off x="2179110" y="4364227"/>
                <a:ext cx="360" cy="180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06CF2260-33C4-4332-A086-3F136BF01F23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2143470" y="4328587"/>
                  <a:ext cx="72000" cy="7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89927149-E79A-4583-8CD2-5CD6F10389B4}"/>
                    </a:ext>
                  </a:extLst>
                </p14:cNvPr>
                <p14:cNvContentPartPr/>
                <p14:nvPr/>
              </p14:nvContentPartPr>
              <p14:xfrm>
                <a:off x="2272350" y="4236787"/>
                <a:ext cx="360" cy="3132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89927149-E79A-4583-8CD2-5CD6F10389B4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2236710" y="4201147"/>
                  <a:ext cx="72000" cy="10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C437B8CB-1EFF-4885-A70D-C52FC730CF20}"/>
                    </a:ext>
                  </a:extLst>
                </p14:cNvPr>
                <p14:cNvContentPartPr/>
                <p14:nvPr/>
              </p14:nvContentPartPr>
              <p14:xfrm>
                <a:off x="2282790" y="4409227"/>
                <a:ext cx="11520" cy="180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C437B8CB-1EFF-4885-A70D-C52FC730CF20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2247150" y="4373587"/>
                  <a:ext cx="83160" cy="73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639F203C-8846-4E70-91D1-973B562FE160}"/>
              </a:ext>
            </a:extLst>
          </p:cNvPr>
          <p:cNvGrpSpPr/>
          <p:nvPr/>
        </p:nvGrpSpPr>
        <p:grpSpPr>
          <a:xfrm>
            <a:off x="2845110" y="3887947"/>
            <a:ext cx="703440" cy="1173240"/>
            <a:chOff x="2845110" y="3887947"/>
            <a:chExt cx="703440" cy="1173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AB1E5B4A-87AA-49CE-9A68-319AE804FA5F}"/>
                    </a:ext>
                  </a:extLst>
                </p14:cNvPr>
                <p14:cNvContentPartPr/>
                <p14:nvPr/>
              </p14:nvContentPartPr>
              <p14:xfrm>
                <a:off x="3431190" y="4482307"/>
                <a:ext cx="1080" cy="13716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AB1E5B4A-87AA-49CE-9A68-319AE804FA5F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3395190" y="4446667"/>
                  <a:ext cx="7272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3BE32AB5-0CE9-4371-8DF8-08F23708FD6A}"/>
                    </a:ext>
                  </a:extLst>
                </p14:cNvPr>
                <p14:cNvContentPartPr/>
                <p14:nvPr/>
              </p14:nvContentPartPr>
              <p14:xfrm>
                <a:off x="3424350" y="4422907"/>
                <a:ext cx="124200" cy="20628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3BE32AB5-0CE9-4371-8DF8-08F23708FD6A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3388710" y="4386907"/>
                  <a:ext cx="195840" cy="27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384BC5F4-C286-4151-9065-DC0E2C7630ED}"/>
                    </a:ext>
                  </a:extLst>
                </p14:cNvPr>
                <p14:cNvContentPartPr/>
                <p14:nvPr/>
              </p14:nvContentPartPr>
              <p14:xfrm>
                <a:off x="3458190" y="4173427"/>
                <a:ext cx="4680" cy="14076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384BC5F4-C286-4151-9065-DC0E2C7630ED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3422190" y="4137787"/>
                  <a:ext cx="7632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234294BF-1CDF-4DE1-94C9-7C2A9D2024E2}"/>
                    </a:ext>
                  </a:extLst>
                </p14:cNvPr>
                <p14:cNvContentPartPr/>
                <p14:nvPr/>
              </p14:nvContentPartPr>
              <p14:xfrm>
                <a:off x="3363150" y="3928267"/>
                <a:ext cx="1080" cy="16740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234294BF-1CDF-4DE1-94C9-7C2A9D2024E2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3327510" y="3892267"/>
                  <a:ext cx="7272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7F87AFC3-04EE-47FE-A8B1-27BF4132F1B1}"/>
                    </a:ext>
                  </a:extLst>
                </p14:cNvPr>
                <p14:cNvContentPartPr/>
                <p14:nvPr/>
              </p14:nvContentPartPr>
              <p14:xfrm>
                <a:off x="3357390" y="3887947"/>
                <a:ext cx="124560" cy="1296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7F87AFC3-04EE-47FE-A8B1-27BF4132F1B1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3321390" y="3852307"/>
                  <a:ext cx="196200" cy="8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7F920203-B3CB-4D03-848C-E1D4FB25FF63}"/>
                    </a:ext>
                  </a:extLst>
                </p14:cNvPr>
                <p14:cNvContentPartPr/>
                <p14:nvPr/>
              </p14:nvContentPartPr>
              <p14:xfrm>
                <a:off x="3345510" y="3993787"/>
                <a:ext cx="109080" cy="828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7F920203-B3CB-4D03-848C-E1D4FB25FF63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3309510" y="3958147"/>
                  <a:ext cx="18072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4F346397-7317-4845-8080-0D19EA66C629}"/>
                    </a:ext>
                  </a:extLst>
                </p14:cNvPr>
                <p14:cNvContentPartPr/>
                <p14:nvPr/>
              </p14:nvContentPartPr>
              <p14:xfrm>
                <a:off x="3107550" y="4663027"/>
                <a:ext cx="259920" cy="24588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4F346397-7317-4845-8080-0D19EA66C629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3071910" y="4627027"/>
                  <a:ext cx="331560" cy="31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1D8C334F-82CF-47A4-B597-596FB1015E6B}"/>
                    </a:ext>
                  </a:extLst>
                </p14:cNvPr>
                <p14:cNvContentPartPr/>
                <p14:nvPr/>
              </p14:nvContentPartPr>
              <p14:xfrm>
                <a:off x="2845110" y="4870387"/>
                <a:ext cx="88200" cy="19080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1D8C334F-82CF-47A4-B597-596FB1015E6B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2809110" y="4834387"/>
                  <a:ext cx="159840" cy="26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E9AD4905-63D1-44FF-91C5-D275AA284E39}"/>
                    </a:ext>
                  </a:extLst>
                </p14:cNvPr>
                <p14:cNvContentPartPr/>
                <p14:nvPr/>
              </p14:nvContentPartPr>
              <p14:xfrm>
                <a:off x="2861670" y="4958947"/>
                <a:ext cx="119520" cy="1512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E9AD4905-63D1-44FF-91C5-D275AA284E39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2825670" y="4922947"/>
                  <a:ext cx="191160" cy="86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78">
            <p14:nvContentPartPr>
              <p14:cNvPr id="112" name="Ink 111">
                <a:extLst>
                  <a:ext uri="{FF2B5EF4-FFF2-40B4-BE49-F238E27FC236}">
                    <a16:creationId xmlns:a16="http://schemas.microsoft.com/office/drawing/2014/main" id="{8E07EBF1-AEF7-4220-8BEC-3F0862970A51}"/>
                  </a:ext>
                </a:extLst>
              </p14:cNvPr>
              <p14:cNvContentPartPr/>
              <p14:nvPr/>
            </p14:nvContentPartPr>
            <p14:xfrm>
              <a:off x="3638550" y="4636747"/>
              <a:ext cx="270360" cy="150840"/>
            </p14:xfrm>
          </p:contentPart>
        </mc:Choice>
        <mc:Fallback xmlns="">
          <p:pic>
            <p:nvPicPr>
              <p:cNvPr id="112" name="Ink 111">
                <a:extLst>
                  <a:ext uri="{FF2B5EF4-FFF2-40B4-BE49-F238E27FC236}">
                    <a16:creationId xmlns:a16="http://schemas.microsoft.com/office/drawing/2014/main" id="{8E07EBF1-AEF7-4220-8BEC-3F0862970A51}"/>
                  </a:ext>
                </a:extLst>
              </p:cNvPr>
              <p:cNvPicPr/>
              <p:nvPr/>
            </p:nvPicPr>
            <p:blipFill>
              <a:blip r:embed="rId179"/>
              <a:stretch>
                <a:fillRect/>
              </a:stretch>
            </p:blipFill>
            <p:spPr>
              <a:xfrm>
                <a:off x="3602550" y="4601107"/>
                <a:ext cx="342000" cy="222480"/>
              </a:xfrm>
              <a:prstGeom prst="rect">
                <a:avLst/>
              </a:prstGeom>
            </p:spPr>
          </p:pic>
        </mc:Fallback>
      </mc:AlternateContent>
      <p:grpSp>
        <p:nvGrpSpPr>
          <p:cNvPr id="115" name="Group 114">
            <a:extLst>
              <a:ext uri="{FF2B5EF4-FFF2-40B4-BE49-F238E27FC236}">
                <a16:creationId xmlns:a16="http://schemas.microsoft.com/office/drawing/2014/main" id="{886E4852-7D6A-44C2-A9DB-E66C30B7ADBB}"/>
              </a:ext>
            </a:extLst>
          </p:cNvPr>
          <p:cNvGrpSpPr/>
          <p:nvPr/>
        </p:nvGrpSpPr>
        <p:grpSpPr>
          <a:xfrm>
            <a:off x="4113390" y="4836907"/>
            <a:ext cx="126720" cy="184320"/>
            <a:chOff x="4113390" y="4836907"/>
            <a:chExt cx="126720" cy="184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98628BA0-FBEC-49BC-80C0-17FC0608BC99}"/>
                    </a:ext>
                  </a:extLst>
                </p14:cNvPr>
                <p14:cNvContentPartPr/>
                <p14:nvPr/>
              </p14:nvContentPartPr>
              <p14:xfrm>
                <a:off x="4113390" y="4836907"/>
                <a:ext cx="126720" cy="18432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98628BA0-FBEC-49BC-80C0-17FC0608BC99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4077750" y="4800907"/>
                  <a:ext cx="198360" cy="25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9B348A57-B241-4EF5-9115-8BBB7204A58F}"/>
                    </a:ext>
                  </a:extLst>
                </p14:cNvPr>
                <p14:cNvContentPartPr/>
                <p14:nvPr/>
              </p14:nvContentPartPr>
              <p14:xfrm>
                <a:off x="4117350" y="4909267"/>
                <a:ext cx="92160" cy="1296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9B348A57-B241-4EF5-9115-8BBB7204A58F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4081350" y="4873267"/>
                  <a:ext cx="163800" cy="84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486BB3B8-2FAE-478B-A809-1E8E90452C27}"/>
              </a:ext>
            </a:extLst>
          </p:cNvPr>
          <p:cNvGrpSpPr/>
          <p:nvPr/>
        </p:nvGrpSpPr>
        <p:grpSpPr>
          <a:xfrm>
            <a:off x="2819910" y="3873187"/>
            <a:ext cx="1487520" cy="1201320"/>
            <a:chOff x="2819910" y="3873187"/>
            <a:chExt cx="1487520" cy="1201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6F9C27F1-0CDE-4A6F-8A4A-A18EBD49C30C}"/>
                    </a:ext>
                  </a:extLst>
                </p14:cNvPr>
                <p14:cNvContentPartPr/>
                <p14:nvPr/>
              </p14:nvContentPartPr>
              <p14:xfrm>
                <a:off x="3345510" y="3896947"/>
                <a:ext cx="34560" cy="21996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6F9C27F1-0CDE-4A6F-8A4A-A18EBD49C30C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3309510" y="3861307"/>
                  <a:ext cx="106200" cy="29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C6C104F5-4C57-44E8-982B-F2C812437E9B}"/>
                    </a:ext>
                  </a:extLst>
                </p14:cNvPr>
                <p14:cNvContentPartPr/>
                <p14:nvPr/>
              </p14:nvContentPartPr>
              <p14:xfrm>
                <a:off x="3351270" y="3873187"/>
                <a:ext cx="126000" cy="1620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C6C104F5-4C57-44E8-982B-F2C812437E9B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3315630" y="3837547"/>
                  <a:ext cx="197640" cy="8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48E0C7AA-2B7A-4B24-8BFD-4FE4424ECBA5}"/>
                    </a:ext>
                  </a:extLst>
                </p14:cNvPr>
                <p14:cNvContentPartPr/>
                <p14:nvPr/>
              </p14:nvContentPartPr>
              <p14:xfrm>
                <a:off x="3369270" y="3959587"/>
                <a:ext cx="93600" cy="792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48E0C7AA-2B7A-4B24-8BFD-4FE4424ECBA5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3333630" y="3923947"/>
                  <a:ext cx="165240" cy="7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8944F3C2-1B47-448F-8F1A-1382DD46743D}"/>
                    </a:ext>
                  </a:extLst>
                </p14:cNvPr>
                <p14:cNvContentPartPr/>
                <p14:nvPr/>
              </p14:nvContentPartPr>
              <p14:xfrm>
                <a:off x="3449910" y="4146427"/>
                <a:ext cx="8640" cy="17784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8944F3C2-1B47-448F-8F1A-1382DD46743D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3413910" y="4110427"/>
                  <a:ext cx="8028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19F1F36B-5BB4-41A9-BEC0-82876B565655}"/>
                    </a:ext>
                  </a:extLst>
                </p14:cNvPr>
                <p14:cNvContentPartPr/>
                <p14:nvPr/>
              </p14:nvContentPartPr>
              <p14:xfrm>
                <a:off x="3429750" y="4436227"/>
                <a:ext cx="13680" cy="20016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19F1F36B-5BB4-41A9-BEC0-82876B565655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3393750" y="4400587"/>
                  <a:ext cx="85320" cy="27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623F9C53-1273-4569-BF90-6429C2C02F06}"/>
                    </a:ext>
                  </a:extLst>
                </p14:cNvPr>
                <p14:cNvContentPartPr/>
                <p14:nvPr/>
              </p14:nvContentPartPr>
              <p14:xfrm>
                <a:off x="3416790" y="4392667"/>
                <a:ext cx="143280" cy="23868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623F9C53-1273-4569-BF90-6429C2C02F06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3380790" y="4356667"/>
                  <a:ext cx="214920" cy="31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F2402794-9AE7-49F3-B939-888FB0DE4912}"/>
                    </a:ext>
                  </a:extLst>
                </p14:cNvPr>
                <p14:cNvContentPartPr/>
                <p14:nvPr/>
              </p14:nvContentPartPr>
              <p14:xfrm>
                <a:off x="3115470" y="4673107"/>
                <a:ext cx="236160" cy="27252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F2402794-9AE7-49F3-B939-888FB0DE4912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3079830" y="4637107"/>
                  <a:ext cx="307800" cy="34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F550CC71-4B14-4AAE-AEAB-F1DAE2D1DFC1}"/>
                    </a:ext>
                  </a:extLst>
                </p14:cNvPr>
                <p14:cNvContentPartPr/>
                <p14:nvPr/>
              </p14:nvContentPartPr>
              <p14:xfrm>
                <a:off x="2819910" y="4870747"/>
                <a:ext cx="12240" cy="20376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F550CC71-4B14-4AAE-AEAB-F1DAE2D1DFC1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2783910" y="4835107"/>
                  <a:ext cx="83880" cy="27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EAD4628E-3202-4017-B5C1-2AB14DBDC887}"/>
                    </a:ext>
                  </a:extLst>
                </p14:cNvPr>
                <p14:cNvContentPartPr/>
                <p14:nvPr/>
              </p14:nvContentPartPr>
              <p14:xfrm>
                <a:off x="2827110" y="4886587"/>
                <a:ext cx="119520" cy="792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EAD4628E-3202-4017-B5C1-2AB14DBDC887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2791470" y="4850587"/>
                  <a:ext cx="191160" cy="7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B1AB54CD-BF97-4003-B212-835061257FD0}"/>
                    </a:ext>
                  </a:extLst>
                </p14:cNvPr>
                <p14:cNvContentPartPr/>
                <p14:nvPr/>
              </p14:nvContentPartPr>
              <p14:xfrm>
                <a:off x="2836110" y="4970467"/>
                <a:ext cx="167400" cy="2448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B1AB54CD-BF97-4003-B212-835061257FD0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2800470" y="4934467"/>
                  <a:ext cx="239040" cy="9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AAEE1A92-4AA6-4814-8BC2-3EE90618198E}"/>
                    </a:ext>
                  </a:extLst>
                </p14:cNvPr>
                <p14:cNvContentPartPr/>
                <p14:nvPr/>
              </p14:nvContentPartPr>
              <p14:xfrm>
                <a:off x="3623430" y="4621987"/>
                <a:ext cx="303120" cy="19908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AAEE1A92-4AA6-4814-8BC2-3EE90618198E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3587790" y="4586347"/>
                  <a:ext cx="374760" cy="27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BF2A7B5F-71E2-4687-AAF9-E6AFD8C567A8}"/>
                    </a:ext>
                  </a:extLst>
                </p14:cNvPr>
                <p14:cNvContentPartPr/>
                <p14:nvPr/>
              </p14:nvContentPartPr>
              <p14:xfrm>
                <a:off x="4078470" y="4826107"/>
                <a:ext cx="19080" cy="21708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BF2A7B5F-71E2-4687-AAF9-E6AFD8C567A8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4042470" y="4790107"/>
                  <a:ext cx="9072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AAD7C4B3-F943-4A78-9759-C0B93A949FAF}"/>
                    </a:ext>
                  </a:extLst>
                </p14:cNvPr>
                <p14:cNvContentPartPr/>
                <p14:nvPr/>
              </p14:nvContentPartPr>
              <p14:xfrm>
                <a:off x="4105830" y="4807747"/>
                <a:ext cx="201600" cy="2268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AAD7C4B3-F943-4A78-9759-C0B93A949FAF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4070190" y="4772107"/>
                  <a:ext cx="273240" cy="9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6B80C3FB-DEEA-43C8-9D4E-6FE0E91AA8E4}"/>
                    </a:ext>
                  </a:extLst>
                </p14:cNvPr>
                <p14:cNvContentPartPr/>
                <p14:nvPr/>
              </p14:nvContentPartPr>
              <p14:xfrm>
                <a:off x="4099350" y="4889107"/>
                <a:ext cx="125280" cy="2664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6B80C3FB-DEEA-43C8-9D4E-6FE0E91AA8E4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4063350" y="4853107"/>
                  <a:ext cx="196920" cy="98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433FAA3E-8561-4E9F-AB66-9CB031649E5E}"/>
              </a:ext>
            </a:extLst>
          </p:cNvPr>
          <p:cNvGrpSpPr/>
          <p:nvPr/>
        </p:nvGrpSpPr>
        <p:grpSpPr>
          <a:xfrm>
            <a:off x="6139470" y="4093867"/>
            <a:ext cx="184680" cy="334440"/>
            <a:chOff x="6139470" y="4093867"/>
            <a:chExt cx="184680" cy="334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9936274D-1E19-4357-ABF3-079D7BC91113}"/>
                    </a:ext>
                  </a:extLst>
                </p14:cNvPr>
                <p14:cNvContentPartPr/>
                <p14:nvPr/>
              </p14:nvContentPartPr>
              <p14:xfrm>
                <a:off x="6234150" y="4274947"/>
                <a:ext cx="5400" cy="7632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9936274D-1E19-4357-ABF3-079D7BC91113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6198150" y="4239307"/>
                  <a:ext cx="77040" cy="14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CAF1641D-8F8A-4A24-A769-021F97C93B23}"/>
                    </a:ext>
                  </a:extLst>
                </p14:cNvPr>
                <p14:cNvContentPartPr/>
                <p14:nvPr/>
              </p14:nvContentPartPr>
              <p14:xfrm>
                <a:off x="6227670" y="4269547"/>
                <a:ext cx="6840" cy="15876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CAF1641D-8F8A-4A24-A769-021F97C93B23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6192030" y="4233907"/>
                  <a:ext cx="7848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E0B8A7F2-2BE1-4CB9-BCB3-B98307D6521C}"/>
                    </a:ext>
                  </a:extLst>
                </p14:cNvPr>
                <p14:cNvContentPartPr/>
                <p14:nvPr/>
              </p14:nvContentPartPr>
              <p14:xfrm>
                <a:off x="6139470" y="4114747"/>
                <a:ext cx="96480" cy="11160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E0B8A7F2-2BE1-4CB9-BCB3-B98307D6521C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6103470" y="4078747"/>
                  <a:ext cx="168120" cy="18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CC553769-D932-4D43-B8B7-840885F81C85}"/>
                    </a:ext>
                  </a:extLst>
                </p14:cNvPr>
                <p14:cNvContentPartPr/>
                <p14:nvPr/>
              </p14:nvContentPartPr>
              <p14:xfrm>
                <a:off x="6232710" y="4093867"/>
                <a:ext cx="91440" cy="11124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CC553769-D932-4D43-B8B7-840885F81C85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6196710" y="4058227"/>
                  <a:ext cx="163080" cy="182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9553FE3E-2418-4FB7-BB0B-7844799E9DB6}"/>
              </a:ext>
            </a:extLst>
          </p:cNvPr>
          <p:cNvGrpSpPr/>
          <p:nvPr/>
        </p:nvGrpSpPr>
        <p:grpSpPr>
          <a:xfrm>
            <a:off x="6179070" y="3738187"/>
            <a:ext cx="146160" cy="234000"/>
            <a:chOff x="6179070" y="3738187"/>
            <a:chExt cx="146160" cy="234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488294B6-E64F-448A-A8CB-A26E762BEBCC}"/>
                    </a:ext>
                  </a:extLst>
                </p14:cNvPr>
                <p14:cNvContentPartPr/>
                <p14:nvPr/>
              </p14:nvContentPartPr>
              <p14:xfrm>
                <a:off x="6179070" y="3738187"/>
                <a:ext cx="146160" cy="23400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488294B6-E64F-448A-A8CB-A26E762BEBCC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6143430" y="3702547"/>
                  <a:ext cx="217800" cy="30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D39265BE-D806-4EE5-BF91-9F57EB9AA298}"/>
                    </a:ext>
                  </a:extLst>
                </p14:cNvPr>
                <p14:cNvContentPartPr/>
                <p14:nvPr/>
              </p14:nvContentPartPr>
              <p14:xfrm>
                <a:off x="6192390" y="3840787"/>
                <a:ext cx="130680" cy="1368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D39265BE-D806-4EE5-BF91-9F57EB9AA298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6156390" y="3805147"/>
                  <a:ext cx="202320" cy="85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224B306E-C4B6-4FFF-9141-BEF41EF52003}"/>
              </a:ext>
            </a:extLst>
          </p:cNvPr>
          <p:cNvGrpSpPr/>
          <p:nvPr/>
        </p:nvGrpSpPr>
        <p:grpSpPr>
          <a:xfrm>
            <a:off x="5419110" y="4630627"/>
            <a:ext cx="1776240" cy="743760"/>
            <a:chOff x="5419110" y="4630627"/>
            <a:chExt cx="1776240" cy="743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8BD78934-B550-4640-A625-8BD76EBEDD50}"/>
                    </a:ext>
                  </a:extLst>
                </p14:cNvPr>
                <p14:cNvContentPartPr/>
                <p14:nvPr/>
              </p14:nvContentPartPr>
              <p14:xfrm>
                <a:off x="7030470" y="5072707"/>
                <a:ext cx="164880" cy="26532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8BD78934-B550-4640-A625-8BD76EBEDD50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6994830" y="5037067"/>
                  <a:ext cx="236520" cy="33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F5C3E7E7-D084-40A4-A17D-C55E22EE9158}"/>
                    </a:ext>
                  </a:extLst>
                </p14:cNvPr>
                <p14:cNvContentPartPr/>
                <p14:nvPr/>
              </p14:nvContentPartPr>
              <p14:xfrm>
                <a:off x="7031190" y="5190427"/>
                <a:ext cx="127800" cy="2196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F5C3E7E7-D084-40A4-A17D-C55E22EE9158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6995190" y="5154787"/>
                  <a:ext cx="199440" cy="9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E5B42A98-02F0-4842-A7A4-ADCA3E80328C}"/>
                    </a:ext>
                  </a:extLst>
                </p14:cNvPr>
                <p14:cNvContentPartPr/>
                <p14:nvPr/>
              </p14:nvContentPartPr>
              <p14:xfrm>
                <a:off x="6220830" y="4712707"/>
                <a:ext cx="15840" cy="13932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E5B42A98-02F0-4842-A7A4-ADCA3E80328C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6184830" y="4676707"/>
                  <a:ext cx="8748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648A31DC-2D14-4CB9-8B6C-46E3E7A3F9E9}"/>
                    </a:ext>
                  </a:extLst>
                </p14:cNvPr>
                <p14:cNvContentPartPr/>
                <p14:nvPr/>
              </p14:nvContentPartPr>
              <p14:xfrm>
                <a:off x="6219750" y="4630627"/>
                <a:ext cx="124200" cy="23076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648A31DC-2D14-4CB9-8B6C-46E3E7A3F9E9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6184110" y="4594987"/>
                  <a:ext cx="19584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5AE3D85B-B13B-4980-A0D1-FE9701D096B9}"/>
                    </a:ext>
                  </a:extLst>
                </p14:cNvPr>
                <p14:cNvContentPartPr/>
                <p14:nvPr/>
              </p14:nvContentPartPr>
              <p14:xfrm>
                <a:off x="6480030" y="4930147"/>
                <a:ext cx="212760" cy="20556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5AE3D85B-B13B-4980-A0D1-FE9701D096B9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6444390" y="4894147"/>
                  <a:ext cx="284400" cy="27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34ED65BC-8CD1-481C-A49B-928A187022D3}"/>
                    </a:ext>
                  </a:extLst>
                </p14:cNvPr>
                <p14:cNvContentPartPr/>
                <p14:nvPr/>
              </p14:nvContentPartPr>
              <p14:xfrm>
                <a:off x="6623670" y="5089987"/>
                <a:ext cx="149040" cy="10800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34ED65BC-8CD1-481C-A49B-928A187022D3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6588030" y="5054347"/>
                  <a:ext cx="220680" cy="17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66190DBF-7CCC-4B6F-88A8-87E658C1281F}"/>
                    </a:ext>
                  </a:extLst>
                </p14:cNvPr>
                <p14:cNvContentPartPr/>
                <p14:nvPr/>
              </p14:nvContentPartPr>
              <p14:xfrm>
                <a:off x="5842830" y="4861027"/>
                <a:ext cx="266400" cy="17712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66190DBF-7CCC-4B6F-88A8-87E658C1281F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5806830" y="4825027"/>
                  <a:ext cx="338040" cy="24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BC95D7D4-E530-438D-8D26-E4C28E375A51}"/>
                    </a:ext>
                  </a:extLst>
                </p14:cNvPr>
                <p14:cNvContentPartPr/>
                <p14:nvPr/>
              </p14:nvContentPartPr>
              <p14:xfrm>
                <a:off x="5780550" y="4966867"/>
                <a:ext cx="64440" cy="11988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BC95D7D4-E530-438D-8D26-E4C28E375A51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5744910" y="4931227"/>
                  <a:ext cx="13608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878E1AAF-4863-4834-B4F7-DAEABE31D79F}"/>
                    </a:ext>
                  </a:extLst>
                </p14:cNvPr>
                <p14:cNvContentPartPr/>
                <p14:nvPr/>
              </p14:nvContentPartPr>
              <p14:xfrm>
                <a:off x="5437470" y="5109067"/>
                <a:ext cx="114120" cy="26532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878E1AAF-4863-4834-B4F7-DAEABE31D79F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5401470" y="5073427"/>
                  <a:ext cx="185760" cy="33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591939C7-58F2-4E4D-A291-185C3F169960}"/>
                    </a:ext>
                  </a:extLst>
                </p14:cNvPr>
                <p14:cNvContentPartPr/>
                <p14:nvPr/>
              </p14:nvContentPartPr>
              <p14:xfrm>
                <a:off x="5419110" y="5202667"/>
                <a:ext cx="195120" cy="3600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591939C7-58F2-4E4D-A291-185C3F169960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5383110" y="5166667"/>
                  <a:ext cx="266760" cy="10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5A4673A9-DBAD-49F6-A131-F3FED1BD857B}"/>
                    </a:ext>
                  </a:extLst>
                </p14:cNvPr>
                <p14:cNvContentPartPr/>
                <p14:nvPr/>
              </p14:nvContentPartPr>
              <p14:xfrm>
                <a:off x="5781990" y="5042827"/>
                <a:ext cx="143280" cy="2988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5A4673A9-DBAD-49F6-A131-F3FED1BD857B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5745990" y="5006827"/>
                  <a:ext cx="214920" cy="101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46">
            <p14:nvContentPartPr>
              <p14:cNvPr id="155" name="Ink 154">
                <a:extLst>
                  <a:ext uri="{FF2B5EF4-FFF2-40B4-BE49-F238E27FC236}">
                    <a16:creationId xmlns:a16="http://schemas.microsoft.com/office/drawing/2014/main" id="{0C6D285B-DFDC-42C0-BD2A-743014A517FF}"/>
                  </a:ext>
                </a:extLst>
              </p14:cNvPr>
              <p14:cNvContentPartPr/>
              <p14:nvPr/>
            </p14:nvContentPartPr>
            <p14:xfrm>
              <a:off x="-195090" y="4837987"/>
              <a:ext cx="4680" cy="3600"/>
            </p14:xfrm>
          </p:contentPart>
        </mc:Choice>
        <mc:Fallback xmlns="">
          <p:pic>
            <p:nvPicPr>
              <p:cNvPr id="155" name="Ink 154">
                <a:extLst>
                  <a:ext uri="{FF2B5EF4-FFF2-40B4-BE49-F238E27FC236}">
                    <a16:creationId xmlns:a16="http://schemas.microsoft.com/office/drawing/2014/main" id="{0C6D285B-DFDC-42C0-BD2A-743014A517FF}"/>
                  </a:ext>
                </a:extLst>
              </p:cNvPr>
              <p:cNvPicPr/>
              <p:nvPr/>
            </p:nvPicPr>
            <p:blipFill>
              <a:blip r:embed="rId247"/>
              <a:stretch>
                <a:fillRect/>
              </a:stretch>
            </p:blipFill>
            <p:spPr>
              <a:xfrm>
                <a:off x="-230730" y="4802347"/>
                <a:ext cx="76320" cy="75240"/>
              </a:xfrm>
              <a:prstGeom prst="rect">
                <a:avLst/>
              </a:prstGeom>
            </p:spPr>
          </p:pic>
        </mc:Fallback>
      </mc:AlternateContent>
      <p:grpSp>
        <p:nvGrpSpPr>
          <p:cNvPr id="171" name="Group 170">
            <a:extLst>
              <a:ext uri="{FF2B5EF4-FFF2-40B4-BE49-F238E27FC236}">
                <a16:creationId xmlns:a16="http://schemas.microsoft.com/office/drawing/2014/main" id="{692A5F90-80FA-499D-904E-6086CD93C731}"/>
              </a:ext>
            </a:extLst>
          </p:cNvPr>
          <p:cNvGrpSpPr/>
          <p:nvPr/>
        </p:nvGrpSpPr>
        <p:grpSpPr>
          <a:xfrm>
            <a:off x="7535190" y="3983707"/>
            <a:ext cx="2226240" cy="1732680"/>
            <a:chOff x="7535190" y="3983707"/>
            <a:chExt cx="2226240" cy="1732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2932260F-E3EE-44B1-8059-66E137B7E9FF}"/>
                    </a:ext>
                  </a:extLst>
                </p14:cNvPr>
                <p14:cNvContentPartPr/>
                <p14:nvPr/>
              </p14:nvContentPartPr>
              <p14:xfrm>
                <a:off x="8430150" y="4646827"/>
                <a:ext cx="21600" cy="19692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2932260F-E3EE-44B1-8059-66E137B7E9FF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8394510" y="4611187"/>
                  <a:ext cx="93240" cy="26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D4C2BC89-5979-4DCD-A5C5-9BA290EA0D6F}"/>
                    </a:ext>
                  </a:extLst>
                </p14:cNvPr>
                <p14:cNvContentPartPr/>
                <p14:nvPr/>
              </p14:nvContentPartPr>
              <p14:xfrm>
                <a:off x="8421150" y="4602907"/>
                <a:ext cx="161640" cy="23580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D4C2BC89-5979-4DCD-A5C5-9BA290EA0D6F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8385510" y="4567267"/>
                  <a:ext cx="233280" cy="30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2FC8686B-069F-4EDC-8BE7-D297284962A8}"/>
                    </a:ext>
                  </a:extLst>
                </p14:cNvPr>
                <p14:cNvContentPartPr/>
                <p14:nvPr/>
              </p14:nvContentPartPr>
              <p14:xfrm>
                <a:off x="8431230" y="4214107"/>
                <a:ext cx="14040" cy="24228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2FC8686B-069F-4EDC-8BE7-D297284962A8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8395590" y="4178107"/>
                  <a:ext cx="85680" cy="31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5307D50B-3373-4DFA-8334-B5C835144E5C}"/>
                    </a:ext>
                  </a:extLst>
                </p14:cNvPr>
                <p14:cNvContentPartPr/>
                <p14:nvPr/>
              </p14:nvContentPartPr>
              <p14:xfrm>
                <a:off x="8387670" y="4351627"/>
                <a:ext cx="77040" cy="14112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5307D50B-3373-4DFA-8334-B5C835144E5C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8351670" y="4315627"/>
                  <a:ext cx="148680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A3DEADFB-99DC-43C4-B3A9-EFA41C176383}"/>
                    </a:ext>
                  </a:extLst>
                </p14:cNvPr>
                <p14:cNvContentPartPr/>
                <p14:nvPr/>
              </p14:nvContentPartPr>
              <p14:xfrm>
                <a:off x="8367510" y="3983707"/>
                <a:ext cx="114480" cy="18540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A3DEADFB-99DC-43C4-B3A9-EFA41C176383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8331510" y="3948067"/>
                  <a:ext cx="186120" cy="25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0DB95ACB-4BF4-40F4-879D-44AB685D777D}"/>
                    </a:ext>
                  </a:extLst>
                </p14:cNvPr>
                <p14:cNvContentPartPr/>
                <p14:nvPr/>
              </p14:nvContentPartPr>
              <p14:xfrm>
                <a:off x="8335470" y="4083787"/>
                <a:ext cx="109080" cy="1908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0DB95ACB-4BF4-40F4-879D-44AB685D777D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8299470" y="4048147"/>
                  <a:ext cx="180720" cy="9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68B8EB86-1B72-4C1A-9362-EBC3983AE954}"/>
                    </a:ext>
                  </a:extLst>
                </p14:cNvPr>
                <p14:cNvContentPartPr/>
                <p14:nvPr/>
              </p14:nvContentPartPr>
              <p14:xfrm>
                <a:off x="7872870" y="4902427"/>
                <a:ext cx="402840" cy="54468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68B8EB86-1B72-4C1A-9362-EBC3983AE954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7837230" y="4866787"/>
                  <a:ext cx="474480" cy="61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2582D9EF-297F-4D10-9B9E-DEAE95B6F7AD}"/>
                    </a:ext>
                  </a:extLst>
                </p14:cNvPr>
                <p14:cNvContentPartPr/>
                <p14:nvPr/>
              </p14:nvContentPartPr>
              <p14:xfrm>
                <a:off x="7856670" y="5325427"/>
                <a:ext cx="90000" cy="12780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2582D9EF-297F-4D10-9B9E-DEAE95B6F7AD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7820670" y="5289427"/>
                  <a:ext cx="16164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95D411CA-0E23-4073-8E96-55516BA31078}"/>
                    </a:ext>
                  </a:extLst>
                </p14:cNvPr>
                <p14:cNvContentPartPr/>
                <p14:nvPr/>
              </p14:nvContentPartPr>
              <p14:xfrm>
                <a:off x="7573710" y="5426587"/>
                <a:ext cx="94680" cy="28980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95D411CA-0E23-4073-8E96-55516BA31078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7538070" y="5390947"/>
                  <a:ext cx="166320" cy="36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0BDC0F17-F10E-4E66-A96D-73F564E58F5E}"/>
                    </a:ext>
                  </a:extLst>
                </p14:cNvPr>
                <p14:cNvContentPartPr/>
                <p14:nvPr/>
              </p14:nvContentPartPr>
              <p14:xfrm>
                <a:off x="7535190" y="5561587"/>
                <a:ext cx="173520" cy="48600"/>
              </p14:xfrm>
            </p:contentPart>
          </mc:Choice>
          <mc:Fallback xmlns=""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0BDC0F17-F10E-4E66-A96D-73F564E58F5E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7499550" y="5525587"/>
                  <a:ext cx="245160" cy="12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294E902E-14BB-4727-936C-BC21CD3D472A}"/>
                    </a:ext>
                  </a:extLst>
                </p14:cNvPr>
                <p14:cNvContentPartPr/>
                <p14:nvPr/>
              </p14:nvContentPartPr>
              <p14:xfrm>
                <a:off x="8676030" y="4905307"/>
                <a:ext cx="792720" cy="457200"/>
              </p14:xfrm>
            </p:contentPart>
          </mc:Choice>
          <mc:Fallback xmlns=""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294E902E-14BB-4727-936C-BC21CD3D472A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8640390" y="4869307"/>
                  <a:ext cx="864360" cy="52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5DEE5E87-E5B7-4ED7-9053-625465C6DD35}"/>
                    </a:ext>
                  </a:extLst>
                </p14:cNvPr>
                <p14:cNvContentPartPr/>
                <p14:nvPr/>
              </p14:nvContentPartPr>
              <p14:xfrm>
                <a:off x="9285870" y="5230747"/>
                <a:ext cx="124560" cy="114840"/>
              </p14:xfrm>
            </p:contentPart>
          </mc:Choice>
          <mc:Fallback xmlns=""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5DEE5E87-E5B7-4ED7-9053-625465C6DD35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9250230" y="5195107"/>
                  <a:ext cx="19620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257C6EAD-1D5F-4815-99DB-CDE3DBA373B7}"/>
                    </a:ext>
                  </a:extLst>
                </p14:cNvPr>
                <p14:cNvContentPartPr/>
                <p14:nvPr/>
              </p14:nvContentPartPr>
              <p14:xfrm>
                <a:off x="9575310" y="5311387"/>
                <a:ext cx="186120" cy="23220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257C6EAD-1D5F-4815-99DB-CDE3DBA373B7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9539310" y="5275387"/>
                  <a:ext cx="257760" cy="30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4FA5D990-4E5A-4BB1-9657-708B55F111F7}"/>
                    </a:ext>
                  </a:extLst>
                </p14:cNvPr>
                <p14:cNvContentPartPr/>
                <p14:nvPr/>
              </p14:nvContentPartPr>
              <p14:xfrm>
                <a:off x="9676830" y="5425147"/>
                <a:ext cx="56160" cy="1512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4FA5D990-4E5A-4BB1-9657-708B55F111F7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9640830" y="5389507"/>
                  <a:ext cx="127800" cy="86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76">
            <p14:nvContentPartPr>
              <p14:cNvPr id="172" name="Ink 171">
                <a:extLst>
                  <a:ext uri="{FF2B5EF4-FFF2-40B4-BE49-F238E27FC236}">
                    <a16:creationId xmlns:a16="http://schemas.microsoft.com/office/drawing/2014/main" id="{E3EFB220-AF3C-498C-A48F-C7F9DDFCEBEC}"/>
                  </a:ext>
                </a:extLst>
              </p14:cNvPr>
              <p14:cNvContentPartPr/>
              <p14:nvPr/>
            </p14:nvContentPartPr>
            <p14:xfrm>
              <a:off x="9105510" y="4353427"/>
              <a:ext cx="380520" cy="406800"/>
            </p14:xfrm>
          </p:contentPart>
        </mc:Choice>
        <mc:Fallback xmlns="">
          <p:pic>
            <p:nvPicPr>
              <p:cNvPr id="172" name="Ink 171">
                <a:extLst>
                  <a:ext uri="{FF2B5EF4-FFF2-40B4-BE49-F238E27FC236}">
                    <a16:creationId xmlns:a16="http://schemas.microsoft.com/office/drawing/2014/main" id="{E3EFB220-AF3C-498C-A48F-C7F9DDFCEBEC}"/>
                  </a:ext>
                </a:extLst>
              </p:cNvPr>
              <p:cNvPicPr/>
              <p:nvPr/>
            </p:nvPicPr>
            <p:blipFill>
              <a:blip r:embed="rId277"/>
              <a:stretch>
                <a:fillRect/>
              </a:stretch>
            </p:blipFill>
            <p:spPr>
              <a:xfrm>
                <a:off x="9069870" y="4317427"/>
                <a:ext cx="452160" cy="478440"/>
              </a:xfrm>
              <a:prstGeom prst="rect">
                <a:avLst/>
              </a:prstGeom>
            </p:spPr>
          </p:pic>
        </mc:Fallback>
      </mc:AlternateContent>
      <p:grpSp>
        <p:nvGrpSpPr>
          <p:cNvPr id="175" name="Group 174">
            <a:extLst>
              <a:ext uri="{FF2B5EF4-FFF2-40B4-BE49-F238E27FC236}">
                <a16:creationId xmlns:a16="http://schemas.microsoft.com/office/drawing/2014/main" id="{FC7C5D96-C22D-4C42-9110-D0FD4028487B}"/>
              </a:ext>
            </a:extLst>
          </p:cNvPr>
          <p:cNvGrpSpPr/>
          <p:nvPr/>
        </p:nvGrpSpPr>
        <p:grpSpPr>
          <a:xfrm>
            <a:off x="6708990" y="4499947"/>
            <a:ext cx="186840" cy="255960"/>
            <a:chOff x="6708990" y="4499947"/>
            <a:chExt cx="186840" cy="255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8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694A1968-E109-4BC6-8CF8-9B481A1CED41}"/>
                    </a:ext>
                  </a:extLst>
                </p14:cNvPr>
                <p14:cNvContentPartPr/>
                <p14:nvPr/>
              </p14:nvContentPartPr>
              <p14:xfrm>
                <a:off x="6729870" y="4530907"/>
                <a:ext cx="144000" cy="16668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694A1968-E109-4BC6-8CF8-9B481A1CED41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6694230" y="4494907"/>
                  <a:ext cx="215640" cy="23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0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75CD665F-1E0B-4917-9887-2D0681A82ACE}"/>
                    </a:ext>
                  </a:extLst>
                </p14:cNvPr>
                <p14:cNvContentPartPr/>
                <p14:nvPr/>
              </p14:nvContentPartPr>
              <p14:xfrm>
                <a:off x="6708990" y="4499947"/>
                <a:ext cx="186840" cy="25596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75CD665F-1E0B-4917-9887-2D0681A82ACE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6673350" y="4463947"/>
                  <a:ext cx="258480" cy="327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CED84FA5-B98F-4728-95A8-BBC25704BF53}"/>
              </a:ext>
            </a:extLst>
          </p:cNvPr>
          <p:cNvGrpSpPr/>
          <p:nvPr/>
        </p:nvGrpSpPr>
        <p:grpSpPr>
          <a:xfrm>
            <a:off x="208470" y="5343427"/>
            <a:ext cx="10402200" cy="485640"/>
            <a:chOff x="208470" y="5343427"/>
            <a:chExt cx="10402200" cy="485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2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FED43066-D2F7-4B2A-80B1-B480C4D4655C}"/>
                    </a:ext>
                  </a:extLst>
                </p14:cNvPr>
                <p14:cNvContentPartPr/>
                <p14:nvPr/>
              </p14:nvContentPartPr>
              <p14:xfrm>
                <a:off x="208470" y="5405707"/>
                <a:ext cx="1954800" cy="41760"/>
              </p14:xfrm>
            </p:contentPart>
          </mc:Choice>
          <mc:Fallback xmlns=""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FED43066-D2F7-4B2A-80B1-B480C4D4655C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172470" y="5370067"/>
                  <a:ext cx="2026440" cy="11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2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C6B5AE7D-EFE6-43F6-A71C-C6C8B08030D6}"/>
                    </a:ext>
                  </a:extLst>
                </p14:cNvPr>
                <p14:cNvContentPartPr/>
                <p14:nvPr/>
              </p14:nvContentPartPr>
              <p14:xfrm>
                <a:off x="3318510" y="5343427"/>
                <a:ext cx="7292160" cy="48564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C6B5AE7D-EFE6-43F6-A71C-C6C8B08030D6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3282870" y="5307787"/>
                  <a:ext cx="7363800" cy="55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4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ADD5835D-E587-4385-A5F0-4B1E9CAD0DA2}"/>
                    </a:ext>
                  </a:extLst>
                </p14:cNvPr>
                <p14:cNvContentPartPr/>
                <p14:nvPr/>
              </p14:nvContentPartPr>
              <p14:xfrm>
                <a:off x="2122950" y="5370427"/>
                <a:ext cx="1271160" cy="7596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ADD5835D-E587-4385-A5F0-4B1E9CAD0DA2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2087310" y="5334787"/>
                  <a:ext cx="1342800" cy="147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96C5B45F-5DAB-43C1-81BF-54B540431F2D}"/>
              </a:ext>
            </a:extLst>
          </p:cNvPr>
          <p:cNvGrpSpPr/>
          <p:nvPr/>
        </p:nvGrpSpPr>
        <p:grpSpPr>
          <a:xfrm>
            <a:off x="4358910" y="5931994"/>
            <a:ext cx="2445840" cy="558360"/>
            <a:chOff x="4358910" y="5931994"/>
            <a:chExt cx="2445840" cy="558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96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C8A1BE54-1003-4C65-9148-7C85C2B9A90B}"/>
                    </a:ext>
                  </a:extLst>
                </p14:cNvPr>
                <p14:cNvContentPartPr/>
                <p14:nvPr/>
              </p14:nvContentPartPr>
              <p14:xfrm>
                <a:off x="4366110" y="5931994"/>
                <a:ext cx="29520" cy="231480"/>
              </p14:xfrm>
            </p:contentPart>
          </mc:Choice>
          <mc:Fallback xmlns=""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C8A1BE54-1003-4C65-9148-7C85C2B9A90B}"/>
                    </a:ext>
                  </a:extLst>
                </p:cNvPr>
                <p:cNvPicPr/>
                <p:nvPr/>
              </p:nvPicPr>
              <p:blipFill>
                <a:blip r:embed="rId382"/>
                <a:stretch>
                  <a:fillRect/>
                </a:stretch>
              </p:blipFill>
              <p:spPr>
                <a:xfrm>
                  <a:off x="4330470" y="5896354"/>
                  <a:ext cx="101160" cy="30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3">
              <p14:nvContentPartPr>
                <p14:cNvPr id="231" name="Ink 230">
                  <a:extLst>
                    <a:ext uri="{FF2B5EF4-FFF2-40B4-BE49-F238E27FC236}">
                      <a16:creationId xmlns:a16="http://schemas.microsoft.com/office/drawing/2014/main" id="{CADB53AD-7DDD-458A-AA95-EC87751FB61E}"/>
                    </a:ext>
                  </a:extLst>
                </p14:cNvPr>
                <p14:cNvContentPartPr/>
                <p14:nvPr/>
              </p14:nvContentPartPr>
              <p14:xfrm>
                <a:off x="4358910" y="6063754"/>
                <a:ext cx="154800" cy="30600"/>
              </p14:xfrm>
            </p:contentPart>
          </mc:Choice>
          <mc:Fallback xmlns="">
            <p:pic>
              <p:nvPicPr>
                <p:cNvPr id="231" name="Ink 230">
                  <a:extLst>
                    <a:ext uri="{FF2B5EF4-FFF2-40B4-BE49-F238E27FC236}">
                      <a16:creationId xmlns:a16="http://schemas.microsoft.com/office/drawing/2014/main" id="{CADB53AD-7DDD-458A-AA95-EC87751FB61E}"/>
                    </a:ext>
                  </a:extLst>
                </p:cNvPr>
                <p:cNvPicPr/>
                <p:nvPr/>
              </p:nvPicPr>
              <p:blipFill>
                <a:blip r:embed="rId384"/>
                <a:stretch>
                  <a:fillRect/>
                </a:stretch>
              </p:blipFill>
              <p:spPr>
                <a:xfrm>
                  <a:off x="4322910" y="6028114"/>
                  <a:ext cx="226440" cy="10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5">
              <p14:nvContentPartPr>
                <p14:cNvPr id="232" name="Ink 231">
                  <a:extLst>
                    <a:ext uri="{FF2B5EF4-FFF2-40B4-BE49-F238E27FC236}">
                      <a16:creationId xmlns:a16="http://schemas.microsoft.com/office/drawing/2014/main" id="{470789A1-2CFF-4C3D-B5BA-43BF31D07E6F}"/>
                    </a:ext>
                  </a:extLst>
                </p14:cNvPr>
                <p14:cNvContentPartPr/>
                <p14:nvPr/>
              </p14:nvContentPartPr>
              <p14:xfrm>
                <a:off x="4510830" y="5943874"/>
                <a:ext cx="17640" cy="210960"/>
              </p14:xfrm>
            </p:contentPart>
          </mc:Choice>
          <mc:Fallback xmlns="">
            <p:pic>
              <p:nvPicPr>
                <p:cNvPr id="232" name="Ink 231">
                  <a:extLst>
                    <a:ext uri="{FF2B5EF4-FFF2-40B4-BE49-F238E27FC236}">
                      <a16:creationId xmlns:a16="http://schemas.microsoft.com/office/drawing/2014/main" id="{470789A1-2CFF-4C3D-B5BA-43BF31D07E6F}"/>
                    </a:ext>
                  </a:extLst>
                </p:cNvPr>
                <p:cNvPicPr/>
                <p:nvPr/>
              </p:nvPicPr>
              <p:blipFill>
                <a:blip r:embed="rId386"/>
                <a:stretch>
                  <a:fillRect/>
                </a:stretch>
              </p:blipFill>
              <p:spPr>
                <a:xfrm>
                  <a:off x="4475190" y="5907874"/>
                  <a:ext cx="89280" cy="28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7">
              <p14:nvContentPartPr>
                <p14:cNvPr id="233" name="Ink 232">
                  <a:extLst>
                    <a:ext uri="{FF2B5EF4-FFF2-40B4-BE49-F238E27FC236}">
                      <a16:creationId xmlns:a16="http://schemas.microsoft.com/office/drawing/2014/main" id="{EAE1D5C6-E5E5-4991-858A-D7FA15533E47}"/>
                    </a:ext>
                  </a:extLst>
                </p14:cNvPr>
                <p14:cNvContentPartPr/>
                <p14:nvPr/>
              </p14:nvContentPartPr>
              <p14:xfrm>
                <a:off x="4575630" y="6124234"/>
                <a:ext cx="86400" cy="164160"/>
              </p14:xfrm>
            </p:contentPart>
          </mc:Choice>
          <mc:Fallback xmlns="">
            <p:pic>
              <p:nvPicPr>
                <p:cNvPr id="233" name="Ink 232">
                  <a:extLst>
                    <a:ext uri="{FF2B5EF4-FFF2-40B4-BE49-F238E27FC236}">
                      <a16:creationId xmlns:a16="http://schemas.microsoft.com/office/drawing/2014/main" id="{EAE1D5C6-E5E5-4991-858A-D7FA15533E47}"/>
                    </a:ext>
                  </a:extLst>
                </p:cNvPr>
                <p:cNvPicPr/>
                <p:nvPr/>
              </p:nvPicPr>
              <p:blipFill>
                <a:blip r:embed="rId388"/>
                <a:stretch>
                  <a:fillRect/>
                </a:stretch>
              </p:blipFill>
              <p:spPr>
                <a:xfrm>
                  <a:off x="4539990" y="6088594"/>
                  <a:ext cx="158040" cy="23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9">
              <p14:nvContentPartPr>
                <p14:cNvPr id="234" name="Ink 233">
                  <a:extLst>
                    <a:ext uri="{FF2B5EF4-FFF2-40B4-BE49-F238E27FC236}">
                      <a16:creationId xmlns:a16="http://schemas.microsoft.com/office/drawing/2014/main" id="{9865B225-1848-447A-A35D-4BDDB6D88E05}"/>
                    </a:ext>
                  </a:extLst>
                </p14:cNvPr>
                <p14:cNvContentPartPr/>
                <p14:nvPr/>
              </p14:nvContentPartPr>
              <p14:xfrm>
                <a:off x="4874790" y="6321514"/>
                <a:ext cx="39240" cy="123120"/>
              </p14:xfrm>
            </p:contentPart>
          </mc:Choice>
          <mc:Fallback xmlns="">
            <p:pic>
              <p:nvPicPr>
                <p:cNvPr id="234" name="Ink 233">
                  <a:extLst>
                    <a:ext uri="{FF2B5EF4-FFF2-40B4-BE49-F238E27FC236}">
                      <a16:creationId xmlns:a16="http://schemas.microsoft.com/office/drawing/2014/main" id="{9865B225-1848-447A-A35D-4BDDB6D88E05}"/>
                    </a:ext>
                  </a:extLst>
                </p:cNvPr>
                <p:cNvPicPr/>
                <p:nvPr/>
              </p:nvPicPr>
              <p:blipFill>
                <a:blip r:embed="rId390"/>
                <a:stretch>
                  <a:fillRect/>
                </a:stretch>
              </p:blipFill>
              <p:spPr>
                <a:xfrm>
                  <a:off x="4838790" y="6285874"/>
                  <a:ext cx="11088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1">
              <p14:nvContentPartPr>
                <p14:cNvPr id="235" name="Ink 234">
                  <a:extLst>
                    <a:ext uri="{FF2B5EF4-FFF2-40B4-BE49-F238E27FC236}">
                      <a16:creationId xmlns:a16="http://schemas.microsoft.com/office/drawing/2014/main" id="{2C81629D-6798-4EFA-A0E1-131B4F88A7B7}"/>
                    </a:ext>
                  </a:extLst>
                </p14:cNvPr>
                <p14:cNvContentPartPr/>
                <p14:nvPr/>
              </p14:nvContentPartPr>
              <p14:xfrm>
                <a:off x="4973070" y="6051874"/>
                <a:ext cx="11520" cy="213480"/>
              </p14:xfrm>
            </p:contentPart>
          </mc:Choice>
          <mc:Fallback xmlns="">
            <p:pic>
              <p:nvPicPr>
                <p:cNvPr id="235" name="Ink 234">
                  <a:extLst>
                    <a:ext uri="{FF2B5EF4-FFF2-40B4-BE49-F238E27FC236}">
                      <a16:creationId xmlns:a16="http://schemas.microsoft.com/office/drawing/2014/main" id="{2C81629D-6798-4EFA-A0E1-131B4F88A7B7}"/>
                    </a:ext>
                  </a:extLst>
                </p:cNvPr>
                <p:cNvPicPr/>
                <p:nvPr/>
              </p:nvPicPr>
              <p:blipFill>
                <a:blip r:embed="rId392"/>
                <a:stretch>
                  <a:fillRect/>
                </a:stretch>
              </p:blipFill>
              <p:spPr>
                <a:xfrm>
                  <a:off x="4937430" y="6015874"/>
                  <a:ext cx="83160" cy="28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3">
              <p14:nvContentPartPr>
                <p14:cNvPr id="236" name="Ink 235">
                  <a:extLst>
                    <a:ext uri="{FF2B5EF4-FFF2-40B4-BE49-F238E27FC236}">
                      <a16:creationId xmlns:a16="http://schemas.microsoft.com/office/drawing/2014/main" id="{11313803-5836-4509-BF44-DA95990960E4}"/>
                    </a:ext>
                  </a:extLst>
                </p14:cNvPr>
                <p14:cNvContentPartPr/>
                <p14:nvPr/>
              </p14:nvContentPartPr>
              <p14:xfrm>
                <a:off x="5128230" y="5991394"/>
                <a:ext cx="1800" cy="228600"/>
              </p14:xfrm>
            </p:contentPart>
          </mc:Choice>
          <mc:Fallback xmlns="">
            <p:pic>
              <p:nvPicPr>
                <p:cNvPr id="236" name="Ink 235">
                  <a:extLst>
                    <a:ext uri="{FF2B5EF4-FFF2-40B4-BE49-F238E27FC236}">
                      <a16:creationId xmlns:a16="http://schemas.microsoft.com/office/drawing/2014/main" id="{11313803-5836-4509-BF44-DA95990960E4}"/>
                    </a:ext>
                  </a:extLst>
                </p:cNvPr>
                <p:cNvPicPr/>
                <p:nvPr/>
              </p:nvPicPr>
              <p:blipFill>
                <a:blip r:embed="rId394"/>
                <a:stretch>
                  <a:fillRect/>
                </a:stretch>
              </p:blipFill>
              <p:spPr>
                <a:xfrm>
                  <a:off x="5092590" y="5955394"/>
                  <a:ext cx="73440" cy="30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5">
              <p14:nvContentPartPr>
                <p14:cNvPr id="237" name="Ink 236">
                  <a:extLst>
                    <a:ext uri="{FF2B5EF4-FFF2-40B4-BE49-F238E27FC236}">
                      <a16:creationId xmlns:a16="http://schemas.microsoft.com/office/drawing/2014/main" id="{363B6EF5-D931-4BF1-9167-86E67B91B6FD}"/>
                    </a:ext>
                  </a:extLst>
                </p14:cNvPr>
                <p14:cNvContentPartPr/>
                <p14:nvPr/>
              </p14:nvContentPartPr>
              <p14:xfrm>
                <a:off x="5002230" y="6118114"/>
                <a:ext cx="133200" cy="36720"/>
              </p14:xfrm>
            </p:contentPart>
          </mc:Choice>
          <mc:Fallback xmlns="">
            <p:pic>
              <p:nvPicPr>
                <p:cNvPr id="237" name="Ink 236">
                  <a:extLst>
                    <a:ext uri="{FF2B5EF4-FFF2-40B4-BE49-F238E27FC236}">
                      <a16:creationId xmlns:a16="http://schemas.microsoft.com/office/drawing/2014/main" id="{363B6EF5-D931-4BF1-9167-86E67B91B6FD}"/>
                    </a:ext>
                  </a:extLst>
                </p:cNvPr>
                <p:cNvPicPr/>
                <p:nvPr/>
              </p:nvPicPr>
              <p:blipFill>
                <a:blip r:embed="rId396"/>
                <a:stretch>
                  <a:fillRect/>
                </a:stretch>
              </p:blipFill>
              <p:spPr>
                <a:xfrm>
                  <a:off x="4966590" y="6082474"/>
                  <a:ext cx="204840" cy="10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7">
              <p14:nvContentPartPr>
                <p14:cNvPr id="238" name="Ink 237">
                  <a:extLst>
                    <a:ext uri="{FF2B5EF4-FFF2-40B4-BE49-F238E27FC236}">
                      <a16:creationId xmlns:a16="http://schemas.microsoft.com/office/drawing/2014/main" id="{B019E865-8486-4424-9C1D-7C1461A63752}"/>
                    </a:ext>
                  </a:extLst>
                </p14:cNvPr>
                <p14:cNvContentPartPr/>
                <p14:nvPr/>
              </p14:nvContentPartPr>
              <p14:xfrm>
                <a:off x="5227230" y="6003634"/>
                <a:ext cx="125640" cy="263520"/>
              </p14:xfrm>
            </p:contentPart>
          </mc:Choice>
          <mc:Fallback xmlns="">
            <p:pic>
              <p:nvPicPr>
                <p:cNvPr id="238" name="Ink 237">
                  <a:extLst>
                    <a:ext uri="{FF2B5EF4-FFF2-40B4-BE49-F238E27FC236}">
                      <a16:creationId xmlns:a16="http://schemas.microsoft.com/office/drawing/2014/main" id="{B019E865-8486-4424-9C1D-7C1461A63752}"/>
                    </a:ext>
                  </a:extLst>
                </p:cNvPr>
                <p:cNvPicPr/>
                <p:nvPr/>
              </p:nvPicPr>
              <p:blipFill>
                <a:blip r:embed="rId398"/>
                <a:stretch>
                  <a:fillRect/>
                </a:stretch>
              </p:blipFill>
              <p:spPr>
                <a:xfrm>
                  <a:off x="5191590" y="5967634"/>
                  <a:ext cx="197280" cy="33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9">
              <p14:nvContentPartPr>
                <p14:cNvPr id="239" name="Ink 238">
                  <a:extLst>
                    <a:ext uri="{FF2B5EF4-FFF2-40B4-BE49-F238E27FC236}">
                      <a16:creationId xmlns:a16="http://schemas.microsoft.com/office/drawing/2014/main" id="{FE573BCB-C044-4449-BFAA-9835EF13C70D}"/>
                    </a:ext>
                  </a:extLst>
                </p14:cNvPr>
                <p14:cNvContentPartPr/>
                <p14:nvPr/>
              </p14:nvContentPartPr>
              <p14:xfrm>
                <a:off x="5208150" y="6135754"/>
                <a:ext cx="98640" cy="3600"/>
              </p14:xfrm>
            </p:contentPart>
          </mc:Choice>
          <mc:Fallback xmlns="">
            <p:pic>
              <p:nvPicPr>
                <p:cNvPr id="239" name="Ink 238">
                  <a:extLst>
                    <a:ext uri="{FF2B5EF4-FFF2-40B4-BE49-F238E27FC236}">
                      <a16:creationId xmlns:a16="http://schemas.microsoft.com/office/drawing/2014/main" id="{FE573BCB-C044-4449-BFAA-9835EF13C70D}"/>
                    </a:ext>
                  </a:extLst>
                </p:cNvPr>
                <p:cNvPicPr/>
                <p:nvPr/>
              </p:nvPicPr>
              <p:blipFill>
                <a:blip r:embed="rId400"/>
                <a:stretch>
                  <a:fillRect/>
                </a:stretch>
              </p:blipFill>
              <p:spPr>
                <a:xfrm>
                  <a:off x="5172150" y="6099754"/>
                  <a:ext cx="17028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1">
              <p14:nvContentPartPr>
                <p14:cNvPr id="240" name="Ink 239">
                  <a:extLst>
                    <a:ext uri="{FF2B5EF4-FFF2-40B4-BE49-F238E27FC236}">
                      <a16:creationId xmlns:a16="http://schemas.microsoft.com/office/drawing/2014/main" id="{D973F25E-E456-4220-AED5-1AF2EB241B93}"/>
                    </a:ext>
                  </a:extLst>
                </p14:cNvPr>
                <p14:cNvContentPartPr/>
                <p14:nvPr/>
              </p14:nvContentPartPr>
              <p14:xfrm>
                <a:off x="5496510" y="6383794"/>
                <a:ext cx="67320" cy="106560"/>
              </p14:xfrm>
            </p:contentPart>
          </mc:Choice>
          <mc:Fallback xmlns="">
            <p:pic>
              <p:nvPicPr>
                <p:cNvPr id="240" name="Ink 239">
                  <a:extLst>
                    <a:ext uri="{FF2B5EF4-FFF2-40B4-BE49-F238E27FC236}">
                      <a16:creationId xmlns:a16="http://schemas.microsoft.com/office/drawing/2014/main" id="{D973F25E-E456-4220-AED5-1AF2EB241B93}"/>
                    </a:ext>
                  </a:extLst>
                </p:cNvPr>
                <p:cNvPicPr/>
                <p:nvPr/>
              </p:nvPicPr>
              <p:blipFill>
                <a:blip r:embed="rId402"/>
                <a:stretch>
                  <a:fillRect/>
                </a:stretch>
              </p:blipFill>
              <p:spPr>
                <a:xfrm>
                  <a:off x="5460870" y="6348154"/>
                  <a:ext cx="13896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3">
              <p14:nvContentPartPr>
                <p14:cNvPr id="241" name="Ink 240">
                  <a:extLst>
                    <a:ext uri="{FF2B5EF4-FFF2-40B4-BE49-F238E27FC236}">
                      <a16:creationId xmlns:a16="http://schemas.microsoft.com/office/drawing/2014/main" id="{75D32B56-914D-4061-A250-B1895CC2F113}"/>
                    </a:ext>
                  </a:extLst>
                </p14:cNvPr>
                <p14:cNvContentPartPr/>
                <p14:nvPr/>
              </p14:nvContentPartPr>
              <p14:xfrm>
                <a:off x="5693790" y="6049714"/>
                <a:ext cx="141120" cy="224280"/>
              </p14:xfrm>
            </p:contentPart>
          </mc:Choice>
          <mc:Fallback xmlns="">
            <p:pic>
              <p:nvPicPr>
                <p:cNvPr id="241" name="Ink 240">
                  <a:extLst>
                    <a:ext uri="{FF2B5EF4-FFF2-40B4-BE49-F238E27FC236}">
                      <a16:creationId xmlns:a16="http://schemas.microsoft.com/office/drawing/2014/main" id="{75D32B56-914D-4061-A250-B1895CC2F113}"/>
                    </a:ext>
                  </a:extLst>
                </p:cNvPr>
                <p:cNvPicPr/>
                <p:nvPr/>
              </p:nvPicPr>
              <p:blipFill>
                <a:blip r:embed="rId404"/>
                <a:stretch>
                  <a:fillRect/>
                </a:stretch>
              </p:blipFill>
              <p:spPr>
                <a:xfrm>
                  <a:off x="5657790" y="6014074"/>
                  <a:ext cx="212760" cy="29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5">
              <p14:nvContentPartPr>
                <p14:cNvPr id="242" name="Ink 241">
                  <a:extLst>
                    <a:ext uri="{FF2B5EF4-FFF2-40B4-BE49-F238E27FC236}">
                      <a16:creationId xmlns:a16="http://schemas.microsoft.com/office/drawing/2014/main" id="{2CF7DEF5-FE41-4660-AF4B-3284DBAAD868}"/>
                    </a:ext>
                  </a:extLst>
                </p14:cNvPr>
                <p14:cNvContentPartPr/>
                <p14:nvPr/>
              </p14:nvContentPartPr>
              <p14:xfrm>
                <a:off x="5916990" y="6058354"/>
                <a:ext cx="16920" cy="195120"/>
              </p14:xfrm>
            </p:contentPart>
          </mc:Choice>
          <mc:Fallback xmlns="">
            <p:pic>
              <p:nvPicPr>
                <p:cNvPr id="242" name="Ink 241">
                  <a:extLst>
                    <a:ext uri="{FF2B5EF4-FFF2-40B4-BE49-F238E27FC236}">
                      <a16:creationId xmlns:a16="http://schemas.microsoft.com/office/drawing/2014/main" id="{2CF7DEF5-FE41-4660-AF4B-3284DBAAD868}"/>
                    </a:ext>
                  </a:extLst>
                </p:cNvPr>
                <p:cNvPicPr/>
                <p:nvPr/>
              </p:nvPicPr>
              <p:blipFill>
                <a:blip r:embed="rId406"/>
                <a:stretch>
                  <a:fillRect/>
                </a:stretch>
              </p:blipFill>
              <p:spPr>
                <a:xfrm>
                  <a:off x="5881350" y="6022714"/>
                  <a:ext cx="88560" cy="26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7">
              <p14:nvContentPartPr>
                <p14:cNvPr id="243" name="Ink 242">
                  <a:extLst>
                    <a:ext uri="{FF2B5EF4-FFF2-40B4-BE49-F238E27FC236}">
                      <a16:creationId xmlns:a16="http://schemas.microsoft.com/office/drawing/2014/main" id="{6BB89242-91EC-40B4-93BB-14090C358143}"/>
                    </a:ext>
                  </a:extLst>
                </p14:cNvPr>
                <p14:cNvContentPartPr/>
                <p14:nvPr/>
              </p14:nvContentPartPr>
              <p14:xfrm>
                <a:off x="5998710" y="6196594"/>
                <a:ext cx="84600" cy="146880"/>
              </p14:xfrm>
            </p:contentPart>
          </mc:Choice>
          <mc:Fallback xmlns="">
            <p:pic>
              <p:nvPicPr>
                <p:cNvPr id="243" name="Ink 242">
                  <a:extLst>
                    <a:ext uri="{FF2B5EF4-FFF2-40B4-BE49-F238E27FC236}">
                      <a16:creationId xmlns:a16="http://schemas.microsoft.com/office/drawing/2014/main" id="{6BB89242-91EC-40B4-93BB-14090C358143}"/>
                    </a:ext>
                  </a:extLst>
                </p:cNvPr>
                <p:cNvPicPr/>
                <p:nvPr/>
              </p:nvPicPr>
              <p:blipFill>
                <a:blip r:embed="rId408"/>
                <a:stretch>
                  <a:fillRect/>
                </a:stretch>
              </p:blipFill>
              <p:spPr>
                <a:xfrm>
                  <a:off x="5962710" y="6160594"/>
                  <a:ext cx="15624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9">
              <p14:nvContentPartPr>
                <p14:cNvPr id="244" name="Ink 243">
                  <a:extLst>
                    <a:ext uri="{FF2B5EF4-FFF2-40B4-BE49-F238E27FC236}">
                      <a16:creationId xmlns:a16="http://schemas.microsoft.com/office/drawing/2014/main" id="{3A201C4E-F33B-439F-B4AD-AFE111621418}"/>
                    </a:ext>
                  </a:extLst>
                </p14:cNvPr>
                <p14:cNvContentPartPr/>
                <p14:nvPr/>
              </p14:nvContentPartPr>
              <p14:xfrm>
                <a:off x="6250350" y="6358594"/>
                <a:ext cx="48240" cy="117000"/>
              </p14:xfrm>
            </p:contentPart>
          </mc:Choice>
          <mc:Fallback xmlns="">
            <p:pic>
              <p:nvPicPr>
                <p:cNvPr id="244" name="Ink 243">
                  <a:extLst>
                    <a:ext uri="{FF2B5EF4-FFF2-40B4-BE49-F238E27FC236}">
                      <a16:creationId xmlns:a16="http://schemas.microsoft.com/office/drawing/2014/main" id="{3A201C4E-F33B-439F-B4AD-AFE111621418}"/>
                    </a:ext>
                  </a:extLst>
                </p:cNvPr>
                <p:cNvPicPr/>
                <p:nvPr/>
              </p:nvPicPr>
              <p:blipFill>
                <a:blip r:embed="rId410"/>
                <a:stretch>
                  <a:fillRect/>
                </a:stretch>
              </p:blipFill>
              <p:spPr>
                <a:xfrm>
                  <a:off x="6214710" y="6322594"/>
                  <a:ext cx="11988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1">
              <p14:nvContentPartPr>
                <p14:cNvPr id="245" name="Ink 244">
                  <a:extLst>
                    <a:ext uri="{FF2B5EF4-FFF2-40B4-BE49-F238E27FC236}">
                      <a16:creationId xmlns:a16="http://schemas.microsoft.com/office/drawing/2014/main" id="{19983210-C4CD-4B26-8C29-DBD0A2F3066B}"/>
                    </a:ext>
                  </a:extLst>
                </p14:cNvPr>
                <p14:cNvContentPartPr/>
                <p14:nvPr/>
              </p14:nvContentPartPr>
              <p14:xfrm>
                <a:off x="6415950" y="6096154"/>
                <a:ext cx="360" cy="179640"/>
              </p14:xfrm>
            </p:contentPart>
          </mc:Choice>
          <mc:Fallback xmlns="">
            <p:pic>
              <p:nvPicPr>
                <p:cNvPr id="245" name="Ink 244">
                  <a:extLst>
                    <a:ext uri="{FF2B5EF4-FFF2-40B4-BE49-F238E27FC236}">
                      <a16:creationId xmlns:a16="http://schemas.microsoft.com/office/drawing/2014/main" id="{19983210-C4CD-4B26-8C29-DBD0A2F3066B}"/>
                    </a:ext>
                  </a:extLst>
                </p:cNvPr>
                <p:cNvPicPr/>
                <p:nvPr/>
              </p:nvPicPr>
              <p:blipFill>
                <a:blip r:embed="rId412"/>
                <a:stretch>
                  <a:fillRect/>
                </a:stretch>
              </p:blipFill>
              <p:spPr>
                <a:xfrm>
                  <a:off x="6380310" y="6060154"/>
                  <a:ext cx="72000" cy="25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3">
              <p14:nvContentPartPr>
                <p14:cNvPr id="246" name="Ink 245">
                  <a:extLst>
                    <a:ext uri="{FF2B5EF4-FFF2-40B4-BE49-F238E27FC236}">
                      <a16:creationId xmlns:a16="http://schemas.microsoft.com/office/drawing/2014/main" id="{5C33ED14-D9B5-450E-88A0-95D6E363EAD4}"/>
                    </a:ext>
                  </a:extLst>
                </p14:cNvPr>
                <p14:cNvContentPartPr/>
                <p14:nvPr/>
              </p14:nvContentPartPr>
              <p14:xfrm>
                <a:off x="6385350" y="6080674"/>
                <a:ext cx="170280" cy="196560"/>
              </p14:xfrm>
            </p:contentPart>
          </mc:Choice>
          <mc:Fallback xmlns="">
            <p:pic>
              <p:nvPicPr>
                <p:cNvPr id="246" name="Ink 245">
                  <a:extLst>
                    <a:ext uri="{FF2B5EF4-FFF2-40B4-BE49-F238E27FC236}">
                      <a16:creationId xmlns:a16="http://schemas.microsoft.com/office/drawing/2014/main" id="{5C33ED14-D9B5-450E-88A0-95D6E363EAD4}"/>
                    </a:ext>
                  </a:extLst>
                </p:cNvPr>
                <p:cNvPicPr/>
                <p:nvPr/>
              </p:nvPicPr>
              <p:blipFill>
                <a:blip r:embed="rId414"/>
                <a:stretch>
                  <a:fillRect/>
                </a:stretch>
              </p:blipFill>
              <p:spPr>
                <a:xfrm>
                  <a:off x="6349710" y="6044674"/>
                  <a:ext cx="241920" cy="26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5">
              <p14:nvContentPartPr>
                <p14:cNvPr id="247" name="Ink 246">
                  <a:extLst>
                    <a:ext uri="{FF2B5EF4-FFF2-40B4-BE49-F238E27FC236}">
                      <a16:creationId xmlns:a16="http://schemas.microsoft.com/office/drawing/2014/main" id="{1F972F41-1D25-4DE6-B3DD-C4ACC44A1DD2}"/>
                    </a:ext>
                  </a:extLst>
                </p14:cNvPr>
                <p14:cNvContentPartPr/>
                <p14:nvPr/>
              </p14:nvContentPartPr>
              <p14:xfrm>
                <a:off x="6624030" y="6034234"/>
                <a:ext cx="180720" cy="231120"/>
              </p14:xfrm>
            </p:contentPart>
          </mc:Choice>
          <mc:Fallback xmlns="">
            <p:pic>
              <p:nvPicPr>
                <p:cNvPr id="247" name="Ink 246">
                  <a:extLst>
                    <a:ext uri="{FF2B5EF4-FFF2-40B4-BE49-F238E27FC236}">
                      <a16:creationId xmlns:a16="http://schemas.microsoft.com/office/drawing/2014/main" id="{1F972F41-1D25-4DE6-B3DD-C4ACC44A1DD2}"/>
                    </a:ext>
                  </a:extLst>
                </p:cNvPr>
                <p:cNvPicPr/>
                <p:nvPr/>
              </p:nvPicPr>
              <p:blipFill>
                <a:blip r:embed="rId416"/>
                <a:stretch>
                  <a:fillRect/>
                </a:stretch>
              </p:blipFill>
              <p:spPr>
                <a:xfrm>
                  <a:off x="6588390" y="5998234"/>
                  <a:ext cx="252360" cy="302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9EDCC4A3-E84F-4D6D-9B0C-A107ADC472E1}"/>
              </a:ext>
            </a:extLst>
          </p:cNvPr>
          <p:cNvGrpSpPr/>
          <p:nvPr/>
        </p:nvGrpSpPr>
        <p:grpSpPr>
          <a:xfrm>
            <a:off x="7514310" y="6063754"/>
            <a:ext cx="714240" cy="361440"/>
            <a:chOff x="7514310" y="6063754"/>
            <a:chExt cx="714240" cy="361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17">
              <p14:nvContentPartPr>
                <p14:cNvPr id="249" name="Ink 248">
                  <a:extLst>
                    <a:ext uri="{FF2B5EF4-FFF2-40B4-BE49-F238E27FC236}">
                      <a16:creationId xmlns:a16="http://schemas.microsoft.com/office/drawing/2014/main" id="{0E2C7D9C-5FC4-45A5-85FF-621EF32BA080}"/>
                    </a:ext>
                  </a:extLst>
                </p14:cNvPr>
                <p14:cNvContentPartPr/>
                <p14:nvPr/>
              </p14:nvContentPartPr>
              <p14:xfrm>
                <a:off x="7514310" y="6106234"/>
                <a:ext cx="279360" cy="318960"/>
              </p14:xfrm>
            </p:contentPart>
          </mc:Choice>
          <mc:Fallback xmlns="">
            <p:pic>
              <p:nvPicPr>
                <p:cNvPr id="249" name="Ink 248">
                  <a:extLst>
                    <a:ext uri="{FF2B5EF4-FFF2-40B4-BE49-F238E27FC236}">
                      <a16:creationId xmlns:a16="http://schemas.microsoft.com/office/drawing/2014/main" id="{0E2C7D9C-5FC4-45A5-85FF-621EF32BA080}"/>
                    </a:ext>
                  </a:extLst>
                </p:cNvPr>
                <p:cNvPicPr/>
                <p:nvPr/>
              </p:nvPicPr>
              <p:blipFill>
                <a:blip r:embed="rId418"/>
                <a:stretch>
                  <a:fillRect/>
                </a:stretch>
              </p:blipFill>
              <p:spPr>
                <a:xfrm>
                  <a:off x="7478670" y="6070594"/>
                  <a:ext cx="351000" cy="39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9">
              <p14:nvContentPartPr>
                <p14:cNvPr id="250" name="Ink 249">
                  <a:extLst>
                    <a:ext uri="{FF2B5EF4-FFF2-40B4-BE49-F238E27FC236}">
                      <a16:creationId xmlns:a16="http://schemas.microsoft.com/office/drawing/2014/main" id="{DC917097-1B85-46AF-9D3C-DF06B0D87140}"/>
                    </a:ext>
                  </a:extLst>
                </p14:cNvPr>
                <p14:cNvContentPartPr/>
                <p14:nvPr/>
              </p14:nvContentPartPr>
              <p14:xfrm>
                <a:off x="7881150" y="6063754"/>
                <a:ext cx="115920" cy="279000"/>
              </p14:xfrm>
            </p:contentPart>
          </mc:Choice>
          <mc:Fallback xmlns="">
            <p:pic>
              <p:nvPicPr>
                <p:cNvPr id="250" name="Ink 249">
                  <a:extLst>
                    <a:ext uri="{FF2B5EF4-FFF2-40B4-BE49-F238E27FC236}">
                      <a16:creationId xmlns:a16="http://schemas.microsoft.com/office/drawing/2014/main" id="{DC917097-1B85-46AF-9D3C-DF06B0D87140}"/>
                    </a:ext>
                  </a:extLst>
                </p:cNvPr>
                <p:cNvPicPr/>
                <p:nvPr/>
              </p:nvPicPr>
              <p:blipFill>
                <a:blip r:embed="rId420"/>
                <a:stretch>
                  <a:fillRect/>
                </a:stretch>
              </p:blipFill>
              <p:spPr>
                <a:xfrm>
                  <a:off x="7845510" y="6028114"/>
                  <a:ext cx="187560" cy="35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1">
              <p14:nvContentPartPr>
                <p14:cNvPr id="251" name="Ink 250">
                  <a:extLst>
                    <a:ext uri="{FF2B5EF4-FFF2-40B4-BE49-F238E27FC236}">
                      <a16:creationId xmlns:a16="http://schemas.microsoft.com/office/drawing/2014/main" id="{04C2695C-DD53-4AAA-9F73-CC1AE7BFD87C}"/>
                    </a:ext>
                  </a:extLst>
                </p14:cNvPr>
                <p14:cNvContentPartPr/>
                <p14:nvPr/>
              </p14:nvContentPartPr>
              <p14:xfrm>
                <a:off x="7864950" y="6218914"/>
                <a:ext cx="82440" cy="190800"/>
              </p14:xfrm>
            </p:contentPart>
          </mc:Choice>
          <mc:Fallback xmlns="">
            <p:pic>
              <p:nvPicPr>
                <p:cNvPr id="251" name="Ink 250">
                  <a:extLst>
                    <a:ext uri="{FF2B5EF4-FFF2-40B4-BE49-F238E27FC236}">
                      <a16:creationId xmlns:a16="http://schemas.microsoft.com/office/drawing/2014/main" id="{04C2695C-DD53-4AAA-9F73-CC1AE7BFD87C}"/>
                    </a:ext>
                  </a:extLst>
                </p:cNvPr>
                <p:cNvPicPr/>
                <p:nvPr/>
              </p:nvPicPr>
              <p:blipFill>
                <a:blip r:embed="rId422"/>
                <a:stretch>
                  <a:fillRect/>
                </a:stretch>
              </p:blipFill>
              <p:spPr>
                <a:xfrm>
                  <a:off x="7828950" y="6182914"/>
                  <a:ext cx="154080" cy="26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3">
              <p14:nvContentPartPr>
                <p14:cNvPr id="252" name="Ink 251">
                  <a:extLst>
                    <a:ext uri="{FF2B5EF4-FFF2-40B4-BE49-F238E27FC236}">
                      <a16:creationId xmlns:a16="http://schemas.microsoft.com/office/drawing/2014/main" id="{7707BE61-66EB-44B7-8AD4-B4A201D32E8E}"/>
                    </a:ext>
                  </a:extLst>
                </p14:cNvPr>
                <p14:cNvContentPartPr/>
                <p14:nvPr/>
              </p14:nvContentPartPr>
              <p14:xfrm>
                <a:off x="8027670" y="6176434"/>
                <a:ext cx="200880" cy="209880"/>
              </p14:xfrm>
            </p:contentPart>
          </mc:Choice>
          <mc:Fallback xmlns="">
            <p:pic>
              <p:nvPicPr>
                <p:cNvPr id="252" name="Ink 251">
                  <a:extLst>
                    <a:ext uri="{FF2B5EF4-FFF2-40B4-BE49-F238E27FC236}">
                      <a16:creationId xmlns:a16="http://schemas.microsoft.com/office/drawing/2014/main" id="{7707BE61-66EB-44B7-8AD4-B4A201D32E8E}"/>
                    </a:ext>
                  </a:extLst>
                </p:cNvPr>
                <p:cNvPicPr/>
                <p:nvPr/>
              </p:nvPicPr>
              <p:blipFill>
                <a:blip r:embed="rId424"/>
                <a:stretch>
                  <a:fillRect/>
                </a:stretch>
              </p:blipFill>
              <p:spPr>
                <a:xfrm>
                  <a:off x="7991670" y="6140794"/>
                  <a:ext cx="272520" cy="281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47720B1C-4AFF-48C6-B992-7B8768931C97}"/>
              </a:ext>
            </a:extLst>
          </p:cNvPr>
          <p:cNvGrpSpPr/>
          <p:nvPr/>
        </p:nvGrpSpPr>
        <p:grpSpPr>
          <a:xfrm>
            <a:off x="8592150" y="5946394"/>
            <a:ext cx="1399680" cy="572400"/>
            <a:chOff x="8592150" y="5946394"/>
            <a:chExt cx="1399680" cy="572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5">
              <p14:nvContentPartPr>
                <p14:cNvPr id="253" name="Ink 252">
                  <a:extLst>
                    <a:ext uri="{FF2B5EF4-FFF2-40B4-BE49-F238E27FC236}">
                      <a16:creationId xmlns:a16="http://schemas.microsoft.com/office/drawing/2014/main" id="{9F804DD4-86AC-4855-B538-9F3A0DA0BE22}"/>
                    </a:ext>
                  </a:extLst>
                </p14:cNvPr>
                <p14:cNvContentPartPr/>
                <p14:nvPr/>
              </p14:nvContentPartPr>
              <p14:xfrm>
                <a:off x="8592150" y="6191194"/>
                <a:ext cx="124560" cy="206640"/>
              </p14:xfrm>
            </p:contentPart>
          </mc:Choice>
          <mc:Fallback xmlns="">
            <p:pic>
              <p:nvPicPr>
                <p:cNvPr id="253" name="Ink 252">
                  <a:extLst>
                    <a:ext uri="{FF2B5EF4-FFF2-40B4-BE49-F238E27FC236}">
                      <a16:creationId xmlns:a16="http://schemas.microsoft.com/office/drawing/2014/main" id="{9F804DD4-86AC-4855-B538-9F3A0DA0BE22}"/>
                    </a:ext>
                  </a:extLst>
                </p:cNvPr>
                <p:cNvPicPr/>
                <p:nvPr/>
              </p:nvPicPr>
              <p:blipFill>
                <a:blip r:embed="rId426"/>
                <a:stretch>
                  <a:fillRect/>
                </a:stretch>
              </p:blipFill>
              <p:spPr>
                <a:xfrm>
                  <a:off x="8556510" y="6155554"/>
                  <a:ext cx="196200" cy="27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7">
              <p14:nvContentPartPr>
                <p14:cNvPr id="254" name="Ink 253">
                  <a:extLst>
                    <a:ext uri="{FF2B5EF4-FFF2-40B4-BE49-F238E27FC236}">
                      <a16:creationId xmlns:a16="http://schemas.microsoft.com/office/drawing/2014/main" id="{9960AC69-8CD4-4AD6-9B4B-18E813DA6DEC}"/>
                    </a:ext>
                  </a:extLst>
                </p14:cNvPr>
                <p14:cNvContentPartPr/>
                <p14:nvPr/>
              </p14:nvContentPartPr>
              <p14:xfrm>
                <a:off x="8621670" y="6318994"/>
                <a:ext cx="122040" cy="6480"/>
              </p14:xfrm>
            </p:contentPart>
          </mc:Choice>
          <mc:Fallback xmlns="">
            <p:pic>
              <p:nvPicPr>
                <p:cNvPr id="254" name="Ink 253">
                  <a:extLst>
                    <a:ext uri="{FF2B5EF4-FFF2-40B4-BE49-F238E27FC236}">
                      <a16:creationId xmlns:a16="http://schemas.microsoft.com/office/drawing/2014/main" id="{9960AC69-8CD4-4AD6-9B4B-18E813DA6DEC}"/>
                    </a:ext>
                  </a:extLst>
                </p:cNvPr>
                <p:cNvPicPr/>
                <p:nvPr/>
              </p:nvPicPr>
              <p:blipFill>
                <a:blip r:embed="rId428"/>
                <a:stretch>
                  <a:fillRect/>
                </a:stretch>
              </p:blipFill>
              <p:spPr>
                <a:xfrm>
                  <a:off x="8585670" y="6282994"/>
                  <a:ext cx="193680" cy="7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9">
              <p14:nvContentPartPr>
                <p14:cNvPr id="255" name="Ink 254">
                  <a:extLst>
                    <a:ext uri="{FF2B5EF4-FFF2-40B4-BE49-F238E27FC236}">
                      <a16:creationId xmlns:a16="http://schemas.microsoft.com/office/drawing/2014/main" id="{474B4EC8-DD9E-4AB5-862E-8230B2117A3D}"/>
                    </a:ext>
                  </a:extLst>
                </p14:cNvPr>
                <p14:cNvContentPartPr/>
                <p14:nvPr/>
              </p14:nvContentPartPr>
              <p14:xfrm>
                <a:off x="8775390" y="6259954"/>
                <a:ext cx="83160" cy="131760"/>
              </p14:xfrm>
            </p:contentPart>
          </mc:Choice>
          <mc:Fallback xmlns="">
            <p:pic>
              <p:nvPicPr>
                <p:cNvPr id="255" name="Ink 254">
                  <a:extLst>
                    <a:ext uri="{FF2B5EF4-FFF2-40B4-BE49-F238E27FC236}">
                      <a16:creationId xmlns:a16="http://schemas.microsoft.com/office/drawing/2014/main" id="{474B4EC8-DD9E-4AB5-862E-8230B2117A3D}"/>
                    </a:ext>
                  </a:extLst>
                </p:cNvPr>
                <p:cNvPicPr/>
                <p:nvPr/>
              </p:nvPicPr>
              <p:blipFill>
                <a:blip r:embed="rId430"/>
                <a:stretch>
                  <a:fillRect/>
                </a:stretch>
              </p:blipFill>
              <p:spPr>
                <a:xfrm>
                  <a:off x="8739390" y="6223954"/>
                  <a:ext cx="154800" cy="20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1">
              <p14:nvContentPartPr>
                <p14:cNvPr id="256" name="Ink 255">
                  <a:extLst>
                    <a:ext uri="{FF2B5EF4-FFF2-40B4-BE49-F238E27FC236}">
                      <a16:creationId xmlns:a16="http://schemas.microsoft.com/office/drawing/2014/main" id="{2F6AB8CA-A79A-4930-A1B0-62195249C4FC}"/>
                    </a:ext>
                  </a:extLst>
                </p14:cNvPr>
                <p14:cNvContentPartPr/>
                <p14:nvPr/>
              </p14:nvContentPartPr>
              <p14:xfrm>
                <a:off x="8884110" y="6225034"/>
                <a:ext cx="39240" cy="111240"/>
              </p14:xfrm>
            </p:contentPart>
          </mc:Choice>
          <mc:Fallback xmlns="">
            <p:pic>
              <p:nvPicPr>
                <p:cNvPr id="256" name="Ink 255">
                  <a:extLst>
                    <a:ext uri="{FF2B5EF4-FFF2-40B4-BE49-F238E27FC236}">
                      <a16:creationId xmlns:a16="http://schemas.microsoft.com/office/drawing/2014/main" id="{2F6AB8CA-A79A-4930-A1B0-62195249C4FC}"/>
                    </a:ext>
                  </a:extLst>
                </p:cNvPr>
                <p:cNvPicPr/>
                <p:nvPr/>
              </p:nvPicPr>
              <p:blipFill>
                <a:blip r:embed="rId432"/>
                <a:stretch>
                  <a:fillRect/>
                </a:stretch>
              </p:blipFill>
              <p:spPr>
                <a:xfrm>
                  <a:off x="8848470" y="6189034"/>
                  <a:ext cx="11088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3">
              <p14:nvContentPartPr>
                <p14:cNvPr id="257" name="Ink 256">
                  <a:extLst>
                    <a:ext uri="{FF2B5EF4-FFF2-40B4-BE49-F238E27FC236}">
                      <a16:creationId xmlns:a16="http://schemas.microsoft.com/office/drawing/2014/main" id="{2CD89187-BE52-4700-A680-334BDCCCAF60}"/>
                    </a:ext>
                  </a:extLst>
                </p14:cNvPr>
                <p14:cNvContentPartPr/>
                <p14:nvPr/>
              </p14:nvContentPartPr>
              <p14:xfrm>
                <a:off x="9014790" y="6187954"/>
                <a:ext cx="118800" cy="202680"/>
              </p14:xfrm>
            </p:contentPart>
          </mc:Choice>
          <mc:Fallback xmlns="">
            <p:pic>
              <p:nvPicPr>
                <p:cNvPr id="257" name="Ink 256">
                  <a:extLst>
                    <a:ext uri="{FF2B5EF4-FFF2-40B4-BE49-F238E27FC236}">
                      <a16:creationId xmlns:a16="http://schemas.microsoft.com/office/drawing/2014/main" id="{2CD89187-BE52-4700-A680-334BDCCCAF60}"/>
                    </a:ext>
                  </a:extLst>
                </p:cNvPr>
                <p:cNvPicPr/>
                <p:nvPr/>
              </p:nvPicPr>
              <p:blipFill>
                <a:blip r:embed="rId434"/>
                <a:stretch>
                  <a:fillRect/>
                </a:stretch>
              </p:blipFill>
              <p:spPr>
                <a:xfrm>
                  <a:off x="8978790" y="6152314"/>
                  <a:ext cx="190440" cy="27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5">
              <p14:nvContentPartPr>
                <p14:cNvPr id="258" name="Ink 257">
                  <a:extLst>
                    <a:ext uri="{FF2B5EF4-FFF2-40B4-BE49-F238E27FC236}">
                      <a16:creationId xmlns:a16="http://schemas.microsoft.com/office/drawing/2014/main" id="{AA2B06C8-3A5E-4A7D-930A-4A2C61690A2A}"/>
                    </a:ext>
                  </a:extLst>
                </p14:cNvPr>
                <p14:cNvContentPartPr/>
                <p14:nvPr/>
              </p14:nvContentPartPr>
              <p14:xfrm>
                <a:off x="9142950" y="6218554"/>
                <a:ext cx="117720" cy="235440"/>
              </p14:xfrm>
            </p:contentPart>
          </mc:Choice>
          <mc:Fallback xmlns="">
            <p:pic>
              <p:nvPicPr>
                <p:cNvPr id="258" name="Ink 257">
                  <a:extLst>
                    <a:ext uri="{FF2B5EF4-FFF2-40B4-BE49-F238E27FC236}">
                      <a16:creationId xmlns:a16="http://schemas.microsoft.com/office/drawing/2014/main" id="{AA2B06C8-3A5E-4A7D-930A-4A2C61690A2A}"/>
                    </a:ext>
                  </a:extLst>
                </p:cNvPr>
                <p:cNvPicPr/>
                <p:nvPr/>
              </p:nvPicPr>
              <p:blipFill>
                <a:blip r:embed="rId436"/>
                <a:stretch>
                  <a:fillRect/>
                </a:stretch>
              </p:blipFill>
              <p:spPr>
                <a:xfrm>
                  <a:off x="9106950" y="6182914"/>
                  <a:ext cx="189360" cy="30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7">
              <p14:nvContentPartPr>
                <p14:cNvPr id="259" name="Ink 258">
                  <a:extLst>
                    <a:ext uri="{FF2B5EF4-FFF2-40B4-BE49-F238E27FC236}">
                      <a16:creationId xmlns:a16="http://schemas.microsoft.com/office/drawing/2014/main" id="{2CBBE44F-0589-436C-A7A7-C1DD5C31751E}"/>
                    </a:ext>
                  </a:extLst>
                </p14:cNvPr>
                <p14:cNvContentPartPr/>
                <p14:nvPr/>
              </p14:nvContentPartPr>
              <p14:xfrm>
                <a:off x="9354630" y="6250954"/>
                <a:ext cx="143640" cy="267840"/>
              </p14:xfrm>
            </p:contentPart>
          </mc:Choice>
          <mc:Fallback xmlns="">
            <p:pic>
              <p:nvPicPr>
                <p:cNvPr id="259" name="Ink 258">
                  <a:extLst>
                    <a:ext uri="{FF2B5EF4-FFF2-40B4-BE49-F238E27FC236}">
                      <a16:creationId xmlns:a16="http://schemas.microsoft.com/office/drawing/2014/main" id="{2CBBE44F-0589-436C-A7A7-C1DD5C31751E}"/>
                    </a:ext>
                  </a:extLst>
                </p:cNvPr>
                <p:cNvPicPr/>
                <p:nvPr/>
              </p:nvPicPr>
              <p:blipFill>
                <a:blip r:embed="rId438"/>
                <a:stretch>
                  <a:fillRect/>
                </a:stretch>
              </p:blipFill>
              <p:spPr>
                <a:xfrm>
                  <a:off x="9318990" y="6215314"/>
                  <a:ext cx="215280" cy="33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9">
              <p14:nvContentPartPr>
                <p14:cNvPr id="260" name="Ink 259">
                  <a:extLst>
                    <a:ext uri="{FF2B5EF4-FFF2-40B4-BE49-F238E27FC236}">
                      <a16:creationId xmlns:a16="http://schemas.microsoft.com/office/drawing/2014/main" id="{6A5293D8-6250-464F-A539-80A79B8AC990}"/>
                    </a:ext>
                  </a:extLst>
                </p14:cNvPr>
                <p14:cNvContentPartPr/>
                <p14:nvPr/>
              </p14:nvContentPartPr>
              <p14:xfrm>
                <a:off x="9519150" y="6214954"/>
                <a:ext cx="170640" cy="127800"/>
              </p14:xfrm>
            </p:contentPart>
          </mc:Choice>
          <mc:Fallback xmlns="">
            <p:pic>
              <p:nvPicPr>
                <p:cNvPr id="260" name="Ink 259">
                  <a:extLst>
                    <a:ext uri="{FF2B5EF4-FFF2-40B4-BE49-F238E27FC236}">
                      <a16:creationId xmlns:a16="http://schemas.microsoft.com/office/drawing/2014/main" id="{6A5293D8-6250-464F-A539-80A79B8AC990}"/>
                    </a:ext>
                  </a:extLst>
                </p:cNvPr>
                <p:cNvPicPr/>
                <p:nvPr/>
              </p:nvPicPr>
              <p:blipFill>
                <a:blip r:embed="rId440"/>
                <a:stretch>
                  <a:fillRect/>
                </a:stretch>
              </p:blipFill>
              <p:spPr>
                <a:xfrm>
                  <a:off x="9483150" y="6178954"/>
                  <a:ext cx="24228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1">
              <p14:nvContentPartPr>
                <p14:cNvPr id="261" name="Ink 260">
                  <a:extLst>
                    <a:ext uri="{FF2B5EF4-FFF2-40B4-BE49-F238E27FC236}">
                      <a16:creationId xmlns:a16="http://schemas.microsoft.com/office/drawing/2014/main" id="{ABAA9FF6-9FAC-4E2B-A6FE-D7C2436765FD}"/>
                    </a:ext>
                  </a:extLst>
                </p14:cNvPr>
                <p14:cNvContentPartPr/>
                <p14:nvPr/>
              </p14:nvContentPartPr>
              <p14:xfrm>
                <a:off x="9534270" y="6061954"/>
                <a:ext cx="5760" cy="78120"/>
              </p14:xfrm>
            </p:contentPart>
          </mc:Choice>
          <mc:Fallback xmlns="">
            <p:pic>
              <p:nvPicPr>
                <p:cNvPr id="261" name="Ink 260">
                  <a:extLst>
                    <a:ext uri="{FF2B5EF4-FFF2-40B4-BE49-F238E27FC236}">
                      <a16:creationId xmlns:a16="http://schemas.microsoft.com/office/drawing/2014/main" id="{ABAA9FF6-9FAC-4E2B-A6FE-D7C2436765FD}"/>
                    </a:ext>
                  </a:extLst>
                </p:cNvPr>
                <p:cNvPicPr/>
                <p:nvPr/>
              </p:nvPicPr>
              <p:blipFill>
                <a:blip r:embed="rId442"/>
                <a:stretch>
                  <a:fillRect/>
                </a:stretch>
              </p:blipFill>
              <p:spPr>
                <a:xfrm>
                  <a:off x="9498630" y="6025954"/>
                  <a:ext cx="77400" cy="14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3">
              <p14:nvContentPartPr>
                <p14:cNvPr id="262" name="Ink 261">
                  <a:extLst>
                    <a:ext uri="{FF2B5EF4-FFF2-40B4-BE49-F238E27FC236}">
                      <a16:creationId xmlns:a16="http://schemas.microsoft.com/office/drawing/2014/main" id="{4A2917A4-358B-4723-864E-E3429CF90623}"/>
                    </a:ext>
                  </a:extLst>
                </p14:cNvPr>
                <p14:cNvContentPartPr/>
                <p14:nvPr/>
              </p14:nvContentPartPr>
              <p14:xfrm>
                <a:off x="9826590" y="5959714"/>
                <a:ext cx="6480" cy="168120"/>
              </p14:xfrm>
            </p:contentPart>
          </mc:Choice>
          <mc:Fallback xmlns="">
            <p:pic>
              <p:nvPicPr>
                <p:cNvPr id="262" name="Ink 261">
                  <a:extLst>
                    <a:ext uri="{FF2B5EF4-FFF2-40B4-BE49-F238E27FC236}">
                      <a16:creationId xmlns:a16="http://schemas.microsoft.com/office/drawing/2014/main" id="{4A2917A4-358B-4723-864E-E3429CF90623}"/>
                    </a:ext>
                  </a:extLst>
                </p:cNvPr>
                <p:cNvPicPr/>
                <p:nvPr/>
              </p:nvPicPr>
              <p:blipFill>
                <a:blip r:embed="rId444"/>
                <a:stretch>
                  <a:fillRect/>
                </a:stretch>
              </p:blipFill>
              <p:spPr>
                <a:xfrm>
                  <a:off x="9790950" y="5924074"/>
                  <a:ext cx="78120" cy="23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5">
              <p14:nvContentPartPr>
                <p14:cNvPr id="263" name="Ink 262">
                  <a:extLst>
                    <a:ext uri="{FF2B5EF4-FFF2-40B4-BE49-F238E27FC236}">
                      <a16:creationId xmlns:a16="http://schemas.microsoft.com/office/drawing/2014/main" id="{341D69C1-F5D8-4423-9A61-E93FD7374625}"/>
                    </a:ext>
                  </a:extLst>
                </p14:cNvPr>
                <p14:cNvContentPartPr/>
                <p14:nvPr/>
              </p14:nvContentPartPr>
              <p14:xfrm>
                <a:off x="9857910" y="6308914"/>
                <a:ext cx="1080" cy="360"/>
              </p14:xfrm>
            </p:contentPart>
          </mc:Choice>
          <mc:Fallback xmlns="">
            <p:pic>
              <p:nvPicPr>
                <p:cNvPr id="263" name="Ink 262">
                  <a:extLst>
                    <a:ext uri="{FF2B5EF4-FFF2-40B4-BE49-F238E27FC236}">
                      <a16:creationId xmlns:a16="http://schemas.microsoft.com/office/drawing/2014/main" id="{341D69C1-F5D8-4423-9A61-E93FD7374625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9822270" y="6272914"/>
                  <a:ext cx="7272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6">
              <p14:nvContentPartPr>
                <p14:cNvPr id="264" name="Ink 263">
                  <a:extLst>
                    <a:ext uri="{FF2B5EF4-FFF2-40B4-BE49-F238E27FC236}">
                      <a16:creationId xmlns:a16="http://schemas.microsoft.com/office/drawing/2014/main" id="{4ED19F5E-9DD8-425A-934B-F6816E8A8AFD}"/>
                    </a:ext>
                  </a:extLst>
                </p14:cNvPr>
                <p14:cNvContentPartPr/>
                <p14:nvPr/>
              </p14:nvContentPartPr>
              <p14:xfrm>
                <a:off x="9987870" y="5946394"/>
                <a:ext cx="3960" cy="390240"/>
              </p14:xfrm>
            </p:contentPart>
          </mc:Choice>
          <mc:Fallback xmlns="">
            <p:pic>
              <p:nvPicPr>
                <p:cNvPr id="264" name="Ink 263">
                  <a:extLst>
                    <a:ext uri="{FF2B5EF4-FFF2-40B4-BE49-F238E27FC236}">
                      <a16:creationId xmlns:a16="http://schemas.microsoft.com/office/drawing/2014/main" id="{4ED19F5E-9DD8-425A-934B-F6816E8A8AFD}"/>
                    </a:ext>
                  </a:extLst>
                </p:cNvPr>
                <p:cNvPicPr/>
                <p:nvPr/>
              </p:nvPicPr>
              <p:blipFill>
                <a:blip r:embed="rId447"/>
                <a:stretch>
                  <a:fillRect/>
                </a:stretch>
              </p:blipFill>
              <p:spPr>
                <a:xfrm>
                  <a:off x="9951870" y="5910754"/>
                  <a:ext cx="75600" cy="46188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1785328C-AB36-1AE3-89F7-4F4A5E54CC1F}"/>
              </a:ext>
            </a:extLst>
          </p:cNvPr>
          <p:cNvSpPr txBox="1"/>
          <p:nvPr/>
        </p:nvSpPr>
        <p:spPr>
          <a:xfrm>
            <a:off x="940970" y="2331307"/>
            <a:ext cx="9046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</a:rPr>
              <a:t>(α) θα πρέπει να </a:t>
            </a:r>
            <a:r>
              <a:rPr lang="el-GR" sz="2400" b="1" u="sng" dirty="0">
                <a:solidFill>
                  <a:schemeClr val="bg1"/>
                </a:solidFill>
              </a:rPr>
              <a:t>αλλάζει η διπολική ροπή </a:t>
            </a:r>
            <a:r>
              <a:rPr lang="el-GR" sz="2400" dirty="0">
                <a:solidFill>
                  <a:schemeClr val="bg1"/>
                </a:solidFill>
              </a:rPr>
              <a:t>του μορίου κατά τη δόνηση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60CC18E-3425-F750-4BAD-BE77CBAD0406}"/>
              </a:ext>
            </a:extLst>
          </p:cNvPr>
          <p:cNvSpPr txBox="1"/>
          <p:nvPr/>
        </p:nvSpPr>
        <p:spPr>
          <a:xfrm>
            <a:off x="2860" y="5624947"/>
            <a:ext cx="38542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</a:rPr>
              <a:t>(β) θα πρέπει να </a:t>
            </a:r>
            <a:r>
              <a:rPr lang="el-GR" sz="2400" b="1" u="sng" dirty="0">
                <a:solidFill>
                  <a:schemeClr val="bg1"/>
                </a:solidFill>
              </a:rPr>
              <a:t>αλλάζει η </a:t>
            </a:r>
            <a:r>
              <a:rPr lang="el-GR" sz="2400" b="1" u="sng" dirty="0" err="1">
                <a:solidFill>
                  <a:schemeClr val="bg1"/>
                </a:solidFill>
              </a:rPr>
              <a:t>πολωσιμότητα</a:t>
            </a:r>
            <a:r>
              <a:rPr lang="el-GR" sz="2400" b="1" u="sng" dirty="0">
                <a:solidFill>
                  <a:schemeClr val="bg1"/>
                </a:solidFill>
              </a:rPr>
              <a:t> </a:t>
            </a:r>
            <a:r>
              <a:rPr lang="el-GR" sz="2400" dirty="0">
                <a:solidFill>
                  <a:schemeClr val="bg1"/>
                </a:solidFill>
              </a:rPr>
              <a:t>του μορίου κατά τη δόνηση</a:t>
            </a:r>
          </a:p>
        </p:txBody>
      </p:sp>
    </p:spTree>
    <p:extLst>
      <p:ext uri="{BB962C8B-B14F-4D97-AF65-F5344CB8AC3E}">
        <p14:creationId xmlns:p14="http://schemas.microsoft.com/office/powerpoint/2010/main" val="822141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782330B-7033-43F0-AAB4-557529A562AB}"/>
              </a:ext>
            </a:extLst>
          </p:cNvPr>
          <p:cNvSpPr txBox="1"/>
          <p:nvPr/>
        </p:nvSpPr>
        <p:spPr>
          <a:xfrm>
            <a:off x="7667624" y="202639"/>
            <a:ext cx="438538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Η ενεργειακή διαφορά μεταξύ των σταθμών </a:t>
            </a:r>
            <a:r>
              <a:rPr lang="el-GR" sz="2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υ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’’= 0, </a:t>
            </a:r>
            <a:r>
              <a:rPr lang="en-US" sz="2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’’=0 και </a:t>
            </a:r>
            <a:r>
              <a:rPr lang="el-GR" sz="2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υ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’=1, </a:t>
            </a:r>
            <a:r>
              <a:rPr lang="en-US" sz="2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’=2 ενός </a:t>
            </a:r>
            <a:r>
              <a:rPr lang="el-GR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διατομικού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μορίου είναι 556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cm</a:t>
            </a:r>
            <a:r>
              <a:rPr lang="el-GR" sz="2400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-1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Να σχεδιαστεί το σχετικό διάγραμμα των ενεργειακών επιπέδων και να αναπαρασταθούν οι μεταπτώσεις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Stokes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Raman 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και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anti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Stokes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Raman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52" name="Ορθογώνιο 51">
            <a:extLst>
              <a:ext uri="{FF2B5EF4-FFF2-40B4-BE49-F238E27FC236}">
                <a16:creationId xmlns:a16="http://schemas.microsoft.com/office/drawing/2014/main" id="{26E53B4D-6E9C-428B-BDE8-7DD384165ECC}"/>
              </a:ext>
            </a:extLst>
          </p:cNvPr>
          <p:cNvSpPr/>
          <p:nvPr/>
        </p:nvSpPr>
        <p:spPr>
          <a:xfrm>
            <a:off x="3880246" y="498193"/>
            <a:ext cx="1014480" cy="54775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2" name="Ορθογώνιο 161">
            <a:extLst>
              <a:ext uri="{FF2B5EF4-FFF2-40B4-BE49-F238E27FC236}">
                <a16:creationId xmlns:a16="http://schemas.microsoft.com/office/drawing/2014/main" id="{C66E0589-2BB7-47A8-A644-2FD7AE3E5FAE}"/>
              </a:ext>
            </a:extLst>
          </p:cNvPr>
          <p:cNvSpPr/>
          <p:nvPr/>
        </p:nvSpPr>
        <p:spPr>
          <a:xfrm>
            <a:off x="4043222" y="547174"/>
            <a:ext cx="930416" cy="543072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8364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F8BA3F-EC73-4910-B6A8-1C33C9E6A8AB}"/>
              </a:ext>
            </a:extLst>
          </p:cNvPr>
          <p:cNvCxnSpPr/>
          <p:nvPr/>
        </p:nvCxnSpPr>
        <p:spPr>
          <a:xfrm>
            <a:off x="771787" y="6142476"/>
            <a:ext cx="49914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603850D-66A0-46D7-B196-7AF9808F1A15}"/>
              </a:ext>
            </a:extLst>
          </p:cNvPr>
          <p:cNvCxnSpPr/>
          <p:nvPr/>
        </p:nvCxnSpPr>
        <p:spPr>
          <a:xfrm>
            <a:off x="689296" y="3097018"/>
            <a:ext cx="49914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5686B00-0990-419D-8CAC-F3D9EF89EA06}"/>
              </a:ext>
            </a:extLst>
          </p:cNvPr>
          <p:cNvCxnSpPr/>
          <p:nvPr/>
        </p:nvCxnSpPr>
        <p:spPr>
          <a:xfrm>
            <a:off x="697685" y="2668074"/>
            <a:ext cx="49914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782330B-7033-43F0-AAB4-557529A562AB}"/>
              </a:ext>
            </a:extLst>
          </p:cNvPr>
          <p:cNvSpPr txBox="1"/>
          <p:nvPr/>
        </p:nvSpPr>
        <p:spPr>
          <a:xfrm>
            <a:off x="7667624" y="202639"/>
            <a:ext cx="438538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Η ενεργειακή διαφορά μεταξύ των σταθμών </a:t>
            </a:r>
            <a:r>
              <a:rPr lang="el-GR" sz="2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υ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’’= 0, </a:t>
            </a:r>
            <a:r>
              <a:rPr lang="en-US" sz="2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’’=0 και </a:t>
            </a:r>
            <a:r>
              <a:rPr lang="el-GR" sz="2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υ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’=1, </a:t>
            </a:r>
            <a:r>
              <a:rPr lang="en-US" sz="2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’=2 ενός </a:t>
            </a:r>
            <a:r>
              <a:rPr lang="el-GR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διατομικού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μορίου είναι 556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cm</a:t>
            </a:r>
            <a:r>
              <a:rPr lang="el-GR" sz="2400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-1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Να σχεδιαστεί το σχετικό διάγραμμα των ενεργειακών επιπέδων και να αναπαρασταθούν οι μεταπτώσεις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Stokes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Raman 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και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anti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Stokes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Raman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F7E13DB-CD0E-47C2-8361-9311061C861C}"/>
              </a:ext>
            </a:extLst>
          </p:cNvPr>
          <p:cNvCxnSpPr/>
          <p:nvPr/>
        </p:nvCxnSpPr>
        <p:spPr>
          <a:xfrm>
            <a:off x="751660" y="5967307"/>
            <a:ext cx="49914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AC47502-C6BE-4C1D-BF1C-A9C36EB60E03}"/>
              </a:ext>
            </a:extLst>
          </p:cNvPr>
          <p:cNvCxnSpPr/>
          <p:nvPr/>
        </p:nvCxnSpPr>
        <p:spPr>
          <a:xfrm>
            <a:off x="771787" y="5525548"/>
            <a:ext cx="49914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34C4621-0586-4EAA-991B-FBAF66B86ABA}"/>
              </a:ext>
            </a:extLst>
          </p:cNvPr>
          <p:cNvCxnSpPr/>
          <p:nvPr/>
        </p:nvCxnSpPr>
        <p:spPr>
          <a:xfrm>
            <a:off x="689296" y="3270188"/>
            <a:ext cx="49914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09B0F05-BB18-4AE1-A138-7F8276D9C51B}"/>
              </a:ext>
            </a:extLst>
          </p:cNvPr>
          <p:cNvCxnSpPr/>
          <p:nvPr/>
        </p:nvCxnSpPr>
        <p:spPr>
          <a:xfrm>
            <a:off x="771787" y="6199464"/>
            <a:ext cx="49914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6353DC4-61C4-4F4C-8814-606EF944A481}"/>
              </a:ext>
            </a:extLst>
          </p:cNvPr>
          <p:cNvCxnSpPr/>
          <p:nvPr/>
        </p:nvCxnSpPr>
        <p:spPr>
          <a:xfrm>
            <a:off x="697685" y="3315049"/>
            <a:ext cx="49914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5A38C39-C220-4996-87D6-3DBCD7E286AC}"/>
              </a:ext>
            </a:extLst>
          </p:cNvPr>
          <p:cNvGrpSpPr/>
          <p:nvPr/>
        </p:nvGrpSpPr>
        <p:grpSpPr>
          <a:xfrm>
            <a:off x="186150" y="5949307"/>
            <a:ext cx="401040" cy="316800"/>
            <a:chOff x="186150" y="5949307"/>
            <a:chExt cx="401040" cy="316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D2A54117-A3F4-4A28-8DD3-3EA67A3E44B1}"/>
                    </a:ext>
                  </a:extLst>
                </p14:cNvPr>
                <p14:cNvContentPartPr/>
                <p14:nvPr/>
              </p14:nvContentPartPr>
              <p14:xfrm>
                <a:off x="186150" y="6103027"/>
                <a:ext cx="112320" cy="16308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D2A54117-A3F4-4A28-8DD3-3EA67A3E44B1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50150" y="6067027"/>
                  <a:ext cx="183960" cy="23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CFB19678-EDAC-48A3-94A6-061CDA53F3F7}"/>
                    </a:ext>
                  </a:extLst>
                </p14:cNvPr>
                <p14:cNvContentPartPr/>
                <p14:nvPr/>
              </p14:nvContentPartPr>
              <p14:xfrm>
                <a:off x="319710" y="5959387"/>
                <a:ext cx="3240" cy="658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CFB19678-EDAC-48A3-94A6-061CDA53F3F7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83710" y="5923747"/>
                  <a:ext cx="74880" cy="13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F016F360-7041-4F1A-BA0E-59865141A6A1}"/>
                    </a:ext>
                  </a:extLst>
                </p14:cNvPr>
                <p14:cNvContentPartPr/>
                <p14:nvPr/>
              </p14:nvContentPartPr>
              <p14:xfrm>
                <a:off x="370110" y="5949307"/>
                <a:ext cx="3600" cy="856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F016F360-7041-4F1A-BA0E-59865141A6A1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34470" y="5913667"/>
                  <a:ext cx="75240" cy="15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AF0FF90F-68CA-4446-A907-BB5A45194305}"/>
                    </a:ext>
                  </a:extLst>
                </p14:cNvPr>
                <p14:cNvContentPartPr/>
                <p14:nvPr/>
              </p14:nvContentPartPr>
              <p14:xfrm>
                <a:off x="347070" y="6149467"/>
                <a:ext cx="87480" cy="57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AF0FF90F-68CA-4446-A907-BB5A4519430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11430" y="6113467"/>
                  <a:ext cx="159120" cy="7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113C7572-1B0D-4484-85AF-75AFC8E57C07}"/>
                    </a:ext>
                  </a:extLst>
                </p14:cNvPr>
                <p14:cNvContentPartPr/>
                <p14:nvPr/>
              </p14:nvContentPartPr>
              <p14:xfrm>
                <a:off x="357510" y="6222907"/>
                <a:ext cx="86040" cy="1008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113C7572-1B0D-4484-85AF-75AFC8E57C0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21870" y="6186907"/>
                  <a:ext cx="157680" cy="8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BED2C902-4376-4299-95E6-04FA46B61B90}"/>
                    </a:ext>
                  </a:extLst>
                </p14:cNvPr>
                <p14:cNvContentPartPr/>
                <p14:nvPr/>
              </p14:nvContentPartPr>
              <p14:xfrm>
                <a:off x="492510" y="6109867"/>
                <a:ext cx="15840" cy="1342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BED2C902-4376-4299-95E6-04FA46B61B90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56870" y="6073867"/>
                  <a:ext cx="8748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A61D6C34-7F40-4110-9A3E-797C2976527E}"/>
                    </a:ext>
                  </a:extLst>
                </p14:cNvPr>
                <p14:cNvContentPartPr/>
                <p14:nvPr/>
              </p14:nvContentPartPr>
              <p14:xfrm>
                <a:off x="497190" y="6083227"/>
                <a:ext cx="90000" cy="1724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A61D6C34-7F40-4110-9A3E-797C2976527E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61190" y="6047587"/>
                  <a:ext cx="161640" cy="244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7FA8DFF-4D46-4122-8DFE-A1D518C1A411}"/>
              </a:ext>
            </a:extLst>
          </p:cNvPr>
          <p:cNvGrpSpPr/>
          <p:nvPr/>
        </p:nvGrpSpPr>
        <p:grpSpPr>
          <a:xfrm>
            <a:off x="138990" y="3045187"/>
            <a:ext cx="376920" cy="333720"/>
            <a:chOff x="138990" y="3045187"/>
            <a:chExt cx="376920" cy="33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0B2C31FF-F352-4E34-8AE1-126A30260C32}"/>
                    </a:ext>
                  </a:extLst>
                </p14:cNvPr>
                <p14:cNvContentPartPr/>
                <p14:nvPr/>
              </p14:nvContentPartPr>
              <p14:xfrm>
                <a:off x="138990" y="3210067"/>
                <a:ext cx="104760" cy="16524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0B2C31FF-F352-4E34-8AE1-126A30260C32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03350" y="3174427"/>
                  <a:ext cx="176400" cy="23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029B885E-0B5C-4B0D-91C6-593242E2755E}"/>
                    </a:ext>
                  </a:extLst>
                </p14:cNvPr>
                <p14:cNvContentPartPr/>
                <p14:nvPr/>
              </p14:nvContentPartPr>
              <p14:xfrm>
                <a:off x="271110" y="3045187"/>
                <a:ext cx="7200" cy="7560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029B885E-0B5C-4B0D-91C6-593242E2755E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35110" y="3009187"/>
                  <a:ext cx="78840" cy="14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F1422E66-1B21-4F7E-90C5-F5C3CF4A5BD1}"/>
                    </a:ext>
                  </a:extLst>
                </p14:cNvPr>
                <p14:cNvContentPartPr/>
                <p14:nvPr/>
              </p14:nvContentPartPr>
              <p14:xfrm>
                <a:off x="344910" y="3296827"/>
                <a:ext cx="61560" cy="252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F1422E66-1B21-4F7E-90C5-F5C3CF4A5BD1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08910" y="3260827"/>
                  <a:ext cx="13320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4318AE77-9FC8-4938-AC1A-1B834900FC9C}"/>
                    </a:ext>
                  </a:extLst>
                </p14:cNvPr>
                <p14:cNvContentPartPr/>
                <p14:nvPr/>
              </p14:nvContentPartPr>
              <p14:xfrm>
                <a:off x="337350" y="3363067"/>
                <a:ext cx="101880" cy="108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4318AE77-9FC8-4938-AC1A-1B834900FC9C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01710" y="3327427"/>
                  <a:ext cx="17352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4EAD746C-93CA-4C8E-9D28-1618F301A245}"/>
                    </a:ext>
                  </a:extLst>
                </p14:cNvPr>
                <p14:cNvContentPartPr/>
                <p14:nvPr/>
              </p14:nvContentPartPr>
              <p14:xfrm>
                <a:off x="483510" y="3197827"/>
                <a:ext cx="32400" cy="18108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4EAD746C-93CA-4C8E-9D28-1618F301A245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47870" y="3162187"/>
                  <a:ext cx="104040" cy="252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DB318D8-4398-4D81-9BAB-B016A1CC79AA}"/>
              </a:ext>
            </a:extLst>
          </p:cNvPr>
          <p:cNvGrpSpPr/>
          <p:nvPr/>
        </p:nvGrpSpPr>
        <p:grpSpPr>
          <a:xfrm>
            <a:off x="5537190" y="1907227"/>
            <a:ext cx="1746720" cy="1354320"/>
            <a:chOff x="5537190" y="1907227"/>
            <a:chExt cx="1746720" cy="1354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5A9AF7DF-0EFA-4C3A-8AC6-527CD6336E37}"/>
                    </a:ext>
                  </a:extLst>
                </p14:cNvPr>
                <p14:cNvContentPartPr/>
                <p14:nvPr/>
              </p14:nvContentPartPr>
              <p14:xfrm>
                <a:off x="5790630" y="3064627"/>
                <a:ext cx="125280" cy="19692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5A9AF7DF-0EFA-4C3A-8AC6-527CD6336E37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5754630" y="3028987"/>
                  <a:ext cx="196920" cy="26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44669742-5D83-4794-8EF3-71ACD5AFD8A3}"/>
                    </a:ext>
                  </a:extLst>
                </p14:cNvPr>
                <p14:cNvContentPartPr/>
                <p14:nvPr/>
              </p14:nvContentPartPr>
              <p14:xfrm>
                <a:off x="5952270" y="2946907"/>
                <a:ext cx="21960" cy="6336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44669742-5D83-4794-8EF3-71ACD5AFD8A3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916270" y="2911267"/>
                  <a:ext cx="93600" cy="13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26C0EFB9-7E2A-421D-8415-6AA7CE5F4190}"/>
                    </a:ext>
                  </a:extLst>
                </p14:cNvPr>
                <p14:cNvContentPartPr/>
                <p14:nvPr/>
              </p14:nvContentPartPr>
              <p14:xfrm>
                <a:off x="6011310" y="3148507"/>
                <a:ext cx="93600" cy="432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26C0EFB9-7E2A-421D-8415-6AA7CE5F4190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975310" y="3112507"/>
                  <a:ext cx="165240" cy="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C41BED7E-3FA4-4E2E-9AA9-0EC2B0FD16B6}"/>
                    </a:ext>
                  </a:extLst>
                </p14:cNvPr>
                <p14:cNvContentPartPr/>
                <p14:nvPr/>
              </p14:nvContentPartPr>
              <p14:xfrm>
                <a:off x="5994030" y="3217627"/>
                <a:ext cx="118800" cy="50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C41BED7E-3FA4-4E2E-9AA9-0EC2B0FD16B6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958030" y="3181627"/>
                  <a:ext cx="190440" cy="7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DB9243BB-D842-4134-A7D7-72F80A2E5386}"/>
                    </a:ext>
                  </a:extLst>
                </p14:cNvPr>
                <p14:cNvContentPartPr/>
                <p14:nvPr/>
              </p14:nvContentPartPr>
              <p14:xfrm>
                <a:off x="6186990" y="3077947"/>
                <a:ext cx="102960" cy="1501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DB9243BB-D842-4134-A7D7-72F80A2E538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151350" y="3041947"/>
                  <a:ext cx="174600" cy="22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39D0C1F7-EF34-41A5-97AD-F698B722ABD4}"/>
                    </a:ext>
                  </a:extLst>
                </p14:cNvPr>
                <p14:cNvContentPartPr/>
                <p14:nvPr/>
              </p14:nvContentPartPr>
              <p14:xfrm>
                <a:off x="5538270" y="2673667"/>
                <a:ext cx="1004040" cy="40860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39D0C1F7-EF34-41A5-97AD-F698B722ABD4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5502630" y="2637667"/>
                  <a:ext cx="1075680" cy="48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4E6B115F-1C8F-4C5B-9371-AD27DCF692E0}"/>
                    </a:ext>
                  </a:extLst>
                </p14:cNvPr>
                <p14:cNvContentPartPr/>
                <p14:nvPr/>
              </p14:nvContentPartPr>
              <p14:xfrm>
                <a:off x="5537190" y="2990827"/>
                <a:ext cx="51840" cy="8604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4E6B115F-1C8F-4C5B-9371-AD27DCF692E0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501190" y="2954827"/>
                  <a:ext cx="123480" cy="15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7FCCC126-ABF3-4122-8F01-7C21660947E9}"/>
                    </a:ext>
                  </a:extLst>
                </p14:cNvPr>
                <p14:cNvContentPartPr/>
                <p14:nvPr/>
              </p14:nvContentPartPr>
              <p14:xfrm>
                <a:off x="6580830" y="2613547"/>
                <a:ext cx="183960" cy="19044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7FCCC126-ABF3-4122-8F01-7C21660947E9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6545190" y="2577547"/>
                  <a:ext cx="255600" cy="26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20C6915B-8451-4C67-8F85-098CA8C7C772}"/>
                    </a:ext>
                  </a:extLst>
                </p14:cNvPr>
                <p14:cNvContentPartPr/>
                <p14:nvPr/>
              </p14:nvContentPartPr>
              <p14:xfrm>
                <a:off x="6887190" y="2486827"/>
                <a:ext cx="83880" cy="9756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20C6915B-8451-4C67-8F85-098CA8C7C772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851550" y="2450827"/>
                  <a:ext cx="15552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51286CAA-EE53-4CBB-B54C-295F762CE2CE}"/>
                    </a:ext>
                  </a:extLst>
                </p14:cNvPr>
                <p14:cNvContentPartPr/>
                <p14:nvPr/>
              </p14:nvContentPartPr>
              <p14:xfrm>
                <a:off x="6871710" y="2763307"/>
                <a:ext cx="140400" cy="36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51286CAA-EE53-4CBB-B54C-295F762CE2CE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6835710" y="2727307"/>
                  <a:ext cx="21204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CFC48229-A9D9-4F7D-B020-99ED4140AAC5}"/>
                    </a:ext>
                  </a:extLst>
                </p14:cNvPr>
                <p14:cNvContentPartPr/>
                <p14:nvPr/>
              </p14:nvContentPartPr>
              <p14:xfrm>
                <a:off x="6870270" y="2828107"/>
                <a:ext cx="132480" cy="864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CFC48229-A9D9-4F7D-B020-99ED4140AAC5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6834270" y="2792467"/>
                  <a:ext cx="204120" cy="8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C13893AC-D18C-4605-AC42-ADEFEC78C421}"/>
                    </a:ext>
                  </a:extLst>
                </p14:cNvPr>
                <p14:cNvContentPartPr/>
                <p14:nvPr/>
              </p14:nvContentPartPr>
              <p14:xfrm>
                <a:off x="7122270" y="2633347"/>
                <a:ext cx="51120" cy="16164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C13893AC-D18C-4605-AC42-ADEFEC78C421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7086270" y="2597347"/>
                  <a:ext cx="122760" cy="23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02415F20-5602-4B6B-B819-C4AF4F180233}"/>
                    </a:ext>
                  </a:extLst>
                </p14:cNvPr>
                <p14:cNvContentPartPr/>
                <p14:nvPr/>
              </p14:nvContentPartPr>
              <p14:xfrm>
                <a:off x="7140630" y="2800747"/>
                <a:ext cx="91440" cy="576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02415F20-5602-4B6B-B819-C4AF4F180233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7104990" y="2765107"/>
                  <a:ext cx="163080" cy="7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529909D3-45CE-4AE6-9016-21C07D536D9E}"/>
                    </a:ext>
                  </a:extLst>
                </p14:cNvPr>
                <p14:cNvContentPartPr/>
                <p14:nvPr/>
              </p14:nvContentPartPr>
              <p14:xfrm>
                <a:off x="5608470" y="2191987"/>
                <a:ext cx="981720" cy="47088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529909D3-45CE-4AE6-9016-21C07D536D9E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5572830" y="2156347"/>
                  <a:ext cx="1053360" cy="54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654EE332-A6C0-4DBE-8DAC-6D1DEC7FC634}"/>
                    </a:ext>
                  </a:extLst>
                </p14:cNvPr>
                <p14:cNvContentPartPr/>
                <p14:nvPr/>
              </p14:nvContentPartPr>
              <p14:xfrm>
                <a:off x="5601630" y="2563867"/>
                <a:ext cx="141480" cy="9360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654EE332-A6C0-4DBE-8DAC-6D1DEC7FC634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565990" y="2527867"/>
                  <a:ext cx="213120" cy="16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82C7626E-8A1D-4B34-BE1E-70594A41DFA3}"/>
                    </a:ext>
                  </a:extLst>
                </p14:cNvPr>
                <p14:cNvContentPartPr/>
                <p14:nvPr/>
              </p14:nvContentPartPr>
              <p14:xfrm>
                <a:off x="6623670" y="2042587"/>
                <a:ext cx="164880" cy="21996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82C7626E-8A1D-4B34-BE1E-70594A41DFA3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6588030" y="2006587"/>
                  <a:ext cx="236520" cy="29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9D008CEE-6865-43EE-A4C5-C052C41B1AAE}"/>
                    </a:ext>
                  </a:extLst>
                </p14:cNvPr>
                <p14:cNvContentPartPr/>
                <p14:nvPr/>
              </p14:nvContentPartPr>
              <p14:xfrm>
                <a:off x="6819510" y="1907227"/>
                <a:ext cx="79920" cy="13536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9D008CEE-6865-43EE-A4C5-C052C41B1AAE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6783510" y="1871587"/>
                  <a:ext cx="151560" cy="20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67479F8B-6645-4DEF-84E0-4840213ABD5C}"/>
                    </a:ext>
                  </a:extLst>
                </p14:cNvPr>
                <p14:cNvContentPartPr/>
                <p14:nvPr/>
              </p14:nvContentPartPr>
              <p14:xfrm>
                <a:off x="6901590" y="2161387"/>
                <a:ext cx="128520" cy="504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67479F8B-6645-4DEF-84E0-4840213ABD5C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6865590" y="2125387"/>
                  <a:ext cx="200160" cy="7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6E2A5AA9-CEB3-4E2B-9E89-04C70293E23E}"/>
                    </a:ext>
                  </a:extLst>
                </p14:cNvPr>
                <p14:cNvContentPartPr/>
                <p14:nvPr/>
              </p14:nvContentPartPr>
              <p14:xfrm>
                <a:off x="6920670" y="2226907"/>
                <a:ext cx="106920" cy="252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6E2A5AA9-CEB3-4E2B-9E89-04C70293E23E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6885030" y="2191267"/>
                  <a:ext cx="17856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B06EB1AF-FE3B-4A50-B1B5-CF3207467D82}"/>
                    </a:ext>
                  </a:extLst>
                </p14:cNvPr>
                <p14:cNvContentPartPr/>
                <p14:nvPr/>
              </p14:nvContentPartPr>
              <p14:xfrm>
                <a:off x="7146750" y="2076427"/>
                <a:ext cx="137160" cy="19836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B06EB1AF-FE3B-4A50-B1B5-CF3207467D82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7111110" y="2040787"/>
                  <a:ext cx="208800" cy="270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BF3D94F-739C-48DE-91E5-8FF7CF34B495}"/>
              </a:ext>
            </a:extLst>
          </p:cNvPr>
          <p:cNvGrpSpPr/>
          <p:nvPr/>
        </p:nvGrpSpPr>
        <p:grpSpPr>
          <a:xfrm>
            <a:off x="5534670" y="5272867"/>
            <a:ext cx="813600" cy="861480"/>
            <a:chOff x="5534670" y="5272867"/>
            <a:chExt cx="813600" cy="861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49D6F4C3-6531-46B4-B7F1-9736C60A9F8A}"/>
                    </a:ext>
                  </a:extLst>
                </p14:cNvPr>
                <p14:cNvContentPartPr/>
                <p14:nvPr/>
              </p14:nvContentPartPr>
              <p14:xfrm>
                <a:off x="5894670" y="5734747"/>
                <a:ext cx="24840" cy="8748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49D6F4C3-6531-46B4-B7F1-9736C60A9F8A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5859030" y="5698747"/>
                  <a:ext cx="96480" cy="15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6F250431-B116-4103-BB82-455D2174DE70}"/>
                    </a:ext>
                  </a:extLst>
                </p14:cNvPr>
                <p14:cNvContentPartPr/>
                <p14:nvPr/>
              </p14:nvContentPartPr>
              <p14:xfrm>
                <a:off x="5966310" y="5725387"/>
                <a:ext cx="15840" cy="802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6F250431-B116-4103-BB82-455D2174DE70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5930670" y="5689387"/>
                  <a:ext cx="87480" cy="15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0CD8D7C9-07C1-44C3-8375-35F4D03A9147}"/>
                    </a:ext>
                  </a:extLst>
                </p14:cNvPr>
                <p14:cNvContentPartPr/>
                <p14:nvPr/>
              </p14:nvContentPartPr>
              <p14:xfrm>
                <a:off x="5768670" y="5933467"/>
                <a:ext cx="79920" cy="13860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0CD8D7C9-07C1-44C3-8375-35F4D03A9147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5733030" y="5897467"/>
                  <a:ext cx="15156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8320C951-8B1B-46AB-A482-AD6F424BCB37}"/>
                    </a:ext>
                  </a:extLst>
                </p14:cNvPr>
                <p14:cNvContentPartPr/>
                <p14:nvPr/>
              </p14:nvContentPartPr>
              <p14:xfrm>
                <a:off x="6014190" y="5962987"/>
                <a:ext cx="52560" cy="432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8320C951-8B1B-46AB-A482-AD6F424BCB37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5978190" y="5926987"/>
                  <a:ext cx="124200" cy="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D9FF1377-FA50-488A-87A6-AFCA3D2EBAFE}"/>
                    </a:ext>
                  </a:extLst>
                </p14:cNvPr>
                <p14:cNvContentPartPr/>
                <p14:nvPr/>
              </p14:nvContentPartPr>
              <p14:xfrm>
                <a:off x="6000870" y="6005827"/>
                <a:ext cx="75600" cy="468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D9FF1377-FA50-488A-87A6-AFCA3D2EBAFE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5964870" y="5969827"/>
                  <a:ext cx="147240" cy="7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03CF0E2F-4213-41BA-9658-5F7A9638B7D3}"/>
                    </a:ext>
                  </a:extLst>
                </p14:cNvPr>
                <p14:cNvContentPartPr/>
                <p14:nvPr/>
              </p14:nvContentPartPr>
              <p14:xfrm>
                <a:off x="6145950" y="5920147"/>
                <a:ext cx="172440" cy="1292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03CF0E2F-4213-41BA-9658-5F7A9638B7D3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6110310" y="5884507"/>
                  <a:ext cx="244080" cy="20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41054936-E4E3-4A00-89BF-C7CCB89B5760}"/>
                    </a:ext>
                  </a:extLst>
                </p14:cNvPr>
                <p14:cNvContentPartPr/>
                <p14:nvPr/>
              </p14:nvContentPartPr>
              <p14:xfrm>
                <a:off x="5579310" y="5272867"/>
                <a:ext cx="768960" cy="68544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41054936-E4E3-4A00-89BF-C7CCB89B5760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5543670" y="5237227"/>
                  <a:ext cx="840600" cy="75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CB1DFED8-873F-4567-BC78-115872BF9B52}"/>
                    </a:ext>
                  </a:extLst>
                </p14:cNvPr>
                <p14:cNvContentPartPr/>
                <p14:nvPr/>
              </p14:nvContentPartPr>
              <p14:xfrm>
                <a:off x="5534670" y="5820427"/>
                <a:ext cx="118800" cy="13068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CB1DFED8-873F-4567-BC78-115872BF9B52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5498670" y="5784787"/>
                  <a:ext cx="19044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44101E08-C119-491B-BBB1-33DAC2C21A02}"/>
                    </a:ext>
                  </a:extLst>
                </p14:cNvPr>
                <p14:cNvContentPartPr/>
                <p14:nvPr/>
              </p14:nvContentPartPr>
              <p14:xfrm>
                <a:off x="5641950" y="6030667"/>
                <a:ext cx="83160" cy="9972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44101E08-C119-491B-BBB1-33DAC2C21A02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5606310" y="5994667"/>
                  <a:ext cx="154800" cy="17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05314D06-8912-4912-B72D-DC283F1585D9}"/>
                    </a:ext>
                  </a:extLst>
                </p14:cNvPr>
                <p14:cNvContentPartPr/>
                <p14:nvPr/>
              </p14:nvContentPartPr>
              <p14:xfrm>
                <a:off x="5624310" y="6069547"/>
                <a:ext cx="60120" cy="6480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05314D06-8912-4912-B72D-DC283F1585D9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5588310" y="6033547"/>
                  <a:ext cx="131760" cy="136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C80909E-A5C2-45E8-B880-0821D10F711D}"/>
              </a:ext>
            </a:extLst>
          </p:cNvPr>
          <p:cNvGrpSpPr/>
          <p:nvPr/>
        </p:nvGrpSpPr>
        <p:grpSpPr>
          <a:xfrm>
            <a:off x="5538270" y="4419307"/>
            <a:ext cx="1499040" cy="1121040"/>
            <a:chOff x="5538270" y="4419307"/>
            <a:chExt cx="1499040" cy="1121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9CCD823C-0500-4498-BF96-325AA242716C}"/>
                    </a:ext>
                  </a:extLst>
                </p14:cNvPr>
                <p14:cNvContentPartPr/>
                <p14:nvPr/>
              </p14:nvContentPartPr>
              <p14:xfrm>
                <a:off x="6368430" y="5158387"/>
                <a:ext cx="111240" cy="27864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9CCD823C-0500-4498-BF96-325AA242716C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6332430" y="5122387"/>
                  <a:ext cx="182880" cy="35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36F1626E-A7EF-4023-8408-88DC593D3514}"/>
                    </a:ext>
                  </a:extLst>
                </p14:cNvPr>
                <p14:cNvContentPartPr/>
                <p14:nvPr/>
              </p14:nvContentPartPr>
              <p14:xfrm>
                <a:off x="6570390" y="4980907"/>
                <a:ext cx="30240" cy="10836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36F1626E-A7EF-4023-8408-88DC593D3514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6534390" y="4945267"/>
                  <a:ext cx="101880" cy="18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1B4289AF-4B3C-4047-8D4B-90974DDF2D53}"/>
                    </a:ext>
                  </a:extLst>
                </p14:cNvPr>
                <p14:cNvContentPartPr/>
                <p14:nvPr/>
              </p14:nvContentPartPr>
              <p14:xfrm>
                <a:off x="6621150" y="4987747"/>
                <a:ext cx="30240" cy="11520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1B4289AF-4B3C-4047-8D4B-90974DDF2D53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6585150" y="4952107"/>
                  <a:ext cx="101880" cy="18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E987021D-CA81-445C-9B01-016E80ED1C69}"/>
                    </a:ext>
                  </a:extLst>
                </p14:cNvPr>
                <p14:cNvContentPartPr/>
                <p14:nvPr/>
              </p14:nvContentPartPr>
              <p14:xfrm>
                <a:off x="6588390" y="5311747"/>
                <a:ext cx="114480" cy="432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E987021D-CA81-445C-9B01-016E80ED1C69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552390" y="5276107"/>
                  <a:ext cx="186120" cy="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AC6E516F-F198-4A53-9D0E-7FD7020CE848}"/>
                    </a:ext>
                  </a:extLst>
                </p14:cNvPr>
                <p14:cNvContentPartPr/>
                <p14:nvPr/>
              </p14:nvContentPartPr>
              <p14:xfrm>
                <a:off x="6585150" y="5385547"/>
                <a:ext cx="113760" cy="108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AC6E516F-F198-4A53-9D0E-7FD7020CE848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549510" y="5349907"/>
                  <a:ext cx="18540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063B1B52-B7A6-4AD9-9F17-6550F7FD3063}"/>
                    </a:ext>
                  </a:extLst>
                </p14:cNvPr>
                <p14:cNvContentPartPr/>
                <p14:nvPr/>
              </p14:nvContentPartPr>
              <p14:xfrm>
                <a:off x="6839670" y="5218867"/>
                <a:ext cx="51120" cy="19260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063B1B52-B7A6-4AD9-9F17-6550F7FD3063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6803670" y="5183227"/>
                  <a:ext cx="122760" cy="26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9BAB6A91-8248-4B62-AE90-71E9256126CF}"/>
                    </a:ext>
                  </a:extLst>
                </p14:cNvPr>
                <p14:cNvContentPartPr/>
                <p14:nvPr/>
              </p14:nvContentPartPr>
              <p14:xfrm>
                <a:off x="5549430" y="4808827"/>
                <a:ext cx="685440" cy="73152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9BAB6A91-8248-4B62-AE90-71E9256126CF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5513790" y="4772827"/>
                  <a:ext cx="757080" cy="80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0BE745B6-66F2-4F3B-82F3-9FC3785FB723}"/>
                    </a:ext>
                  </a:extLst>
                </p14:cNvPr>
                <p14:cNvContentPartPr/>
                <p14:nvPr/>
              </p14:nvContentPartPr>
              <p14:xfrm>
                <a:off x="5538270" y="5425147"/>
                <a:ext cx="115920" cy="10260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0BE745B6-66F2-4F3B-82F3-9FC3785FB723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5502630" y="5389507"/>
                  <a:ext cx="187560" cy="17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0929E419-1C79-42B4-A3BE-A13259B829C4}"/>
                    </a:ext>
                  </a:extLst>
                </p14:cNvPr>
                <p14:cNvContentPartPr/>
                <p14:nvPr/>
              </p14:nvContentPartPr>
              <p14:xfrm>
                <a:off x="6314790" y="4540267"/>
                <a:ext cx="133920" cy="32400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0929E419-1C79-42B4-A3BE-A13259B829C4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6278790" y="4504267"/>
                  <a:ext cx="205560" cy="39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91EBC0AF-6607-4E70-9D33-5CE5E68CF538}"/>
                    </a:ext>
                  </a:extLst>
                </p14:cNvPr>
                <p14:cNvContentPartPr/>
                <p14:nvPr/>
              </p14:nvContentPartPr>
              <p14:xfrm>
                <a:off x="6522150" y="4469707"/>
                <a:ext cx="46440" cy="9684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91EBC0AF-6607-4E70-9D33-5CE5E68CF538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6486150" y="4433707"/>
                  <a:ext cx="118080" cy="16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1A62607D-AED1-4658-9823-E93DC139CBA8}"/>
                    </a:ext>
                  </a:extLst>
                </p14:cNvPr>
                <p14:cNvContentPartPr/>
                <p14:nvPr/>
              </p14:nvContentPartPr>
              <p14:xfrm>
                <a:off x="6593430" y="4419307"/>
                <a:ext cx="65880" cy="12636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1A62607D-AED1-4658-9823-E93DC139CBA8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6557790" y="4383667"/>
                  <a:ext cx="13752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47C6143B-828C-463A-8951-75F867E0110C}"/>
                    </a:ext>
                  </a:extLst>
                </p14:cNvPr>
                <p14:cNvContentPartPr/>
                <p14:nvPr/>
              </p14:nvContentPartPr>
              <p14:xfrm>
                <a:off x="6629430" y="4704427"/>
                <a:ext cx="152640" cy="612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47C6143B-828C-463A-8951-75F867E0110C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6593430" y="4668787"/>
                  <a:ext cx="22428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827F79B2-564B-492C-BD65-EB33FC3213DD}"/>
                    </a:ext>
                  </a:extLst>
                </p14:cNvPr>
                <p14:cNvContentPartPr/>
                <p14:nvPr/>
              </p14:nvContentPartPr>
              <p14:xfrm>
                <a:off x="6633030" y="4782547"/>
                <a:ext cx="159840" cy="1080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827F79B2-564B-492C-BD65-EB33FC3213DD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6597030" y="4746547"/>
                  <a:ext cx="231480" cy="8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BE597ECA-6C9E-4996-91EE-46B038963D4F}"/>
                    </a:ext>
                  </a:extLst>
                </p14:cNvPr>
                <p14:cNvContentPartPr/>
                <p14:nvPr/>
              </p14:nvContentPartPr>
              <p14:xfrm>
                <a:off x="6911310" y="4593907"/>
                <a:ext cx="126000" cy="21240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BE597ECA-6C9E-4996-91EE-46B038963D4F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6875310" y="4557907"/>
                  <a:ext cx="197640" cy="284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C1857852-A15D-4696-8043-890AC753C26F}"/>
              </a:ext>
            </a:extLst>
          </p:cNvPr>
          <p:cNvGrpSpPr/>
          <p:nvPr/>
        </p:nvGrpSpPr>
        <p:grpSpPr>
          <a:xfrm>
            <a:off x="3065070" y="2676547"/>
            <a:ext cx="106200" cy="146880"/>
            <a:chOff x="3065070" y="2676547"/>
            <a:chExt cx="106200" cy="146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E2F3CFC1-5360-4DDD-90F6-08C3EF89B8D3}"/>
                    </a:ext>
                  </a:extLst>
                </p14:cNvPr>
                <p14:cNvContentPartPr/>
                <p14:nvPr/>
              </p14:nvContentPartPr>
              <p14:xfrm>
                <a:off x="3079110" y="2687347"/>
                <a:ext cx="63720" cy="7668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E2F3CFC1-5360-4DDD-90F6-08C3EF89B8D3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3043470" y="2651347"/>
                  <a:ext cx="135360" cy="14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0FA0BBC9-AD3C-4C1E-8009-9CEF78178B52}"/>
                    </a:ext>
                  </a:extLst>
                </p14:cNvPr>
                <p14:cNvContentPartPr/>
                <p14:nvPr/>
              </p14:nvContentPartPr>
              <p14:xfrm>
                <a:off x="3140310" y="2676547"/>
                <a:ext cx="30960" cy="13392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0FA0BBC9-AD3C-4C1E-8009-9CEF78178B52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3104670" y="2640907"/>
                  <a:ext cx="102600" cy="20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25C9F6C4-0FF9-4D6E-AB99-83C7161AA110}"/>
                    </a:ext>
                  </a:extLst>
                </p14:cNvPr>
                <p14:cNvContentPartPr/>
                <p14:nvPr/>
              </p14:nvContentPartPr>
              <p14:xfrm>
                <a:off x="3065070" y="2693467"/>
                <a:ext cx="60120" cy="12996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25C9F6C4-0FF9-4D6E-AB99-83C7161AA110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3029070" y="2657467"/>
                  <a:ext cx="131760" cy="201600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72876199-C21B-4010-9074-E04E348ACCE7}"/>
              </a:ext>
            </a:extLst>
          </p:cNvPr>
          <p:cNvCxnSpPr>
            <a:cxnSpLocks/>
          </p:cNvCxnSpPr>
          <p:nvPr/>
        </p:nvCxnSpPr>
        <p:spPr>
          <a:xfrm>
            <a:off x="3123270" y="2664042"/>
            <a:ext cx="13560" cy="3466799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6F2B45C2-9402-43FC-A04A-092BF874FC6F}"/>
              </a:ext>
            </a:extLst>
          </p:cNvPr>
          <p:cNvGrpSpPr/>
          <p:nvPr/>
        </p:nvGrpSpPr>
        <p:grpSpPr>
          <a:xfrm>
            <a:off x="3270990" y="3944827"/>
            <a:ext cx="1029960" cy="428760"/>
            <a:chOff x="3270990" y="3944827"/>
            <a:chExt cx="1029960" cy="428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C8F704C1-B84E-4B5B-9126-83724612EA76}"/>
                    </a:ext>
                  </a:extLst>
                </p14:cNvPr>
                <p14:cNvContentPartPr/>
                <p14:nvPr/>
              </p14:nvContentPartPr>
              <p14:xfrm>
                <a:off x="3305190" y="4166587"/>
                <a:ext cx="51840" cy="1620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C8F704C1-B84E-4B5B-9126-83724612EA76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3269190" y="4130587"/>
                  <a:ext cx="123480" cy="8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0EED8D2C-E29B-4E36-BFA1-71231D1B0059}"/>
                    </a:ext>
                  </a:extLst>
                </p14:cNvPr>
                <p14:cNvContentPartPr/>
                <p14:nvPr/>
              </p14:nvContentPartPr>
              <p14:xfrm>
                <a:off x="3270990" y="4175947"/>
                <a:ext cx="97560" cy="19764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0EED8D2C-E29B-4E36-BFA1-71231D1B0059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3234990" y="4139947"/>
                  <a:ext cx="169200" cy="26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2B6D868C-B1B0-415E-A2FA-4E1EB940999D}"/>
                    </a:ext>
                  </a:extLst>
                </p14:cNvPr>
                <p14:cNvContentPartPr/>
                <p14:nvPr/>
              </p14:nvContentPartPr>
              <p14:xfrm>
                <a:off x="3440910" y="4133467"/>
                <a:ext cx="134280" cy="22140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2B6D868C-B1B0-415E-A2FA-4E1EB940999D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3404910" y="4097467"/>
                  <a:ext cx="205920" cy="29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EC37AC5B-01DF-4066-9FD1-69CB2D005471}"/>
                    </a:ext>
                  </a:extLst>
                </p14:cNvPr>
                <p14:cNvContentPartPr/>
                <p14:nvPr/>
              </p14:nvContentPartPr>
              <p14:xfrm>
                <a:off x="3636390" y="4081987"/>
                <a:ext cx="114480" cy="24048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EC37AC5B-01DF-4066-9FD1-69CB2D005471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3600390" y="4045987"/>
                  <a:ext cx="186120" cy="31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79D29C40-B4AF-4C17-9E3C-F0E73D01E122}"/>
                    </a:ext>
                  </a:extLst>
                </p14:cNvPr>
                <p14:cNvContentPartPr/>
                <p14:nvPr/>
              </p14:nvContentPartPr>
              <p14:xfrm>
                <a:off x="3848430" y="4206187"/>
                <a:ext cx="61560" cy="10080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79D29C40-B4AF-4C17-9E3C-F0E73D01E122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3812790" y="4170547"/>
                  <a:ext cx="13320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4B8A91FE-CAD1-4885-A24C-0EF96F2B9DCE}"/>
                    </a:ext>
                  </a:extLst>
                </p14:cNvPr>
                <p14:cNvContentPartPr/>
                <p14:nvPr/>
              </p14:nvContentPartPr>
              <p14:xfrm>
                <a:off x="3963630" y="4164067"/>
                <a:ext cx="172440" cy="12024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4B8A91FE-CAD1-4885-A24C-0EF96F2B9DCE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3927630" y="4128427"/>
                  <a:ext cx="24408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EDC245E2-5935-4DF5-BF8D-A8A846E0B5F8}"/>
                    </a:ext>
                  </a:extLst>
                </p14:cNvPr>
                <p14:cNvContentPartPr/>
                <p14:nvPr/>
              </p14:nvContentPartPr>
              <p14:xfrm>
                <a:off x="4075590" y="4039507"/>
                <a:ext cx="86040" cy="4536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EDC245E2-5935-4DF5-BF8D-A8A846E0B5F8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4039590" y="4003867"/>
                  <a:ext cx="157680" cy="11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E1829548-31DB-4B55-A4BF-F460488B4D8C}"/>
                    </a:ext>
                  </a:extLst>
                </p14:cNvPr>
                <p14:cNvContentPartPr/>
                <p14:nvPr/>
              </p14:nvContentPartPr>
              <p14:xfrm>
                <a:off x="4228230" y="3944827"/>
                <a:ext cx="28440" cy="11340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E1829548-31DB-4B55-A4BF-F460488B4D8C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4192590" y="3909187"/>
                  <a:ext cx="10008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B1DF89DC-960F-48A4-A747-FB99C7C01174}"/>
                    </a:ext>
                  </a:extLst>
                </p14:cNvPr>
                <p14:cNvContentPartPr/>
                <p14:nvPr/>
              </p14:nvContentPartPr>
              <p14:xfrm>
                <a:off x="4228230" y="4027627"/>
                <a:ext cx="72720" cy="2664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B1DF89DC-960F-48A4-A747-FB99C7C01174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4192590" y="3991627"/>
                  <a:ext cx="144360" cy="98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40">
            <p14:nvContentPartPr>
              <p14:cNvPr id="109" name="Ink 108">
                <a:extLst>
                  <a:ext uri="{FF2B5EF4-FFF2-40B4-BE49-F238E27FC236}">
                    <a16:creationId xmlns:a16="http://schemas.microsoft.com/office/drawing/2014/main" id="{12B3FA35-238F-4D38-832D-2D1A05BD5F25}"/>
                  </a:ext>
                </a:extLst>
              </p14:cNvPr>
              <p14:cNvContentPartPr/>
              <p14:nvPr/>
            </p14:nvContentPartPr>
            <p14:xfrm>
              <a:off x="50790" y="5843467"/>
              <a:ext cx="578880" cy="587880"/>
            </p14:xfrm>
          </p:contentPart>
        </mc:Choice>
        <mc:Fallback xmlns="">
          <p:pic>
            <p:nvPicPr>
              <p:cNvPr id="109" name="Ink 108">
                <a:extLst>
                  <a:ext uri="{FF2B5EF4-FFF2-40B4-BE49-F238E27FC236}">
                    <a16:creationId xmlns:a16="http://schemas.microsoft.com/office/drawing/2014/main" id="{12B3FA35-238F-4D38-832D-2D1A05BD5F25}"/>
                  </a:ext>
                </a:extLst>
              </p:cNvPr>
              <p:cNvPicPr/>
              <p:nvPr/>
            </p:nvPicPr>
            <p:blipFill>
              <a:blip r:embed="rId141"/>
              <a:stretch>
                <a:fillRect/>
              </a:stretch>
            </p:blipFill>
            <p:spPr>
              <a:xfrm>
                <a:off x="14790" y="5807467"/>
                <a:ext cx="650520" cy="65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2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991AA93B-40D6-4C0F-BBB9-1D22D004754F}"/>
                  </a:ext>
                </a:extLst>
              </p14:cNvPr>
              <p14:cNvContentPartPr/>
              <p14:nvPr/>
            </p14:nvContentPartPr>
            <p14:xfrm>
              <a:off x="5734470" y="5624587"/>
              <a:ext cx="740520" cy="551880"/>
            </p14:xfrm>
          </p:contentPart>
        </mc:Choice>
        <mc:Fallback xmlns=""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991AA93B-40D6-4C0F-BBB9-1D22D004754F}"/>
                  </a:ext>
                </a:extLst>
              </p:cNvPr>
              <p:cNvPicPr/>
              <p:nvPr/>
            </p:nvPicPr>
            <p:blipFill>
              <a:blip r:embed="rId143"/>
              <a:stretch>
                <a:fillRect/>
              </a:stretch>
            </p:blipFill>
            <p:spPr>
              <a:xfrm>
                <a:off x="5698470" y="5588947"/>
                <a:ext cx="812160" cy="62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4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F9AAEEF5-1FEE-4BCB-90F1-00C833EC1F45}"/>
                  </a:ext>
                </a:extLst>
              </p14:cNvPr>
              <p14:cNvContentPartPr/>
              <p14:nvPr/>
            </p14:nvContentPartPr>
            <p14:xfrm>
              <a:off x="35310" y="2855827"/>
              <a:ext cx="546480" cy="741960"/>
            </p14:xfrm>
          </p:contentPart>
        </mc:Choice>
        <mc:Fallback xmlns=""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F9AAEEF5-1FEE-4BCB-90F1-00C833EC1F45}"/>
                  </a:ext>
                </a:extLst>
              </p:cNvPr>
              <p:cNvPicPr/>
              <p:nvPr/>
            </p:nvPicPr>
            <p:blipFill>
              <a:blip r:embed="rId145"/>
              <a:stretch>
                <a:fillRect/>
              </a:stretch>
            </p:blipFill>
            <p:spPr>
              <a:xfrm>
                <a:off x="-330" y="2819827"/>
                <a:ext cx="618120" cy="81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6">
            <p14:nvContentPartPr>
              <p14:cNvPr id="112" name="Ink 111">
                <a:extLst>
                  <a:ext uri="{FF2B5EF4-FFF2-40B4-BE49-F238E27FC236}">
                    <a16:creationId xmlns:a16="http://schemas.microsoft.com/office/drawing/2014/main" id="{F961E73F-DFBF-4F52-B72B-2BA829CDCE70}"/>
                  </a:ext>
                </a:extLst>
              </p14:cNvPr>
              <p14:cNvContentPartPr/>
              <p14:nvPr/>
            </p14:nvContentPartPr>
            <p14:xfrm>
              <a:off x="6493350" y="1731907"/>
              <a:ext cx="1041480" cy="663840"/>
            </p14:xfrm>
          </p:contentPart>
        </mc:Choice>
        <mc:Fallback xmlns="">
          <p:pic>
            <p:nvPicPr>
              <p:cNvPr id="112" name="Ink 111">
                <a:extLst>
                  <a:ext uri="{FF2B5EF4-FFF2-40B4-BE49-F238E27FC236}">
                    <a16:creationId xmlns:a16="http://schemas.microsoft.com/office/drawing/2014/main" id="{F961E73F-DFBF-4F52-B72B-2BA829CDCE70}"/>
                  </a:ext>
                </a:extLst>
              </p:cNvPr>
              <p:cNvPicPr/>
              <p:nvPr/>
            </p:nvPicPr>
            <p:blipFill>
              <a:blip r:embed="rId147"/>
              <a:stretch>
                <a:fillRect/>
              </a:stretch>
            </p:blipFill>
            <p:spPr>
              <a:xfrm>
                <a:off x="6457350" y="1695907"/>
                <a:ext cx="1113120" cy="735480"/>
              </a:xfrm>
              <a:prstGeom prst="rect">
                <a:avLst/>
              </a:prstGeom>
            </p:spPr>
          </p:pic>
        </mc:Fallback>
      </mc:AlternateContent>
      <p:cxnSp>
        <p:nvCxnSpPr>
          <p:cNvPr id="4" name="Ευθεία γραμμή σύνδεσης 3">
            <a:extLst>
              <a:ext uri="{FF2B5EF4-FFF2-40B4-BE49-F238E27FC236}">
                <a16:creationId xmlns:a16="http://schemas.microsoft.com/office/drawing/2014/main" id="{BDE12CEA-715F-4380-85C4-A1B7F6E80A10}"/>
              </a:ext>
            </a:extLst>
          </p:cNvPr>
          <p:cNvCxnSpPr>
            <a:cxnSpLocks/>
          </p:cNvCxnSpPr>
          <p:nvPr/>
        </p:nvCxnSpPr>
        <p:spPr>
          <a:xfrm flipH="1" flipV="1">
            <a:off x="1568567" y="1909694"/>
            <a:ext cx="6204" cy="4223160"/>
          </a:xfrm>
          <a:prstGeom prst="line">
            <a:avLst/>
          </a:prstGeom>
          <a:ln w="57150">
            <a:solidFill>
              <a:srgbClr val="F489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Οβάλ 28">
            <a:extLst>
              <a:ext uri="{FF2B5EF4-FFF2-40B4-BE49-F238E27FC236}">
                <a16:creationId xmlns:a16="http://schemas.microsoft.com/office/drawing/2014/main" id="{9DD81309-1347-4247-943A-6FC984A013A8}"/>
              </a:ext>
            </a:extLst>
          </p:cNvPr>
          <p:cNvSpPr/>
          <p:nvPr/>
        </p:nvSpPr>
        <p:spPr>
          <a:xfrm>
            <a:off x="1565144" y="1388969"/>
            <a:ext cx="1037716" cy="1034280"/>
          </a:xfrm>
          <a:prstGeom prst="ellipse">
            <a:avLst/>
          </a:prstGeom>
          <a:solidFill>
            <a:srgbClr val="006600"/>
          </a:solidFill>
          <a:ln w="57150">
            <a:solidFill>
              <a:srgbClr val="F489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2" name="Ορθογώνιο 51">
            <a:extLst>
              <a:ext uri="{FF2B5EF4-FFF2-40B4-BE49-F238E27FC236}">
                <a16:creationId xmlns:a16="http://schemas.microsoft.com/office/drawing/2014/main" id="{26E53B4D-6E9C-428B-BDE8-7DD384165ECC}"/>
              </a:ext>
            </a:extLst>
          </p:cNvPr>
          <p:cNvSpPr/>
          <p:nvPr/>
        </p:nvSpPr>
        <p:spPr>
          <a:xfrm>
            <a:off x="3880246" y="498193"/>
            <a:ext cx="1014480" cy="54775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72" name="Ευθύγραμμο βέλος σύνδεσης 71">
            <a:extLst>
              <a:ext uri="{FF2B5EF4-FFF2-40B4-BE49-F238E27FC236}">
                <a16:creationId xmlns:a16="http://schemas.microsoft.com/office/drawing/2014/main" id="{AA5B9F36-FFEE-4A26-9518-967451273EED}"/>
              </a:ext>
            </a:extLst>
          </p:cNvPr>
          <p:cNvCxnSpPr>
            <a:cxnSpLocks/>
          </p:cNvCxnSpPr>
          <p:nvPr/>
        </p:nvCxnSpPr>
        <p:spPr>
          <a:xfrm>
            <a:off x="2602860" y="2031929"/>
            <a:ext cx="0" cy="648000"/>
          </a:xfrm>
          <a:prstGeom prst="straightConnector1">
            <a:avLst/>
          </a:prstGeom>
          <a:ln w="19050">
            <a:solidFill>
              <a:srgbClr val="F4891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Βέλος: Κάτω 74">
            <a:extLst>
              <a:ext uri="{FF2B5EF4-FFF2-40B4-BE49-F238E27FC236}">
                <a16:creationId xmlns:a16="http://schemas.microsoft.com/office/drawing/2014/main" id="{C2769EC9-7050-4B91-B779-4B520A59FB04}"/>
              </a:ext>
            </a:extLst>
          </p:cNvPr>
          <p:cNvSpPr/>
          <p:nvPr/>
        </p:nvSpPr>
        <p:spPr>
          <a:xfrm>
            <a:off x="2530321" y="1954430"/>
            <a:ext cx="145079" cy="733183"/>
          </a:xfrm>
          <a:prstGeom prst="downArrow">
            <a:avLst/>
          </a:prstGeom>
          <a:solidFill>
            <a:srgbClr val="F489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0" name="Βέλος: Κάτω 159">
            <a:extLst>
              <a:ext uri="{FF2B5EF4-FFF2-40B4-BE49-F238E27FC236}">
                <a16:creationId xmlns:a16="http://schemas.microsoft.com/office/drawing/2014/main" id="{4C640131-2406-4145-9019-C7F480FA2D9C}"/>
              </a:ext>
            </a:extLst>
          </p:cNvPr>
          <p:cNvSpPr/>
          <p:nvPr/>
        </p:nvSpPr>
        <p:spPr>
          <a:xfrm>
            <a:off x="4933891" y="414083"/>
            <a:ext cx="143820" cy="5699900"/>
          </a:xfrm>
          <a:prstGeom prst="downArrow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1" name="Οβάλ 160">
            <a:extLst>
              <a:ext uri="{FF2B5EF4-FFF2-40B4-BE49-F238E27FC236}">
                <a16:creationId xmlns:a16="http://schemas.microsoft.com/office/drawing/2014/main" id="{8986E117-80A4-4081-AAF3-70EB667F348B}"/>
              </a:ext>
            </a:extLst>
          </p:cNvPr>
          <p:cNvSpPr/>
          <p:nvPr/>
        </p:nvSpPr>
        <p:spPr>
          <a:xfrm>
            <a:off x="3974069" y="16366"/>
            <a:ext cx="1037716" cy="1034280"/>
          </a:xfrm>
          <a:prstGeom prst="ellipse">
            <a:avLst/>
          </a:prstGeom>
          <a:solidFill>
            <a:srgbClr val="006600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86" name="Ευθεία γραμμή σύνδεσης 85">
            <a:extLst>
              <a:ext uri="{FF2B5EF4-FFF2-40B4-BE49-F238E27FC236}">
                <a16:creationId xmlns:a16="http://schemas.microsoft.com/office/drawing/2014/main" id="{A9C02FB9-7426-4976-ADAA-17D8360E00BD}"/>
              </a:ext>
            </a:extLst>
          </p:cNvPr>
          <p:cNvCxnSpPr>
            <a:cxnSpLocks/>
          </p:cNvCxnSpPr>
          <p:nvPr/>
        </p:nvCxnSpPr>
        <p:spPr>
          <a:xfrm flipH="1" flipV="1">
            <a:off x="3992846" y="453366"/>
            <a:ext cx="13708" cy="2240842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Ορθογώνιο 87">
            <a:extLst>
              <a:ext uri="{FF2B5EF4-FFF2-40B4-BE49-F238E27FC236}">
                <a16:creationId xmlns:a16="http://schemas.microsoft.com/office/drawing/2014/main" id="{61C9088C-ED1B-4185-9C65-B8260933D716}"/>
              </a:ext>
            </a:extLst>
          </p:cNvPr>
          <p:cNvSpPr/>
          <p:nvPr/>
        </p:nvSpPr>
        <p:spPr>
          <a:xfrm>
            <a:off x="1602296" y="1920440"/>
            <a:ext cx="967084" cy="543072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2" name="Ορθογώνιο 161">
            <a:extLst>
              <a:ext uri="{FF2B5EF4-FFF2-40B4-BE49-F238E27FC236}">
                <a16:creationId xmlns:a16="http://schemas.microsoft.com/office/drawing/2014/main" id="{C66E0589-2BB7-47A8-A644-2FD7AE3E5FAE}"/>
              </a:ext>
            </a:extLst>
          </p:cNvPr>
          <p:cNvSpPr/>
          <p:nvPr/>
        </p:nvSpPr>
        <p:spPr>
          <a:xfrm>
            <a:off x="4043222" y="547174"/>
            <a:ext cx="930416" cy="543072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E89339B2-38C0-4A49-8EF0-3F60D48D0CE1}"/>
              </a:ext>
            </a:extLst>
          </p:cNvPr>
          <p:cNvSpPr txBox="1"/>
          <p:nvPr/>
        </p:nvSpPr>
        <p:spPr>
          <a:xfrm>
            <a:off x="720513" y="3809537"/>
            <a:ext cx="788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48914"/>
                </a:solidFill>
              </a:rPr>
              <a:t>Stokes</a:t>
            </a:r>
            <a:endParaRPr lang="el-GR" dirty="0">
              <a:solidFill>
                <a:srgbClr val="F48914"/>
              </a:solidFill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D477BAEF-7BD4-42D6-9421-E6E55B9B77BD}"/>
              </a:ext>
            </a:extLst>
          </p:cNvPr>
          <p:cNvSpPr txBox="1"/>
          <p:nvPr/>
        </p:nvSpPr>
        <p:spPr>
          <a:xfrm>
            <a:off x="5140203" y="1087015"/>
            <a:ext cx="1294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66"/>
                </a:solidFill>
              </a:rPr>
              <a:t>Anti -Stokes</a:t>
            </a:r>
            <a:endParaRPr lang="el-GR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00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0DEC691-9C5B-4194-8BCA-E18384EA7724}"/>
                  </a:ext>
                </a:extLst>
              </p:cNvPr>
              <p:cNvSpPr txBox="1"/>
              <p:nvPr/>
            </p:nvSpPr>
            <p:spPr>
              <a:xfrm>
                <a:off x="609600" y="361919"/>
                <a:ext cx="10410825" cy="8953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3. Να υπολογιστεί η ενέργεια μηδενικού σημείου ενός αρμονικού ταλαντωτή, με </a:t>
                </a:r>
                <a:r>
                  <a:rPr lang="el-GR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ανηγμένη</a:t>
                </a:r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μάζα </a:t>
                </a:r>
                <a14:m>
                  <m:oMath xmlns:m="http://schemas.openxmlformats.org/officeDocument/2006/math">
                    <m:r>
                      <a:rPr lang="el-GR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2,33×1</m:t>
                    </m:r>
                    <m:sSup>
                      <m:sSupPr>
                        <m:ctrl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−26</m:t>
                        </m:r>
                      </m:sup>
                    </m:sSup>
                    <m:r>
                      <m:rPr>
                        <m:nor/>
                      </m:rP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kg</m:t>
                    </m:r>
                  </m:oMath>
                </a14:m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και σταθερά δύναμης ίση με </a:t>
                </a:r>
                <a14:m>
                  <m:oMath xmlns:m="http://schemas.openxmlformats.org/officeDocument/2006/math">
                    <m:r>
                      <a:rPr lang="el-GR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155</m:t>
                    </m:r>
                    <m:r>
                      <m:rPr>
                        <m:nor/>
                      </m:rPr>
                      <a:rPr lang="el-GR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N</m:t>
                    </m:r>
                    <m:r>
                      <m:rPr>
                        <m:nor/>
                      </m:rP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m</m:t>
                        </m:r>
                      </m:e>
                      <m:sup>
                        <m:r>
                          <m:rPr>
                            <m:nor/>
                          </m:r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l-GR" sz="24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0DEC691-9C5B-4194-8BCA-E18384EA77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61919"/>
                <a:ext cx="10410825" cy="895373"/>
              </a:xfrm>
              <a:prstGeom prst="rect">
                <a:avLst/>
              </a:prstGeom>
              <a:blipFill>
                <a:blip r:embed="rId2"/>
                <a:stretch>
                  <a:fillRect l="-878" t="-5442" r="-878" b="-1496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0475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0DEC691-9C5B-4194-8BCA-E18384EA7724}"/>
                  </a:ext>
                </a:extLst>
              </p:cNvPr>
              <p:cNvSpPr txBox="1"/>
              <p:nvPr/>
            </p:nvSpPr>
            <p:spPr>
              <a:xfrm>
                <a:off x="609600" y="361919"/>
                <a:ext cx="10410825" cy="8953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3. Να υπολογιστεί η ενέργεια μηδενικού σημείου ενός αρμονικού ταλαντωτή, με </a:t>
                </a:r>
                <a:r>
                  <a:rPr kumimoji="0" lang="el-GR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ανηγμένη</a:t>
                </a: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μάζα </a:t>
                </a:r>
                <a14:m>
                  <m:oMath xmlns:m="http://schemas.openxmlformats.org/officeDocument/2006/math">
                    <m:r>
                      <a:rPr kumimoji="0" lang="el-GR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2,33×1</m:t>
                    </m:r>
                    <m:sSup>
                      <m:sSupPr>
                        <m:ctrlP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0</m:t>
                        </m:r>
                      </m:e>
                      <m:sup>
                        <m: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−26</m:t>
                        </m:r>
                      </m:sup>
                    </m:sSup>
                    <m:r>
                      <m:rPr>
                        <m:nor/>
                      </m:rPr>
                      <a:rPr kumimoji="0" 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r>
                      <m:rPr>
                        <m:nor/>
                      </m:rPr>
                      <a:rPr kumimoji="0" 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kg</m:t>
                    </m:r>
                  </m:oMath>
                </a14:m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και σταθερά δύναμης ίση με </a:t>
                </a:r>
                <a14:m>
                  <m:oMath xmlns:m="http://schemas.openxmlformats.org/officeDocument/2006/math">
                    <m:r>
                      <a:rPr kumimoji="0" lang="el-GR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155</m:t>
                    </m:r>
                    <m:r>
                      <m:rPr>
                        <m:nor/>
                      </m:rPr>
                      <a:rPr kumimoji="0" lang="el-GR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r>
                      <m:rPr>
                        <m:nor/>
                      </m:rPr>
                      <a:rPr kumimoji="0" 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N</m:t>
                    </m:r>
                    <m:r>
                      <m:rPr>
                        <m:nor/>
                      </m:rPr>
                      <a:rPr kumimoji="0" 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sSup>
                      <m:sSupPr>
                        <m:ctrlP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kumimoji="0" lang="en-US" sz="24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m</m:t>
                        </m:r>
                      </m:e>
                      <m:sup>
                        <m:r>
                          <m:rPr>
                            <m:nor/>
                          </m:rP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kumimoji="0" lang="el-GR" sz="24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1</m:t>
                        </m:r>
                      </m:sup>
                    </m:sSup>
                  </m:oMath>
                </a14:m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0DEC691-9C5B-4194-8BCA-E18384EA77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61919"/>
                <a:ext cx="10410825" cy="895373"/>
              </a:xfrm>
              <a:prstGeom prst="rect">
                <a:avLst/>
              </a:prstGeom>
              <a:blipFill>
                <a:blip r:embed="rId2"/>
                <a:stretch>
                  <a:fillRect l="-878" t="-5442" r="-878" b="-1496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AE6F30F-87D2-49E0-A4C3-21025D85C250}"/>
                  </a:ext>
                </a:extLst>
              </p:cNvPr>
              <p:cNvSpPr txBox="1"/>
              <p:nvPr/>
            </p:nvSpPr>
            <p:spPr>
              <a:xfrm>
                <a:off x="540478" y="2630822"/>
                <a:ext cx="10772775" cy="18226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𝐸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𝜐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+</m:t>
                          </m:r>
                          <m:f>
                            <m:f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h</m:t>
                      </m:r>
                      <m:sSub>
                        <m:sSub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𝜈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𝜄𝜎𝜊𝜌</m:t>
                          </m:r>
                        </m:sub>
                      </m:sSub>
                    </m:oMath>
                  </m:oMathPara>
                </a14:m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  <a:p>
                <a:pPr marL="22860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</a:t>
                </a:r>
              </a:p>
              <a:p>
                <a:pPr marL="22860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</a:t>
                </a: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</a:b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AE6F30F-87D2-49E0-A4C3-21025D85C2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78" y="2630822"/>
                <a:ext cx="10772775" cy="18226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6853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0DEC691-9C5B-4194-8BCA-E18384EA7724}"/>
                  </a:ext>
                </a:extLst>
              </p:cNvPr>
              <p:cNvSpPr txBox="1"/>
              <p:nvPr/>
            </p:nvSpPr>
            <p:spPr>
              <a:xfrm>
                <a:off x="609600" y="361919"/>
                <a:ext cx="10410825" cy="8953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3. Να υπολογιστεί η ενέργεια μηδενικού σημείου ενός αρμονικού ταλαντωτή, με </a:t>
                </a:r>
                <a:r>
                  <a:rPr kumimoji="0" lang="el-GR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ανηγμένη</a:t>
                </a: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μάζα </a:t>
                </a:r>
                <a14:m>
                  <m:oMath xmlns:m="http://schemas.openxmlformats.org/officeDocument/2006/math">
                    <m:r>
                      <a:rPr kumimoji="0" lang="el-GR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2</m:t>
                    </m:r>
                    <m:r>
                      <a:rPr kumimoji="0" lang="el-GR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.</m:t>
                    </m:r>
                    <m:r>
                      <a:rPr kumimoji="0" lang="el-GR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33×1</m:t>
                    </m:r>
                    <m:sSup>
                      <m:sSupPr>
                        <m:ctrlP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0</m:t>
                        </m:r>
                      </m:e>
                      <m:sup>
                        <m: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−26</m:t>
                        </m:r>
                      </m:sup>
                    </m:sSup>
                    <m:r>
                      <m:rPr>
                        <m:nor/>
                      </m:rPr>
                      <a:rPr kumimoji="0" 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r>
                      <m:rPr>
                        <m:nor/>
                      </m:rPr>
                      <a:rPr kumimoji="0" 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kg</m:t>
                    </m:r>
                  </m:oMath>
                </a14:m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και σταθερά δύναμης ίση με </a:t>
                </a:r>
                <a14:m>
                  <m:oMath xmlns:m="http://schemas.openxmlformats.org/officeDocument/2006/math">
                    <m:r>
                      <a:rPr kumimoji="0" lang="el-GR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155</m:t>
                    </m:r>
                    <m:r>
                      <m:rPr>
                        <m:nor/>
                      </m:rPr>
                      <a:rPr kumimoji="0" lang="el-GR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r>
                      <m:rPr>
                        <m:nor/>
                      </m:rPr>
                      <a:rPr kumimoji="0" 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N</m:t>
                    </m:r>
                    <m:r>
                      <m:rPr>
                        <m:nor/>
                      </m:rPr>
                      <a:rPr kumimoji="0" 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sSup>
                      <m:sSupPr>
                        <m:ctrlP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kumimoji="0" lang="en-US" sz="24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m</m:t>
                        </m:r>
                      </m:e>
                      <m:sup>
                        <m:r>
                          <m:rPr>
                            <m:nor/>
                          </m:rP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kumimoji="0" lang="el-GR" sz="24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1</m:t>
                        </m:r>
                      </m:sup>
                    </m:sSup>
                  </m:oMath>
                </a14:m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0DEC691-9C5B-4194-8BCA-E18384EA77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61919"/>
                <a:ext cx="10410825" cy="895373"/>
              </a:xfrm>
              <a:prstGeom prst="rect">
                <a:avLst/>
              </a:prstGeom>
              <a:blipFill>
                <a:blip r:embed="rId2"/>
                <a:stretch>
                  <a:fillRect l="-878" t="-5442" r="-878" b="-1496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AE6F30F-87D2-49E0-A4C3-21025D85C250}"/>
                  </a:ext>
                </a:extLst>
              </p:cNvPr>
              <p:cNvSpPr txBox="1"/>
              <p:nvPr/>
            </p:nvSpPr>
            <p:spPr>
              <a:xfrm>
                <a:off x="540478" y="2630822"/>
                <a:ext cx="10772775" cy="26495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𝐸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𝜐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+</m:t>
                          </m:r>
                          <m:f>
                            <m:f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h</m:t>
                      </m:r>
                      <m:sSub>
                        <m:sSub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𝜈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𝜄𝜎𝜊𝜌</m:t>
                          </m:r>
                        </m:sub>
                      </m:sSub>
                    </m:oMath>
                  </m:oMathPara>
                </a14:m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  <a:p>
                <a:pPr marL="22860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</a:t>
                </a:r>
              </a:p>
              <a:p>
                <a:pPr marL="22860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𝜈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𝜄𝜎𝜊𝜌</m:t>
                          </m:r>
                        </m:sub>
                      </m:sSub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2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𝜋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𝑘</m:t>
                              </m:r>
                            </m:num>
                            <m:den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𝜇</m:t>
                              </m:r>
                            </m:den>
                          </m:f>
                        </m:e>
                      </m:ra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2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𝜋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155</m:t>
                              </m:r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kumimoji="0" lang="el-G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kumimoji="0" lang="en-US" sz="1800" b="0" i="0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m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m:rPr>
                                      <m:nor/>
                                    </m:rPr>
                                    <a:rPr kumimoji="0" lang="en-US" sz="1800" b="0" i="0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1</m:t>
                                  </m:r>
                                </m:sup>
                              </m:sSup>
                            </m:num>
                            <m:den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kumimoji="0" lang="el-GR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.</m:t>
                              </m:r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33</m:t>
                              </m:r>
                              <m: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×</m:t>
                              </m:r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1</m:t>
                              </m:r>
                              <m:sSup>
                                <m:sSupPr>
                                  <m:ctrlPr>
                                    <a:rPr kumimoji="0" lang="el-G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kumimoji="0" lang="en-US" sz="1800" b="0" i="0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m:rPr>
                                      <m:nor/>
                                    </m:rPr>
                                    <a:rPr kumimoji="0" lang="en-US" sz="1800" b="0" i="0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26</m:t>
                                  </m:r>
                                </m:sup>
                              </m:sSup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kg</m:t>
                              </m:r>
                            </m:den>
                          </m:f>
                        </m:e>
                      </m:ra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=1</m:t>
                      </m:r>
                      <m:r>
                        <a:rPr kumimoji="0" lang="el-GR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.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298×</m:t>
                      </m:r>
                      <m:r>
                        <m:rPr>
                          <m:nor/>
                        </m:rP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1</m:t>
                      </m:r>
                      <m:sSup>
                        <m:sSup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0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13</m:t>
                          </m:r>
                        </m:sup>
                      </m:sSup>
                      <m:r>
                        <m:rPr>
                          <m:nor/>
                        </m:rP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s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  <a:p>
                <a:pPr marL="22860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 </a:t>
                </a: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</a:b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AE6F30F-87D2-49E0-A4C3-21025D85C2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78" y="2630822"/>
                <a:ext cx="10772775" cy="26495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040931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1244</Words>
  <Application>Microsoft Office PowerPoint</Application>
  <PresentationFormat>Ευρεία οθόνη</PresentationFormat>
  <Paragraphs>101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Times New Roman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Μπογοσιάν Σογομών</dc:creator>
  <cp:lastModifiedBy>Μπογοσιάν Σογομών</cp:lastModifiedBy>
  <cp:revision>23</cp:revision>
  <dcterms:created xsi:type="dcterms:W3CDTF">2020-11-19T18:10:37Z</dcterms:created>
  <dcterms:modified xsi:type="dcterms:W3CDTF">2023-11-30T19:15:42Z</dcterms:modified>
</cp:coreProperties>
</file>