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9" d="100"/>
          <a:sy n="69" d="100"/>
        </p:scale>
        <p:origin x="-102" y="-5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5C8E8-6AEE-46A0-BC66-164915D1E720}"/>
              </a:ext>
            </a:extLst>
          </p:cNvPr>
          <p:cNvSpPr txBox="1">
            <a:spLocks noGrp="1"/>
          </p:cNvSpPr>
          <p:nvPr>
            <p:ph type="ctrTitle"/>
          </p:nvPr>
        </p:nvSpPr>
        <p:spPr>
          <a:xfrm>
            <a:off x="1370694" y="1769537"/>
            <a:ext cx="9440037" cy="1828800"/>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xmlns="" id="{EACB9913-F49D-4F42-BC8E-7F09C48B82CC}"/>
              </a:ext>
            </a:extLst>
          </p:cNvPr>
          <p:cNvSpPr txBox="1">
            <a:spLocks noGrp="1"/>
          </p:cNvSpPr>
          <p:nvPr>
            <p:ph type="subTitle" idx="1"/>
          </p:nvPr>
        </p:nvSpPr>
        <p:spPr>
          <a:xfrm>
            <a:off x="1370694" y="3773491"/>
            <a:ext cx="9440037" cy="1049868"/>
          </a:xfrm>
        </p:spPr>
        <p:txBody>
          <a:bodyPr anchorCtr="1"/>
          <a:lstStyle>
            <a:lvl1pPr marL="0" indent="0" algn="ctr">
              <a:buNone/>
              <a:defRPr>
                <a:solidFill>
                  <a:srgbClr val="FFFFFF"/>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xmlns="" id="{3D003DC2-E957-444B-99C8-56C574615740}"/>
              </a:ext>
            </a:extLst>
          </p:cNvPr>
          <p:cNvSpPr txBox="1">
            <a:spLocks noGrp="1"/>
          </p:cNvSpPr>
          <p:nvPr>
            <p:ph type="dt" sz="half" idx="7"/>
          </p:nvPr>
        </p:nvSpPr>
        <p:spPr/>
        <p:txBody>
          <a:bodyPr/>
          <a:lstStyle>
            <a:lvl1pPr>
              <a:defRPr/>
            </a:lvl1pPr>
          </a:lstStyle>
          <a:p>
            <a:pPr lvl="0"/>
            <a:fld id="{8615A39B-20DB-458F-997C-A61EE47B4B9F}" type="datetime1">
              <a:rPr lang="en-US"/>
              <a:pPr lvl="0"/>
              <a:t>12/4/2019</a:t>
            </a:fld>
            <a:endParaRPr lang="en-US"/>
          </a:p>
        </p:txBody>
      </p:sp>
      <p:sp>
        <p:nvSpPr>
          <p:cNvPr id="5" name="Footer Placeholder 4">
            <a:extLst>
              <a:ext uri="{FF2B5EF4-FFF2-40B4-BE49-F238E27FC236}">
                <a16:creationId xmlns:a16="http://schemas.microsoft.com/office/drawing/2014/main" xmlns="" id="{84FD9DB6-BF39-45F5-A5A0-CC18DED9693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D4257C48-76AE-42B3-9142-40ECAAF7B7CE}"/>
              </a:ext>
            </a:extLst>
          </p:cNvPr>
          <p:cNvSpPr txBox="1">
            <a:spLocks noGrp="1"/>
          </p:cNvSpPr>
          <p:nvPr>
            <p:ph type="sldNum" sz="quarter" idx="8"/>
          </p:nvPr>
        </p:nvSpPr>
        <p:spPr/>
        <p:txBody>
          <a:bodyPr/>
          <a:lstStyle>
            <a:lvl1pPr>
              <a:defRPr/>
            </a:lvl1pPr>
          </a:lstStyle>
          <a:p>
            <a:pPr lvl="0"/>
            <a:fld id="{A271E664-3B90-4E44-A548-F290426670AD}" type="slidenum">
              <a:t>‹#›</a:t>
            </a:fld>
            <a:endParaRPr lang="en-US"/>
          </a:p>
        </p:txBody>
      </p:sp>
    </p:spTree>
    <p:extLst>
      <p:ext uri="{BB962C8B-B14F-4D97-AF65-F5344CB8AC3E}">
        <p14:creationId xmlns:p14="http://schemas.microsoft.com/office/powerpoint/2010/main" val="210923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 name="Picture 15" descr="Slate-V2-HD-panoPhotoInset.png">
            <a:extLst>
              <a:ext uri="{FF2B5EF4-FFF2-40B4-BE49-F238E27FC236}">
                <a16:creationId xmlns:a16="http://schemas.microsoft.com/office/drawing/2014/main" xmlns="" id="{4D819AE8-A0FF-4EDF-9B92-6D0AC901DB60}"/>
              </a:ext>
            </a:extLst>
          </p:cNvPr>
          <p:cNvPicPr>
            <a:picLocks noChangeAspect="1"/>
          </p:cNvPicPr>
          <p:nvPr/>
        </p:nvPicPr>
        <p:blipFill>
          <a:blip r:embed="rId2"/>
          <a:stretch>
            <a:fillRect/>
          </a:stretch>
        </p:blipFill>
        <p:spPr>
          <a:xfrm>
            <a:off x="1013886" y="547807"/>
            <a:ext cx="10141802" cy="3816806"/>
          </a:xfrm>
          <a:prstGeom prst="rect">
            <a:avLst/>
          </a:prstGeom>
          <a:noFill/>
          <a:ln cap="rnd">
            <a:noFill/>
          </a:ln>
        </p:spPr>
      </p:pic>
      <p:sp>
        <p:nvSpPr>
          <p:cNvPr id="3" name="Title 1">
            <a:extLst>
              <a:ext uri="{FF2B5EF4-FFF2-40B4-BE49-F238E27FC236}">
                <a16:creationId xmlns:a16="http://schemas.microsoft.com/office/drawing/2014/main" xmlns="" id="{BB0D9540-A225-45FE-899A-C32F6B37FF10}"/>
              </a:ext>
            </a:extLst>
          </p:cNvPr>
          <p:cNvSpPr txBox="1">
            <a:spLocks noGrp="1"/>
          </p:cNvSpPr>
          <p:nvPr>
            <p:ph type="title"/>
          </p:nvPr>
        </p:nvSpPr>
        <p:spPr>
          <a:xfrm>
            <a:off x="913805" y="4565251"/>
            <a:ext cx="10355323" cy="543473"/>
          </a:xfrm>
        </p:spPr>
        <p:txBody>
          <a:bodyPr anchor="b"/>
          <a:lstStyle>
            <a:lvl1pPr>
              <a:defRPr sz="2800"/>
            </a:lvl1pPr>
          </a:lstStyle>
          <a:p>
            <a:pPr lvl="0"/>
            <a:r>
              <a:rPr lang="en-US"/>
              <a:t>Click to edit Master title style</a:t>
            </a:r>
          </a:p>
        </p:txBody>
      </p:sp>
      <p:sp>
        <p:nvSpPr>
          <p:cNvPr id="4" name="Picture Placeholder 2">
            <a:extLst>
              <a:ext uri="{FF2B5EF4-FFF2-40B4-BE49-F238E27FC236}">
                <a16:creationId xmlns:a16="http://schemas.microsoft.com/office/drawing/2014/main" xmlns="" id="{410C0FDC-D06D-453E-89F0-74ED14D34206}"/>
              </a:ext>
            </a:extLst>
          </p:cNvPr>
          <p:cNvSpPr txBox="1">
            <a:spLocks noGrp="1"/>
          </p:cNvSpPr>
          <p:nvPr>
            <p:ph type="pic" idx="4294967295"/>
          </p:nvPr>
        </p:nvSpPr>
        <p:spPr>
          <a:xfrm>
            <a:off x="1169353" y="695008"/>
            <a:ext cx="9845344" cy="3525670"/>
          </a:xfrm>
          <a:effectLst>
            <a:outerShdw dist="25399" dir="4439558" algn="tl">
              <a:srgbClr val="000000">
                <a:alpha val="36000"/>
              </a:srgbClr>
            </a:outerShdw>
          </a:effectLst>
        </p:spPr>
        <p:txBody>
          <a:bodyPr anchorCtr="1"/>
          <a:lstStyle>
            <a:lvl1pPr marL="0" indent="0" algn="ctr">
              <a:buNone/>
              <a:defRPr/>
            </a:lvl1pPr>
          </a:lstStyle>
          <a:p>
            <a:pPr lvl="0"/>
            <a:r>
              <a:rPr lang="en-US"/>
              <a:t>Click icon to add picture</a:t>
            </a:r>
          </a:p>
        </p:txBody>
      </p:sp>
      <p:sp>
        <p:nvSpPr>
          <p:cNvPr id="5" name="Text Placeholder 3">
            <a:extLst>
              <a:ext uri="{FF2B5EF4-FFF2-40B4-BE49-F238E27FC236}">
                <a16:creationId xmlns:a16="http://schemas.microsoft.com/office/drawing/2014/main" xmlns="" id="{2099529B-C303-477C-B0E7-ADD20A72CBE1}"/>
              </a:ext>
            </a:extLst>
          </p:cNvPr>
          <p:cNvSpPr txBox="1">
            <a:spLocks noGrp="1"/>
          </p:cNvSpPr>
          <p:nvPr>
            <p:ph type="body" idx="4294967295"/>
          </p:nvPr>
        </p:nvSpPr>
        <p:spPr>
          <a:xfrm>
            <a:off x="913796" y="5247732"/>
            <a:ext cx="10353760" cy="543473"/>
          </a:xfrm>
        </p:spPr>
        <p:txBody>
          <a:bodyPr anchorCtr="1"/>
          <a:lstStyle>
            <a:lvl1pPr marL="0" indent="0" algn="ctr">
              <a:spcBef>
                <a:spcPts val="400"/>
              </a:spcBef>
              <a:buNone/>
              <a:defRPr sz="1600"/>
            </a:lvl1pPr>
          </a:lstStyle>
          <a:p>
            <a:pPr lvl="0"/>
            <a:r>
              <a:rPr lang="en-US"/>
              <a:t>Click to edit Master text styles</a:t>
            </a:r>
          </a:p>
        </p:txBody>
      </p:sp>
      <p:sp>
        <p:nvSpPr>
          <p:cNvPr id="6" name="Date Placeholder 4">
            <a:extLst>
              <a:ext uri="{FF2B5EF4-FFF2-40B4-BE49-F238E27FC236}">
                <a16:creationId xmlns:a16="http://schemas.microsoft.com/office/drawing/2014/main" xmlns="" id="{E90331D4-8460-4B49-9D80-3551DF43CBEB}"/>
              </a:ext>
            </a:extLst>
          </p:cNvPr>
          <p:cNvSpPr txBox="1">
            <a:spLocks noGrp="1"/>
          </p:cNvSpPr>
          <p:nvPr>
            <p:ph type="dt" sz="half" idx="7"/>
          </p:nvPr>
        </p:nvSpPr>
        <p:spPr/>
        <p:txBody>
          <a:bodyPr/>
          <a:lstStyle>
            <a:lvl1pPr>
              <a:defRPr/>
            </a:lvl1pPr>
          </a:lstStyle>
          <a:p>
            <a:pPr lvl="0"/>
            <a:fld id="{1AAAEE9D-0518-4480-86EF-69F20DEED044}" type="datetime1">
              <a:rPr lang="en-US"/>
              <a:pPr lvl="0"/>
              <a:t>12/4/2019</a:t>
            </a:fld>
            <a:endParaRPr lang="en-US"/>
          </a:p>
        </p:txBody>
      </p:sp>
      <p:sp>
        <p:nvSpPr>
          <p:cNvPr id="7" name="Footer Placeholder 5">
            <a:extLst>
              <a:ext uri="{FF2B5EF4-FFF2-40B4-BE49-F238E27FC236}">
                <a16:creationId xmlns:a16="http://schemas.microsoft.com/office/drawing/2014/main" xmlns="" id="{06B327E8-C963-4FCE-A357-3171630A01FC}"/>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xmlns="" id="{49CCB73F-A46F-43E2-A1DB-B12D05F40149}"/>
              </a:ext>
            </a:extLst>
          </p:cNvPr>
          <p:cNvSpPr txBox="1">
            <a:spLocks noGrp="1"/>
          </p:cNvSpPr>
          <p:nvPr>
            <p:ph type="sldNum" sz="quarter" idx="8"/>
          </p:nvPr>
        </p:nvSpPr>
        <p:spPr/>
        <p:txBody>
          <a:bodyPr/>
          <a:lstStyle>
            <a:lvl1pPr>
              <a:defRPr/>
            </a:lvl1pPr>
          </a:lstStyle>
          <a:p>
            <a:pPr lvl="0"/>
            <a:fld id="{B0724022-5601-4AE0-9F30-1A1ADF113489}" type="slidenum">
              <a:t>‹#›</a:t>
            </a:fld>
            <a:endParaRPr lang="en-US"/>
          </a:p>
        </p:txBody>
      </p:sp>
    </p:spTree>
    <p:extLst>
      <p:ext uri="{BB962C8B-B14F-4D97-AF65-F5344CB8AC3E}">
        <p14:creationId xmlns:p14="http://schemas.microsoft.com/office/powerpoint/2010/main" val="243551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BAB97-8EF1-4F0E-9554-4FA50290A3AE}"/>
              </a:ext>
            </a:extLst>
          </p:cNvPr>
          <p:cNvSpPr txBox="1">
            <a:spLocks noGrp="1"/>
          </p:cNvSpPr>
          <p:nvPr>
            <p:ph type="title"/>
          </p:nvPr>
        </p:nvSpPr>
        <p:spPr>
          <a:xfrm>
            <a:off x="913796" y="608432"/>
            <a:ext cx="10353760" cy="3534348"/>
          </a:xfrm>
        </p:spPr>
        <p:txBody>
          <a:bodyPr/>
          <a:lstStyle>
            <a:lvl1pPr>
              <a:defRPr/>
            </a:lvl1pPr>
          </a:lstStyle>
          <a:p>
            <a:pPr lvl="0"/>
            <a:r>
              <a:rPr lang="en-US"/>
              <a:t>Click to edit Master title style</a:t>
            </a:r>
          </a:p>
        </p:txBody>
      </p:sp>
      <p:sp>
        <p:nvSpPr>
          <p:cNvPr id="3" name="Text Placeholder 3">
            <a:extLst>
              <a:ext uri="{FF2B5EF4-FFF2-40B4-BE49-F238E27FC236}">
                <a16:creationId xmlns:a16="http://schemas.microsoft.com/office/drawing/2014/main" xmlns="" id="{3E8C028D-BE5E-487C-979F-F74D38D84730}"/>
              </a:ext>
            </a:extLst>
          </p:cNvPr>
          <p:cNvSpPr txBox="1">
            <a:spLocks noGrp="1"/>
          </p:cNvSpPr>
          <p:nvPr>
            <p:ph type="body" idx="4294967295"/>
          </p:nvPr>
        </p:nvSpPr>
        <p:spPr>
          <a:xfrm>
            <a:off x="913796" y="4295183"/>
            <a:ext cx="10353760" cy="1501828"/>
          </a:xfrm>
        </p:spPr>
        <p:txBody>
          <a:bodyPr anchor="ctr" anchorCtr="1"/>
          <a:lstStyle>
            <a:lvl1pPr marL="0" indent="0" algn="ctr">
              <a:spcBef>
                <a:spcPts val="400"/>
              </a:spcBef>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xmlns="" id="{5501D667-B2A0-4C69-8E6D-D517FEC8961C}"/>
              </a:ext>
            </a:extLst>
          </p:cNvPr>
          <p:cNvSpPr txBox="1">
            <a:spLocks noGrp="1"/>
          </p:cNvSpPr>
          <p:nvPr>
            <p:ph type="dt" sz="half" idx="7"/>
          </p:nvPr>
        </p:nvSpPr>
        <p:spPr/>
        <p:txBody>
          <a:bodyPr/>
          <a:lstStyle>
            <a:lvl1pPr>
              <a:defRPr/>
            </a:lvl1pPr>
          </a:lstStyle>
          <a:p>
            <a:pPr lvl="0"/>
            <a:fld id="{2C80D5DE-783F-47B5-BAA5-07803490CA87}" type="datetime1">
              <a:rPr lang="en-US"/>
              <a:pPr lvl="0"/>
              <a:t>12/4/2019</a:t>
            </a:fld>
            <a:endParaRPr lang="en-US"/>
          </a:p>
        </p:txBody>
      </p:sp>
      <p:sp>
        <p:nvSpPr>
          <p:cNvPr id="5" name="Footer Placeholder 5">
            <a:extLst>
              <a:ext uri="{FF2B5EF4-FFF2-40B4-BE49-F238E27FC236}">
                <a16:creationId xmlns:a16="http://schemas.microsoft.com/office/drawing/2014/main" xmlns="" id="{022650D2-829E-4AEC-A4F2-B907ABA9A771}"/>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xmlns="" id="{245EAC48-7C18-49E1-B902-84D9248AA47D}"/>
              </a:ext>
            </a:extLst>
          </p:cNvPr>
          <p:cNvSpPr txBox="1">
            <a:spLocks noGrp="1"/>
          </p:cNvSpPr>
          <p:nvPr>
            <p:ph type="sldNum" sz="quarter" idx="8"/>
          </p:nvPr>
        </p:nvSpPr>
        <p:spPr/>
        <p:txBody>
          <a:bodyPr/>
          <a:lstStyle>
            <a:lvl1pPr>
              <a:defRPr/>
            </a:lvl1pPr>
          </a:lstStyle>
          <a:p>
            <a:pPr lvl="0"/>
            <a:fld id="{E4161E31-75E1-490D-8534-CBA8DED79EE1}" type="slidenum">
              <a:t>‹#›</a:t>
            </a:fld>
            <a:endParaRPr lang="en-US"/>
          </a:p>
        </p:txBody>
      </p:sp>
    </p:spTree>
    <p:extLst>
      <p:ext uri="{BB962C8B-B14F-4D97-AF65-F5344CB8AC3E}">
        <p14:creationId xmlns:p14="http://schemas.microsoft.com/office/powerpoint/2010/main" val="36894938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91A74-EDEC-4B2E-B6CE-BC94EF70D5CF}"/>
              </a:ext>
            </a:extLst>
          </p:cNvPr>
          <p:cNvSpPr txBox="1">
            <a:spLocks noGrp="1"/>
          </p:cNvSpPr>
          <p:nvPr>
            <p:ph type="title"/>
          </p:nvPr>
        </p:nvSpPr>
        <p:spPr>
          <a:xfrm>
            <a:off x="1446215" y="609603"/>
            <a:ext cx="9302748" cy="2992904"/>
          </a:xfrm>
        </p:spPr>
        <p:txBody>
          <a:bodyPr/>
          <a:lstStyle>
            <a:lvl1pPr>
              <a:defRPr sz="3600"/>
            </a:lvl1pPr>
          </a:lstStyle>
          <a:p>
            <a:pPr lvl="0"/>
            <a:r>
              <a:rPr lang="en-US"/>
              <a:t>Click to edit Master title style</a:t>
            </a:r>
          </a:p>
        </p:txBody>
      </p:sp>
      <p:sp>
        <p:nvSpPr>
          <p:cNvPr id="3" name="Text Placeholder 3">
            <a:extLst>
              <a:ext uri="{FF2B5EF4-FFF2-40B4-BE49-F238E27FC236}">
                <a16:creationId xmlns:a16="http://schemas.microsoft.com/office/drawing/2014/main" xmlns="" id="{1F5A79D0-E55E-4D09-BC1F-6B83B2E1DA5D}"/>
              </a:ext>
            </a:extLst>
          </p:cNvPr>
          <p:cNvSpPr txBox="1">
            <a:spLocks noGrp="1"/>
          </p:cNvSpPr>
          <p:nvPr>
            <p:ph type="body" idx="4294967295"/>
          </p:nvPr>
        </p:nvSpPr>
        <p:spPr>
          <a:xfrm>
            <a:off x="1720644" y="3610032"/>
            <a:ext cx="8752298" cy="532747"/>
          </a:xfrm>
        </p:spPr>
        <p:txBody>
          <a:bodyPr/>
          <a:lstStyle>
            <a:lvl1pPr marL="0" indent="0" algn="r">
              <a:spcBef>
                <a:spcPts val="300"/>
              </a:spcBef>
              <a:buNone/>
              <a:defRPr sz="1400"/>
            </a:lvl1pPr>
          </a:lstStyle>
          <a:p>
            <a:pPr lvl="0"/>
            <a:r>
              <a:rPr lang="en-US"/>
              <a:t>Click to edit Master text styles</a:t>
            </a:r>
          </a:p>
        </p:txBody>
      </p:sp>
      <p:sp>
        <p:nvSpPr>
          <p:cNvPr id="4" name="Text Placeholder 3">
            <a:extLst>
              <a:ext uri="{FF2B5EF4-FFF2-40B4-BE49-F238E27FC236}">
                <a16:creationId xmlns:a16="http://schemas.microsoft.com/office/drawing/2014/main" xmlns="" id="{37B59DE7-AB62-4A49-9B8B-6B7FA184388E}"/>
              </a:ext>
            </a:extLst>
          </p:cNvPr>
          <p:cNvSpPr txBox="1">
            <a:spLocks noGrp="1"/>
          </p:cNvSpPr>
          <p:nvPr>
            <p:ph type="body" idx="4294967295"/>
          </p:nvPr>
        </p:nvSpPr>
        <p:spPr>
          <a:xfrm>
            <a:off x="913796" y="4304355"/>
            <a:ext cx="10353760" cy="1489493"/>
          </a:xfrm>
        </p:spPr>
        <p:txBody>
          <a:bodyPr anchor="ct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814D0FF5-FC2E-4D35-838C-5BE606CB7AF6}"/>
              </a:ext>
            </a:extLst>
          </p:cNvPr>
          <p:cNvSpPr txBox="1">
            <a:spLocks noGrp="1"/>
          </p:cNvSpPr>
          <p:nvPr>
            <p:ph type="dt" sz="half" idx="7"/>
          </p:nvPr>
        </p:nvSpPr>
        <p:spPr/>
        <p:txBody>
          <a:bodyPr/>
          <a:lstStyle>
            <a:lvl1pPr>
              <a:defRPr/>
            </a:lvl1pPr>
          </a:lstStyle>
          <a:p>
            <a:pPr lvl="0"/>
            <a:fld id="{0E9A70DD-9C59-40F0-A648-76F53798B2D8}" type="datetime1">
              <a:rPr lang="en-US"/>
              <a:pPr lvl="0"/>
              <a:t>12/4/2019</a:t>
            </a:fld>
            <a:endParaRPr lang="en-US"/>
          </a:p>
        </p:txBody>
      </p:sp>
      <p:sp>
        <p:nvSpPr>
          <p:cNvPr id="6" name="Footer Placeholder 5">
            <a:extLst>
              <a:ext uri="{FF2B5EF4-FFF2-40B4-BE49-F238E27FC236}">
                <a16:creationId xmlns:a16="http://schemas.microsoft.com/office/drawing/2014/main" xmlns="" id="{4A47C16B-7177-4EC7-9CDB-4D7EE815D14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0C89BC28-5019-49AB-870E-A2CA9531B36B}"/>
              </a:ext>
            </a:extLst>
          </p:cNvPr>
          <p:cNvSpPr txBox="1">
            <a:spLocks noGrp="1"/>
          </p:cNvSpPr>
          <p:nvPr>
            <p:ph type="sldNum" sz="quarter" idx="8"/>
          </p:nvPr>
        </p:nvSpPr>
        <p:spPr/>
        <p:txBody>
          <a:bodyPr/>
          <a:lstStyle>
            <a:lvl1pPr>
              <a:defRPr/>
            </a:lvl1pPr>
          </a:lstStyle>
          <a:p>
            <a:pPr lvl="0"/>
            <a:fld id="{EA8ABAF3-8183-4272-B9AE-8358BA051418}" type="slidenum">
              <a:t>‹#›</a:t>
            </a:fld>
            <a:endParaRPr lang="en-US"/>
          </a:p>
        </p:txBody>
      </p:sp>
      <p:sp>
        <p:nvSpPr>
          <p:cNvPr id="8" name="TextBox 10">
            <a:extLst>
              <a:ext uri="{FF2B5EF4-FFF2-40B4-BE49-F238E27FC236}">
                <a16:creationId xmlns:a16="http://schemas.microsoft.com/office/drawing/2014/main" xmlns="" id="{82AB681E-F8FB-4C00-B4C8-F0F74466C6AB}"/>
              </a:ext>
            </a:extLst>
          </p:cNvPr>
          <p:cNvSpPr txBox="1"/>
          <p:nvPr/>
        </p:nvSpPr>
        <p:spPr>
          <a:xfrm>
            <a:off x="990596" y="884791"/>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sto MT"/>
              </a:rPr>
              <a:t>“</a:t>
            </a:r>
          </a:p>
        </p:txBody>
      </p:sp>
      <p:sp>
        <p:nvSpPr>
          <p:cNvPr id="9" name="TextBox 12">
            <a:extLst>
              <a:ext uri="{FF2B5EF4-FFF2-40B4-BE49-F238E27FC236}">
                <a16:creationId xmlns:a16="http://schemas.microsoft.com/office/drawing/2014/main" xmlns="" id="{EA4E1515-8CA3-40D5-A88E-83828BE8832F}"/>
              </a:ext>
            </a:extLst>
          </p:cNvPr>
          <p:cNvSpPr txBox="1"/>
          <p:nvPr/>
        </p:nvSpPr>
        <p:spPr>
          <a:xfrm>
            <a:off x="10504718" y="2928256"/>
            <a:ext cx="609603" cy="584777"/>
          </a:xfrm>
          <a:prstGeom prst="rect">
            <a:avLst/>
          </a:prstGeom>
          <a:noFill/>
          <a:ln cap="rnd">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FFFFFF"/>
                </a:solidFill>
                <a:uFillTx/>
                <a:latin typeface="Calisto MT"/>
              </a:rPr>
              <a:t>”</a:t>
            </a:r>
          </a:p>
        </p:txBody>
      </p:sp>
    </p:spTree>
    <p:extLst>
      <p:ext uri="{BB962C8B-B14F-4D97-AF65-F5344CB8AC3E}">
        <p14:creationId xmlns:p14="http://schemas.microsoft.com/office/powerpoint/2010/main" val="1709279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1C41A-6A91-485C-BFA9-12890D078284}"/>
              </a:ext>
            </a:extLst>
          </p:cNvPr>
          <p:cNvSpPr txBox="1">
            <a:spLocks noGrp="1"/>
          </p:cNvSpPr>
          <p:nvPr>
            <p:ph type="title"/>
          </p:nvPr>
        </p:nvSpPr>
        <p:spPr>
          <a:xfrm>
            <a:off x="913796" y="2126940"/>
            <a:ext cx="10353760" cy="2511838"/>
          </a:xfrm>
        </p:spPr>
        <p:txBody>
          <a:bodyPr anchor="b"/>
          <a:lstStyle>
            <a:lvl1pPr>
              <a:defRPr sz="3200"/>
            </a:lvl1pPr>
          </a:lstStyle>
          <a:p>
            <a:pPr lvl="0"/>
            <a:r>
              <a:rPr lang="en-US"/>
              <a:t>Click to edit Master title style</a:t>
            </a:r>
          </a:p>
        </p:txBody>
      </p:sp>
      <p:sp>
        <p:nvSpPr>
          <p:cNvPr id="3" name="Text Placeholder 3">
            <a:extLst>
              <a:ext uri="{FF2B5EF4-FFF2-40B4-BE49-F238E27FC236}">
                <a16:creationId xmlns:a16="http://schemas.microsoft.com/office/drawing/2014/main" xmlns="" id="{BEC759C3-99BE-4F56-B0E9-557FB77DB2A7}"/>
              </a:ext>
            </a:extLst>
          </p:cNvPr>
          <p:cNvSpPr txBox="1">
            <a:spLocks noGrp="1"/>
          </p:cNvSpPr>
          <p:nvPr>
            <p:ph type="body" idx="4294967295"/>
          </p:nvPr>
        </p:nvSpPr>
        <p:spPr>
          <a:xfrm>
            <a:off x="913787" y="4650556"/>
            <a:ext cx="10352196" cy="1140640"/>
          </a:xfrm>
        </p:spPr>
        <p:txBody>
          <a:bodyPr anchorCtr="1"/>
          <a:lstStyle>
            <a:lvl1pPr marL="0" indent="0" algn="ctr">
              <a:spcBef>
                <a:spcPts val="400"/>
              </a:spcBef>
              <a:buNone/>
              <a:defRPr sz="1600"/>
            </a:lvl1pPr>
          </a:lstStyle>
          <a:p>
            <a:pPr lvl="0"/>
            <a:r>
              <a:rPr lang="en-US"/>
              <a:t>Click to edit Master text styles</a:t>
            </a:r>
          </a:p>
        </p:txBody>
      </p:sp>
      <p:sp>
        <p:nvSpPr>
          <p:cNvPr id="4" name="Date Placeholder 4">
            <a:extLst>
              <a:ext uri="{FF2B5EF4-FFF2-40B4-BE49-F238E27FC236}">
                <a16:creationId xmlns:a16="http://schemas.microsoft.com/office/drawing/2014/main" xmlns="" id="{BB04B7F9-2638-43E1-AE2A-84473CDB69E4}"/>
              </a:ext>
            </a:extLst>
          </p:cNvPr>
          <p:cNvSpPr txBox="1">
            <a:spLocks noGrp="1"/>
          </p:cNvSpPr>
          <p:nvPr>
            <p:ph type="dt" sz="half" idx="7"/>
          </p:nvPr>
        </p:nvSpPr>
        <p:spPr/>
        <p:txBody>
          <a:bodyPr/>
          <a:lstStyle>
            <a:lvl1pPr>
              <a:defRPr/>
            </a:lvl1pPr>
          </a:lstStyle>
          <a:p>
            <a:pPr lvl="0"/>
            <a:fld id="{FD91607A-31C3-4972-A543-60AD44FE29AD}" type="datetime1">
              <a:rPr lang="en-US"/>
              <a:pPr lvl="0"/>
              <a:t>12/4/2019</a:t>
            </a:fld>
            <a:endParaRPr lang="en-US"/>
          </a:p>
        </p:txBody>
      </p:sp>
      <p:sp>
        <p:nvSpPr>
          <p:cNvPr id="5" name="Footer Placeholder 5">
            <a:extLst>
              <a:ext uri="{FF2B5EF4-FFF2-40B4-BE49-F238E27FC236}">
                <a16:creationId xmlns:a16="http://schemas.microsoft.com/office/drawing/2014/main" xmlns="" id="{6EF53B39-02FE-4AC0-A800-767CEB9D60F2}"/>
              </a:ext>
            </a:extLst>
          </p:cNvPr>
          <p:cNvSpPr txBox="1">
            <a:spLocks noGrp="1"/>
          </p:cNvSpPr>
          <p:nvPr>
            <p:ph type="ftr" sz="quarter" idx="9"/>
          </p:nvPr>
        </p:nvSpPr>
        <p:spPr/>
        <p:txBody>
          <a:bodyPr/>
          <a:lstStyle>
            <a:lvl1pPr>
              <a:defRPr/>
            </a:lvl1pPr>
          </a:lstStyle>
          <a:p>
            <a:pPr lvl="0"/>
            <a:endParaRPr lang="en-US"/>
          </a:p>
        </p:txBody>
      </p:sp>
      <p:sp>
        <p:nvSpPr>
          <p:cNvPr id="6" name="Slide Number Placeholder 6">
            <a:extLst>
              <a:ext uri="{FF2B5EF4-FFF2-40B4-BE49-F238E27FC236}">
                <a16:creationId xmlns:a16="http://schemas.microsoft.com/office/drawing/2014/main" xmlns="" id="{EE8268E0-7E50-42E2-BECC-ECA7F8FB46CB}"/>
              </a:ext>
            </a:extLst>
          </p:cNvPr>
          <p:cNvSpPr txBox="1">
            <a:spLocks noGrp="1"/>
          </p:cNvSpPr>
          <p:nvPr>
            <p:ph type="sldNum" sz="quarter" idx="8"/>
          </p:nvPr>
        </p:nvSpPr>
        <p:spPr/>
        <p:txBody>
          <a:bodyPr/>
          <a:lstStyle>
            <a:lvl1pPr>
              <a:defRPr/>
            </a:lvl1pPr>
          </a:lstStyle>
          <a:p>
            <a:pPr lvl="0"/>
            <a:fld id="{31052CDD-830D-4B20-9166-DF1906C7949F}" type="slidenum">
              <a:t>‹#›</a:t>
            </a:fld>
            <a:endParaRPr lang="en-US"/>
          </a:p>
        </p:txBody>
      </p:sp>
    </p:spTree>
    <p:extLst>
      <p:ext uri="{BB962C8B-B14F-4D97-AF65-F5344CB8AC3E}">
        <p14:creationId xmlns:p14="http://schemas.microsoft.com/office/powerpoint/2010/main" val="4227509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1C464-C455-4236-82DF-1295257326B4}"/>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xmlns="" id="{DED747EB-1339-429E-9806-035301371A6B}"/>
              </a:ext>
            </a:extLst>
          </p:cNvPr>
          <p:cNvSpPr txBox="1">
            <a:spLocks noGrp="1"/>
          </p:cNvSpPr>
          <p:nvPr>
            <p:ph type="body" idx="4294967295"/>
          </p:nvPr>
        </p:nvSpPr>
        <p:spPr>
          <a:xfrm>
            <a:off x="913796" y="1885950"/>
            <a:ext cx="3300984" cy="764785"/>
          </a:xfrm>
        </p:spPr>
        <p:txBody>
          <a:bodyPr anchor="b" anchorCtr="1">
            <a:noAutofit/>
          </a:bodyPr>
          <a:lstStyle>
            <a:lvl1pPr marL="0" indent="0" algn="ctr">
              <a:buNone/>
              <a:defRPr sz="2200">
                <a:solidFill>
                  <a:srgbClr val="FFFFFF"/>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xmlns="" id="{4B6DAAB0-800E-4489-9E30-EDF476A592DB}"/>
              </a:ext>
            </a:extLst>
          </p:cNvPr>
          <p:cNvSpPr txBox="1">
            <a:spLocks noGrp="1"/>
          </p:cNvSpPr>
          <p:nvPr>
            <p:ph type="body" idx="4294967295"/>
          </p:nvPr>
        </p:nvSpPr>
        <p:spPr>
          <a:xfrm>
            <a:off x="913796"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5" name="Text Placeholder 4">
            <a:extLst>
              <a:ext uri="{FF2B5EF4-FFF2-40B4-BE49-F238E27FC236}">
                <a16:creationId xmlns:a16="http://schemas.microsoft.com/office/drawing/2014/main" xmlns="" id="{B42010EE-E406-4EF3-BF7C-A910F97392CF}"/>
              </a:ext>
            </a:extLst>
          </p:cNvPr>
          <p:cNvSpPr txBox="1">
            <a:spLocks noGrp="1"/>
          </p:cNvSpPr>
          <p:nvPr>
            <p:ph type="body" idx="4294967295"/>
          </p:nvPr>
        </p:nvSpPr>
        <p:spPr>
          <a:xfrm>
            <a:off x="4446708" y="1885950"/>
            <a:ext cx="3300984" cy="764785"/>
          </a:xfrm>
        </p:spPr>
        <p:txBody>
          <a:bodyPr anchor="b" anchorCtr="1">
            <a:noAutofit/>
          </a:bodyPr>
          <a:lstStyle>
            <a:lvl1pPr marL="0" indent="0" algn="ctr">
              <a:buNone/>
              <a:defRPr sz="2200">
                <a:solidFill>
                  <a:srgbClr val="FFFFFF"/>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xmlns="" id="{A6C32B90-169E-4032-9AAA-B27E6C2CC2F0}"/>
              </a:ext>
            </a:extLst>
          </p:cNvPr>
          <p:cNvSpPr txBox="1">
            <a:spLocks noGrp="1"/>
          </p:cNvSpPr>
          <p:nvPr>
            <p:ph type="body" idx="4294967295"/>
          </p:nvPr>
        </p:nvSpPr>
        <p:spPr>
          <a:xfrm>
            <a:off x="4441432"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7" name="Text Placeholder 4">
            <a:extLst>
              <a:ext uri="{FF2B5EF4-FFF2-40B4-BE49-F238E27FC236}">
                <a16:creationId xmlns:a16="http://schemas.microsoft.com/office/drawing/2014/main" xmlns="" id="{E4D50998-22BA-43D8-91A1-7439C10270DC}"/>
              </a:ext>
            </a:extLst>
          </p:cNvPr>
          <p:cNvSpPr txBox="1">
            <a:spLocks noGrp="1"/>
          </p:cNvSpPr>
          <p:nvPr>
            <p:ph type="body" idx="4294967295"/>
          </p:nvPr>
        </p:nvSpPr>
        <p:spPr>
          <a:xfrm>
            <a:off x="7966572" y="1885950"/>
            <a:ext cx="3300984" cy="764785"/>
          </a:xfrm>
        </p:spPr>
        <p:txBody>
          <a:bodyPr anchor="b" anchorCtr="1">
            <a:noAutofit/>
          </a:bodyPr>
          <a:lstStyle>
            <a:lvl1pPr marL="0" indent="0" algn="ctr">
              <a:buNone/>
              <a:defRPr sz="2200">
                <a:solidFill>
                  <a:srgbClr val="FFFFFF"/>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xmlns="" id="{0B7D7C85-F20D-4442-B38E-3FDEF2412DD2}"/>
              </a:ext>
            </a:extLst>
          </p:cNvPr>
          <p:cNvSpPr txBox="1">
            <a:spLocks noGrp="1"/>
          </p:cNvSpPr>
          <p:nvPr>
            <p:ph type="body" idx="4294967295"/>
          </p:nvPr>
        </p:nvSpPr>
        <p:spPr>
          <a:xfrm>
            <a:off x="7966572" y="2768108"/>
            <a:ext cx="3300984" cy="3023088"/>
          </a:xfrm>
        </p:spPr>
        <p:txBody>
          <a:bodyPr anchorCtr="1"/>
          <a:lstStyle>
            <a:lvl1pPr marL="0" indent="0" algn="ctr">
              <a:spcBef>
                <a:spcPts val="300"/>
              </a:spcBef>
              <a:buNone/>
              <a:defRPr sz="1400"/>
            </a:lvl1pPr>
          </a:lstStyle>
          <a:p>
            <a:pPr lvl="0"/>
            <a:r>
              <a:rPr lang="en-US"/>
              <a:t>Click to edit Master text styles</a:t>
            </a:r>
          </a:p>
        </p:txBody>
      </p:sp>
      <p:sp>
        <p:nvSpPr>
          <p:cNvPr id="9" name="Date Placeholder 2">
            <a:extLst>
              <a:ext uri="{FF2B5EF4-FFF2-40B4-BE49-F238E27FC236}">
                <a16:creationId xmlns:a16="http://schemas.microsoft.com/office/drawing/2014/main" xmlns="" id="{5902E235-DF77-46A1-AC18-EEE02F329953}"/>
              </a:ext>
            </a:extLst>
          </p:cNvPr>
          <p:cNvSpPr txBox="1">
            <a:spLocks noGrp="1"/>
          </p:cNvSpPr>
          <p:nvPr>
            <p:ph type="dt" sz="half" idx="7"/>
          </p:nvPr>
        </p:nvSpPr>
        <p:spPr/>
        <p:txBody>
          <a:bodyPr/>
          <a:lstStyle>
            <a:lvl1pPr>
              <a:defRPr/>
            </a:lvl1pPr>
          </a:lstStyle>
          <a:p>
            <a:pPr lvl="0"/>
            <a:fld id="{0C23F787-9381-46D5-A703-E5FE32B4EDB8}" type="datetime1">
              <a:rPr lang="en-US"/>
              <a:pPr lvl="0"/>
              <a:t>12/4/2019</a:t>
            </a:fld>
            <a:endParaRPr lang="en-US"/>
          </a:p>
        </p:txBody>
      </p:sp>
      <p:sp>
        <p:nvSpPr>
          <p:cNvPr id="10" name="Footer Placeholder 3">
            <a:extLst>
              <a:ext uri="{FF2B5EF4-FFF2-40B4-BE49-F238E27FC236}">
                <a16:creationId xmlns:a16="http://schemas.microsoft.com/office/drawing/2014/main" xmlns="" id="{ADF7CAC1-AC5D-4729-8961-B1F533F1A705}"/>
              </a:ext>
            </a:extLst>
          </p:cNvPr>
          <p:cNvSpPr txBox="1">
            <a:spLocks noGrp="1"/>
          </p:cNvSpPr>
          <p:nvPr>
            <p:ph type="ftr" sz="quarter" idx="9"/>
          </p:nvPr>
        </p:nvSpPr>
        <p:spPr/>
        <p:txBody>
          <a:bodyPr/>
          <a:lstStyle>
            <a:lvl1pPr>
              <a:defRPr/>
            </a:lvl1pPr>
          </a:lstStyle>
          <a:p>
            <a:pPr lvl="0"/>
            <a:endParaRPr lang="en-US"/>
          </a:p>
        </p:txBody>
      </p:sp>
      <p:sp>
        <p:nvSpPr>
          <p:cNvPr id="11" name="Slide Number Placeholder 4">
            <a:extLst>
              <a:ext uri="{FF2B5EF4-FFF2-40B4-BE49-F238E27FC236}">
                <a16:creationId xmlns:a16="http://schemas.microsoft.com/office/drawing/2014/main" xmlns="" id="{8D0857E2-FCF5-4C57-9716-591132E799C8}"/>
              </a:ext>
            </a:extLst>
          </p:cNvPr>
          <p:cNvSpPr txBox="1">
            <a:spLocks noGrp="1"/>
          </p:cNvSpPr>
          <p:nvPr>
            <p:ph type="sldNum" sz="quarter" idx="8"/>
          </p:nvPr>
        </p:nvSpPr>
        <p:spPr/>
        <p:txBody>
          <a:bodyPr/>
          <a:lstStyle>
            <a:lvl1pPr>
              <a:defRPr/>
            </a:lvl1pPr>
          </a:lstStyle>
          <a:p>
            <a:pPr lvl="0"/>
            <a:fld id="{5AEDAB94-226B-4AE6-A96F-C7F9D134D83E}" type="slidenum">
              <a:t>‹#›</a:t>
            </a:fld>
            <a:endParaRPr lang="en-US"/>
          </a:p>
        </p:txBody>
      </p:sp>
    </p:spTree>
    <p:extLst>
      <p:ext uri="{BB962C8B-B14F-4D97-AF65-F5344CB8AC3E}">
        <p14:creationId xmlns:p14="http://schemas.microsoft.com/office/powerpoint/2010/main" val="1662082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xmlns="" id="{94D8EA2C-CDAB-4B95-86C4-04B6EAEBAA98}"/>
              </a:ext>
            </a:extLst>
          </p:cNvPr>
          <p:cNvPicPr>
            <a:picLocks noChangeAspect="1"/>
          </p:cNvPicPr>
          <p:nvPr/>
        </p:nvPicPr>
        <p:blipFill>
          <a:blip r:embed="rId2"/>
          <a:stretch>
            <a:fillRect/>
          </a:stretch>
        </p:blipFill>
        <p:spPr>
          <a:xfrm>
            <a:off x="897959" y="1818211"/>
            <a:ext cx="3339974" cy="1847846"/>
          </a:xfrm>
          <a:prstGeom prst="rect">
            <a:avLst/>
          </a:prstGeom>
          <a:noFill/>
          <a:ln cap="rnd">
            <a:noFill/>
          </a:ln>
        </p:spPr>
      </p:pic>
      <p:pic>
        <p:nvPicPr>
          <p:cNvPr id="3" name="Picture 35" descr="Slate-V2-HD-3colPhotoInset.png">
            <a:extLst>
              <a:ext uri="{FF2B5EF4-FFF2-40B4-BE49-F238E27FC236}">
                <a16:creationId xmlns:a16="http://schemas.microsoft.com/office/drawing/2014/main" xmlns="" id="{5698F534-0680-46BD-B6DA-313E79E81900}"/>
              </a:ext>
            </a:extLst>
          </p:cNvPr>
          <p:cNvPicPr>
            <a:picLocks noChangeAspect="1"/>
          </p:cNvPicPr>
          <p:nvPr/>
        </p:nvPicPr>
        <p:blipFill>
          <a:blip r:embed="rId2"/>
          <a:stretch>
            <a:fillRect/>
          </a:stretch>
        </p:blipFill>
        <p:spPr>
          <a:xfrm>
            <a:off x="4403796" y="1818211"/>
            <a:ext cx="3339974" cy="1847846"/>
          </a:xfrm>
          <a:prstGeom prst="rect">
            <a:avLst/>
          </a:prstGeom>
          <a:noFill/>
          <a:ln cap="rnd">
            <a:noFill/>
          </a:ln>
        </p:spPr>
      </p:pic>
      <p:pic>
        <p:nvPicPr>
          <p:cNvPr id="4" name="Picture 36" descr="Slate-V2-HD-3colPhotoInset.png">
            <a:extLst>
              <a:ext uri="{FF2B5EF4-FFF2-40B4-BE49-F238E27FC236}">
                <a16:creationId xmlns:a16="http://schemas.microsoft.com/office/drawing/2014/main" xmlns="" id="{CAC6EC17-99B0-4798-8EC8-B65500B7F6B1}"/>
              </a:ext>
            </a:extLst>
          </p:cNvPr>
          <p:cNvPicPr>
            <a:picLocks noChangeAspect="1"/>
          </p:cNvPicPr>
          <p:nvPr/>
        </p:nvPicPr>
        <p:blipFill>
          <a:blip r:embed="rId2"/>
          <a:stretch>
            <a:fillRect/>
          </a:stretch>
        </p:blipFill>
        <p:spPr>
          <a:xfrm>
            <a:off x="7936050" y="1818211"/>
            <a:ext cx="3339974" cy="1847846"/>
          </a:xfrm>
          <a:prstGeom prst="rect">
            <a:avLst/>
          </a:prstGeom>
          <a:noFill/>
          <a:ln cap="rnd">
            <a:noFill/>
          </a:ln>
        </p:spPr>
      </p:pic>
      <p:sp>
        <p:nvSpPr>
          <p:cNvPr id="5" name="Title 1">
            <a:extLst>
              <a:ext uri="{FF2B5EF4-FFF2-40B4-BE49-F238E27FC236}">
                <a16:creationId xmlns:a16="http://schemas.microsoft.com/office/drawing/2014/main" xmlns="" id="{3182E4DA-73B4-4771-A355-824AD125A710}"/>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6" name="Text Placeholder 2">
            <a:extLst>
              <a:ext uri="{FF2B5EF4-FFF2-40B4-BE49-F238E27FC236}">
                <a16:creationId xmlns:a16="http://schemas.microsoft.com/office/drawing/2014/main" xmlns="" id="{F6E809E6-5674-4C25-819F-94DD079A320D}"/>
              </a:ext>
            </a:extLst>
          </p:cNvPr>
          <p:cNvSpPr txBox="1">
            <a:spLocks noGrp="1"/>
          </p:cNvSpPr>
          <p:nvPr>
            <p:ph type="body" idx="4294967295"/>
          </p:nvPr>
        </p:nvSpPr>
        <p:spPr>
          <a:xfrm>
            <a:off x="913796" y="3904103"/>
            <a:ext cx="3300984" cy="576264"/>
          </a:xfrm>
        </p:spPr>
        <p:txBody>
          <a:bodyPr anchor="b" anchorCtr="1">
            <a:noAutofit/>
          </a:bodyPr>
          <a:lstStyle>
            <a:lvl1pPr marL="0" indent="0" algn="ctr">
              <a:buNone/>
              <a:defRPr>
                <a:solidFill>
                  <a:srgbClr val="FFFFFF"/>
                </a:solidFill>
              </a:defRPr>
            </a:lvl1pPr>
          </a:lstStyle>
          <a:p>
            <a:pPr lvl="0"/>
            <a:r>
              <a:rPr lang="en-US"/>
              <a:t>Click to edit Master text styles</a:t>
            </a:r>
          </a:p>
        </p:txBody>
      </p:sp>
      <p:sp>
        <p:nvSpPr>
          <p:cNvPr id="7" name="Picture Placeholder 2">
            <a:extLst>
              <a:ext uri="{FF2B5EF4-FFF2-40B4-BE49-F238E27FC236}">
                <a16:creationId xmlns:a16="http://schemas.microsoft.com/office/drawing/2014/main" xmlns="" id="{1E8D9402-6FB3-47C2-9CBD-C9E288F75B9F}"/>
              </a:ext>
            </a:extLst>
          </p:cNvPr>
          <p:cNvSpPr txBox="1">
            <a:spLocks noGrp="1"/>
          </p:cNvSpPr>
          <p:nvPr>
            <p:ph type="pic" idx="4294967295"/>
          </p:nvPr>
        </p:nvSpPr>
        <p:spPr>
          <a:xfrm>
            <a:off x="1018102" y="1938921"/>
            <a:ext cx="3092363" cy="1602952"/>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8" name="Text Placeholder 3">
            <a:extLst>
              <a:ext uri="{FF2B5EF4-FFF2-40B4-BE49-F238E27FC236}">
                <a16:creationId xmlns:a16="http://schemas.microsoft.com/office/drawing/2014/main" xmlns="" id="{56E4EED6-9052-4A68-BBAD-68C17C5E1D66}"/>
              </a:ext>
            </a:extLst>
          </p:cNvPr>
          <p:cNvSpPr txBox="1">
            <a:spLocks noGrp="1"/>
          </p:cNvSpPr>
          <p:nvPr>
            <p:ph type="body" idx="4294967295"/>
          </p:nvPr>
        </p:nvSpPr>
        <p:spPr>
          <a:xfrm>
            <a:off x="913796"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9" name="Text Placeholder 4">
            <a:extLst>
              <a:ext uri="{FF2B5EF4-FFF2-40B4-BE49-F238E27FC236}">
                <a16:creationId xmlns:a16="http://schemas.microsoft.com/office/drawing/2014/main" xmlns="" id="{FAD9FF8B-EFED-40B6-89A9-AC2C8A0AB420}"/>
              </a:ext>
            </a:extLst>
          </p:cNvPr>
          <p:cNvSpPr txBox="1">
            <a:spLocks noGrp="1"/>
          </p:cNvSpPr>
          <p:nvPr>
            <p:ph type="body" idx="4294967295"/>
          </p:nvPr>
        </p:nvSpPr>
        <p:spPr>
          <a:xfrm>
            <a:off x="4442786" y="3904103"/>
            <a:ext cx="3300984" cy="576264"/>
          </a:xfrm>
        </p:spPr>
        <p:txBody>
          <a:bodyPr anchor="b" anchorCtr="1">
            <a:noAutofit/>
          </a:bodyPr>
          <a:lstStyle>
            <a:lvl1pPr marL="0" indent="0" algn="ctr">
              <a:buNone/>
              <a:defRPr>
                <a:solidFill>
                  <a:srgbClr val="FFFFFF"/>
                </a:solidFill>
              </a:defRPr>
            </a:lvl1pPr>
          </a:lstStyle>
          <a:p>
            <a:pPr lvl="0"/>
            <a:r>
              <a:rPr lang="en-US"/>
              <a:t>Click to edit Master text styles</a:t>
            </a:r>
          </a:p>
        </p:txBody>
      </p:sp>
      <p:sp>
        <p:nvSpPr>
          <p:cNvPr id="10" name="Picture Placeholder 2">
            <a:extLst>
              <a:ext uri="{FF2B5EF4-FFF2-40B4-BE49-F238E27FC236}">
                <a16:creationId xmlns:a16="http://schemas.microsoft.com/office/drawing/2014/main" xmlns="" id="{2B6F7124-3901-4AF3-ABDE-D2B1F571C6FD}"/>
              </a:ext>
            </a:extLst>
          </p:cNvPr>
          <p:cNvSpPr txBox="1">
            <a:spLocks noGrp="1"/>
          </p:cNvSpPr>
          <p:nvPr>
            <p:ph type="pic" idx="4294967295"/>
          </p:nvPr>
        </p:nvSpPr>
        <p:spPr>
          <a:xfrm>
            <a:off x="4545738" y="1939094"/>
            <a:ext cx="3092363" cy="160816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11" name="Text Placeholder 3">
            <a:extLst>
              <a:ext uri="{FF2B5EF4-FFF2-40B4-BE49-F238E27FC236}">
                <a16:creationId xmlns:a16="http://schemas.microsoft.com/office/drawing/2014/main" xmlns="" id="{E5EA73A2-EB2A-421F-AB16-B88877BF9B57}"/>
              </a:ext>
            </a:extLst>
          </p:cNvPr>
          <p:cNvSpPr txBox="1">
            <a:spLocks noGrp="1"/>
          </p:cNvSpPr>
          <p:nvPr>
            <p:ph type="body" idx="4294967295"/>
          </p:nvPr>
        </p:nvSpPr>
        <p:spPr>
          <a:xfrm>
            <a:off x="4441432"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12" name="Text Placeholder 4">
            <a:extLst>
              <a:ext uri="{FF2B5EF4-FFF2-40B4-BE49-F238E27FC236}">
                <a16:creationId xmlns:a16="http://schemas.microsoft.com/office/drawing/2014/main" xmlns="" id="{7549F56D-F8EB-4B63-8F81-72DE93F40469}"/>
              </a:ext>
            </a:extLst>
          </p:cNvPr>
          <p:cNvSpPr txBox="1">
            <a:spLocks noGrp="1"/>
          </p:cNvSpPr>
          <p:nvPr>
            <p:ph type="body" idx="4294967295"/>
          </p:nvPr>
        </p:nvSpPr>
        <p:spPr>
          <a:xfrm>
            <a:off x="7966700" y="3904103"/>
            <a:ext cx="3300984" cy="576264"/>
          </a:xfrm>
        </p:spPr>
        <p:txBody>
          <a:bodyPr anchor="b" anchorCtr="1">
            <a:noAutofit/>
          </a:bodyPr>
          <a:lstStyle>
            <a:lvl1pPr marL="0" indent="0" algn="ctr">
              <a:buNone/>
              <a:defRPr>
                <a:solidFill>
                  <a:srgbClr val="FFFFFF"/>
                </a:solidFill>
              </a:defRPr>
            </a:lvl1pPr>
          </a:lstStyle>
          <a:p>
            <a:pPr lvl="0"/>
            <a:r>
              <a:rPr lang="en-US"/>
              <a:t>Click to edit Master text styles</a:t>
            </a:r>
          </a:p>
        </p:txBody>
      </p:sp>
      <p:sp>
        <p:nvSpPr>
          <p:cNvPr id="13" name="Picture Placeholder 2">
            <a:extLst>
              <a:ext uri="{FF2B5EF4-FFF2-40B4-BE49-F238E27FC236}">
                <a16:creationId xmlns:a16="http://schemas.microsoft.com/office/drawing/2014/main" xmlns="" id="{36DE7DA5-6006-4A9D-B078-0E251FC85D23}"/>
              </a:ext>
            </a:extLst>
          </p:cNvPr>
          <p:cNvSpPr txBox="1">
            <a:spLocks noGrp="1"/>
          </p:cNvSpPr>
          <p:nvPr>
            <p:ph type="pic" idx="4294967295"/>
          </p:nvPr>
        </p:nvSpPr>
        <p:spPr>
          <a:xfrm>
            <a:off x="8075697" y="1934431"/>
            <a:ext cx="3092363" cy="1607295"/>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14" name="Text Placeholder 3">
            <a:extLst>
              <a:ext uri="{FF2B5EF4-FFF2-40B4-BE49-F238E27FC236}">
                <a16:creationId xmlns:a16="http://schemas.microsoft.com/office/drawing/2014/main" xmlns="" id="{88F6416B-51A8-4917-A642-2D7668BED2CA}"/>
              </a:ext>
            </a:extLst>
          </p:cNvPr>
          <p:cNvSpPr txBox="1">
            <a:spLocks noGrp="1"/>
          </p:cNvSpPr>
          <p:nvPr>
            <p:ph type="body" idx="4294967295"/>
          </p:nvPr>
        </p:nvSpPr>
        <p:spPr>
          <a:xfrm>
            <a:off x="7966572" y="4572438"/>
            <a:ext cx="3300984" cy="1218758"/>
          </a:xfrm>
        </p:spPr>
        <p:txBody>
          <a:bodyPr anchorCtr="1"/>
          <a:lstStyle>
            <a:lvl1pPr marL="0" indent="0" algn="ctr">
              <a:spcBef>
                <a:spcPts val="300"/>
              </a:spcBef>
              <a:buNone/>
              <a:defRPr sz="1400"/>
            </a:lvl1pPr>
          </a:lstStyle>
          <a:p>
            <a:pPr lvl="0"/>
            <a:r>
              <a:rPr lang="en-US"/>
              <a:t>Click to edit Master text styles</a:t>
            </a:r>
          </a:p>
        </p:txBody>
      </p:sp>
      <p:sp>
        <p:nvSpPr>
          <p:cNvPr id="15" name="Date Placeholder 2">
            <a:extLst>
              <a:ext uri="{FF2B5EF4-FFF2-40B4-BE49-F238E27FC236}">
                <a16:creationId xmlns:a16="http://schemas.microsoft.com/office/drawing/2014/main" xmlns="" id="{05C851B1-2368-4B65-877A-CBA51E2126AF}"/>
              </a:ext>
            </a:extLst>
          </p:cNvPr>
          <p:cNvSpPr txBox="1">
            <a:spLocks noGrp="1"/>
          </p:cNvSpPr>
          <p:nvPr>
            <p:ph type="dt" sz="half" idx="7"/>
          </p:nvPr>
        </p:nvSpPr>
        <p:spPr/>
        <p:txBody>
          <a:bodyPr/>
          <a:lstStyle>
            <a:lvl1pPr>
              <a:defRPr/>
            </a:lvl1pPr>
          </a:lstStyle>
          <a:p>
            <a:pPr lvl="0"/>
            <a:fld id="{6F67B34B-A2BB-4DEF-A487-0EFE1EEB1295}" type="datetime1">
              <a:rPr lang="en-US"/>
              <a:pPr lvl="0"/>
              <a:t>12/4/2019</a:t>
            </a:fld>
            <a:endParaRPr lang="en-US"/>
          </a:p>
        </p:txBody>
      </p:sp>
      <p:sp>
        <p:nvSpPr>
          <p:cNvPr id="16" name="Footer Placeholder 3">
            <a:extLst>
              <a:ext uri="{FF2B5EF4-FFF2-40B4-BE49-F238E27FC236}">
                <a16:creationId xmlns:a16="http://schemas.microsoft.com/office/drawing/2014/main" xmlns="" id="{8F94D75F-02D6-42BD-AEC9-73FEC86EC623}"/>
              </a:ext>
            </a:extLst>
          </p:cNvPr>
          <p:cNvSpPr txBox="1">
            <a:spLocks noGrp="1"/>
          </p:cNvSpPr>
          <p:nvPr>
            <p:ph type="ftr" sz="quarter" idx="9"/>
          </p:nvPr>
        </p:nvSpPr>
        <p:spPr/>
        <p:txBody>
          <a:bodyPr/>
          <a:lstStyle>
            <a:lvl1pPr>
              <a:defRPr/>
            </a:lvl1pPr>
          </a:lstStyle>
          <a:p>
            <a:pPr lvl="0"/>
            <a:endParaRPr lang="en-US"/>
          </a:p>
        </p:txBody>
      </p:sp>
      <p:sp>
        <p:nvSpPr>
          <p:cNvPr id="17" name="Slide Number Placeholder 4">
            <a:extLst>
              <a:ext uri="{FF2B5EF4-FFF2-40B4-BE49-F238E27FC236}">
                <a16:creationId xmlns:a16="http://schemas.microsoft.com/office/drawing/2014/main" xmlns="" id="{2390A0D8-8F02-4F9B-95F3-B6BD2E69C0CB}"/>
              </a:ext>
            </a:extLst>
          </p:cNvPr>
          <p:cNvSpPr txBox="1">
            <a:spLocks noGrp="1"/>
          </p:cNvSpPr>
          <p:nvPr>
            <p:ph type="sldNum" sz="quarter" idx="8"/>
          </p:nvPr>
        </p:nvSpPr>
        <p:spPr/>
        <p:txBody>
          <a:bodyPr/>
          <a:lstStyle>
            <a:lvl1pPr>
              <a:defRPr/>
            </a:lvl1pPr>
          </a:lstStyle>
          <a:p>
            <a:pPr lvl="0"/>
            <a:fld id="{BD5CA7A5-E35E-458A-BA08-5DD1272F33A1}" type="slidenum">
              <a:t>‹#›</a:t>
            </a:fld>
            <a:endParaRPr lang="en-US"/>
          </a:p>
        </p:txBody>
      </p:sp>
    </p:spTree>
    <p:extLst>
      <p:ext uri="{BB962C8B-B14F-4D97-AF65-F5344CB8AC3E}">
        <p14:creationId xmlns:p14="http://schemas.microsoft.com/office/powerpoint/2010/main" val="179437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8FCDFD-A982-4AFA-9BF5-655E35B14F31}"/>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57CB9250-07F3-453B-B60E-BD63B871E36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D70491-B8FC-4670-B105-16C62C150A74}"/>
              </a:ext>
            </a:extLst>
          </p:cNvPr>
          <p:cNvSpPr txBox="1">
            <a:spLocks noGrp="1"/>
          </p:cNvSpPr>
          <p:nvPr>
            <p:ph type="dt" sz="half" idx="7"/>
          </p:nvPr>
        </p:nvSpPr>
        <p:spPr/>
        <p:txBody>
          <a:bodyPr/>
          <a:lstStyle>
            <a:lvl1pPr>
              <a:defRPr/>
            </a:lvl1pPr>
          </a:lstStyle>
          <a:p>
            <a:pPr lvl="0"/>
            <a:fld id="{6FFE8C33-C6D8-428B-B33C-4D1C9B4F91B6}" type="datetime1">
              <a:rPr lang="en-US"/>
              <a:pPr lvl="0"/>
              <a:t>12/4/2019</a:t>
            </a:fld>
            <a:endParaRPr lang="en-US"/>
          </a:p>
        </p:txBody>
      </p:sp>
      <p:sp>
        <p:nvSpPr>
          <p:cNvPr id="5" name="Footer Placeholder 4">
            <a:extLst>
              <a:ext uri="{FF2B5EF4-FFF2-40B4-BE49-F238E27FC236}">
                <a16:creationId xmlns:a16="http://schemas.microsoft.com/office/drawing/2014/main" xmlns="" id="{2D786BAD-5F89-4AE3-AE6D-9E9281CF60D2}"/>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9F014573-7B4B-4759-A4AE-1BCB0A8BF8DA}"/>
              </a:ext>
            </a:extLst>
          </p:cNvPr>
          <p:cNvSpPr txBox="1">
            <a:spLocks noGrp="1"/>
          </p:cNvSpPr>
          <p:nvPr>
            <p:ph type="sldNum" sz="quarter" idx="8"/>
          </p:nvPr>
        </p:nvSpPr>
        <p:spPr/>
        <p:txBody>
          <a:bodyPr/>
          <a:lstStyle>
            <a:lvl1pPr>
              <a:defRPr/>
            </a:lvl1pPr>
          </a:lstStyle>
          <a:p>
            <a:pPr lvl="0"/>
            <a:fld id="{8EB11992-DA21-41F9-9267-224A0850DDE0}" type="slidenum">
              <a:t>‹#›</a:t>
            </a:fld>
            <a:endParaRPr lang="en-US"/>
          </a:p>
        </p:txBody>
      </p:sp>
    </p:spTree>
    <p:extLst>
      <p:ext uri="{BB962C8B-B14F-4D97-AF65-F5344CB8AC3E}">
        <p14:creationId xmlns:p14="http://schemas.microsoft.com/office/powerpoint/2010/main" val="1080958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A0C8D7-6F56-48F4-97D1-A303F8CAC6A2}"/>
              </a:ext>
            </a:extLst>
          </p:cNvPr>
          <p:cNvSpPr txBox="1">
            <a:spLocks noGrp="1"/>
          </p:cNvSpPr>
          <p:nvPr>
            <p:ph type="title" orient="vert"/>
          </p:nvPr>
        </p:nvSpPr>
        <p:spPr>
          <a:xfrm>
            <a:off x="8983065" y="609603"/>
            <a:ext cx="2284491" cy="5181603"/>
          </a:xfrm>
        </p:spPr>
        <p:txBody>
          <a:bodyPr vert="eaVert" anchorCtr="0"/>
          <a:lstStyle>
            <a:lvl1pPr algn="l">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xmlns="" id="{EF8612BC-2AEA-4899-99F3-CD93F4046F9E}"/>
              </a:ext>
            </a:extLst>
          </p:cNvPr>
          <p:cNvSpPr txBox="1">
            <a:spLocks noGrp="1"/>
          </p:cNvSpPr>
          <p:nvPr>
            <p:ph type="body" orient="vert" idx="1"/>
          </p:nvPr>
        </p:nvSpPr>
        <p:spPr>
          <a:xfrm>
            <a:off x="913796" y="609603"/>
            <a:ext cx="7916875" cy="51816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D6C5A3-DB56-47CD-9ECB-680F864B6373}"/>
              </a:ext>
            </a:extLst>
          </p:cNvPr>
          <p:cNvSpPr txBox="1">
            <a:spLocks noGrp="1"/>
          </p:cNvSpPr>
          <p:nvPr>
            <p:ph type="dt" sz="half" idx="7"/>
          </p:nvPr>
        </p:nvSpPr>
        <p:spPr/>
        <p:txBody>
          <a:bodyPr/>
          <a:lstStyle>
            <a:lvl1pPr>
              <a:defRPr/>
            </a:lvl1pPr>
          </a:lstStyle>
          <a:p>
            <a:pPr lvl="0"/>
            <a:fld id="{88C66D1F-25C5-45F0-A76F-7685D2CC64D5}" type="datetime1">
              <a:rPr lang="en-US"/>
              <a:pPr lvl="0"/>
              <a:t>12/4/2019</a:t>
            </a:fld>
            <a:endParaRPr lang="en-US"/>
          </a:p>
        </p:txBody>
      </p:sp>
      <p:sp>
        <p:nvSpPr>
          <p:cNvPr id="5" name="Footer Placeholder 4">
            <a:extLst>
              <a:ext uri="{FF2B5EF4-FFF2-40B4-BE49-F238E27FC236}">
                <a16:creationId xmlns:a16="http://schemas.microsoft.com/office/drawing/2014/main" xmlns="" id="{8F2DB444-CB71-447F-A833-B55FBBD9FBDD}"/>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79B936EA-3DE6-4370-9B8E-0ACCD59ACB23}"/>
              </a:ext>
            </a:extLst>
          </p:cNvPr>
          <p:cNvSpPr txBox="1">
            <a:spLocks noGrp="1"/>
          </p:cNvSpPr>
          <p:nvPr>
            <p:ph type="sldNum" sz="quarter" idx="8"/>
          </p:nvPr>
        </p:nvSpPr>
        <p:spPr/>
        <p:txBody>
          <a:bodyPr/>
          <a:lstStyle>
            <a:lvl1pPr>
              <a:defRPr/>
            </a:lvl1pPr>
          </a:lstStyle>
          <a:p>
            <a:pPr lvl="0"/>
            <a:fld id="{E3106327-F44A-49E0-9BB4-BBB0DCCBDC5A}" type="slidenum">
              <a:t>‹#›</a:t>
            </a:fld>
            <a:endParaRPr lang="en-US"/>
          </a:p>
        </p:txBody>
      </p:sp>
    </p:spTree>
    <p:extLst>
      <p:ext uri="{BB962C8B-B14F-4D97-AF65-F5344CB8AC3E}">
        <p14:creationId xmlns:p14="http://schemas.microsoft.com/office/powerpoint/2010/main" val="38573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645D7-2C57-4015-AD3B-E59471254016}"/>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A1C06900-F004-425D-8C8D-FD1DB49B908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9F062B-DC57-4BA1-82B1-FC401AEBF45D}"/>
              </a:ext>
            </a:extLst>
          </p:cNvPr>
          <p:cNvSpPr txBox="1">
            <a:spLocks noGrp="1"/>
          </p:cNvSpPr>
          <p:nvPr>
            <p:ph type="dt" sz="half" idx="7"/>
          </p:nvPr>
        </p:nvSpPr>
        <p:spPr/>
        <p:txBody>
          <a:bodyPr/>
          <a:lstStyle>
            <a:lvl1pPr>
              <a:defRPr/>
            </a:lvl1pPr>
          </a:lstStyle>
          <a:p>
            <a:pPr lvl="0"/>
            <a:fld id="{44FDB1F2-B4E7-481F-87CD-867CB1E25086}" type="datetime1">
              <a:rPr lang="en-US"/>
              <a:pPr lvl="0"/>
              <a:t>12/4/2019</a:t>
            </a:fld>
            <a:endParaRPr lang="en-US"/>
          </a:p>
        </p:txBody>
      </p:sp>
      <p:sp>
        <p:nvSpPr>
          <p:cNvPr id="5" name="Footer Placeholder 4">
            <a:extLst>
              <a:ext uri="{FF2B5EF4-FFF2-40B4-BE49-F238E27FC236}">
                <a16:creationId xmlns:a16="http://schemas.microsoft.com/office/drawing/2014/main" xmlns="" id="{2871C636-A3B9-477C-97AC-03E80A059A0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6B61670E-E55B-4140-A8D4-AADE5B129F07}"/>
              </a:ext>
            </a:extLst>
          </p:cNvPr>
          <p:cNvSpPr txBox="1">
            <a:spLocks noGrp="1"/>
          </p:cNvSpPr>
          <p:nvPr>
            <p:ph type="sldNum" sz="quarter" idx="8"/>
          </p:nvPr>
        </p:nvSpPr>
        <p:spPr/>
        <p:txBody>
          <a:bodyPr/>
          <a:lstStyle>
            <a:lvl1pPr>
              <a:defRPr/>
            </a:lvl1pPr>
          </a:lstStyle>
          <a:p>
            <a:pPr lvl="0"/>
            <a:fld id="{0650FDB9-C9BA-49A1-A59D-910BB3FEEE88}" type="slidenum">
              <a:t>‹#›</a:t>
            </a:fld>
            <a:endParaRPr lang="en-US"/>
          </a:p>
        </p:txBody>
      </p:sp>
    </p:spTree>
    <p:extLst>
      <p:ext uri="{BB962C8B-B14F-4D97-AF65-F5344CB8AC3E}">
        <p14:creationId xmlns:p14="http://schemas.microsoft.com/office/powerpoint/2010/main" val="173834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47633-8032-49F6-B766-924261361E3C}"/>
              </a:ext>
            </a:extLst>
          </p:cNvPr>
          <p:cNvSpPr txBox="1">
            <a:spLocks noGrp="1"/>
          </p:cNvSpPr>
          <p:nvPr>
            <p:ph type="title"/>
          </p:nvPr>
        </p:nvSpPr>
        <p:spPr>
          <a:xfrm>
            <a:off x="1295403" y="1761070"/>
            <a:ext cx="9590547" cy="1828809"/>
          </a:xfrm>
        </p:spPr>
        <p:txBody>
          <a:bodyPr anchor="b"/>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xmlns="" id="{F39BA3DE-FF0F-4A79-9188-E0976823AF98}"/>
              </a:ext>
            </a:extLst>
          </p:cNvPr>
          <p:cNvSpPr txBox="1">
            <a:spLocks noGrp="1"/>
          </p:cNvSpPr>
          <p:nvPr>
            <p:ph type="body" idx="1"/>
          </p:nvPr>
        </p:nvSpPr>
        <p:spPr>
          <a:xfrm>
            <a:off x="1295403" y="3763441"/>
            <a:ext cx="9590547" cy="1333496"/>
          </a:xfrm>
        </p:spPr>
        <p:txBody>
          <a:bodyPr anchorCtr="1"/>
          <a:lstStyle>
            <a:lvl1pPr marL="0" indent="0" algn="ctr">
              <a:buNone/>
              <a:defRPr>
                <a:solidFill>
                  <a:srgbClr val="FFFFFF"/>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xmlns="" id="{D7FC6299-058D-4629-A80A-4769822D1CA9}"/>
              </a:ext>
            </a:extLst>
          </p:cNvPr>
          <p:cNvSpPr txBox="1">
            <a:spLocks noGrp="1"/>
          </p:cNvSpPr>
          <p:nvPr>
            <p:ph type="dt" sz="half" idx="7"/>
          </p:nvPr>
        </p:nvSpPr>
        <p:spPr/>
        <p:txBody>
          <a:bodyPr/>
          <a:lstStyle>
            <a:lvl1pPr>
              <a:defRPr/>
            </a:lvl1pPr>
          </a:lstStyle>
          <a:p>
            <a:pPr lvl="0"/>
            <a:fld id="{CE957EF8-F5BC-4EAC-B022-117795E4E068}" type="datetime1">
              <a:rPr lang="en-US"/>
              <a:pPr lvl="0"/>
              <a:t>12/4/2019</a:t>
            </a:fld>
            <a:endParaRPr lang="en-US"/>
          </a:p>
        </p:txBody>
      </p:sp>
      <p:sp>
        <p:nvSpPr>
          <p:cNvPr id="5" name="Footer Placeholder 4">
            <a:extLst>
              <a:ext uri="{FF2B5EF4-FFF2-40B4-BE49-F238E27FC236}">
                <a16:creationId xmlns:a16="http://schemas.microsoft.com/office/drawing/2014/main" xmlns="" id="{0E48D907-364F-4138-824C-6BE6A18A7821}"/>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xmlns="" id="{74381A82-BC51-4A42-942A-BF936328798B}"/>
              </a:ext>
            </a:extLst>
          </p:cNvPr>
          <p:cNvSpPr txBox="1">
            <a:spLocks noGrp="1"/>
          </p:cNvSpPr>
          <p:nvPr>
            <p:ph type="sldNum" sz="quarter" idx="8"/>
          </p:nvPr>
        </p:nvSpPr>
        <p:spPr/>
        <p:txBody>
          <a:bodyPr/>
          <a:lstStyle>
            <a:lvl1pPr>
              <a:defRPr/>
            </a:lvl1pPr>
          </a:lstStyle>
          <a:p>
            <a:pPr lvl="0"/>
            <a:fld id="{18C40A5D-43E2-4042-ABA2-380AFCF834B4}" type="slidenum">
              <a:t>‹#›</a:t>
            </a:fld>
            <a:endParaRPr lang="en-US"/>
          </a:p>
        </p:txBody>
      </p:sp>
    </p:spTree>
    <p:extLst>
      <p:ext uri="{BB962C8B-B14F-4D97-AF65-F5344CB8AC3E}">
        <p14:creationId xmlns:p14="http://schemas.microsoft.com/office/powerpoint/2010/main" val="23668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BC9754-CC15-43B7-BAFF-2BC9D1A2D2C6}"/>
              </a:ext>
            </a:extLst>
          </p:cNvPr>
          <p:cNvSpPr txBox="1">
            <a:spLocks noGrp="1"/>
          </p:cNvSpPr>
          <p:nvPr>
            <p:ph type="title"/>
          </p:nvPr>
        </p:nvSpPr>
        <p:spPr>
          <a:xfrm>
            <a:off x="913796" y="609603"/>
            <a:ext cx="10353760" cy="1261872"/>
          </a:xfrm>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xmlns="" id="{DF8CCA6A-984A-4298-9C1A-CE632755D3C5}"/>
              </a:ext>
            </a:extLst>
          </p:cNvPr>
          <p:cNvSpPr txBox="1">
            <a:spLocks noGrp="1"/>
          </p:cNvSpPr>
          <p:nvPr>
            <p:ph idx="1"/>
          </p:nvPr>
        </p:nvSpPr>
        <p:spPr>
          <a:xfrm>
            <a:off x="913796" y="2076446"/>
            <a:ext cx="4856844" cy="362266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DC57935-5594-4AEE-B72F-CCB34CE9002E}"/>
              </a:ext>
            </a:extLst>
          </p:cNvPr>
          <p:cNvSpPr txBox="1">
            <a:spLocks noGrp="1"/>
          </p:cNvSpPr>
          <p:nvPr>
            <p:ph idx="2"/>
          </p:nvPr>
        </p:nvSpPr>
        <p:spPr>
          <a:xfrm>
            <a:off x="6410712" y="2076446"/>
            <a:ext cx="4856844" cy="362266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29381C-2E5D-434F-A59A-4A397B1E27A8}"/>
              </a:ext>
            </a:extLst>
          </p:cNvPr>
          <p:cNvSpPr txBox="1">
            <a:spLocks noGrp="1"/>
          </p:cNvSpPr>
          <p:nvPr>
            <p:ph type="dt" sz="half" idx="7"/>
          </p:nvPr>
        </p:nvSpPr>
        <p:spPr/>
        <p:txBody>
          <a:bodyPr/>
          <a:lstStyle>
            <a:lvl1pPr>
              <a:defRPr/>
            </a:lvl1pPr>
          </a:lstStyle>
          <a:p>
            <a:pPr lvl="0"/>
            <a:fld id="{CF9F0BBF-D509-4C46-9F54-699D5CAC0D35}" type="datetime1">
              <a:rPr lang="en-US"/>
              <a:pPr lvl="0"/>
              <a:t>12/4/2019</a:t>
            </a:fld>
            <a:endParaRPr lang="en-US"/>
          </a:p>
        </p:txBody>
      </p:sp>
      <p:sp>
        <p:nvSpPr>
          <p:cNvPr id="6" name="Footer Placeholder 5">
            <a:extLst>
              <a:ext uri="{FF2B5EF4-FFF2-40B4-BE49-F238E27FC236}">
                <a16:creationId xmlns:a16="http://schemas.microsoft.com/office/drawing/2014/main" xmlns="" id="{2F42B027-672E-4CF1-B71D-F3C24B6C99D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E9530F18-68B6-41B5-8D07-CD0177E6EFC0}"/>
              </a:ext>
            </a:extLst>
          </p:cNvPr>
          <p:cNvSpPr txBox="1">
            <a:spLocks noGrp="1"/>
          </p:cNvSpPr>
          <p:nvPr>
            <p:ph type="sldNum" sz="quarter" idx="8"/>
          </p:nvPr>
        </p:nvSpPr>
        <p:spPr/>
        <p:txBody>
          <a:bodyPr/>
          <a:lstStyle>
            <a:lvl1pPr>
              <a:defRPr/>
            </a:lvl1pPr>
          </a:lstStyle>
          <a:p>
            <a:pPr lvl="0"/>
            <a:fld id="{20CE9CE7-6A3A-4E37-AF1C-4ECCE7D11687}" type="slidenum">
              <a:t>‹#›</a:t>
            </a:fld>
            <a:endParaRPr lang="en-US"/>
          </a:p>
        </p:txBody>
      </p:sp>
    </p:spTree>
    <p:extLst>
      <p:ext uri="{BB962C8B-B14F-4D97-AF65-F5344CB8AC3E}">
        <p14:creationId xmlns:p14="http://schemas.microsoft.com/office/powerpoint/2010/main" val="6205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9" descr="Slate-V2-HD-compPhotoInset.png">
            <a:extLst>
              <a:ext uri="{FF2B5EF4-FFF2-40B4-BE49-F238E27FC236}">
                <a16:creationId xmlns:a16="http://schemas.microsoft.com/office/drawing/2014/main" xmlns="" id="{1ACE9287-A6EC-4480-8E9A-08FB171C9CC3}"/>
              </a:ext>
            </a:extLst>
          </p:cNvPr>
          <p:cNvPicPr>
            <a:picLocks noChangeAspect="1"/>
          </p:cNvPicPr>
          <p:nvPr/>
        </p:nvPicPr>
        <p:blipFill>
          <a:blip r:embed="rId2"/>
          <a:stretch>
            <a:fillRect/>
          </a:stretch>
        </p:blipFill>
        <p:spPr>
          <a:xfrm>
            <a:off x="913796" y="1734507"/>
            <a:ext cx="5029200" cy="4099959"/>
          </a:xfrm>
          <a:prstGeom prst="rect">
            <a:avLst/>
          </a:prstGeom>
          <a:noFill/>
          <a:ln cap="rnd">
            <a:noFill/>
          </a:ln>
        </p:spPr>
      </p:pic>
      <p:pic>
        <p:nvPicPr>
          <p:cNvPr id="3" name="Picture 20" descr="Slate-V2-HD-compPhotoInset.png">
            <a:extLst>
              <a:ext uri="{FF2B5EF4-FFF2-40B4-BE49-F238E27FC236}">
                <a16:creationId xmlns:a16="http://schemas.microsoft.com/office/drawing/2014/main" xmlns="" id="{AA7FFAB4-BFD5-4858-8046-476501E31F7B}"/>
              </a:ext>
            </a:extLst>
          </p:cNvPr>
          <p:cNvPicPr>
            <a:picLocks noChangeAspect="1"/>
          </p:cNvPicPr>
          <p:nvPr/>
        </p:nvPicPr>
        <p:blipFill>
          <a:blip r:embed="rId2"/>
          <a:stretch>
            <a:fillRect/>
          </a:stretch>
        </p:blipFill>
        <p:spPr>
          <a:xfrm>
            <a:off x="6238356" y="1734507"/>
            <a:ext cx="5029200" cy="4099959"/>
          </a:xfrm>
          <a:prstGeom prst="rect">
            <a:avLst/>
          </a:prstGeom>
          <a:noFill/>
          <a:ln cap="rnd">
            <a:noFill/>
          </a:ln>
        </p:spPr>
      </p:pic>
      <p:sp>
        <p:nvSpPr>
          <p:cNvPr id="4" name="Title 1">
            <a:extLst>
              <a:ext uri="{FF2B5EF4-FFF2-40B4-BE49-F238E27FC236}">
                <a16:creationId xmlns:a16="http://schemas.microsoft.com/office/drawing/2014/main" xmlns="" id="{827198A5-B2EE-4389-85BF-5658DE71ACAB}"/>
              </a:ext>
            </a:extLst>
          </p:cNvPr>
          <p:cNvSpPr txBox="1">
            <a:spLocks noGrp="1"/>
          </p:cNvSpPr>
          <p:nvPr>
            <p:ph type="title"/>
          </p:nvPr>
        </p:nvSpPr>
        <p:spPr>
          <a:xfrm>
            <a:off x="913796" y="609603"/>
            <a:ext cx="10353760" cy="970452"/>
          </a:xfrm>
        </p:spPr>
        <p:txBody>
          <a:bodyPr/>
          <a:lstStyle>
            <a:lvl1pPr>
              <a:defRPr/>
            </a:lvl1pPr>
          </a:lstStyle>
          <a:p>
            <a:pPr lvl="0"/>
            <a:r>
              <a:rPr lang="en-US"/>
              <a:t>Click to edit Master title style</a:t>
            </a:r>
          </a:p>
        </p:txBody>
      </p:sp>
      <p:sp>
        <p:nvSpPr>
          <p:cNvPr id="5" name="Text Placeholder 2">
            <a:extLst>
              <a:ext uri="{FF2B5EF4-FFF2-40B4-BE49-F238E27FC236}">
                <a16:creationId xmlns:a16="http://schemas.microsoft.com/office/drawing/2014/main" xmlns="" id="{9A6C6B6B-F50B-4404-A87E-87BE53E02699}"/>
              </a:ext>
            </a:extLst>
          </p:cNvPr>
          <p:cNvSpPr txBox="1">
            <a:spLocks noGrp="1"/>
          </p:cNvSpPr>
          <p:nvPr>
            <p:ph type="body" idx="1"/>
          </p:nvPr>
        </p:nvSpPr>
        <p:spPr>
          <a:xfrm>
            <a:off x="1046009" y="1855153"/>
            <a:ext cx="4764764" cy="692493"/>
          </a:xfrm>
        </p:spPr>
        <p:txBody>
          <a:bodyPr anchor="b" anchorCtr="1">
            <a:noAutofit/>
          </a:bodyPr>
          <a:lstStyle>
            <a:lvl1pPr marL="0" indent="0" algn="ctr">
              <a:spcBef>
                <a:spcPts val="600"/>
              </a:spcBef>
              <a:buNone/>
              <a:defRPr sz="2400"/>
            </a:lvl1pPr>
          </a:lstStyle>
          <a:p>
            <a:pPr lvl="0"/>
            <a:r>
              <a:rPr lang="en-US"/>
              <a:t>Click to edit Master text styles</a:t>
            </a:r>
          </a:p>
        </p:txBody>
      </p:sp>
      <p:sp>
        <p:nvSpPr>
          <p:cNvPr id="6" name="Content Placeholder 3">
            <a:extLst>
              <a:ext uri="{FF2B5EF4-FFF2-40B4-BE49-F238E27FC236}">
                <a16:creationId xmlns:a16="http://schemas.microsoft.com/office/drawing/2014/main" xmlns="" id="{93CEC5A2-76C9-4C1A-9995-83E6EB8D5642}"/>
              </a:ext>
            </a:extLst>
          </p:cNvPr>
          <p:cNvSpPr txBox="1">
            <a:spLocks noGrp="1"/>
          </p:cNvSpPr>
          <p:nvPr>
            <p:ph idx="2"/>
          </p:nvPr>
        </p:nvSpPr>
        <p:spPr>
          <a:xfrm>
            <a:off x="1046009" y="2702106"/>
            <a:ext cx="4764764" cy="3043534"/>
          </a:xfrm>
        </p:spPr>
        <p:txBody>
          <a:bodyPr/>
          <a:lstStyle>
            <a:lvl1pPr>
              <a:spcBef>
                <a:spcPts val="400"/>
              </a:spcBef>
              <a:defRPr sz="1800"/>
            </a:lvl1pPr>
            <a:lvl2pPr>
              <a:defRPr sz="1600"/>
            </a:lvl2pPr>
            <a:lvl3pPr>
              <a:spcBef>
                <a:spcPts val="300"/>
              </a:spcBef>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xmlns="" id="{9FF1B52E-213F-45F6-AADC-6C7F51046621}"/>
              </a:ext>
            </a:extLst>
          </p:cNvPr>
          <p:cNvSpPr txBox="1">
            <a:spLocks noGrp="1"/>
          </p:cNvSpPr>
          <p:nvPr>
            <p:ph type="body" idx="3"/>
          </p:nvPr>
        </p:nvSpPr>
        <p:spPr>
          <a:xfrm>
            <a:off x="6363163" y="1855153"/>
            <a:ext cx="4779577" cy="692493"/>
          </a:xfrm>
        </p:spPr>
        <p:txBody>
          <a:bodyPr anchor="b" anchorCtr="1">
            <a:noAutofit/>
          </a:bodyPr>
          <a:lstStyle>
            <a:lvl1pPr marL="0" indent="0" algn="ctr">
              <a:spcBef>
                <a:spcPts val="600"/>
              </a:spcBef>
              <a:buNone/>
              <a:defRPr sz="2400"/>
            </a:lvl1pPr>
          </a:lstStyle>
          <a:p>
            <a:pPr lvl="0"/>
            <a:r>
              <a:rPr lang="en-US"/>
              <a:t>Click to edit Master text styles</a:t>
            </a:r>
          </a:p>
        </p:txBody>
      </p:sp>
      <p:sp>
        <p:nvSpPr>
          <p:cNvPr id="8" name="Content Placeholder 5">
            <a:extLst>
              <a:ext uri="{FF2B5EF4-FFF2-40B4-BE49-F238E27FC236}">
                <a16:creationId xmlns:a16="http://schemas.microsoft.com/office/drawing/2014/main" xmlns="" id="{3BB42156-B3DA-49A4-8EAA-F7BF561DF309}"/>
              </a:ext>
            </a:extLst>
          </p:cNvPr>
          <p:cNvSpPr txBox="1">
            <a:spLocks noGrp="1"/>
          </p:cNvSpPr>
          <p:nvPr>
            <p:ph idx="4"/>
          </p:nvPr>
        </p:nvSpPr>
        <p:spPr>
          <a:xfrm>
            <a:off x="6363163" y="2702106"/>
            <a:ext cx="4779577" cy="3043534"/>
          </a:xfrm>
        </p:spPr>
        <p:txBody>
          <a:bodyPr/>
          <a:lstStyle>
            <a:lvl1pPr>
              <a:spcBef>
                <a:spcPts val="400"/>
              </a:spcBef>
              <a:defRPr sz="1800"/>
            </a:lvl1pPr>
            <a:lvl2pPr>
              <a:defRPr sz="1600"/>
            </a:lvl2pPr>
            <a:lvl3pPr>
              <a:spcBef>
                <a:spcPts val="300"/>
              </a:spcBef>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a:extLst>
              <a:ext uri="{FF2B5EF4-FFF2-40B4-BE49-F238E27FC236}">
                <a16:creationId xmlns:a16="http://schemas.microsoft.com/office/drawing/2014/main" xmlns="" id="{2C666947-D117-4287-B571-FAE615BA2672}"/>
              </a:ext>
            </a:extLst>
          </p:cNvPr>
          <p:cNvSpPr txBox="1">
            <a:spLocks noGrp="1"/>
          </p:cNvSpPr>
          <p:nvPr>
            <p:ph type="dt" sz="half" idx="7"/>
          </p:nvPr>
        </p:nvSpPr>
        <p:spPr/>
        <p:txBody>
          <a:bodyPr/>
          <a:lstStyle>
            <a:lvl1pPr>
              <a:defRPr/>
            </a:lvl1pPr>
          </a:lstStyle>
          <a:p>
            <a:pPr lvl="0"/>
            <a:fld id="{49AF8F47-817A-4428-AA8F-0398730098C2}" type="datetime1">
              <a:rPr lang="en-US"/>
              <a:pPr lvl="0"/>
              <a:t>12/4/2019</a:t>
            </a:fld>
            <a:endParaRPr lang="en-US"/>
          </a:p>
        </p:txBody>
      </p:sp>
      <p:sp>
        <p:nvSpPr>
          <p:cNvPr id="10" name="Footer Placeholder 7">
            <a:extLst>
              <a:ext uri="{FF2B5EF4-FFF2-40B4-BE49-F238E27FC236}">
                <a16:creationId xmlns:a16="http://schemas.microsoft.com/office/drawing/2014/main" xmlns="" id="{D6F1951C-164C-4512-B89A-970EAA21B5D5}"/>
              </a:ext>
            </a:extLst>
          </p:cNvPr>
          <p:cNvSpPr txBox="1">
            <a:spLocks noGrp="1"/>
          </p:cNvSpPr>
          <p:nvPr>
            <p:ph type="ftr" sz="quarter" idx="9"/>
          </p:nvPr>
        </p:nvSpPr>
        <p:spPr/>
        <p:txBody>
          <a:bodyPr/>
          <a:lstStyle>
            <a:lvl1pPr>
              <a:defRPr/>
            </a:lvl1pPr>
          </a:lstStyle>
          <a:p>
            <a:pPr lvl="0"/>
            <a:endParaRPr lang="en-US"/>
          </a:p>
        </p:txBody>
      </p:sp>
      <p:sp>
        <p:nvSpPr>
          <p:cNvPr id="11" name="Slide Number Placeholder 8">
            <a:extLst>
              <a:ext uri="{FF2B5EF4-FFF2-40B4-BE49-F238E27FC236}">
                <a16:creationId xmlns:a16="http://schemas.microsoft.com/office/drawing/2014/main" xmlns="" id="{ED3DE43E-513B-4C80-89A4-A1D4060B3D82}"/>
              </a:ext>
            </a:extLst>
          </p:cNvPr>
          <p:cNvSpPr txBox="1">
            <a:spLocks noGrp="1"/>
          </p:cNvSpPr>
          <p:nvPr>
            <p:ph type="sldNum" sz="quarter" idx="8"/>
          </p:nvPr>
        </p:nvSpPr>
        <p:spPr/>
        <p:txBody>
          <a:bodyPr/>
          <a:lstStyle>
            <a:lvl1pPr>
              <a:defRPr/>
            </a:lvl1pPr>
          </a:lstStyle>
          <a:p>
            <a:pPr lvl="0"/>
            <a:fld id="{5FE220F0-2BDA-47FB-86CA-A9EDDD195E4D}" type="slidenum">
              <a:t>‹#›</a:t>
            </a:fld>
            <a:endParaRPr lang="en-US"/>
          </a:p>
        </p:txBody>
      </p:sp>
    </p:spTree>
    <p:extLst>
      <p:ext uri="{BB962C8B-B14F-4D97-AF65-F5344CB8AC3E}">
        <p14:creationId xmlns:p14="http://schemas.microsoft.com/office/powerpoint/2010/main" val="370223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1D49E-E770-4279-AA2F-FBF02F8D7222}"/>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xmlns="" id="{76CA7D22-B3E6-44EA-901D-70641C552038}"/>
              </a:ext>
            </a:extLst>
          </p:cNvPr>
          <p:cNvSpPr txBox="1">
            <a:spLocks noGrp="1"/>
          </p:cNvSpPr>
          <p:nvPr>
            <p:ph type="dt" sz="half" idx="7"/>
          </p:nvPr>
        </p:nvSpPr>
        <p:spPr/>
        <p:txBody>
          <a:bodyPr/>
          <a:lstStyle>
            <a:lvl1pPr>
              <a:defRPr/>
            </a:lvl1pPr>
          </a:lstStyle>
          <a:p>
            <a:pPr lvl="0"/>
            <a:fld id="{348063A6-EF71-4440-8310-D63DD8D294A3}" type="datetime1">
              <a:rPr lang="en-US"/>
              <a:pPr lvl="0"/>
              <a:t>12/4/2019</a:t>
            </a:fld>
            <a:endParaRPr lang="en-US"/>
          </a:p>
        </p:txBody>
      </p:sp>
      <p:sp>
        <p:nvSpPr>
          <p:cNvPr id="4" name="Footer Placeholder 3">
            <a:extLst>
              <a:ext uri="{FF2B5EF4-FFF2-40B4-BE49-F238E27FC236}">
                <a16:creationId xmlns:a16="http://schemas.microsoft.com/office/drawing/2014/main" xmlns="" id="{48B948CA-8AD6-4B74-B4CD-59917623355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xmlns="" id="{741996D8-8277-40A7-88DB-CDE612A4AE18}"/>
              </a:ext>
            </a:extLst>
          </p:cNvPr>
          <p:cNvSpPr txBox="1">
            <a:spLocks noGrp="1"/>
          </p:cNvSpPr>
          <p:nvPr>
            <p:ph type="sldNum" sz="quarter" idx="8"/>
          </p:nvPr>
        </p:nvSpPr>
        <p:spPr/>
        <p:txBody>
          <a:bodyPr/>
          <a:lstStyle>
            <a:lvl1pPr>
              <a:defRPr/>
            </a:lvl1pPr>
          </a:lstStyle>
          <a:p>
            <a:pPr lvl="0"/>
            <a:fld id="{B093B9E6-E21D-4B3E-A11A-C04B99FF8165}" type="slidenum">
              <a:t>‹#›</a:t>
            </a:fld>
            <a:endParaRPr lang="en-US"/>
          </a:p>
        </p:txBody>
      </p:sp>
    </p:spTree>
    <p:extLst>
      <p:ext uri="{BB962C8B-B14F-4D97-AF65-F5344CB8AC3E}">
        <p14:creationId xmlns:p14="http://schemas.microsoft.com/office/powerpoint/2010/main" val="223341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DD80A3-87D0-4161-A8B2-6910437EA37D}"/>
              </a:ext>
            </a:extLst>
          </p:cNvPr>
          <p:cNvSpPr txBox="1">
            <a:spLocks noGrp="1"/>
          </p:cNvSpPr>
          <p:nvPr>
            <p:ph type="dt" sz="half" idx="7"/>
          </p:nvPr>
        </p:nvSpPr>
        <p:spPr/>
        <p:txBody>
          <a:bodyPr/>
          <a:lstStyle>
            <a:lvl1pPr>
              <a:defRPr/>
            </a:lvl1pPr>
          </a:lstStyle>
          <a:p>
            <a:pPr lvl="0"/>
            <a:fld id="{42515BF3-11F2-4B45-8E93-F81485AD22E9}" type="datetime1">
              <a:rPr lang="en-US"/>
              <a:pPr lvl="0"/>
              <a:t>12/4/2019</a:t>
            </a:fld>
            <a:endParaRPr lang="en-US"/>
          </a:p>
        </p:txBody>
      </p:sp>
      <p:sp>
        <p:nvSpPr>
          <p:cNvPr id="3" name="Footer Placeholder 2">
            <a:extLst>
              <a:ext uri="{FF2B5EF4-FFF2-40B4-BE49-F238E27FC236}">
                <a16:creationId xmlns:a16="http://schemas.microsoft.com/office/drawing/2014/main" xmlns="" id="{B179881C-59EE-424A-BAA5-7531646DF19C}"/>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xmlns="" id="{97F51299-589D-49D8-8CBA-3A28A7EB2978}"/>
              </a:ext>
            </a:extLst>
          </p:cNvPr>
          <p:cNvSpPr txBox="1">
            <a:spLocks noGrp="1"/>
          </p:cNvSpPr>
          <p:nvPr>
            <p:ph type="sldNum" sz="quarter" idx="8"/>
          </p:nvPr>
        </p:nvSpPr>
        <p:spPr/>
        <p:txBody>
          <a:bodyPr/>
          <a:lstStyle>
            <a:lvl1pPr>
              <a:defRPr/>
            </a:lvl1pPr>
          </a:lstStyle>
          <a:p>
            <a:pPr lvl="0"/>
            <a:fld id="{85C3E1D1-7015-4C76-A6AB-9F91F0F14575}" type="slidenum">
              <a:t>‹#›</a:t>
            </a:fld>
            <a:endParaRPr lang="en-US"/>
          </a:p>
        </p:txBody>
      </p:sp>
    </p:spTree>
    <p:extLst>
      <p:ext uri="{BB962C8B-B14F-4D97-AF65-F5344CB8AC3E}">
        <p14:creationId xmlns:p14="http://schemas.microsoft.com/office/powerpoint/2010/main" val="202346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95B11-FF99-4F7E-A78C-517D45773C48}"/>
              </a:ext>
            </a:extLst>
          </p:cNvPr>
          <p:cNvSpPr txBox="1">
            <a:spLocks noGrp="1"/>
          </p:cNvSpPr>
          <p:nvPr>
            <p:ph type="title"/>
          </p:nvPr>
        </p:nvSpPr>
        <p:spPr>
          <a:xfrm>
            <a:off x="913796" y="609603"/>
            <a:ext cx="3706886" cy="1821914"/>
          </a:xfrm>
        </p:spPr>
        <p:txBody>
          <a:bodyPr anchor="b"/>
          <a:lstStyle>
            <a:lvl1pPr>
              <a:defRPr sz="2800"/>
            </a:lvl1pPr>
          </a:lstStyle>
          <a:p>
            <a:pPr lvl="0"/>
            <a:r>
              <a:rPr lang="en-US"/>
              <a:t>Click to edit Master title style</a:t>
            </a:r>
          </a:p>
        </p:txBody>
      </p:sp>
      <p:sp>
        <p:nvSpPr>
          <p:cNvPr id="3" name="Content Placeholder 2">
            <a:extLst>
              <a:ext uri="{FF2B5EF4-FFF2-40B4-BE49-F238E27FC236}">
                <a16:creationId xmlns:a16="http://schemas.microsoft.com/office/drawing/2014/main" xmlns="" id="{33291122-3855-4875-BD45-A0895EF1F23B}"/>
              </a:ext>
            </a:extLst>
          </p:cNvPr>
          <p:cNvSpPr txBox="1">
            <a:spLocks noGrp="1"/>
          </p:cNvSpPr>
          <p:nvPr>
            <p:ph idx="1"/>
          </p:nvPr>
        </p:nvSpPr>
        <p:spPr>
          <a:xfrm>
            <a:off x="4855628" y="609603"/>
            <a:ext cx="6411928" cy="50800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4618F9D-7934-4ED6-9049-7CE7B45A3735}"/>
              </a:ext>
            </a:extLst>
          </p:cNvPr>
          <p:cNvSpPr txBox="1">
            <a:spLocks noGrp="1"/>
          </p:cNvSpPr>
          <p:nvPr>
            <p:ph type="body" idx="2"/>
          </p:nvPr>
        </p:nvSpPr>
        <p:spPr>
          <a:xfrm>
            <a:off x="913796" y="2673348"/>
            <a:ext cx="3706886" cy="3016248"/>
          </a:xfrm>
        </p:spPr>
        <p:txBody>
          <a:bodyPr anchorCtr="1"/>
          <a:lstStyle>
            <a:lvl1pPr marL="0" indent="0" algn="ctr">
              <a:spcBef>
                <a:spcPts val="400"/>
              </a:spcBef>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xmlns="" id="{4106119B-2AA3-429E-9129-6F27B04D2956}"/>
              </a:ext>
            </a:extLst>
          </p:cNvPr>
          <p:cNvSpPr txBox="1">
            <a:spLocks noGrp="1"/>
          </p:cNvSpPr>
          <p:nvPr>
            <p:ph type="dt" sz="half" idx="7"/>
          </p:nvPr>
        </p:nvSpPr>
        <p:spPr/>
        <p:txBody>
          <a:bodyPr/>
          <a:lstStyle>
            <a:lvl1pPr>
              <a:defRPr/>
            </a:lvl1pPr>
          </a:lstStyle>
          <a:p>
            <a:pPr lvl="0"/>
            <a:fld id="{12982944-B100-4CE0-A4B1-9D758810C9EE}" type="datetime1">
              <a:rPr lang="en-US"/>
              <a:pPr lvl="0"/>
              <a:t>12/4/2019</a:t>
            </a:fld>
            <a:endParaRPr lang="en-US"/>
          </a:p>
        </p:txBody>
      </p:sp>
      <p:sp>
        <p:nvSpPr>
          <p:cNvPr id="6" name="Footer Placeholder 5">
            <a:extLst>
              <a:ext uri="{FF2B5EF4-FFF2-40B4-BE49-F238E27FC236}">
                <a16:creationId xmlns:a16="http://schemas.microsoft.com/office/drawing/2014/main" xmlns="" id="{87E39432-0D73-4F50-A31E-9A20ECF1D81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xmlns="" id="{BD5EEBFF-DA3D-4D3B-8DC7-29098B63A9EB}"/>
              </a:ext>
            </a:extLst>
          </p:cNvPr>
          <p:cNvSpPr txBox="1">
            <a:spLocks noGrp="1"/>
          </p:cNvSpPr>
          <p:nvPr>
            <p:ph type="sldNum" sz="quarter" idx="8"/>
          </p:nvPr>
        </p:nvSpPr>
        <p:spPr/>
        <p:txBody>
          <a:bodyPr/>
          <a:lstStyle>
            <a:lvl1pPr>
              <a:defRPr/>
            </a:lvl1pPr>
          </a:lstStyle>
          <a:p>
            <a:pPr lvl="0"/>
            <a:fld id="{90CA72C3-7781-4DD9-8A4B-EFC3CB9DAD85}" type="slidenum">
              <a:t>‹#›</a:t>
            </a:fld>
            <a:endParaRPr lang="en-US"/>
          </a:p>
        </p:txBody>
      </p:sp>
    </p:spTree>
    <p:extLst>
      <p:ext uri="{BB962C8B-B14F-4D97-AF65-F5344CB8AC3E}">
        <p14:creationId xmlns:p14="http://schemas.microsoft.com/office/powerpoint/2010/main" val="209912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21" descr="Slate-V2-HD-vertPhotoInset.png">
            <a:extLst>
              <a:ext uri="{FF2B5EF4-FFF2-40B4-BE49-F238E27FC236}">
                <a16:creationId xmlns:a16="http://schemas.microsoft.com/office/drawing/2014/main" xmlns="" id="{AEBFB8A3-55C8-4FAE-8BDB-AB571C343CF3}"/>
              </a:ext>
            </a:extLst>
          </p:cNvPr>
          <p:cNvPicPr>
            <a:picLocks noChangeAspect="1"/>
          </p:cNvPicPr>
          <p:nvPr/>
        </p:nvPicPr>
        <p:blipFill>
          <a:blip r:embed="rId2"/>
          <a:stretch>
            <a:fillRect/>
          </a:stretch>
        </p:blipFill>
        <p:spPr>
          <a:xfrm>
            <a:off x="7293665" y="609603"/>
            <a:ext cx="3584164" cy="5204828"/>
          </a:xfrm>
          <a:prstGeom prst="rect">
            <a:avLst/>
          </a:prstGeom>
          <a:noFill/>
          <a:ln cap="rnd">
            <a:noFill/>
          </a:ln>
        </p:spPr>
      </p:pic>
      <p:sp>
        <p:nvSpPr>
          <p:cNvPr id="3" name="Title 1">
            <a:extLst>
              <a:ext uri="{FF2B5EF4-FFF2-40B4-BE49-F238E27FC236}">
                <a16:creationId xmlns:a16="http://schemas.microsoft.com/office/drawing/2014/main" xmlns="" id="{539936D3-82A2-4400-8A37-433096E67BF3}"/>
              </a:ext>
            </a:extLst>
          </p:cNvPr>
          <p:cNvSpPr txBox="1">
            <a:spLocks noGrp="1"/>
          </p:cNvSpPr>
          <p:nvPr>
            <p:ph type="title"/>
          </p:nvPr>
        </p:nvSpPr>
        <p:spPr>
          <a:xfrm>
            <a:off x="913796" y="763697"/>
            <a:ext cx="5707895" cy="1675555"/>
          </a:xfrm>
        </p:spPr>
        <p:txBody>
          <a:bodyPr anchor="b">
            <a:noAutofit/>
          </a:bodyPr>
          <a:lstStyle>
            <a:lvl1pPr>
              <a:defRPr sz="3200"/>
            </a:lvl1pPr>
          </a:lstStyle>
          <a:p>
            <a:pPr lvl="0"/>
            <a:r>
              <a:rPr lang="en-US"/>
              <a:t>Click to edit Master title style</a:t>
            </a:r>
          </a:p>
        </p:txBody>
      </p:sp>
      <p:sp>
        <p:nvSpPr>
          <p:cNvPr id="4" name="Picture Placeholder 2">
            <a:extLst>
              <a:ext uri="{FF2B5EF4-FFF2-40B4-BE49-F238E27FC236}">
                <a16:creationId xmlns:a16="http://schemas.microsoft.com/office/drawing/2014/main" xmlns="" id="{70452754-F59E-44E3-BB95-D4E2198EFB9F}"/>
              </a:ext>
            </a:extLst>
          </p:cNvPr>
          <p:cNvSpPr txBox="1">
            <a:spLocks noGrp="1"/>
          </p:cNvSpPr>
          <p:nvPr>
            <p:ph type="pic" idx="1"/>
          </p:nvPr>
        </p:nvSpPr>
        <p:spPr>
          <a:xfrm>
            <a:off x="7442548" y="763697"/>
            <a:ext cx="3275746" cy="4912824"/>
          </a:xfrm>
          <a:effectLst>
            <a:outerShdw dist="25399" dir="4439558" algn="tl">
              <a:srgbClr val="000000">
                <a:alpha val="36000"/>
              </a:srgbClr>
            </a:outerShdw>
          </a:effectLst>
        </p:spPr>
        <p:txBody>
          <a:bodyPr anchorCtr="1"/>
          <a:lstStyle>
            <a:lvl1pPr marL="0" indent="0" algn="ctr">
              <a:spcBef>
                <a:spcPts val="400"/>
              </a:spcBef>
              <a:buNone/>
              <a:defRPr sz="1600"/>
            </a:lvl1pPr>
          </a:lstStyle>
          <a:p>
            <a:pPr lvl="0"/>
            <a:r>
              <a:rPr lang="en-US"/>
              <a:t>Click icon to add picture</a:t>
            </a:r>
          </a:p>
        </p:txBody>
      </p:sp>
      <p:sp>
        <p:nvSpPr>
          <p:cNvPr id="5" name="Text Placeholder 3">
            <a:extLst>
              <a:ext uri="{FF2B5EF4-FFF2-40B4-BE49-F238E27FC236}">
                <a16:creationId xmlns:a16="http://schemas.microsoft.com/office/drawing/2014/main" xmlns="" id="{CF01B2FD-33EE-40EE-94A7-9EBE140D4863}"/>
              </a:ext>
            </a:extLst>
          </p:cNvPr>
          <p:cNvSpPr txBox="1">
            <a:spLocks noGrp="1"/>
          </p:cNvSpPr>
          <p:nvPr>
            <p:ph type="body" idx="2"/>
          </p:nvPr>
        </p:nvSpPr>
        <p:spPr>
          <a:xfrm>
            <a:off x="1473701" y="2679694"/>
            <a:ext cx="4588093" cy="3135697"/>
          </a:xfrm>
        </p:spPr>
        <p:txBody>
          <a:bodyPr anchorCtr="1"/>
          <a:lstStyle>
            <a:lvl1pPr marL="0" indent="0" algn="ctr">
              <a:spcBef>
                <a:spcPts val="400"/>
              </a:spcBef>
              <a:buNone/>
              <a:defRPr sz="1600"/>
            </a:lvl1pPr>
          </a:lstStyle>
          <a:p>
            <a:pPr lvl="0"/>
            <a:r>
              <a:rPr lang="en-US"/>
              <a:t>Click to edit Master text styles</a:t>
            </a:r>
          </a:p>
        </p:txBody>
      </p:sp>
      <p:sp>
        <p:nvSpPr>
          <p:cNvPr id="6" name="Date Placeholder 4">
            <a:extLst>
              <a:ext uri="{FF2B5EF4-FFF2-40B4-BE49-F238E27FC236}">
                <a16:creationId xmlns:a16="http://schemas.microsoft.com/office/drawing/2014/main" xmlns="" id="{1E7092A7-2B5E-4CF7-AE7A-16D4122996C5}"/>
              </a:ext>
            </a:extLst>
          </p:cNvPr>
          <p:cNvSpPr txBox="1">
            <a:spLocks noGrp="1"/>
          </p:cNvSpPr>
          <p:nvPr>
            <p:ph type="dt" sz="half" idx="7"/>
          </p:nvPr>
        </p:nvSpPr>
        <p:spPr/>
        <p:txBody>
          <a:bodyPr/>
          <a:lstStyle>
            <a:lvl1pPr>
              <a:defRPr/>
            </a:lvl1pPr>
          </a:lstStyle>
          <a:p>
            <a:pPr lvl="0"/>
            <a:fld id="{987F852A-F612-4658-96B9-68348168EC38}" type="datetime1">
              <a:rPr lang="en-US"/>
              <a:pPr lvl="0"/>
              <a:t>12/4/2019</a:t>
            </a:fld>
            <a:endParaRPr lang="en-US"/>
          </a:p>
        </p:txBody>
      </p:sp>
      <p:sp>
        <p:nvSpPr>
          <p:cNvPr id="7" name="Footer Placeholder 5">
            <a:extLst>
              <a:ext uri="{FF2B5EF4-FFF2-40B4-BE49-F238E27FC236}">
                <a16:creationId xmlns:a16="http://schemas.microsoft.com/office/drawing/2014/main" xmlns="" id="{AA9719D7-7D2D-4116-9240-DDDF327F7DB2}"/>
              </a:ext>
            </a:extLst>
          </p:cNvPr>
          <p:cNvSpPr txBox="1">
            <a:spLocks noGrp="1"/>
          </p:cNvSpPr>
          <p:nvPr>
            <p:ph type="ftr" sz="quarter" idx="9"/>
          </p:nvPr>
        </p:nvSpPr>
        <p:spPr/>
        <p:txBody>
          <a:bodyPr/>
          <a:lstStyle>
            <a:lvl1pPr>
              <a:defRPr/>
            </a:lvl1pPr>
          </a:lstStyle>
          <a:p>
            <a:pPr lvl="0"/>
            <a:endParaRPr lang="en-US"/>
          </a:p>
        </p:txBody>
      </p:sp>
      <p:sp>
        <p:nvSpPr>
          <p:cNvPr id="8" name="Slide Number Placeholder 6">
            <a:extLst>
              <a:ext uri="{FF2B5EF4-FFF2-40B4-BE49-F238E27FC236}">
                <a16:creationId xmlns:a16="http://schemas.microsoft.com/office/drawing/2014/main" xmlns="" id="{98535C2A-0A9B-465B-9E15-F2EA7455BEA5}"/>
              </a:ext>
            </a:extLst>
          </p:cNvPr>
          <p:cNvSpPr txBox="1">
            <a:spLocks noGrp="1"/>
          </p:cNvSpPr>
          <p:nvPr>
            <p:ph type="sldNum" sz="quarter" idx="8"/>
          </p:nvPr>
        </p:nvSpPr>
        <p:spPr/>
        <p:txBody>
          <a:bodyPr/>
          <a:lstStyle>
            <a:lvl1pPr>
              <a:defRPr/>
            </a:lvl1pPr>
          </a:lstStyle>
          <a:p>
            <a:pPr lvl="0"/>
            <a:fld id="{ACA1A4EA-ECBD-4129-B868-8E2992642031}" type="slidenum">
              <a:t>‹#›</a:t>
            </a:fld>
            <a:endParaRPr lang="en-US"/>
          </a:p>
        </p:txBody>
      </p:sp>
    </p:spTree>
    <p:extLst>
      <p:ext uri="{BB962C8B-B14F-4D97-AF65-F5344CB8AC3E}">
        <p14:creationId xmlns:p14="http://schemas.microsoft.com/office/powerpoint/2010/main" val="281595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8C6B0F-54FC-4676-83CB-421FBB684630}"/>
              </a:ext>
            </a:extLst>
          </p:cNvPr>
          <p:cNvSpPr txBox="1">
            <a:spLocks noGrp="1"/>
          </p:cNvSpPr>
          <p:nvPr>
            <p:ph type="title"/>
          </p:nvPr>
        </p:nvSpPr>
        <p:spPr>
          <a:xfrm>
            <a:off x="913796" y="609603"/>
            <a:ext cx="10353760" cy="1257300"/>
          </a:xfrm>
          <a:prstGeom prst="rect">
            <a:avLst/>
          </a:prstGeom>
          <a:noFill/>
          <a:ln>
            <a:noFill/>
          </a:ln>
          <a:effectLst>
            <a:outerShdw dir="16200000" algn="tl">
              <a:srgbClr val="000000">
                <a:alpha val="46000"/>
              </a:srgbClr>
            </a:outerShdw>
          </a:effectLst>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xmlns="" id="{3696EB44-08C0-4E09-B4EF-FE4B486284D3}"/>
              </a:ext>
            </a:extLst>
          </p:cNvPr>
          <p:cNvSpPr txBox="1">
            <a:spLocks noGrp="1"/>
          </p:cNvSpPr>
          <p:nvPr>
            <p:ph type="body" idx="1"/>
          </p:nvPr>
        </p:nvSpPr>
        <p:spPr>
          <a:xfrm>
            <a:off x="913796" y="2076446"/>
            <a:ext cx="10353760" cy="3714749"/>
          </a:xfrm>
          <a:prstGeom prst="rect">
            <a:avLst/>
          </a:prstGeom>
          <a:noFill/>
          <a:ln>
            <a:noFill/>
          </a:ln>
          <a:effectLst>
            <a:outerShdw dir="16200000" algn="tl">
              <a:srgbClr val="000000">
                <a:alpha val="46000"/>
              </a:srgbClr>
            </a:outerShdw>
          </a:effectLst>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42F6B-F848-4CC0-9223-B606358A02F4}"/>
              </a:ext>
            </a:extLst>
          </p:cNvPr>
          <p:cNvSpPr txBox="1">
            <a:spLocks noGrp="1"/>
          </p:cNvSpPr>
          <p:nvPr>
            <p:ph type="dt" sz="half" idx="2"/>
          </p:nvPr>
        </p:nvSpPr>
        <p:spPr>
          <a:xfrm>
            <a:off x="7678738" y="6000749"/>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F2F2F2"/>
                </a:solidFill>
                <a:effectLst>
                  <a:outerShdw dist="38096" dir="2700000">
                    <a:srgbClr val="000000"/>
                  </a:outerShdw>
                </a:effectLst>
                <a:uFillTx/>
                <a:latin typeface="Calisto MT"/>
              </a:defRPr>
            </a:lvl1pPr>
          </a:lstStyle>
          <a:p>
            <a:pPr lvl="0"/>
            <a:fld id="{6EB154D4-DE89-40FE-A506-420709698A0E}" type="datetime1">
              <a:rPr lang="en-US"/>
              <a:pPr lvl="0"/>
              <a:t>12/4/2019</a:t>
            </a:fld>
            <a:endParaRPr lang="en-US"/>
          </a:p>
        </p:txBody>
      </p:sp>
      <p:sp>
        <p:nvSpPr>
          <p:cNvPr id="5" name="Footer Placeholder 4">
            <a:extLst>
              <a:ext uri="{FF2B5EF4-FFF2-40B4-BE49-F238E27FC236}">
                <a16:creationId xmlns:a16="http://schemas.microsoft.com/office/drawing/2014/main" xmlns="" id="{ABCA9808-BCD3-4AAC-B024-406E226E9180}"/>
              </a:ext>
            </a:extLst>
          </p:cNvPr>
          <p:cNvSpPr txBox="1">
            <a:spLocks noGrp="1"/>
          </p:cNvSpPr>
          <p:nvPr>
            <p:ph type="ftr" sz="quarter" idx="3"/>
          </p:nvPr>
        </p:nvSpPr>
        <p:spPr>
          <a:xfrm>
            <a:off x="913796" y="6000749"/>
            <a:ext cx="6672861"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F2F2F2"/>
                </a:solidFill>
                <a:effectLst>
                  <a:outerShdw dist="38096" dir="2700000">
                    <a:srgbClr val="000000"/>
                  </a:outerShdw>
                </a:effectLst>
                <a:uFillTx/>
                <a:latin typeface="Calisto MT"/>
              </a:defRPr>
            </a:lvl1pPr>
          </a:lstStyle>
          <a:p>
            <a:pPr lvl="0"/>
            <a:endParaRPr lang="en-US"/>
          </a:p>
        </p:txBody>
      </p:sp>
      <p:sp>
        <p:nvSpPr>
          <p:cNvPr id="6" name="Slide Number Placeholder 5">
            <a:extLst>
              <a:ext uri="{FF2B5EF4-FFF2-40B4-BE49-F238E27FC236}">
                <a16:creationId xmlns:a16="http://schemas.microsoft.com/office/drawing/2014/main" xmlns="" id="{49C12A85-BE6D-481D-82F5-AFF70FFB1B7D}"/>
              </a:ext>
            </a:extLst>
          </p:cNvPr>
          <p:cNvSpPr txBox="1">
            <a:spLocks noGrp="1"/>
          </p:cNvSpPr>
          <p:nvPr>
            <p:ph type="sldNum" sz="quarter" idx="4"/>
          </p:nvPr>
        </p:nvSpPr>
        <p:spPr>
          <a:xfrm>
            <a:off x="10514008" y="6000749"/>
            <a:ext cx="753547"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F2F2F2"/>
                </a:solidFill>
                <a:effectLst>
                  <a:outerShdw dist="38096" dir="2700000">
                    <a:srgbClr val="000000"/>
                  </a:outerShdw>
                </a:effectLst>
                <a:uFillTx/>
                <a:latin typeface="Calisto MT"/>
              </a:defRPr>
            </a:lvl1pPr>
          </a:lstStyle>
          <a:p>
            <a:pPr lvl="0"/>
            <a:fld id="{8700E08F-FDE4-4B97-BDDC-0EFC3417B20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marL="0" marR="0" lvl="0" indent="0" algn="ctr" defTabSz="457200" rtl="0" fontAlgn="auto" hangingPunct="1">
        <a:lnSpc>
          <a:spcPct val="100000"/>
        </a:lnSpc>
        <a:spcBef>
          <a:spcPts val="0"/>
        </a:spcBef>
        <a:spcAft>
          <a:spcPts val="0"/>
        </a:spcAft>
        <a:buNone/>
        <a:tabLst/>
        <a:defRPr lang="en-US" sz="4000" b="0" i="0" u="none" strike="noStrike" kern="1200" cap="none" spc="0" baseline="0">
          <a:solidFill>
            <a:srgbClr val="DCD8DC"/>
          </a:solidFill>
          <a:effectLst>
            <a:outerShdw dist="25403" dir="14639867">
              <a:srgbClr val="000000"/>
            </a:outerShdw>
          </a:effectLst>
          <a:uFillTx/>
          <a:latin typeface="Calisto MT"/>
          <a:cs typeface="Trebuchet MS"/>
        </a:defRPr>
      </a:lvl1pPr>
    </p:titleStyle>
    <p:bodyStyle>
      <a:lvl1pPr marL="342900" marR="0" lvl="0" indent="-306003" algn="l" defTabSz="457200" rtl="0" fontAlgn="auto" hangingPunct="1">
        <a:lnSpc>
          <a:spcPct val="100000"/>
        </a:lnSpc>
        <a:spcBef>
          <a:spcPts val="500"/>
        </a:spcBef>
        <a:spcAft>
          <a:spcPts val="600"/>
        </a:spcAft>
        <a:buClr>
          <a:srgbClr val="DCD8DC"/>
        </a:buClr>
        <a:buSzPct val="70000"/>
        <a:buFont typeface="Wingdings 2"/>
        <a:buChar char=""/>
        <a:tabLst/>
        <a:defRPr lang="en-US" sz="2000" b="0" i="0" u="none" strike="noStrike" kern="1200" cap="none" spc="0" baseline="0">
          <a:solidFill>
            <a:srgbClr val="DCD8DC"/>
          </a:solidFill>
          <a:effectLst>
            <a:outerShdw dist="25403" dir="14639867">
              <a:srgbClr val="000000"/>
            </a:outerShdw>
          </a:effectLst>
          <a:uFillTx/>
          <a:latin typeface="Calisto MT"/>
        </a:defRPr>
      </a:lvl1pPr>
      <a:lvl2pPr marL="719998" marR="0" lvl="1" indent="-270004" algn="l" defTabSz="457200" rtl="0" fontAlgn="auto" hangingPunct="1">
        <a:lnSpc>
          <a:spcPct val="100000"/>
        </a:lnSpc>
        <a:spcBef>
          <a:spcPts val="400"/>
        </a:spcBef>
        <a:spcAft>
          <a:spcPts val="600"/>
        </a:spcAft>
        <a:buClr>
          <a:srgbClr val="DCD8DC"/>
        </a:buClr>
        <a:buSzPct val="70000"/>
        <a:buFont typeface="Wingdings 2"/>
        <a:buChar char=""/>
        <a:tabLst/>
        <a:defRPr lang="en-US" sz="1800" b="0" i="0" u="none" strike="noStrike" kern="1200" cap="none" spc="0" baseline="0">
          <a:solidFill>
            <a:srgbClr val="DCD8DC"/>
          </a:solidFill>
          <a:effectLst>
            <a:outerShdw dist="25403" dir="14639867">
              <a:srgbClr val="000000"/>
            </a:outerShdw>
          </a:effectLst>
          <a:uFillTx/>
          <a:latin typeface="Calisto MT"/>
        </a:defRPr>
      </a:lvl2pPr>
      <a:lvl3pPr marL="1026002" marR="0" lvl="2" indent="-215999" algn="l" defTabSz="457200" rtl="0" fontAlgn="auto" hangingPunct="1">
        <a:lnSpc>
          <a:spcPct val="100000"/>
        </a:lnSpc>
        <a:spcBef>
          <a:spcPts val="400"/>
        </a:spcBef>
        <a:spcAft>
          <a:spcPts val="600"/>
        </a:spcAft>
        <a:buClr>
          <a:srgbClr val="DCD8DC"/>
        </a:buClr>
        <a:buSzPct val="70000"/>
        <a:buFont typeface="Wingdings 2"/>
        <a:buChar char=""/>
        <a:tabLst/>
        <a:defRPr lang="en-US" sz="1600" b="0" i="0" u="none" strike="noStrike" kern="1200" cap="none" spc="0" baseline="0">
          <a:solidFill>
            <a:srgbClr val="DCD8DC"/>
          </a:solidFill>
          <a:effectLst>
            <a:outerShdw dist="25403" dir="14639867">
              <a:srgbClr val="000000"/>
            </a:outerShdw>
          </a:effectLst>
          <a:uFillTx/>
          <a:latin typeface="Calisto MT"/>
        </a:defRPr>
      </a:lvl3pPr>
      <a:lvl4pPr marL="1386001" marR="0" lvl="3" indent="-215999" algn="l" defTabSz="457200" rtl="0" fontAlgn="auto" hangingPunct="1">
        <a:lnSpc>
          <a:spcPct val="100000"/>
        </a:lnSpc>
        <a:spcBef>
          <a:spcPts val="300"/>
        </a:spcBef>
        <a:spcAft>
          <a:spcPts val="600"/>
        </a:spcAft>
        <a:buClr>
          <a:srgbClr val="DCD8DC"/>
        </a:buClr>
        <a:buSzPct val="70000"/>
        <a:buFont typeface="Wingdings 2"/>
        <a:buChar char=""/>
        <a:tabLst/>
        <a:defRPr lang="en-US" sz="1400" b="0" i="0" u="none" strike="noStrike" kern="1200" cap="none" spc="0" baseline="0">
          <a:solidFill>
            <a:srgbClr val="DCD8DC"/>
          </a:solidFill>
          <a:effectLst>
            <a:outerShdw dist="25403" dir="14639867">
              <a:srgbClr val="000000"/>
            </a:outerShdw>
          </a:effectLst>
          <a:uFillTx/>
          <a:latin typeface="Calisto MT"/>
        </a:defRPr>
      </a:lvl4pPr>
      <a:lvl5pPr marL="1674001" marR="0" lvl="4" indent="-215999" algn="l" defTabSz="457200" rtl="0" fontAlgn="auto" hangingPunct="1">
        <a:lnSpc>
          <a:spcPct val="100000"/>
        </a:lnSpc>
        <a:spcBef>
          <a:spcPts val="300"/>
        </a:spcBef>
        <a:spcAft>
          <a:spcPts val="600"/>
        </a:spcAft>
        <a:buClr>
          <a:srgbClr val="DCD8DC"/>
        </a:buClr>
        <a:buSzPct val="70000"/>
        <a:buFont typeface="Wingdings 2"/>
        <a:buChar char=""/>
        <a:tabLst/>
        <a:defRPr lang="en-US" sz="1400" b="0" i="0" u="none" strike="noStrike" kern="1200" cap="none" spc="0" baseline="0">
          <a:solidFill>
            <a:srgbClr val="DCD8DC"/>
          </a:solidFill>
          <a:effectLst>
            <a:outerShdw dist="25403" dir="14639867">
              <a:srgbClr val="000000"/>
            </a:outerShdw>
          </a:effectLst>
          <a:uFillTx/>
          <a:latin typeface="Calisto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1B60167-85A9-40CC-BFDF-28CB688AD0B1}"/>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A476DE65-6CF5-4833-959E-1B3C8F7190DB}"/>
              </a:ext>
            </a:extLst>
          </p:cNvPr>
          <p:cNvSpPr txBox="1">
            <a:spLocks noGrp="1"/>
          </p:cNvSpPr>
          <p:nvPr>
            <p:ph type="title"/>
          </p:nvPr>
        </p:nvSpPr>
        <p:spPr>
          <a:xfrm>
            <a:off x="-1532177" y="13939"/>
            <a:ext cx="12191978" cy="1567565"/>
          </a:xfrm>
        </p:spPr>
        <p:txBody>
          <a:bodyPr>
            <a:noAutofit/>
          </a:bodyPr>
          <a:lstStyle/>
          <a:p>
            <a:pPr lvl="0" algn="l"/>
            <a:r>
              <a:rPr lang="en-US" sz="3200" i="1" dirty="0">
                <a:latin typeface="Times New Roman" pitchFamily="18"/>
                <a:cs typeface="Times New Roman" pitchFamily="18"/>
              </a:rPr>
              <a:t/>
            </a:r>
            <a:br>
              <a:rPr lang="en-US" sz="3200" i="1" dirty="0">
                <a:latin typeface="Times New Roman" pitchFamily="18"/>
                <a:cs typeface="Times New Roman" pitchFamily="18"/>
              </a:rPr>
            </a:br>
            <a:r>
              <a:rPr lang="en-US" sz="3200" i="1" dirty="0">
                <a:latin typeface="Times New Roman" pitchFamily="18"/>
                <a:cs typeface="Times New Roman" pitchFamily="18"/>
              </a:rPr>
              <a:t/>
            </a:r>
            <a:br>
              <a:rPr lang="en-US"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dirty="0">
                <a:latin typeface="Times New Roman" pitchFamily="18"/>
                <a:cs typeface="Times New Roman" pitchFamily="18"/>
              </a:rPr>
              <a:t>Παρουσίαση κεφαλαίου: </a:t>
            </a:r>
            <a:r>
              <a:rPr lang="en-US" sz="3200" dirty="0">
                <a:latin typeface="Times New Roman" pitchFamily="18"/>
                <a:cs typeface="Times New Roman" pitchFamily="18"/>
              </a:rPr>
              <a:t>Martin L. West, </a:t>
            </a:r>
            <a:br>
              <a:rPr lang="en-US" sz="3200" dirty="0">
                <a:latin typeface="Times New Roman" pitchFamily="18"/>
                <a:cs typeface="Times New Roman" pitchFamily="18"/>
              </a:rPr>
            </a:br>
            <a:r>
              <a:rPr lang="en-US" sz="3200" i="1" dirty="0">
                <a:latin typeface="Times New Roman" pitchFamily="18"/>
                <a:cs typeface="Times New Roman" pitchFamily="18"/>
              </a:rPr>
              <a:t>The Formation of the Epic Cycle</a:t>
            </a: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n-US" sz="3200" i="1" dirty="0">
                <a:latin typeface="Times New Roman" pitchFamily="18"/>
                <a:cs typeface="Times New Roman" pitchFamily="18"/>
              </a:rPr>
              <a:t/>
            </a:r>
            <a:br>
              <a:rPr lang="en-US" sz="3200" i="1" dirty="0">
                <a:latin typeface="Times New Roman" pitchFamily="18"/>
                <a:cs typeface="Times New Roman" pitchFamily="18"/>
              </a:rPr>
            </a:br>
            <a:r>
              <a:rPr lang="en-US" sz="3200" i="1" dirty="0">
                <a:latin typeface="Times New Roman" pitchFamily="18"/>
                <a:cs typeface="Times New Roman" pitchFamily="18"/>
              </a:rPr>
              <a:t/>
            </a:r>
            <a:br>
              <a:rPr lang="en-US"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r>
              <a:rPr lang="el-GR" sz="3200" i="1" dirty="0">
                <a:latin typeface="Times New Roman" pitchFamily="18"/>
                <a:cs typeface="Times New Roman" pitchFamily="18"/>
              </a:rPr>
              <a:t/>
            </a:r>
            <a:br>
              <a:rPr lang="el-GR" sz="3200" i="1" dirty="0">
                <a:latin typeface="Times New Roman" pitchFamily="18"/>
                <a:cs typeface="Times New Roman" pitchFamily="18"/>
              </a:rPr>
            </a:br>
            <a:endParaRPr lang="el-GR" sz="2800" dirty="0">
              <a:latin typeface="Times New Roman" pitchFamily="18"/>
              <a:cs typeface="Times New Roman" pitchFamily="18"/>
            </a:endParaRPr>
          </a:p>
        </p:txBody>
      </p:sp>
      <p:sp>
        <p:nvSpPr>
          <p:cNvPr id="4" name="Θέση κειμένου 4">
            <a:extLst>
              <a:ext uri="{FF2B5EF4-FFF2-40B4-BE49-F238E27FC236}">
                <a16:creationId xmlns:a16="http://schemas.microsoft.com/office/drawing/2014/main" xmlns="" id="{585990F4-4DF0-490F-8DDA-917451589A66}"/>
              </a:ext>
            </a:extLst>
          </p:cNvPr>
          <p:cNvSpPr txBox="1">
            <a:spLocks noGrp="1"/>
          </p:cNvSpPr>
          <p:nvPr>
            <p:ph type="body" idx="4294967295"/>
          </p:nvPr>
        </p:nvSpPr>
        <p:spPr>
          <a:xfrm>
            <a:off x="3021106" y="3918822"/>
            <a:ext cx="8964056" cy="4248015"/>
          </a:xfrm>
        </p:spPr>
        <p:txBody>
          <a:bodyPr anchor="ctr"/>
          <a:lstStyle/>
          <a:p>
            <a:pPr marL="0" lvl="0" indent="0" algn="r">
              <a:spcBef>
                <a:spcPts val="400"/>
              </a:spcBef>
              <a:buNone/>
            </a:pPr>
            <a:r>
              <a:rPr lang="el-GR" dirty="0">
                <a:latin typeface="Times New Roman" pitchFamily="18"/>
                <a:cs typeface="Times New Roman" pitchFamily="18"/>
              </a:rPr>
              <a:t>Αλέξανδρος Θεοδωρόπουλος</a:t>
            </a:r>
          </a:p>
          <a:p>
            <a:pPr marL="0" lvl="0" indent="0" algn="r">
              <a:spcBef>
                <a:spcPts val="400"/>
              </a:spcBef>
              <a:buNone/>
            </a:pPr>
            <a:r>
              <a:rPr lang="en-US" dirty="0">
                <a:latin typeface="Times New Roman" pitchFamily="18"/>
                <a:cs typeface="Times New Roman" pitchFamily="18"/>
              </a:rPr>
              <a:t>(</a:t>
            </a:r>
            <a:r>
              <a:rPr lang="el-GR" dirty="0">
                <a:latin typeface="Times New Roman" pitchFamily="18"/>
                <a:cs typeface="Times New Roman" pitchFamily="18"/>
              </a:rPr>
              <a:t>Α.Μ.:1070299)</a:t>
            </a:r>
          </a:p>
          <a:p>
            <a:pPr marL="0" lvl="0" indent="0">
              <a:spcBef>
                <a:spcPts val="400"/>
              </a:spcBef>
              <a:buNone/>
            </a:pPr>
            <a:r>
              <a:rPr lang="el-GR" dirty="0">
                <a:latin typeface="Times New Roman" pitchFamily="18"/>
                <a:cs typeface="Times New Roman" pitchFamily="18"/>
              </a:rPr>
              <a:t>Μάθημα: Επικός Κύκλος</a:t>
            </a:r>
          </a:p>
          <a:p>
            <a:pPr marL="0" lvl="0" indent="0">
              <a:spcBef>
                <a:spcPts val="400"/>
              </a:spcBef>
              <a:buNone/>
            </a:pPr>
            <a:r>
              <a:rPr lang="el-GR">
                <a:latin typeface="Times New Roman" pitchFamily="18"/>
                <a:cs typeface="Times New Roman" pitchFamily="18"/>
              </a:rPr>
              <a:t>Διδάσκων</a:t>
            </a:r>
            <a:r>
              <a:rPr lang="el-GR" dirty="0">
                <a:latin typeface="Times New Roman" pitchFamily="18"/>
                <a:cs typeface="Times New Roman" pitchFamily="18"/>
              </a:rPr>
              <a:t>: Μ. Χριστόπουλος</a:t>
            </a:r>
          </a:p>
          <a:p>
            <a:pPr marL="0" lvl="0" indent="0" algn="ctr">
              <a:spcBef>
                <a:spcPts val="400"/>
              </a:spcBef>
              <a:buNone/>
            </a:pPr>
            <a:endParaRPr lang="el-GR" sz="1800" dirty="0">
              <a:latin typeface="Times New Roman" pitchFamily="18"/>
              <a:cs typeface="Times New Roman" pitchFamily="18"/>
            </a:endParaRPr>
          </a:p>
        </p:txBody>
      </p:sp>
      <p:pic>
        <p:nvPicPr>
          <p:cNvPr id="6" name="Εικόνα 5">
            <a:extLst>
              <a:ext uri="{FF2B5EF4-FFF2-40B4-BE49-F238E27FC236}">
                <a16:creationId xmlns:a16="http://schemas.microsoft.com/office/drawing/2014/main" xmlns="" id="{D24A600D-0ADF-486B-A79E-4AD2AFD30AA4}"/>
              </a:ext>
            </a:extLst>
          </p:cNvPr>
          <p:cNvPicPr>
            <a:picLocks noChangeAspect="1"/>
          </p:cNvPicPr>
          <p:nvPr/>
        </p:nvPicPr>
        <p:blipFill>
          <a:blip r:embed="rId4"/>
          <a:stretch>
            <a:fillRect/>
          </a:stretch>
        </p:blipFill>
        <p:spPr>
          <a:xfrm>
            <a:off x="206838" y="1681504"/>
            <a:ext cx="2701035" cy="3096309"/>
          </a:xfrm>
          <a:prstGeom prst="rect">
            <a:avLst/>
          </a:prstGeom>
        </p:spPr>
      </p:pic>
      <p:pic>
        <p:nvPicPr>
          <p:cNvPr id="7" name="Εικόνα 6">
            <a:extLst>
              <a:ext uri="{FF2B5EF4-FFF2-40B4-BE49-F238E27FC236}">
                <a16:creationId xmlns:a16="http://schemas.microsoft.com/office/drawing/2014/main" xmlns="" id="{61400338-E82F-43E0-AAC5-F79C4582D0F2}"/>
              </a:ext>
            </a:extLst>
          </p:cNvPr>
          <p:cNvPicPr>
            <a:picLocks noChangeAspect="1"/>
          </p:cNvPicPr>
          <p:nvPr/>
        </p:nvPicPr>
        <p:blipFill>
          <a:blip r:embed="rId5"/>
          <a:stretch>
            <a:fillRect/>
          </a:stretch>
        </p:blipFill>
        <p:spPr>
          <a:xfrm>
            <a:off x="9284127" y="1663222"/>
            <a:ext cx="2701035" cy="3114591"/>
          </a:xfrm>
          <a:prstGeom prst="rect">
            <a:avLst/>
          </a:prstGeom>
        </p:spPr>
      </p:pic>
      <p:pic>
        <p:nvPicPr>
          <p:cNvPr id="8" name="Εικόνα 7">
            <a:extLst>
              <a:ext uri="{FF2B5EF4-FFF2-40B4-BE49-F238E27FC236}">
                <a16:creationId xmlns:a16="http://schemas.microsoft.com/office/drawing/2014/main" xmlns="" id="{EFDD0BB8-CCF0-4F18-8137-74D4E444F326}"/>
              </a:ext>
            </a:extLst>
          </p:cNvPr>
          <p:cNvPicPr>
            <a:picLocks noChangeAspect="1"/>
          </p:cNvPicPr>
          <p:nvPr/>
        </p:nvPicPr>
        <p:blipFill>
          <a:blip r:embed="rId6"/>
          <a:stretch>
            <a:fillRect/>
          </a:stretch>
        </p:blipFill>
        <p:spPr>
          <a:xfrm>
            <a:off x="3114693" y="1681504"/>
            <a:ext cx="3105980" cy="3096309"/>
          </a:xfrm>
          <a:prstGeom prst="rect">
            <a:avLst/>
          </a:prstGeom>
        </p:spPr>
      </p:pic>
      <p:pic>
        <p:nvPicPr>
          <p:cNvPr id="9" name="Εικόνα 8">
            <a:extLst>
              <a:ext uri="{FF2B5EF4-FFF2-40B4-BE49-F238E27FC236}">
                <a16:creationId xmlns:a16="http://schemas.microsoft.com/office/drawing/2014/main" xmlns="" id="{9BE5A9EF-F17D-4452-812B-4C7941E47688}"/>
              </a:ext>
            </a:extLst>
          </p:cNvPr>
          <p:cNvPicPr>
            <a:picLocks noChangeAspect="1"/>
          </p:cNvPicPr>
          <p:nvPr/>
        </p:nvPicPr>
        <p:blipFill>
          <a:blip r:embed="rId7"/>
          <a:stretch>
            <a:fillRect/>
          </a:stretch>
        </p:blipFill>
        <p:spPr>
          <a:xfrm>
            <a:off x="6525469" y="1681503"/>
            <a:ext cx="2478365" cy="3096309"/>
          </a:xfrm>
          <a:prstGeom prst="rect">
            <a:avLst/>
          </a:prstGeom>
        </p:spPr>
      </p:pic>
      <p:pic>
        <p:nvPicPr>
          <p:cNvPr id="10" name="Εικόνα 9">
            <a:extLst>
              <a:ext uri="{FF2B5EF4-FFF2-40B4-BE49-F238E27FC236}">
                <a16:creationId xmlns:a16="http://schemas.microsoft.com/office/drawing/2014/main" xmlns="" id="{AAAB50B8-C14E-49E5-A90D-2AD1564040C2}"/>
              </a:ext>
            </a:extLst>
          </p:cNvPr>
          <p:cNvPicPr>
            <a:picLocks noChangeAspect="1"/>
          </p:cNvPicPr>
          <p:nvPr/>
        </p:nvPicPr>
        <p:blipFill>
          <a:blip r:embed="rId8"/>
          <a:stretch>
            <a:fillRect/>
          </a:stretch>
        </p:blipFill>
        <p:spPr>
          <a:xfrm>
            <a:off x="206837" y="4919445"/>
            <a:ext cx="2701035" cy="1856836"/>
          </a:xfrm>
          <a:prstGeom prst="rect">
            <a:avLst/>
          </a:prstGeom>
        </p:spPr>
      </p:pic>
      <p:pic>
        <p:nvPicPr>
          <p:cNvPr id="11" name="Εικόνα 10">
            <a:extLst>
              <a:ext uri="{FF2B5EF4-FFF2-40B4-BE49-F238E27FC236}">
                <a16:creationId xmlns:a16="http://schemas.microsoft.com/office/drawing/2014/main" xmlns="" id="{03C3ADF2-7E31-4893-9940-4BCB48D94B73}"/>
              </a:ext>
            </a:extLst>
          </p:cNvPr>
          <p:cNvPicPr>
            <a:picLocks noChangeAspect="1"/>
          </p:cNvPicPr>
          <p:nvPr/>
        </p:nvPicPr>
        <p:blipFill>
          <a:blip r:embed="rId9"/>
          <a:stretch>
            <a:fillRect/>
          </a:stretch>
        </p:blipFill>
        <p:spPr>
          <a:xfrm>
            <a:off x="9308630" y="80682"/>
            <a:ext cx="2676532" cy="14702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9">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A028CBCD-8B79-4DF6-BB17-BAE76FC08B32}"/>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887E89A1-7533-4B01-9D71-2AFE242A201A}"/>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410AEFD9-CA01-4FFE-AED5-CBDA9104A903}"/>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a:latin typeface="Times New Roman" pitchFamily="18"/>
                <a:cs typeface="Times New Roman" pitchFamily="18"/>
              </a:rPr>
              <a:t>Κύπρια:  </a:t>
            </a:r>
            <a:r>
              <a:rPr lang="el-GR" sz="1800" dirty="0">
                <a:latin typeface="Times New Roman" pitchFamily="18"/>
                <a:cs typeface="Times New Roman" pitchFamily="18"/>
              </a:rPr>
              <a:t>Για τον Αριστοτέλη είναι ένα από τα κυριότερα παραδείγματα ποιήματος χωρίς συνοχή ως προς την αφήγηση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το πιο ξεκάθαρο παράδειγμα κυκλικού εγχειρήματος.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Περιλαμβάνει τα γεγονότα από τον πρωταρχικό σχεδιασμό  του πολέμου από τον Δία μέχρι το σημείο που ξεκινά η </a:t>
            </a:r>
            <a:r>
              <a:rPr lang="el-GR" sz="1800" i="1" dirty="0" err="1">
                <a:latin typeface="Times New Roman" pitchFamily="18"/>
                <a:cs typeface="Times New Roman" pitchFamily="18"/>
              </a:rPr>
              <a:t>Ιλιάδα</a:t>
            </a:r>
            <a:r>
              <a:rPr lang="el-GR" sz="1800" i="1" dirty="0">
                <a:latin typeface="Times New Roman" pitchFamily="18"/>
                <a:cs typeface="Times New Roman" pitchFamily="18"/>
              </a:rPr>
              <a:t>. </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Ο ποιητής των </a:t>
            </a:r>
            <a:r>
              <a:rPr lang="el-GR" sz="1800" i="1" dirty="0">
                <a:latin typeface="Times New Roman" pitchFamily="18"/>
                <a:cs typeface="Times New Roman" pitchFamily="18"/>
              </a:rPr>
              <a:t>Κυπρίων</a:t>
            </a:r>
            <a:r>
              <a:rPr lang="el-GR" sz="1800" dirty="0">
                <a:latin typeface="Times New Roman" pitchFamily="18"/>
                <a:cs typeface="Times New Roman" pitchFamily="18"/>
              </a:rPr>
              <a:t> προσπάθησε να προσαρμόσει πολλά από τα γεγονότα που αναφέρονται στην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ή τουλάχιστον προϋποτίθεντο.</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Εκτός από την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άλλες πηγές φαίνεται να υπήρξαν άλλα έπη με ποικίλα θέματα (τον γάμο </a:t>
            </a:r>
            <a:r>
              <a:rPr lang="el-GR" sz="1800" dirty="0" err="1">
                <a:latin typeface="Times New Roman" pitchFamily="18"/>
                <a:cs typeface="Times New Roman" pitchFamily="18"/>
              </a:rPr>
              <a:t>Πηλέα</a:t>
            </a:r>
            <a:r>
              <a:rPr lang="el-GR" sz="1800" dirty="0">
                <a:latin typeface="Times New Roman" pitchFamily="18"/>
                <a:cs typeface="Times New Roman" pitchFamily="18"/>
              </a:rPr>
              <a:t> και Θέτιδας, την κρίση του Πάρι, την κλοπή της Ελένης κλπ.).</a:t>
            </a:r>
          </a:p>
          <a:p>
            <a:pPr marL="0" lvl="0" indent="0" algn="just">
              <a:spcBef>
                <a:spcPts val="400"/>
              </a:spcBef>
              <a:buNone/>
            </a:pPr>
            <a:r>
              <a:rPr lang="en-US" sz="1800" dirty="0">
                <a:latin typeface="Times New Roman" pitchFamily="18"/>
                <a:cs typeface="Times New Roman" pitchFamily="18"/>
              </a:rPr>
              <a:t>-  </a:t>
            </a:r>
            <a:r>
              <a:rPr lang="el-GR" sz="1800" dirty="0" err="1">
                <a:latin typeface="Times New Roman" pitchFamily="18"/>
                <a:cs typeface="Times New Roman" pitchFamily="18"/>
              </a:rPr>
              <a:t>Στασίνος</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εκλαμβάνει ίσως το έργο του ως ένα πρώτο μέρος της </a:t>
            </a:r>
            <a:r>
              <a:rPr lang="el-GR" sz="1800" i="1" dirty="0" err="1">
                <a:latin typeface="Times New Roman" pitchFamily="18"/>
                <a:cs typeface="Times New Roman" pitchFamily="18"/>
              </a:rPr>
              <a:t>Ιλιάδας</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αιτιολογικό μέρος: εισαγωγή στον πόλεμο: πώς και γιατί αρχίζει;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μπορεί να θεωρηθεί και ως εισαγωγή στον Τρωικό Κύκλο εν γένει.</a:t>
            </a:r>
          </a:p>
          <a:p>
            <a:pPr marL="285750" lvl="0" indent="-285750" algn="just">
              <a:spcBef>
                <a:spcPts val="400"/>
              </a:spcBef>
              <a:buChar char="-"/>
            </a:pPr>
            <a:endParaRPr lang="el-GR" sz="1800" i="1" dirty="0">
              <a:latin typeface="Times New Roman" pitchFamily="18"/>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1FB36B7-2D3C-48A1-A961-BDDF20D301F3}"/>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8A87F6B3-A004-474E-9ED3-78E2486C630C}"/>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DC1A90A7-E1D4-4184-97C6-F96C1041B634}"/>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Η ιστορία σχετικά με την πολιορκία της Τροίας θα μπορούσε να σταματήσει ακριβώς στο σημείο εκείνο, όταν δηλαδή οι πολιορκητές Αχαιοί τελικά κατορθώνουν να πορθήσουν την πόλη.</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Κάτι τέτοιο δεν συμβαίνει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αξιοποιούνται διάσπαρτοι θρύλοι για τις μετέπειτα τύχες και περιπέτειες των πρωταγωνιστών ηρώων αφού φεύγουν από την Τροία. </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Έτσι προκύπτουν οι </a:t>
            </a:r>
            <a:r>
              <a:rPr lang="el-GR" sz="1800" i="1" dirty="0">
                <a:latin typeface="Times New Roman" pitchFamily="18"/>
                <a:cs typeface="Times New Roman" pitchFamily="18"/>
              </a:rPr>
              <a:t>Νόστοι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δεν συμπεριλαμβάνεται στις ιστορίες αυτές, οι περιπέτειες του Οδυσσέα (μάλλον η </a:t>
            </a:r>
            <a:r>
              <a:rPr lang="el-GR" sz="1800" i="1" dirty="0">
                <a:latin typeface="Times New Roman" pitchFamily="18"/>
                <a:cs typeface="Times New Roman" pitchFamily="18"/>
              </a:rPr>
              <a:t>Οδύσσεια </a:t>
            </a:r>
            <a:r>
              <a:rPr lang="el-GR" sz="1800" dirty="0">
                <a:latin typeface="Times New Roman" pitchFamily="18"/>
                <a:cs typeface="Times New Roman" pitchFamily="18"/>
              </a:rPr>
              <a:t>είχε ήδη παραχθεί)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Κυκλική λογική: ο ποιητής δεν ήθελε απλώς να γράψει ένα ποιητικό έργο, αλλά να γεμίσει όλα τα κενά μέρη της ιστορίας.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Στους </a:t>
            </a:r>
            <a:r>
              <a:rPr lang="el-GR" sz="1800" i="1" dirty="0">
                <a:latin typeface="Times New Roman" pitchFamily="18"/>
                <a:cs typeface="Times New Roman" pitchFamily="18"/>
              </a:rPr>
              <a:t>Νόστους</a:t>
            </a:r>
            <a:r>
              <a:rPr lang="el-GR" sz="1800" dirty="0">
                <a:latin typeface="Times New Roman" pitchFamily="18"/>
                <a:cs typeface="Times New Roman" pitchFamily="18"/>
              </a:rPr>
              <a:t> έχουμε ξεχωριστές ιστορίες ηρώων που διακρίνονται από μία χαλαρή – μεταξύ τους –  σύνδεση. Από την άλλη πρέπει να επισημάνουμε την προσεγμένη δομή, μέσω της οποίας γίνεται η προσπάθεια να επιτευχθεί η ομαλή αφομοίωση πολλών περιστατικών που έλαβαν χώρα σε διαφορετικά μέρη και με διαφορετικούς πρωταγωνιστές σε ένα ενιαίο σχέδιο δράσης.</a:t>
            </a:r>
          </a:p>
          <a:p>
            <a:pPr marL="285750" lvl="0" indent="-285750" algn="just">
              <a:spcBef>
                <a:spcPts val="400"/>
              </a:spcBef>
              <a:buChar char="-"/>
            </a:pPr>
            <a:endParaRPr lang="el-GR" sz="1800" i="1" dirty="0">
              <a:latin typeface="Times New Roman" pitchFamily="18"/>
              <a:cs typeface="Times New Roman" pitchFamily="1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1">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16BF7CCD-5E34-4341-9EED-2CB86AE802B2}"/>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8613B9D9-9C19-436C-8C3E-F18D38D9AECE}"/>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DD3D6C92-4E6E-4A61-9E06-73C589CCC0F9}"/>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Κοινά στοιχεία </a:t>
            </a:r>
            <a:r>
              <a:rPr lang="el-GR" sz="1800" i="1" dirty="0">
                <a:latin typeface="Times New Roman" pitchFamily="18"/>
                <a:cs typeface="Times New Roman" pitchFamily="18"/>
              </a:rPr>
              <a:t>Νόστων</a:t>
            </a:r>
            <a:r>
              <a:rPr lang="el-GR" sz="1800" dirty="0">
                <a:latin typeface="Times New Roman" pitchFamily="18"/>
                <a:cs typeface="Times New Roman" pitchFamily="18"/>
              </a:rPr>
              <a:t> με την </a:t>
            </a:r>
            <a:r>
              <a:rPr lang="el-GR" sz="1800" i="1" dirty="0">
                <a:latin typeface="Times New Roman" pitchFamily="18"/>
                <a:cs typeface="Times New Roman" pitchFamily="18"/>
              </a:rPr>
              <a:t>Οδύσσεια</a:t>
            </a:r>
            <a:r>
              <a:rPr lang="el-GR" sz="1800" dirty="0">
                <a:latin typeface="Times New Roman" pitchFamily="18"/>
                <a:cs typeface="Times New Roman" pitchFamily="18"/>
              </a:rPr>
              <a:t>:  σκηνές στον Κάτω Κόσμο, μοτίβο αναγνώρισης και επανασύνδεσης (Οδυσσέας – Λαέρτης / Νεοπτόλεμος – </a:t>
            </a:r>
            <a:r>
              <a:rPr lang="el-GR" sz="1800" dirty="0" err="1">
                <a:latin typeface="Times New Roman" pitchFamily="18"/>
                <a:cs typeface="Times New Roman" pitchFamily="18"/>
              </a:rPr>
              <a:t>Πηλέας</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Συμφωνία </a:t>
            </a:r>
            <a:r>
              <a:rPr lang="el-GR" sz="1800" i="1" dirty="0">
                <a:latin typeface="Times New Roman" pitchFamily="18"/>
                <a:cs typeface="Times New Roman" pitchFamily="18"/>
              </a:rPr>
              <a:t>Οδύσσειας</a:t>
            </a:r>
            <a:r>
              <a:rPr lang="el-GR" sz="1800" dirty="0">
                <a:latin typeface="Times New Roman" pitchFamily="18"/>
                <a:cs typeface="Times New Roman" pitchFamily="18"/>
              </a:rPr>
              <a:t> και </a:t>
            </a:r>
            <a:r>
              <a:rPr lang="el-GR" sz="1800" dirty="0" err="1">
                <a:latin typeface="Times New Roman" pitchFamily="18"/>
                <a:cs typeface="Times New Roman" pitchFamily="18"/>
              </a:rPr>
              <a:t>πρόκλειας</a:t>
            </a:r>
            <a:r>
              <a:rPr lang="el-GR" sz="1800" dirty="0">
                <a:latin typeface="Times New Roman" pitchFamily="18"/>
                <a:cs typeface="Times New Roman" pitchFamily="18"/>
              </a:rPr>
              <a:t> περίληψης των </a:t>
            </a:r>
            <a:r>
              <a:rPr lang="el-GR" sz="1800" i="1" dirty="0">
                <a:latin typeface="Times New Roman" pitchFamily="18"/>
                <a:cs typeface="Times New Roman" pitchFamily="18"/>
              </a:rPr>
              <a:t>Νόστων</a:t>
            </a:r>
            <a:r>
              <a:rPr lang="el-GR" sz="1800" dirty="0">
                <a:latin typeface="Times New Roman" pitchFamily="18"/>
                <a:cs typeface="Times New Roman" pitchFamily="18"/>
              </a:rPr>
              <a:t>:</a:t>
            </a:r>
          </a:p>
          <a:p>
            <a:pPr marL="0" lvl="0" indent="0" algn="just">
              <a:spcBef>
                <a:spcPts val="400"/>
              </a:spcBef>
              <a:buNone/>
            </a:pPr>
            <a:r>
              <a:rPr lang="el-GR" sz="1800" dirty="0">
                <a:latin typeface="Times New Roman" pitchFamily="18"/>
                <a:cs typeface="Times New Roman" pitchFamily="18"/>
              </a:rPr>
              <a:t>Α. Ο Τηλέμαχος μαθαίνει για τις επιστροφές των Αχαιών ηρώων από τον </a:t>
            </a:r>
            <a:r>
              <a:rPr lang="el-GR" sz="1800" dirty="0" err="1">
                <a:latin typeface="Times New Roman" pitchFamily="18"/>
                <a:cs typeface="Times New Roman" pitchFamily="18"/>
              </a:rPr>
              <a:t>Νέστορα</a:t>
            </a:r>
            <a:r>
              <a:rPr lang="el-GR" sz="1800" dirty="0">
                <a:latin typeface="Times New Roman" pitchFamily="18"/>
                <a:cs typeface="Times New Roman" pitchFamily="18"/>
              </a:rPr>
              <a:t>.</a:t>
            </a:r>
          </a:p>
          <a:p>
            <a:pPr marL="0" lvl="0" indent="0" algn="just">
              <a:spcBef>
                <a:spcPts val="400"/>
              </a:spcBef>
              <a:buNone/>
            </a:pPr>
            <a:r>
              <a:rPr lang="el-GR" sz="1800" dirty="0">
                <a:latin typeface="Times New Roman" pitchFamily="18"/>
                <a:cs typeface="Times New Roman" pitchFamily="18"/>
              </a:rPr>
              <a:t>Β. Η διήγηση των περιπετειών του Μενελάου.</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Μήπως παρήχθησαν την ίδια χρονική περίοδο (αν όχι και από τον ίδιο ποιητή);</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Σε οποιαδήποτε περίπτωση ο ποιητής της </a:t>
            </a:r>
            <a:r>
              <a:rPr lang="el-GR" sz="1800" i="1" dirty="0">
                <a:latin typeface="Times New Roman" pitchFamily="18"/>
                <a:cs typeface="Times New Roman" pitchFamily="18"/>
              </a:rPr>
              <a:t>Οδύσσειας</a:t>
            </a:r>
            <a:r>
              <a:rPr lang="el-GR" sz="1800" dirty="0">
                <a:latin typeface="Times New Roman" pitchFamily="18"/>
                <a:cs typeface="Times New Roman" pitchFamily="18"/>
              </a:rPr>
              <a:t> έχει υπόψιν την παράδοση των </a:t>
            </a:r>
            <a:r>
              <a:rPr lang="el-GR" sz="1800" i="1" dirty="0">
                <a:latin typeface="Times New Roman" pitchFamily="18"/>
                <a:cs typeface="Times New Roman" pitchFamily="18"/>
              </a:rPr>
              <a:t>Νόστων</a:t>
            </a:r>
            <a:r>
              <a:rPr lang="el-GR" sz="1800" dirty="0">
                <a:latin typeface="Times New Roman" pitchFamily="18"/>
                <a:cs typeface="Times New Roman" pitchFamily="18"/>
              </a:rPr>
              <a:t> και επιδίδεται σε μία οργανωμένη προσπάθεια «σχηματισμού» της.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2972E8C1-623F-4826-B155-B122EE355837}"/>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747FC33B-28BE-436B-B3A7-61C80D55D510}"/>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F820C551-5624-45A8-B7E1-7EE745DAC35C}"/>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err="1">
                <a:latin typeface="Times New Roman" pitchFamily="18"/>
                <a:cs typeface="Times New Roman" pitchFamily="18"/>
              </a:rPr>
              <a:t>Τηλεγόνεια</a:t>
            </a:r>
            <a:r>
              <a:rPr lang="el-GR" sz="1800" dirty="0">
                <a:latin typeface="Times New Roman" pitchFamily="18"/>
                <a:cs typeface="Times New Roman" pitchFamily="18"/>
              </a:rPr>
              <a:t>: η θεματική </a:t>
            </a:r>
            <a:r>
              <a:rPr lang="el-GR" sz="1800" dirty="0" err="1">
                <a:latin typeface="Times New Roman" pitchFamily="18"/>
                <a:cs typeface="Times New Roman" pitchFamily="18"/>
              </a:rPr>
              <a:t>αφορμάται</a:t>
            </a:r>
            <a:r>
              <a:rPr lang="el-GR" sz="1800" dirty="0">
                <a:latin typeface="Times New Roman" pitchFamily="18"/>
                <a:cs typeface="Times New Roman" pitchFamily="18"/>
              </a:rPr>
              <a:t> από την προφητεία του Τειρεσία για τον θάνατο του Οδυσσέα στην </a:t>
            </a:r>
            <a:r>
              <a:rPr lang="el-GR" sz="1800" i="1" dirty="0">
                <a:latin typeface="Times New Roman" pitchFamily="18"/>
                <a:cs typeface="Times New Roman" pitchFamily="18"/>
              </a:rPr>
              <a:t>Οδύσσεια.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Περιλαμβάνει τα γεγονότα από την ύστερη ζωή του Οδυσσέα, μετά δηλαδή από την επιστροφή του από την Τροία, μέχρι τον θάνατο του ήρωα. Επιπλέον, παρέχει πληροφορίες για τις τύχες τις οικογένειάς του.</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Εμπεριέχει στοιχεία από τοπικούς Ηπειρωτικούς θρύλους για την ζωή και δράση του Οδυσσέα.</a:t>
            </a:r>
          </a:p>
          <a:p>
            <a:pPr marL="0" lvl="0" indent="0" algn="just">
              <a:spcBef>
                <a:spcPts val="400"/>
              </a:spcBef>
              <a:buNone/>
            </a:pPr>
            <a:r>
              <a:rPr lang="en-US" sz="1800" dirty="0">
                <a:latin typeface="Times New Roman" pitchFamily="18"/>
                <a:cs typeface="Times New Roman" pitchFamily="18"/>
              </a:rPr>
              <a:t>-  </a:t>
            </a:r>
            <a:r>
              <a:rPr lang="el-GR" sz="1800" dirty="0" err="1">
                <a:latin typeface="Times New Roman" pitchFamily="18"/>
                <a:cs typeface="Times New Roman" pitchFamily="18"/>
              </a:rPr>
              <a:t>Επεισοδιακότητα</a:t>
            </a:r>
            <a:r>
              <a:rPr lang="el-GR" sz="1800" dirty="0">
                <a:latin typeface="Times New Roman" pitchFamily="18"/>
                <a:cs typeface="Times New Roman" pitchFamily="18"/>
              </a:rPr>
              <a:t>: η συνοχή παρέχεται  από το κεντρικό πρόσωπο, τον πρωταγωνιστή.</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3">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680BE1E1-FD77-4F82-9A9D-9B0D60C1A6AE}"/>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647F946A-5495-41F0-A389-27A759AE919E}"/>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2A93CCD0-6693-44A1-8B1F-B636F6D2DD5B}"/>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Χρονολόγηση </a:t>
            </a:r>
            <a:r>
              <a:rPr lang="el-GR" sz="1800" dirty="0" err="1">
                <a:latin typeface="Times New Roman" pitchFamily="18"/>
                <a:cs typeface="Times New Roman" pitchFamily="18"/>
              </a:rPr>
              <a:t>Ευγάμωνα</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υπάρχουν βάσιμα στοιχεία για να θεωρήσουμε ότι ζούσε γύρω στα 560 π.Χ.</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Η παραπάνω θεωρία μας επιτρέπει (αν δεχτούμε ότι είναι ο ποιητής της </a:t>
            </a:r>
            <a:r>
              <a:rPr lang="el-GR" sz="1800" dirty="0" err="1">
                <a:latin typeface="Times New Roman" pitchFamily="18"/>
                <a:cs typeface="Times New Roman" pitchFamily="18"/>
              </a:rPr>
              <a:t>Τηλεγόνειας</a:t>
            </a:r>
            <a:r>
              <a:rPr lang="el-GR" sz="1800" dirty="0">
                <a:latin typeface="Times New Roman" pitchFamily="18"/>
                <a:cs typeface="Times New Roman" pitchFamily="18"/>
              </a:rPr>
              <a:t>) να θεωρήσουμε ότι περίπου στα 550, ή σε οποιαδήποτε περίπτωση γύρω στα 520, ο Τρωικός Επικός Κύκλος είχε ολοκληρωθεί και ήταν ο εξής: </a:t>
            </a:r>
            <a:r>
              <a:rPr lang="el-GR" sz="1800" i="1" dirty="0">
                <a:latin typeface="Times New Roman" pitchFamily="18"/>
                <a:cs typeface="Times New Roman" pitchFamily="18"/>
              </a:rPr>
              <a:t>Κύπρια, </a:t>
            </a:r>
            <a:r>
              <a:rPr lang="el-GR" sz="1800" i="1" dirty="0" err="1">
                <a:latin typeface="Times New Roman" pitchFamily="18"/>
                <a:cs typeface="Times New Roman" pitchFamily="18"/>
              </a:rPr>
              <a:t>Ιλιάδα</a:t>
            </a:r>
            <a:r>
              <a:rPr lang="el-GR" sz="1800" i="1" dirty="0">
                <a:latin typeface="Times New Roman" pitchFamily="18"/>
                <a:cs typeface="Times New Roman" pitchFamily="18"/>
              </a:rPr>
              <a:t>, </a:t>
            </a:r>
            <a:r>
              <a:rPr lang="el-GR" sz="1800" i="1" dirty="0" err="1">
                <a:latin typeface="Times New Roman" pitchFamily="18"/>
                <a:cs typeface="Times New Roman" pitchFamily="18"/>
              </a:rPr>
              <a:t>Αιθιοπίς</a:t>
            </a:r>
            <a:r>
              <a:rPr lang="el-GR" sz="1800" i="1" dirty="0">
                <a:latin typeface="Times New Roman" pitchFamily="18"/>
                <a:cs typeface="Times New Roman" pitchFamily="18"/>
              </a:rPr>
              <a:t>, Μικρά </a:t>
            </a:r>
            <a:r>
              <a:rPr lang="el-GR" sz="1800" i="1" dirty="0" err="1">
                <a:latin typeface="Times New Roman" pitchFamily="18"/>
                <a:cs typeface="Times New Roman" pitchFamily="18"/>
              </a:rPr>
              <a:t>Ιλιάς</a:t>
            </a:r>
            <a:r>
              <a:rPr lang="el-GR" sz="1800" i="1" dirty="0">
                <a:latin typeface="Times New Roman" pitchFamily="18"/>
                <a:cs typeface="Times New Roman" pitchFamily="18"/>
              </a:rPr>
              <a:t>, Ιλίου </a:t>
            </a:r>
            <a:r>
              <a:rPr lang="el-GR" sz="1800" i="1" dirty="0" err="1">
                <a:latin typeface="Times New Roman" pitchFamily="18"/>
                <a:cs typeface="Times New Roman" pitchFamily="18"/>
              </a:rPr>
              <a:t>Πέρσις</a:t>
            </a:r>
            <a:r>
              <a:rPr lang="el-GR" sz="1800" i="1" dirty="0">
                <a:latin typeface="Times New Roman" pitchFamily="18"/>
                <a:cs typeface="Times New Roman" pitchFamily="18"/>
              </a:rPr>
              <a:t>, Νόστοι, Οδύσσεια, </a:t>
            </a:r>
            <a:r>
              <a:rPr lang="el-GR" sz="1800" i="1" dirty="0" err="1">
                <a:latin typeface="Times New Roman" pitchFamily="18"/>
                <a:cs typeface="Times New Roman" pitchFamily="18"/>
              </a:rPr>
              <a:t>Τηλεγόνεια</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Ως τότε δεν θεωρούσε κανείς ότι αποτελούν μία σειρά ποιημάτων με συνεπή χρονική και θεματική ακολουθία. Υπήρχαν ως ξεχωριστά ποιήματα, τα οποία παρείχαν πληροφορίες σχετικά με την κάθε φάση του Τρωικού πολέμου, αλλά και τα γεγονότα που έπονταν.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4">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9E931C08-A366-4D43-AB39-70E60554EC2E}"/>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6A7D0448-6881-4A13-88C7-041DF2FB36E1}"/>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98C70F4A-42F6-4019-84DE-34CEC8EF304F}"/>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Τρωικός Κύκλος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το μεγαλύτερο μέρος του συνόλου του Επικού Κύκλου που γνώριζε ο </a:t>
            </a:r>
            <a:r>
              <a:rPr lang="el-GR" sz="1800" dirty="0" err="1">
                <a:latin typeface="Times New Roman" pitchFamily="18"/>
                <a:cs typeface="Times New Roman" pitchFamily="18"/>
              </a:rPr>
              <a:t>Πρόκλος</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Οι ποιητές των επών του Τρωικού Κύκλου δεν φαίνεται να τοποθετούν τα γεγονότα σε έναν ευρύτερο μυθολογικό καμβά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βλ. Κύπρια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ξεκινούν με την φράση </a:t>
            </a:r>
            <a:r>
              <a:rPr lang="el-GR" sz="1800" b="1" i="1" dirty="0" err="1">
                <a:latin typeface="Times New Roman" pitchFamily="18"/>
                <a:cs typeface="Times New Roman" pitchFamily="18"/>
              </a:rPr>
              <a:t>ἦν</a:t>
            </a:r>
            <a:r>
              <a:rPr lang="el-GR" sz="1800" b="1" i="1" dirty="0">
                <a:latin typeface="Times New Roman" pitchFamily="18"/>
                <a:cs typeface="Times New Roman" pitchFamily="18"/>
              </a:rPr>
              <a:t> </a:t>
            </a:r>
            <a:r>
              <a:rPr lang="el-GR" sz="1800" b="1" i="1" dirty="0" err="1">
                <a:latin typeface="Times New Roman" pitchFamily="18"/>
                <a:cs typeface="Times New Roman" pitchFamily="18"/>
              </a:rPr>
              <a:t>ὅτε</a:t>
            </a:r>
            <a:r>
              <a:rPr lang="el-GR" sz="1800" b="1" i="1" dirty="0">
                <a:latin typeface="Times New Roman" pitchFamily="18"/>
                <a:cs typeface="Times New Roman" pitchFamily="18"/>
              </a:rPr>
              <a:t>  </a:t>
            </a:r>
            <a:r>
              <a:rPr lang="en-US" sz="1600" dirty="0">
                <a:sym typeface="Wingdings" panose="05000000000000000000" pitchFamily="2" charset="2"/>
              </a:rPr>
              <a:t></a:t>
            </a:r>
            <a:r>
              <a:rPr lang="el-GR" sz="1600" dirty="0"/>
              <a:t> </a:t>
            </a:r>
            <a:r>
              <a:rPr lang="el-GR" sz="1800" dirty="0">
                <a:latin typeface="Times New Roman" pitchFamily="18"/>
                <a:cs typeface="Times New Roman" pitchFamily="18"/>
              </a:rPr>
              <a:t>δίνεται η εντύπωση ότι ο ποιητής βιάζεται να μπει στο κεντρικό θέμα, αγνοώντας ή αδιαφορώντας για την διασύνδεση με άλλες μυθολογικές πληροφορίες. Σαν να μην υπήρχε ιστορικό ή μυθολογικό περικείμενο.</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B5A7BBF9-3520-4F5F-B756-12E3B57C0D80}"/>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88F2B4E4-4C96-4038-BDB3-F8A8E2F34E26}"/>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AD4F97DB-3F54-498C-98A3-55DB7F8B2983}"/>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Η περίληψη του </a:t>
            </a:r>
            <a:r>
              <a:rPr lang="el-GR" sz="1800" dirty="0" err="1">
                <a:latin typeface="Times New Roman" pitchFamily="18"/>
                <a:cs typeface="Times New Roman" pitchFamily="18"/>
              </a:rPr>
              <a:t>Πρόκλου</a:t>
            </a:r>
            <a:r>
              <a:rPr lang="el-GR" sz="1800" dirty="0">
                <a:latin typeface="Times New Roman" pitchFamily="18"/>
                <a:cs typeface="Times New Roman" pitchFamily="18"/>
              </a:rPr>
              <a:t> καλύπτει ένα πιο ευρύ μυθικό φάσμα.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Από τον Φώτιο γνωρίζουμε ότι η περίληψη περιλάμβανε ποικίλα έργα, καθώς και τα ονόματα των φερόμενων ως δημιουργών, καθώς και τον τόπο παραγωγής. Η περίληψη ξεκινούσε με μία εκδοχή της θεογονίας και έφτανε μέχρι τον θάνατο του Οδυσσέα στα χέρια του </a:t>
            </a:r>
            <a:r>
              <a:rPr lang="el-GR" sz="1800" dirty="0" err="1">
                <a:latin typeface="Times New Roman" pitchFamily="18"/>
                <a:cs typeface="Times New Roman" pitchFamily="18"/>
              </a:rPr>
              <a:t>Τηλέγονου</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Άρα από τον Τρωικό Κύκλο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ακολουθία από τα </a:t>
            </a:r>
            <a:r>
              <a:rPr lang="el-GR" sz="1800" i="1" dirty="0">
                <a:latin typeface="Times New Roman" pitchFamily="18"/>
                <a:cs typeface="Times New Roman" pitchFamily="18"/>
              </a:rPr>
              <a:t>Κύπρια</a:t>
            </a:r>
            <a:r>
              <a:rPr lang="el-GR" sz="1800" dirty="0">
                <a:latin typeface="Times New Roman" pitchFamily="18"/>
                <a:cs typeface="Times New Roman" pitchFamily="18"/>
              </a:rPr>
              <a:t> έως την </a:t>
            </a:r>
            <a:r>
              <a:rPr lang="el-GR" sz="1800" i="1" dirty="0" err="1">
                <a:latin typeface="Times New Roman" pitchFamily="18"/>
                <a:cs typeface="Times New Roman" pitchFamily="18"/>
              </a:rPr>
              <a:t>Τηλεγόνεια</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εδώ, ωστόσο, αποτελούν το τελευταίο μόνο τμήμα της περίληψης.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Δεν γνωρίζουμε πόσα ακριβώς ποιήματα μεσολαβούσαν μεταξύ μίας θεογονίας και των </a:t>
            </a:r>
            <a:r>
              <a:rPr lang="el-GR" sz="1800" i="1" dirty="0">
                <a:latin typeface="Times New Roman" pitchFamily="18"/>
                <a:cs typeface="Times New Roman" pitchFamily="18"/>
              </a:rPr>
              <a:t>Κυπρίων</a:t>
            </a:r>
            <a:r>
              <a:rPr lang="el-GR" sz="1800" dirty="0">
                <a:latin typeface="Times New Roman" pitchFamily="18"/>
                <a:cs typeface="Times New Roman" pitchFamily="18"/>
              </a:rPr>
              <a:t>. Ο </a:t>
            </a:r>
            <a:r>
              <a:rPr lang="el-GR" sz="1800" dirty="0" err="1">
                <a:latin typeface="Times New Roman" pitchFamily="18"/>
                <a:cs typeface="Times New Roman" pitchFamily="18"/>
              </a:rPr>
              <a:t>Αθήναιος</a:t>
            </a:r>
            <a:r>
              <a:rPr lang="el-GR" sz="1800" dirty="0">
                <a:latin typeface="Times New Roman" pitchFamily="18"/>
                <a:cs typeface="Times New Roman" pitchFamily="18"/>
              </a:rPr>
              <a:t> αναφέρει την </a:t>
            </a:r>
            <a:r>
              <a:rPr lang="el-GR" sz="1800" i="1" dirty="0">
                <a:latin typeface="Times New Roman" pitchFamily="18"/>
                <a:cs typeface="Times New Roman" pitchFamily="18"/>
              </a:rPr>
              <a:t>Τιτανομαχία</a:t>
            </a:r>
            <a:r>
              <a:rPr lang="el-GR" sz="1800" dirty="0">
                <a:latin typeface="Times New Roman" pitchFamily="18"/>
                <a:cs typeface="Times New Roman" pitchFamily="18"/>
              </a:rPr>
              <a:t> (</a:t>
            </a:r>
            <a:r>
              <a:rPr lang="el-GR" sz="1800" dirty="0" err="1">
                <a:latin typeface="Times New Roman" pitchFamily="18"/>
                <a:cs typeface="Times New Roman" pitchFamily="18"/>
              </a:rPr>
              <a:t>αποδ</a:t>
            </a:r>
            <a:r>
              <a:rPr lang="el-GR" sz="1800" dirty="0">
                <a:latin typeface="Times New Roman" pitchFamily="18"/>
                <a:cs typeface="Times New Roman" pitchFamily="18"/>
              </a:rPr>
              <a:t>. στον </a:t>
            </a:r>
            <a:r>
              <a:rPr lang="el-GR" sz="1800" dirty="0" err="1">
                <a:latin typeface="Times New Roman" pitchFamily="18"/>
                <a:cs typeface="Times New Roman" pitchFamily="18"/>
              </a:rPr>
              <a:t>Εύμελο</a:t>
            </a:r>
            <a:r>
              <a:rPr lang="el-GR" sz="1800" dirty="0">
                <a:latin typeface="Times New Roman" pitchFamily="18"/>
                <a:cs typeface="Times New Roman" pitchFamily="18"/>
              </a:rPr>
              <a:t> ή στον Αρκτίνο) και πηγές παραδίδουν τον τίτλο </a:t>
            </a:r>
            <a:r>
              <a:rPr lang="el-GR" sz="1800" i="1" dirty="0">
                <a:latin typeface="Times New Roman" pitchFamily="18"/>
                <a:cs typeface="Times New Roman" pitchFamily="18"/>
              </a:rPr>
              <a:t>Κυκλική </a:t>
            </a:r>
            <a:r>
              <a:rPr lang="en-US" sz="1800" i="1" dirty="0" err="1">
                <a:latin typeface="Times New Roman" pitchFamily="18"/>
                <a:cs typeface="Times New Roman" pitchFamily="18"/>
              </a:rPr>
              <a:t>Θη</a:t>
            </a:r>
            <a:r>
              <a:rPr lang="en-US" sz="1800" i="1" dirty="0">
                <a:latin typeface="Times New Roman" pitchFamily="18"/>
                <a:cs typeface="Times New Roman" pitchFamily="18"/>
              </a:rPr>
              <a:t>βαΐς</a:t>
            </a:r>
            <a:r>
              <a:rPr lang="el-GR" sz="1800" i="1" dirty="0">
                <a:latin typeface="Times New Roman" pitchFamily="18"/>
                <a:cs typeface="Times New Roman" pitchFamily="18"/>
              </a:rPr>
              <a:t>. </a:t>
            </a:r>
            <a:r>
              <a:rPr lang="el-GR" sz="1800" dirty="0">
                <a:latin typeface="Times New Roman" pitchFamily="18"/>
                <a:cs typeface="Times New Roman" pitchFamily="18"/>
              </a:rPr>
              <a:t>Επίσης, ο Φώτιος παραθέτει μία ιστορία η πλοκή της οποίας προσομοιάζει σε αυτή των </a:t>
            </a:r>
            <a:r>
              <a:rPr lang="el-GR" sz="1800" i="1" dirty="0">
                <a:latin typeface="Times New Roman" pitchFamily="18"/>
                <a:cs typeface="Times New Roman" pitchFamily="18"/>
              </a:rPr>
              <a:t>Επιγόνων</a:t>
            </a:r>
            <a:r>
              <a:rPr lang="el-GR" sz="1800" dirty="0">
                <a:latin typeface="Times New Roman" pitchFamily="18"/>
                <a:cs typeface="Times New Roman" pitchFamily="18"/>
              </a:rPr>
              <a:t>. Συνεπώς μπορούμε να υποθέσουμε ότι το έργο συμπύκνωνε ολόκληρη την θηβαϊκή τριλογία (</a:t>
            </a:r>
            <a:r>
              <a:rPr lang="el-GR" sz="1800" i="1" dirty="0">
                <a:latin typeface="Times New Roman" pitchFamily="18"/>
                <a:cs typeface="Times New Roman" pitchFamily="18"/>
              </a:rPr>
              <a:t>Οιδιπόδεια,</a:t>
            </a:r>
            <a:r>
              <a:rPr lang="el-GR" sz="1800" dirty="0">
                <a:latin typeface="Times New Roman" pitchFamily="18"/>
                <a:cs typeface="Times New Roman" pitchFamily="18"/>
              </a:rPr>
              <a:t> </a:t>
            </a:r>
            <a:r>
              <a:rPr lang="en-US" sz="1800" i="1" dirty="0" err="1">
                <a:latin typeface="Times New Roman" pitchFamily="18"/>
                <a:cs typeface="Times New Roman" pitchFamily="18"/>
              </a:rPr>
              <a:t>Θη</a:t>
            </a:r>
            <a:r>
              <a:rPr lang="en-US" sz="1800" i="1" dirty="0">
                <a:latin typeface="Times New Roman" pitchFamily="18"/>
                <a:cs typeface="Times New Roman" pitchFamily="18"/>
              </a:rPr>
              <a:t>βαΐς</a:t>
            </a:r>
            <a:r>
              <a:rPr lang="el-GR" sz="1800" i="1" dirty="0">
                <a:latin typeface="Times New Roman" pitchFamily="18"/>
                <a:cs typeface="Times New Roman" pitchFamily="18"/>
              </a:rPr>
              <a:t>, Επίγονοι</a:t>
            </a:r>
            <a:r>
              <a:rPr lang="el-GR" sz="1800" dirty="0">
                <a:latin typeface="Times New Roman" pitchFamily="18"/>
                <a:cs typeface="Times New Roman" pitchFamily="18"/>
              </a:rPr>
              <a:t>). </a:t>
            </a:r>
            <a:endParaRPr lang="el-GR" sz="1800" i="1" dirty="0">
              <a:latin typeface="Times New Roman" pitchFamily="18"/>
              <a:cs typeface="Times New Roman"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90D5ECB9-B6DB-417E-8C94-590ED8D3B457}"/>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064C4559-AF6D-421C-8567-86A0971BED1D}"/>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B21B6AF3-D858-4B3E-AE83-48015CF9FF9D}"/>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Κύκλος του </a:t>
            </a:r>
            <a:r>
              <a:rPr lang="el-GR" sz="1800" dirty="0" err="1">
                <a:latin typeface="Times New Roman" pitchFamily="18"/>
                <a:cs typeface="Times New Roman" pitchFamily="18"/>
              </a:rPr>
              <a:t>Πρόκλου</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a:t>
            </a:r>
            <a:r>
              <a:rPr lang="el-GR" sz="1800" dirty="0" err="1">
                <a:latin typeface="Times New Roman" pitchFamily="18"/>
                <a:cs typeface="Times New Roman" pitchFamily="18"/>
              </a:rPr>
              <a:t>περιελάμβανε</a:t>
            </a:r>
            <a:r>
              <a:rPr lang="el-GR" sz="1800" dirty="0">
                <a:latin typeface="Times New Roman" pitchFamily="18"/>
                <a:cs typeface="Times New Roman" pitchFamily="18"/>
              </a:rPr>
              <a:t> μόνο αρχαϊκά έπη. Σίγουρα όχι από την εποχή του </a:t>
            </a:r>
            <a:r>
              <a:rPr lang="el-GR" sz="1800" dirty="0" err="1">
                <a:latin typeface="Times New Roman" pitchFamily="18"/>
                <a:cs typeface="Times New Roman" pitchFamily="18"/>
              </a:rPr>
              <a:t>Πανύασι</a:t>
            </a:r>
            <a:r>
              <a:rPr lang="el-GR" sz="1800" dirty="0">
                <a:latin typeface="Times New Roman" pitchFamily="18"/>
                <a:cs typeface="Times New Roman" pitchFamily="18"/>
              </a:rPr>
              <a:t>, του Αντιμάχου και έπειτα. Επιπλέον, δεν περιείχε διδακτικά έπη, όπως π.χ. Ησίοδο.</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Άρα: είχε υπόψιν του ένα ηρωικό προ-κλασικό επικό </a:t>
            </a:r>
            <a:r>
              <a:rPr lang="en-US" sz="1800" dirty="0">
                <a:latin typeface="Times New Roman" pitchFamily="18"/>
                <a:cs typeface="Times New Roman" pitchFamily="18"/>
              </a:rPr>
              <a:t>corpus</a:t>
            </a:r>
            <a:r>
              <a:rPr lang="el-GR" sz="1800" dirty="0">
                <a:latin typeface="Times New Roman" pitchFamily="18"/>
                <a:cs typeface="Times New Roman" pitchFamily="18"/>
              </a:rPr>
              <a:t>. Δίνεται η αίσθηση ότι παρουσιάζει συνολικά μία συνεχή αφήγηση που ξεκινά από γενέσεως κόσμου και φτάνει ως την λήξη της Ηρωικής Εποχής.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Ποιος ο τρόπος οργάνωσης των επών; Η δουλειά του συλλέκτη των επών του θηβαϊκού κύκλου είναι ευκολότερη. Υπάρχει περισσότερη συνοχή και λιγότερα «κενά». Στην περίπτωση των επών του τρωικού κύκλου, ο συλλέκτης έχει περισσότερη και πιο δύσκολη δουλειά, λόγω του όγκου. Και σε αυτή την περίπτωση ωστόσο η ακολουθία των ποιημάτων καθορίζεται από μόνη της.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Αντίθετα, ο συλλέκτης προχωράει σε απόρριψη μικρότερων επών ή </a:t>
            </a:r>
            <a:r>
              <a:rPr lang="el-GR" sz="1800" dirty="0" err="1">
                <a:latin typeface="Times New Roman" pitchFamily="18"/>
                <a:cs typeface="Times New Roman" pitchFamily="18"/>
              </a:rPr>
              <a:t>μινι</a:t>
            </a:r>
            <a:r>
              <a:rPr lang="el-GR" sz="1800" dirty="0">
                <a:latin typeface="Times New Roman" pitchFamily="18"/>
                <a:cs typeface="Times New Roman" pitchFamily="18"/>
              </a:rPr>
              <a:t> - κύκλων που ενδέχεται να προκαλέσουν σύγχυση στον αναγνώστη.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7">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CA19FAAA-507F-4289-8069-D3086EBB62FA}"/>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4B02CE5E-54E2-4359-8A03-B9E8D7E19B41}"/>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8ABF2F73-4A84-44CA-92E1-72C880005AC4}"/>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Εκδόθηκε ποτέ ο Κύκλος συνολικά με την διαλογή και την προτεινόμενη σειρά του </a:t>
            </a:r>
            <a:r>
              <a:rPr lang="el-GR" sz="1800" dirty="0" err="1">
                <a:latin typeface="Times New Roman" pitchFamily="18"/>
                <a:cs typeface="Times New Roman" pitchFamily="18"/>
              </a:rPr>
              <a:t>Πρόκλου</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μάλλον όχι, αφού δεν υπάρχουν αρκετά στοιχεία για να υποστηριχθεί κάτι τέτοιο.</a:t>
            </a:r>
          </a:p>
          <a:p>
            <a:pPr marL="0" lvl="0" indent="0" algn="just">
              <a:spcBef>
                <a:spcPts val="400"/>
              </a:spcBef>
              <a:buNone/>
            </a:pPr>
            <a:r>
              <a:rPr lang="en-US" sz="1800" dirty="0">
                <a:latin typeface="Times New Roman" pitchFamily="18"/>
                <a:cs typeface="Times New Roman" pitchFamily="18"/>
              </a:rPr>
              <a:t>-  </a:t>
            </a:r>
            <a:r>
              <a:rPr lang="el-GR" sz="1800" dirty="0" err="1">
                <a:latin typeface="Times New Roman" pitchFamily="18"/>
                <a:cs typeface="Times New Roman" pitchFamily="18"/>
              </a:rPr>
              <a:t>Ποιός</a:t>
            </a:r>
            <a:r>
              <a:rPr lang="el-GR" sz="1800" dirty="0">
                <a:latin typeface="Times New Roman" pitchFamily="18"/>
                <a:cs typeface="Times New Roman" pitchFamily="18"/>
              </a:rPr>
              <a:t> ο σκοπός τότε;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η ελληνιστική συνήθεια της </a:t>
            </a:r>
            <a:r>
              <a:rPr lang="el-GR" sz="1800" dirty="0" err="1">
                <a:latin typeface="Times New Roman" pitchFamily="18"/>
                <a:cs typeface="Times New Roman" pitchFamily="18"/>
              </a:rPr>
              <a:t>καταλογογράφησης</a:t>
            </a:r>
            <a:r>
              <a:rPr lang="el-GR" sz="1800" dirty="0">
                <a:latin typeface="Times New Roman" pitchFamily="18"/>
                <a:cs typeface="Times New Roman" pitchFamily="18"/>
              </a:rPr>
              <a:t> / το πάθος της συλλογής των φιλολόγων των Ελληνιστικών Χρόνων.</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Μπορεί να φανταστεί κανείς την έκδοση ενός πρωτοκόλλου ανάγνωσης μόνο, με βάση το οποίο παραδίδεται μία εκτενής λίστα των επών (συμπεριλαμβανομένων βιβλιογραφικών πληροφοριών με το όνομα του ποιητή και την έκταση του έπους) και καθίσταται σαφές ότι αυτή είναι η σύνθεση του Επικού Κύκλου. Στη συνέχεια εξηγείται ότι πρέπει τα ποιήματα να διαβάζονται στην προτεινόμενη σειρά και έπεται η αιτιολόγηση: γιατί αυτός είναι ο τρόπος με βάση τον οποίο παρουσιάζουν την Μυθική Εποχή οι παλαιοί ποιητές.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ζήτημα αυθεντίας.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8">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4BA2EA3C-523E-4270-B8E2-04608CD2C66D}"/>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035E5FE7-138D-4D3E-8E2C-72C42B494F4F}"/>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56993AB1-C0CB-47AB-B00C-4B05A997FC81}"/>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Στόχος της περίληψης με βάση τα παραπάνω:  η οργάνωση του τεράστιου όγκου της αρχαϊκής επικής ποίησης και η παροχή ενός εύχρηστου οδηγού ανάγνωσης, ο οποίος θα βοηθήσει όποιον βρίσκει ενδιαφέρον στο να διαβάζει ανάλογα αναγνώσματα.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Άρα ο λόγος συγγραφής της ήταν περισσότερο πρακτικός, παρά η ανάδειξη της ποιητικής αρετής των επών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Φώτιος: </a:t>
            </a:r>
            <a:r>
              <a:rPr lang="el-GR" sz="1800" i="1" dirty="0">
                <a:latin typeface="Times New Roman" pitchFamily="18"/>
                <a:cs typeface="Times New Roman" pitchFamily="18"/>
              </a:rPr>
              <a:t>τα ποιήματα του Επικού Κύκλου διατηρούνται και μελετώνται, όχι τόσο για την αξία τους, όσο «</a:t>
            </a:r>
            <a:r>
              <a:rPr lang="el-GR" sz="1800" i="1" dirty="0" err="1">
                <a:latin typeface="Times New Roman" pitchFamily="18"/>
                <a:cs typeface="Times New Roman" pitchFamily="18"/>
              </a:rPr>
              <a:t>διὰ</a:t>
            </a:r>
            <a:r>
              <a:rPr lang="el-GR" sz="1800" i="1" dirty="0">
                <a:latin typeface="Times New Roman" pitchFamily="18"/>
                <a:cs typeface="Times New Roman" pitchFamily="18"/>
              </a:rPr>
              <a:t> </a:t>
            </a:r>
            <a:r>
              <a:rPr lang="el-GR" sz="1800" i="1" dirty="0" err="1">
                <a:latin typeface="Times New Roman" pitchFamily="18"/>
                <a:cs typeface="Times New Roman" pitchFamily="18"/>
              </a:rPr>
              <a:t>τὴν</a:t>
            </a:r>
            <a:r>
              <a:rPr lang="el-GR" sz="1800" i="1" dirty="0">
                <a:latin typeface="Times New Roman" pitchFamily="18"/>
                <a:cs typeface="Times New Roman" pitchFamily="18"/>
              </a:rPr>
              <a:t> </a:t>
            </a:r>
            <a:r>
              <a:rPr lang="el-GR" sz="1800" i="1" dirty="0" err="1">
                <a:latin typeface="Times New Roman" pitchFamily="18"/>
                <a:cs typeface="Times New Roman" pitchFamily="18"/>
              </a:rPr>
              <a:t>ἀκολουθίαν</a:t>
            </a:r>
            <a:r>
              <a:rPr lang="el-GR" sz="1800" i="1" dirty="0">
                <a:latin typeface="Times New Roman" pitchFamily="18"/>
                <a:cs typeface="Times New Roman" pitchFamily="18"/>
              </a:rPr>
              <a:t> </a:t>
            </a:r>
            <a:r>
              <a:rPr lang="el-GR" sz="1800" i="1" dirty="0" err="1">
                <a:latin typeface="Times New Roman" pitchFamily="18"/>
                <a:cs typeface="Times New Roman" pitchFamily="18"/>
              </a:rPr>
              <a:t>τῶν</a:t>
            </a:r>
            <a:r>
              <a:rPr lang="el-GR" sz="1800" i="1" dirty="0">
                <a:latin typeface="Times New Roman" pitchFamily="18"/>
                <a:cs typeface="Times New Roman" pitchFamily="18"/>
              </a:rPr>
              <a:t> </a:t>
            </a:r>
            <a:r>
              <a:rPr lang="el-GR" sz="1800" i="1" dirty="0" err="1">
                <a:latin typeface="Times New Roman" pitchFamily="18"/>
                <a:cs typeface="Times New Roman" pitchFamily="18"/>
              </a:rPr>
              <a:t>ἐν</a:t>
            </a:r>
            <a:r>
              <a:rPr lang="el-GR" sz="1800" i="1" dirty="0">
                <a:latin typeface="Times New Roman" pitchFamily="18"/>
                <a:cs typeface="Times New Roman" pitchFamily="18"/>
              </a:rPr>
              <a:t> </a:t>
            </a:r>
            <a:r>
              <a:rPr lang="el-GR" sz="1800" i="1" dirty="0" err="1">
                <a:latin typeface="Times New Roman" pitchFamily="18"/>
                <a:cs typeface="Times New Roman" pitchFamily="18"/>
              </a:rPr>
              <a:t>αὐτῷ</a:t>
            </a:r>
            <a:r>
              <a:rPr lang="el-GR" sz="1800" i="1" dirty="0">
                <a:latin typeface="Times New Roman" pitchFamily="18"/>
                <a:cs typeface="Times New Roman" pitchFamily="18"/>
              </a:rPr>
              <a:t> πραγμάτων».</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1B60167-85A9-40CC-BFDF-28CB688AD0B1}"/>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A476DE65-6CF5-4833-959E-1B3C8F7190DB}"/>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Πρόλογος – Κρίσιμα Ερωτήματα</a:t>
            </a:r>
          </a:p>
        </p:txBody>
      </p:sp>
      <p:sp>
        <p:nvSpPr>
          <p:cNvPr id="4" name="Θέση κειμένου 4">
            <a:extLst>
              <a:ext uri="{FF2B5EF4-FFF2-40B4-BE49-F238E27FC236}">
                <a16:creationId xmlns:a16="http://schemas.microsoft.com/office/drawing/2014/main" xmlns="" id="{585990F4-4DF0-490F-8DDA-917451589A66}"/>
              </a:ext>
            </a:extLst>
          </p:cNvPr>
          <p:cNvSpPr txBox="1">
            <a:spLocks noGrp="1"/>
          </p:cNvSpPr>
          <p:nvPr>
            <p:ph type="body" idx="4294967295"/>
          </p:nvPr>
        </p:nvSpPr>
        <p:spPr>
          <a:xfrm>
            <a:off x="913796" y="2129884"/>
            <a:ext cx="10353760" cy="4206907"/>
          </a:xfrm>
        </p:spPr>
        <p:txBody>
          <a:bodyPr anchor="ctr"/>
          <a:lstStyle/>
          <a:p>
            <a:pPr marL="0" lvl="0" indent="0" algn="just">
              <a:spcBef>
                <a:spcPts val="400"/>
              </a:spcBef>
              <a:buNone/>
            </a:pPr>
            <a:r>
              <a:rPr lang="en-US" sz="1800" b="1" dirty="0">
                <a:latin typeface="Times New Roman" pitchFamily="18"/>
                <a:cs typeface="Times New Roman" pitchFamily="18"/>
              </a:rPr>
              <a:t>-  </a:t>
            </a:r>
            <a:r>
              <a:rPr lang="el-GR" sz="1800" b="1" dirty="0">
                <a:latin typeface="Times New Roman" pitchFamily="18"/>
                <a:cs typeface="Times New Roman" pitchFamily="18"/>
              </a:rPr>
              <a:t>Βασικό ερώτημα: </a:t>
            </a:r>
          </a:p>
          <a:p>
            <a:pPr marL="0" lvl="0" indent="0" algn="just">
              <a:spcBef>
                <a:spcPts val="400"/>
              </a:spcBef>
              <a:buNone/>
            </a:pPr>
            <a:r>
              <a:rPr lang="el-GR" sz="1800" dirty="0">
                <a:latin typeface="Times New Roman" pitchFamily="18"/>
                <a:cs typeface="Times New Roman" pitchFamily="18"/>
              </a:rPr>
              <a:t>Πώς διαμορφώνεται ο Επικός Κύκλος;</a:t>
            </a:r>
          </a:p>
          <a:p>
            <a:pPr marL="0" lvl="0" indent="0" algn="just">
              <a:spcBef>
                <a:spcPts val="400"/>
              </a:spcBef>
              <a:buNone/>
            </a:pPr>
            <a:r>
              <a:rPr lang="en-US" sz="1800" b="1" dirty="0">
                <a:latin typeface="Times New Roman" pitchFamily="18"/>
                <a:cs typeface="Times New Roman" pitchFamily="18"/>
              </a:rPr>
              <a:t>-  </a:t>
            </a:r>
            <a:r>
              <a:rPr lang="el-GR" sz="1800" b="1" dirty="0" err="1">
                <a:latin typeface="Times New Roman" pitchFamily="18"/>
                <a:cs typeface="Times New Roman" pitchFamily="18"/>
              </a:rPr>
              <a:t>Υποερωτήματα</a:t>
            </a:r>
            <a:r>
              <a:rPr lang="el-GR" sz="1800" b="1" dirty="0">
                <a:latin typeface="Times New Roman" pitchFamily="18"/>
                <a:cs typeface="Times New Roman" pitchFamily="18"/>
              </a:rPr>
              <a:t>: </a:t>
            </a:r>
          </a:p>
          <a:p>
            <a:pPr marL="0" lvl="0" indent="0" algn="just">
              <a:spcBef>
                <a:spcPts val="400"/>
              </a:spcBef>
              <a:buNone/>
            </a:pPr>
            <a:r>
              <a:rPr lang="el-GR" sz="1800" dirty="0">
                <a:latin typeface="Times New Roman" pitchFamily="18"/>
                <a:cs typeface="Times New Roman" pitchFamily="18"/>
              </a:rPr>
              <a:t>1. Σε ποιο στάδιο της επικής παράδοσης πρωτοεμφανίζονται τα ποιήματα αυτά που καλύπτουν αυτές τις περιοχές της μυθολογίας;</a:t>
            </a:r>
          </a:p>
          <a:p>
            <a:pPr marL="0" lvl="0" indent="0" algn="just">
              <a:spcBef>
                <a:spcPts val="400"/>
              </a:spcBef>
              <a:buNone/>
            </a:pPr>
            <a:r>
              <a:rPr lang="el-GR" sz="1800" dirty="0">
                <a:latin typeface="Times New Roman" pitchFamily="18"/>
                <a:cs typeface="Times New Roman" pitchFamily="18"/>
              </a:rPr>
              <a:t>2. Πότε και σε ποια στάδια δημιουργείται η αίσθηση ότι τα ποιήματα αυτά διηγούνται μία συμπαγή αφήγηση;</a:t>
            </a:r>
          </a:p>
          <a:p>
            <a:pPr marL="0" lvl="0" indent="0" algn="just">
              <a:spcBef>
                <a:spcPts val="400"/>
              </a:spcBef>
              <a:buNone/>
            </a:pPr>
            <a:r>
              <a:rPr lang="el-GR" sz="1800" dirty="0">
                <a:latin typeface="Times New Roman" pitchFamily="18"/>
                <a:cs typeface="Times New Roman" pitchFamily="18"/>
              </a:rPr>
              <a:t>3. Πότε και πώς ένας Επικός Κύκλος έρχεται να αναγνωριστεί επίσημα σαν ένα ευρύτερο σύνολο και ποιο ήταν το λογοτεχνικό και βιβλιογραφικό του στάτους;</a:t>
            </a:r>
          </a:p>
        </p:txBody>
      </p:sp>
    </p:spTree>
    <p:extLst>
      <p:ext uri="{BB962C8B-B14F-4D97-AF65-F5344CB8AC3E}">
        <p14:creationId xmlns:p14="http://schemas.microsoft.com/office/powerpoint/2010/main" val="161435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9">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A513FB6-05E2-44CB-AF00-35ADF84E989B}"/>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21E649DB-2082-4F69-8BEA-4E97C361F3C5}"/>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68948612-BE11-4B76-9C63-86F93F2DAC35}"/>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Πότε ξεκινά η κωδικοποίηση των επών;  Πότε αρχίζουμε να μιλάμε για Κύκλο; </a:t>
            </a:r>
            <a:r>
              <a:rPr lang="el-GR" sz="1800" dirty="0">
                <a:cs typeface="Times New Roman" pitchFamily="18"/>
                <a:sym typeface="Wingdings" panose="05000000000000000000" pitchFamily="2" charset="2"/>
              </a:rPr>
              <a:t></a:t>
            </a:r>
            <a:r>
              <a:rPr lang="el-GR" sz="1800" dirty="0">
                <a:latin typeface="Times New Roman" pitchFamily="18"/>
                <a:cs typeface="Times New Roman" pitchFamily="18"/>
              </a:rPr>
              <a:t>  μάλλον όχι πριν το β’ μισό του 4</a:t>
            </a:r>
            <a:r>
              <a:rPr lang="el-GR" sz="1800" baseline="30000" dirty="0">
                <a:latin typeface="Times New Roman" pitchFamily="18"/>
                <a:cs typeface="Times New Roman" pitchFamily="18"/>
              </a:rPr>
              <a:t>ου</a:t>
            </a:r>
            <a:r>
              <a:rPr lang="el-GR" sz="1800" dirty="0">
                <a:latin typeface="Times New Roman" pitchFamily="18"/>
                <a:cs typeface="Times New Roman" pitchFamily="18"/>
              </a:rPr>
              <a:t> αι. π.Χ.  </a:t>
            </a:r>
            <a:r>
              <a:rPr lang="el-GR" sz="1800" dirty="0">
                <a:cs typeface="Times New Roman" pitchFamily="18"/>
                <a:sym typeface="Wingdings" panose="05000000000000000000" pitchFamily="2" charset="2"/>
              </a:rPr>
              <a:t></a:t>
            </a:r>
            <a:r>
              <a:rPr lang="el-GR" sz="1800" dirty="0">
                <a:latin typeface="Times New Roman" pitchFamily="18"/>
                <a:cs typeface="Times New Roman" pitchFamily="18"/>
              </a:rPr>
              <a:t>  με την σχολή του Αριστοτέλη ξεκινά η συστηματοποίηση της γνώσης σε πολλούς τομείς, έτσι και στην λογοτεχνία (έργα ποιητικής).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Σε πραγματείες λογικής: αναφορά στον λανθασμένο συλλογισμό  </a:t>
            </a:r>
            <a:r>
              <a:rPr lang="el-GR" sz="1800" dirty="0">
                <a:cs typeface="Times New Roman" pitchFamily="18"/>
                <a:sym typeface="Wingdings" panose="05000000000000000000" pitchFamily="2" charset="2"/>
              </a:rPr>
              <a:t></a:t>
            </a:r>
            <a:r>
              <a:rPr lang="el-GR" sz="1800" dirty="0">
                <a:latin typeface="Times New Roman" pitchFamily="18"/>
                <a:cs typeface="Times New Roman" pitchFamily="18"/>
              </a:rPr>
              <a:t>  παράδειγμα:</a:t>
            </a:r>
          </a:p>
          <a:p>
            <a:pPr marL="285750" lvl="0" indent="-285750" algn="just">
              <a:spcBef>
                <a:spcPts val="400"/>
              </a:spcBef>
              <a:buFont typeface="Wingdings" pitchFamily="2"/>
              <a:buChar char="à"/>
            </a:pPr>
            <a:r>
              <a:rPr lang="el-GR" sz="1800" dirty="0">
                <a:latin typeface="Times New Roman" pitchFamily="18"/>
                <a:cs typeface="Times New Roman" pitchFamily="18"/>
              </a:rPr>
              <a:t>Πρ.1   </a:t>
            </a:r>
            <a:r>
              <a:rPr lang="el-GR" sz="1800" i="1" dirty="0">
                <a:latin typeface="Times New Roman" pitchFamily="18"/>
                <a:cs typeface="Times New Roman" pitchFamily="18"/>
              </a:rPr>
              <a:t>ο κύκλος είναι σχήμα</a:t>
            </a:r>
          </a:p>
          <a:p>
            <a:pPr marL="285750" lvl="0" indent="-285750" algn="just">
              <a:spcBef>
                <a:spcPts val="400"/>
              </a:spcBef>
              <a:buFont typeface="Wingdings" pitchFamily="2"/>
              <a:buChar char="à"/>
            </a:pPr>
            <a:r>
              <a:rPr lang="el-GR" sz="1800" dirty="0">
                <a:latin typeface="Times New Roman" pitchFamily="18"/>
                <a:cs typeface="Times New Roman" pitchFamily="18"/>
              </a:rPr>
              <a:t>Πρ.2   </a:t>
            </a:r>
            <a:r>
              <a:rPr lang="el-GR" sz="1800" i="1" dirty="0">
                <a:latin typeface="Times New Roman" pitchFamily="18"/>
                <a:cs typeface="Times New Roman" pitchFamily="18"/>
              </a:rPr>
              <a:t>η επική ποίηση είναι κύκλος</a:t>
            </a:r>
          </a:p>
          <a:p>
            <a:pPr marL="285750" lvl="0" indent="-285750" algn="just">
              <a:spcBef>
                <a:spcPts val="400"/>
              </a:spcBef>
              <a:buFont typeface="Wingdings" pitchFamily="2"/>
              <a:buChar char="à"/>
            </a:pPr>
            <a:r>
              <a:rPr lang="el-GR" sz="1800" dirty="0">
                <a:latin typeface="Times New Roman" pitchFamily="18"/>
                <a:cs typeface="Times New Roman" pitchFamily="18"/>
              </a:rPr>
              <a:t>Σ.        </a:t>
            </a:r>
            <a:r>
              <a:rPr lang="el-GR" sz="1800" i="1" dirty="0">
                <a:latin typeface="Times New Roman" pitchFamily="18"/>
                <a:cs typeface="Times New Roman" pitchFamily="18"/>
              </a:rPr>
              <a:t>άρα, η επική ποίηση είναι σχήμα</a:t>
            </a:r>
          </a:p>
          <a:p>
            <a:pPr marL="285750" lvl="0" indent="-285750" algn="just">
              <a:spcBef>
                <a:spcPts val="400"/>
              </a:spcBef>
              <a:buFont typeface="Wingdings" pitchFamily="2"/>
              <a:buChar char="à"/>
            </a:pPr>
            <a:endParaRPr lang="el-GR" sz="1800" dirty="0">
              <a:latin typeface="Times New Roman" pitchFamily="18"/>
              <a:cs typeface="Times New Roman" pitchFamily="18"/>
            </a:endParaRPr>
          </a:p>
          <a:p>
            <a:pPr marL="0" lvl="0" indent="0" algn="just">
              <a:spcBef>
                <a:spcPts val="400"/>
              </a:spcBef>
              <a:buNone/>
            </a:pPr>
            <a:r>
              <a:rPr lang="en-US" sz="1800" i="1" dirty="0">
                <a:latin typeface="Times New Roman" pitchFamily="18"/>
                <a:cs typeface="Times New Roman" pitchFamily="18"/>
              </a:rPr>
              <a:t>-  </a:t>
            </a:r>
            <a:r>
              <a:rPr lang="el-GR" sz="1800" i="1" dirty="0">
                <a:latin typeface="Times New Roman" pitchFamily="18"/>
                <a:cs typeface="Times New Roman" pitchFamily="18"/>
              </a:rPr>
              <a:t>Ρητορική: ο ρήτορας πρέπει να προσπερνά πιο γρήγορα και </a:t>
            </a:r>
            <a:r>
              <a:rPr lang="el-GR" sz="1800" b="1" i="1" dirty="0">
                <a:latin typeface="Times New Roman" pitchFamily="18"/>
                <a:cs typeface="Times New Roman" pitchFamily="18"/>
              </a:rPr>
              <a:t>περιληπτικά</a:t>
            </a:r>
            <a:r>
              <a:rPr lang="el-GR" sz="1800" i="1" dirty="0">
                <a:latin typeface="Times New Roman" pitchFamily="18"/>
                <a:cs typeface="Times New Roman" pitchFamily="18"/>
              </a:rPr>
              <a:t> στον λόγο του, τα σημεία εκείνα, στα οποία δεν υπάρχει συναισθηματική ένταση.</a:t>
            </a:r>
            <a:endParaRPr lang="el-GR" sz="1800" dirty="0">
              <a:latin typeface="Times New Roman" pitchFamily="18"/>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0">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9301AC27-00A3-4CD3-8E11-B85774EAC3B4}"/>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70BBE8E9-1DC1-4F81-BBE0-4DEF1BFEB2E1}"/>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0123C5EF-DE7B-4CB1-8F55-B38077D57578}"/>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Περιληπτικά: </a:t>
            </a:r>
            <a:r>
              <a:rPr lang="el-GR" sz="1800" i="1" dirty="0">
                <a:latin typeface="Times New Roman" pitchFamily="18"/>
                <a:cs typeface="Times New Roman" pitchFamily="18"/>
              </a:rPr>
              <a:t>«</a:t>
            </a:r>
            <a:r>
              <a:rPr lang="el-GR" sz="1800" i="1" dirty="0" err="1">
                <a:latin typeface="Times New Roman" pitchFamily="18"/>
                <a:cs typeface="Times New Roman" pitchFamily="18"/>
              </a:rPr>
              <a:t>καὶ</a:t>
            </a:r>
            <a:r>
              <a:rPr lang="el-GR" sz="1800" i="1" dirty="0">
                <a:latin typeface="Times New Roman" pitchFamily="18"/>
                <a:cs typeface="Times New Roman" pitchFamily="18"/>
              </a:rPr>
              <a:t> </a:t>
            </a:r>
            <a:r>
              <a:rPr lang="el-GR" sz="1800" i="1" dirty="0" err="1">
                <a:latin typeface="Times New Roman" pitchFamily="18"/>
                <a:cs typeface="Times New Roman" pitchFamily="18"/>
              </a:rPr>
              <a:t>ὡς</a:t>
            </a:r>
            <a:r>
              <a:rPr lang="el-GR" sz="1800" i="1" dirty="0">
                <a:latin typeface="Times New Roman" pitchFamily="18"/>
                <a:cs typeface="Times New Roman" pitchFamily="18"/>
              </a:rPr>
              <a:t> </a:t>
            </a:r>
            <a:r>
              <a:rPr lang="el-GR" sz="1800" i="1" dirty="0" err="1">
                <a:latin typeface="Times New Roman" pitchFamily="18"/>
                <a:cs typeface="Times New Roman" pitchFamily="18"/>
              </a:rPr>
              <a:t>Φάϋλλος</a:t>
            </a:r>
            <a:r>
              <a:rPr lang="el-GR" sz="1800" i="1" dirty="0">
                <a:latin typeface="Times New Roman" pitchFamily="18"/>
                <a:cs typeface="Times New Roman" pitchFamily="18"/>
              </a:rPr>
              <a:t> </a:t>
            </a:r>
            <a:r>
              <a:rPr lang="el-GR" sz="1800" b="1" i="1" dirty="0" err="1">
                <a:latin typeface="Times New Roman" pitchFamily="18"/>
                <a:cs typeface="Times New Roman" pitchFamily="18"/>
              </a:rPr>
              <a:t>τὸν</a:t>
            </a:r>
            <a:r>
              <a:rPr lang="el-GR" sz="1800" i="1" dirty="0">
                <a:latin typeface="Times New Roman" pitchFamily="18"/>
                <a:cs typeface="Times New Roman" pitchFamily="18"/>
              </a:rPr>
              <a:t> </a:t>
            </a:r>
            <a:r>
              <a:rPr lang="el-GR" sz="1800" i="1" dirty="0" err="1">
                <a:latin typeface="Times New Roman" pitchFamily="18"/>
                <a:cs typeface="Times New Roman" pitchFamily="18"/>
              </a:rPr>
              <a:t>Κύκλον</a:t>
            </a:r>
            <a:r>
              <a:rPr lang="el-GR" sz="1800" i="1" dirty="0">
                <a:latin typeface="Times New Roman" pitchFamily="18"/>
                <a:cs typeface="Times New Roman" pitchFamily="18"/>
              </a:rPr>
              <a:t>»</a:t>
            </a:r>
          </a:p>
          <a:p>
            <a:pPr marL="0" lvl="0" indent="0" algn="just">
              <a:spcBef>
                <a:spcPts val="400"/>
              </a:spcBef>
              <a:buNone/>
            </a:pPr>
            <a:endParaRPr lang="el-GR" sz="1800" i="1" dirty="0">
              <a:latin typeface="Times New Roman" pitchFamily="18"/>
              <a:cs typeface="Times New Roman" pitchFamily="18"/>
            </a:endParaRPr>
          </a:p>
          <a:p>
            <a:pPr marL="0" lvl="0" indent="0" algn="just">
              <a:spcBef>
                <a:spcPts val="400"/>
              </a:spcBef>
              <a:buNone/>
            </a:pPr>
            <a:r>
              <a:rPr lang="el-GR" sz="1800" i="1" dirty="0">
                <a:latin typeface="Times New Roman" pitchFamily="18"/>
                <a:cs typeface="Times New Roman" pitchFamily="18"/>
              </a:rPr>
              <a:t>                                           </a:t>
            </a:r>
            <a:r>
              <a:rPr lang="el-GR" sz="1800" dirty="0">
                <a:latin typeface="Times New Roman" pitchFamily="18"/>
                <a:cs typeface="Times New Roman" pitchFamily="18"/>
              </a:rPr>
              <a:t>ενν. η περίληψη του Κύκλου</a:t>
            </a:r>
          </a:p>
          <a:p>
            <a:pPr marL="0" lvl="0" indent="0" algn="just">
              <a:spcBef>
                <a:spcPts val="400"/>
              </a:spcBef>
              <a:buNone/>
            </a:pPr>
            <a:endParaRPr lang="el-GR" sz="1800" dirty="0">
              <a:latin typeface="Times New Roman" pitchFamily="18"/>
              <a:cs typeface="Times New Roman" pitchFamily="18"/>
            </a:endParaRP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Ο Αριστοτέλης γνώριζε μόνο έναν Κύκλο.</a:t>
            </a:r>
          </a:p>
          <a:p>
            <a:pPr marL="285750" lvl="0" indent="-285750" algn="just">
              <a:spcBef>
                <a:spcPts val="400"/>
              </a:spcBef>
              <a:buChar char="-"/>
            </a:pPr>
            <a:endParaRPr lang="el-GR" sz="1800" i="1" dirty="0">
              <a:latin typeface="Times New Roman" pitchFamily="18"/>
              <a:cs typeface="Times New Roman" pitchFamily="18"/>
            </a:endParaRPr>
          </a:p>
          <a:p>
            <a:pPr marL="0" lvl="0" indent="0" algn="just">
              <a:spcBef>
                <a:spcPts val="400"/>
              </a:spcBef>
              <a:buNone/>
            </a:pPr>
            <a:r>
              <a:rPr lang="en-US" sz="1800" i="1" dirty="0">
                <a:latin typeface="Times New Roman" pitchFamily="18"/>
                <a:cs typeface="Times New Roman" pitchFamily="18"/>
              </a:rPr>
              <a:t>-  </a:t>
            </a:r>
            <a:r>
              <a:rPr lang="el-GR" sz="1800" i="1" dirty="0" err="1">
                <a:latin typeface="Times New Roman" pitchFamily="18"/>
                <a:cs typeface="Times New Roman" pitchFamily="18"/>
              </a:rPr>
              <a:t>Φάϋλλος</a:t>
            </a:r>
            <a:r>
              <a:rPr lang="el-GR" sz="1800" i="1" dirty="0">
                <a:latin typeface="Times New Roman" pitchFamily="18"/>
                <a:cs typeface="Times New Roman" pitchFamily="18"/>
              </a:rPr>
              <a:t>  </a:t>
            </a:r>
            <a:r>
              <a:rPr lang="en-US" sz="1800" i="1" dirty="0">
                <a:cs typeface="Times New Roman" pitchFamily="18"/>
                <a:sym typeface="Wingdings" panose="05000000000000000000" pitchFamily="2" charset="2"/>
              </a:rPr>
              <a:t></a:t>
            </a:r>
            <a:r>
              <a:rPr lang="el-GR" sz="1800" dirty="0">
                <a:latin typeface="Times New Roman" pitchFamily="18"/>
                <a:cs typeface="Times New Roman" pitchFamily="18"/>
              </a:rPr>
              <a:t>  άγνωστο πρόσωπο. Είναι γνωστός μόνο για την περίληψη.</a:t>
            </a:r>
            <a:endParaRPr lang="el-GR" sz="1800" i="1" dirty="0">
              <a:latin typeface="Times New Roman" pitchFamily="18"/>
              <a:cs typeface="Times New Roman" pitchFamily="18"/>
            </a:endParaRPr>
          </a:p>
        </p:txBody>
      </p:sp>
      <p:cxnSp>
        <p:nvCxnSpPr>
          <p:cNvPr id="5" name="Ευθύγραμμο βέλος σύνδεσης 5">
            <a:extLst>
              <a:ext uri="{FF2B5EF4-FFF2-40B4-BE49-F238E27FC236}">
                <a16:creationId xmlns:a16="http://schemas.microsoft.com/office/drawing/2014/main" xmlns="" id="{89002821-27E9-4566-906C-CE60812D2197}"/>
              </a:ext>
            </a:extLst>
          </p:cNvPr>
          <p:cNvCxnSpPr/>
          <p:nvPr/>
        </p:nvCxnSpPr>
        <p:spPr>
          <a:xfrm>
            <a:off x="4937760" y="3429000"/>
            <a:ext cx="0" cy="365759"/>
          </a:xfrm>
          <a:prstGeom prst="straightConnector1">
            <a:avLst/>
          </a:prstGeom>
          <a:noFill/>
          <a:ln w="9528" cap="rnd">
            <a:solidFill>
              <a:srgbClr val="FFFFFF"/>
            </a:solidFill>
            <a:prstDash val="solid"/>
            <a:tailEnd type="arrow"/>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1">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9C4EFCBC-036D-456D-9D79-534C3A70E076}"/>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CA69ECB3-9160-4853-B896-5E3ACF43F477}"/>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64DE6267-F81B-4718-9C4A-B05995BF221F}"/>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err="1">
                <a:latin typeface="Times New Roman" pitchFamily="18"/>
                <a:cs typeface="Times New Roman" pitchFamily="18"/>
              </a:rPr>
              <a:t>Πρόκλος</a:t>
            </a:r>
            <a:r>
              <a:rPr lang="el-GR" sz="1800" dirty="0">
                <a:latin typeface="Times New Roman" pitchFamily="18"/>
                <a:cs typeface="Times New Roman" pitchFamily="18"/>
              </a:rPr>
              <a:t>: διακρίνει τάση των αναγνωστικών ενδιαφερόντων περισσότερο προς την θεματική, παρά προς την ποίηση καθαυτή.</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Επιπλέον, πρακτικός λόγος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η πρόζα συμπυκνώνει, εξοικονομείται γραφική ύλη, μειώνεται ο παπυρικός όγκος.</a:t>
            </a:r>
          </a:p>
          <a:p>
            <a:pPr marL="0" lvl="0" indent="0" algn="just">
              <a:spcBef>
                <a:spcPts val="400"/>
              </a:spcBef>
              <a:buNone/>
            </a:pPr>
            <a:endParaRPr lang="el-GR" sz="1800" dirty="0">
              <a:latin typeface="Times New Roman" pitchFamily="18"/>
              <a:cs typeface="Times New Roman" pitchFamily="18"/>
            </a:endParaRPr>
          </a:p>
          <a:p>
            <a:pPr marL="0" lvl="0" indent="0" algn="just">
              <a:spcBef>
                <a:spcPts val="400"/>
              </a:spcBef>
              <a:buNone/>
            </a:pPr>
            <a:r>
              <a:rPr lang="el-GR" sz="1800" dirty="0">
                <a:latin typeface="Times New Roman" pitchFamily="18"/>
                <a:cs typeface="Times New Roman" pitchFamily="18"/>
              </a:rPr>
              <a:t>                                                             ανάγκη εμφάνισης επιτομών</a:t>
            </a:r>
          </a:p>
          <a:p>
            <a:pPr marL="0" lvl="0" indent="0" algn="just">
              <a:spcBef>
                <a:spcPts val="400"/>
              </a:spcBef>
              <a:buNone/>
            </a:pPr>
            <a:r>
              <a:rPr lang="el-GR" sz="1800" dirty="0">
                <a:latin typeface="Times New Roman" pitchFamily="18"/>
                <a:cs typeface="Times New Roman" pitchFamily="18"/>
              </a:rPr>
              <a:t>-    Τώρα, βέβαια, φαίνεται από τον Αριστοτέλη πως μία τέτοια επιτομή υπήρχε και κατά τα Κλασικά Χρόνια. Ίσως αυτή την επιτομή να είχαν στην διάθεσή τους ο </a:t>
            </a:r>
            <a:r>
              <a:rPr lang="el-GR" sz="1800" dirty="0" err="1">
                <a:latin typeface="Times New Roman" pitchFamily="18"/>
                <a:cs typeface="Times New Roman" pitchFamily="18"/>
              </a:rPr>
              <a:t>Πρόκλος</a:t>
            </a:r>
            <a:r>
              <a:rPr lang="el-GR" sz="1800" dirty="0">
                <a:latin typeface="Times New Roman" pitchFamily="18"/>
                <a:cs typeface="Times New Roman" pitchFamily="18"/>
              </a:rPr>
              <a:t> και ο  Ψ-Απολλόδωρος (</a:t>
            </a:r>
            <a:r>
              <a:rPr lang="el-GR" sz="1800" i="1" dirty="0">
                <a:latin typeface="Times New Roman" pitchFamily="18"/>
                <a:cs typeface="Times New Roman" pitchFamily="18"/>
              </a:rPr>
              <a:t>Βιβλιοθήκη</a:t>
            </a:r>
            <a:r>
              <a:rPr lang="el-GR" sz="1800" dirty="0">
                <a:latin typeface="Times New Roman" pitchFamily="18"/>
                <a:cs typeface="Times New Roman" pitchFamily="18"/>
              </a:rPr>
              <a:t>).</a:t>
            </a:r>
          </a:p>
        </p:txBody>
      </p:sp>
      <p:sp>
        <p:nvSpPr>
          <p:cNvPr id="5" name="Δεξί άγκιστρο 2">
            <a:extLst>
              <a:ext uri="{FF2B5EF4-FFF2-40B4-BE49-F238E27FC236}">
                <a16:creationId xmlns:a16="http://schemas.microsoft.com/office/drawing/2014/main" xmlns="" id="{6309CB04-0693-458F-AA40-8F4B8D6C168A}"/>
              </a:ext>
            </a:extLst>
          </p:cNvPr>
          <p:cNvSpPr/>
          <p:nvPr/>
        </p:nvSpPr>
        <p:spPr>
          <a:xfrm rot="5400013">
            <a:off x="5568696" y="2143920"/>
            <a:ext cx="384048" cy="4773168"/>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9528" cap="rnd">
            <a:solidFill>
              <a:srgbClr val="FFFFFF"/>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sto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2">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4BA92448-467B-41B0-B492-B6D2DE51505C}"/>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0DD02BDD-D4FB-4AC7-9FA6-DA1807A6F84B}"/>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Από τον Τρωικό Κύκλο στον Κύκλο του Πρόκλου</a:t>
            </a:r>
          </a:p>
        </p:txBody>
      </p:sp>
      <p:sp>
        <p:nvSpPr>
          <p:cNvPr id="4" name="Θέση κειμένου 4">
            <a:extLst>
              <a:ext uri="{FF2B5EF4-FFF2-40B4-BE49-F238E27FC236}">
                <a16:creationId xmlns:a16="http://schemas.microsoft.com/office/drawing/2014/main" xmlns="" id="{736CA98B-ACEA-4EF9-B00C-8340521511EA}"/>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Έκδοση επιτομής;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είναι κάπως δύσκολο να εκδόθηκε μόνο του. Λογικά ενσωματώθηκε σε κάποια μεγαλύτερη δημοσίευση σχετική με την ιστορία της λογοτεχνίας ή, πιο πιθανώς, σε ένα έργο αφιερωμένο στον Επικό Κύκλο, το οποίο θα αποτελείτο από πολλές επιτομές, καθεμία συνοδευόμενη από όνομα του δημιουργού και το μέγεθος.</a:t>
            </a:r>
          </a:p>
          <a:p>
            <a:pPr marL="285750" lvl="0" indent="-285750" algn="just">
              <a:spcBef>
                <a:spcPts val="400"/>
              </a:spcBef>
              <a:buChar char="-"/>
            </a:pPr>
            <a:endParaRPr lang="el-GR" sz="1800" dirty="0">
              <a:latin typeface="Times New Roman" pitchFamily="18"/>
              <a:cs typeface="Times New Roman" pitchFamily="18"/>
            </a:endParaRP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4</a:t>
            </a:r>
            <a:r>
              <a:rPr lang="el-GR" sz="1800" baseline="30000" dirty="0">
                <a:latin typeface="Times New Roman" pitchFamily="18"/>
                <a:cs typeface="Times New Roman" pitchFamily="18"/>
              </a:rPr>
              <a:t>ος</a:t>
            </a:r>
            <a:r>
              <a:rPr lang="el-GR" sz="1800" dirty="0">
                <a:latin typeface="Times New Roman" pitchFamily="18"/>
                <a:cs typeface="Times New Roman" pitchFamily="18"/>
              </a:rPr>
              <a:t> αι. π.Χ.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συντελείται μία αλλαγή με την ενέργεια του </a:t>
            </a:r>
            <a:r>
              <a:rPr lang="el-GR" sz="1800" dirty="0" err="1">
                <a:latin typeface="Times New Roman" pitchFamily="18"/>
                <a:cs typeface="Times New Roman" pitchFamily="18"/>
              </a:rPr>
              <a:t>Φάϋλλου</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δεν γνωρίζουμε αν ισχύει η σύνδεση ποιητών και έργων που έκανε. Σίγουρα αναφερόταν σε αληθινά πρόσωπα. Υπάρχει η περίπτωση να μην παραδίδει ακριβείς και αληθείς πληροφορίες. Στα μάτια των απλοϊκών ανθρώπων, οι πληροφορίες θα ήταν αληθείς και ο ίδιος αυθεντία.</a:t>
            </a:r>
          </a:p>
          <a:p>
            <a:pPr marL="0" lvl="0" indent="0" algn="just">
              <a:spcBef>
                <a:spcPts val="400"/>
              </a:spcBef>
              <a:buNone/>
            </a:pPr>
            <a:r>
              <a:rPr lang="en-US" sz="1800" dirty="0">
                <a:latin typeface="Times New Roman" pitchFamily="18"/>
                <a:cs typeface="Times New Roman" pitchFamily="18"/>
              </a:rPr>
              <a:t>-  Bluff assertiveness </a:t>
            </a:r>
            <a:r>
              <a:rPr lang="en-US" sz="1800" dirty="0">
                <a:latin typeface="Wingdings" pitchFamily="2"/>
                <a:cs typeface="Times New Roman" pitchFamily="18"/>
              </a:rPr>
              <a:t></a:t>
            </a:r>
            <a:r>
              <a:rPr lang="en-US" sz="1800" dirty="0">
                <a:latin typeface="Times New Roman" pitchFamily="18"/>
                <a:cs typeface="Times New Roman" pitchFamily="18"/>
              </a:rPr>
              <a:t>  </a:t>
            </a:r>
            <a:r>
              <a:rPr lang="el-GR" sz="1800" dirty="0">
                <a:latin typeface="Times New Roman" pitchFamily="18"/>
                <a:cs typeface="Times New Roman" pitchFamily="18"/>
              </a:rPr>
              <a:t>χαρακτηριστικό στοιχείο των Περιπατητικών.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3">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AA6319F7-A919-407D-83BF-367D1AE2488F}"/>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B0DAF26F-1B51-4D72-ADD7-4AD77CF34788}"/>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Συμπέρασμα – Χρονολογικός Πίνακας </a:t>
            </a:r>
          </a:p>
        </p:txBody>
      </p:sp>
      <p:sp>
        <p:nvSpPr>
          <p:cNvPr id="4" name="Θέση κειμένου 4">
            <a:extLst>
              <a:ext uri="{FF2B5EF4-FFF2-40B4-BE49-F238E27FC236}">
                <a16:creationId xmlns:a16="http://schemas.microsoft.com/office/drawing/2014/main" xmlns="" id="{DDE2120C-73EC-4087-B723-EAC113420F7D}"/>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750 – 600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εμφάνιση προφορικής ποίησης / ηρωική θεματική / ιδιαίτερο ενδιαφέρον για τον Τρωικό πόλεμο, τους άθλους του Ηρακλή κλπ.</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660 – 600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εκτενέστερα ποιήματα </a:t>
            </a:r>
            <a:r>
              <a:rPr lang="en-US"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a:t>
            </a:r>
            <a:r>
              <a:rPr lang="el-GR" sz="1800" i="1" dirty="0" err="1">
                <a:latin typeface="Times New Roman" pitchFamily="18"/>
                <a:cs typeface="Times New Roman" pitchFamily="18"/>
              </a:rPr>
              <a:t>Ιλιάδα</a:t>
            </a:r>
            <a:r>
              <a:rPr lang="el-GR" sz="1800" i="1" dirty="0">
                <a:latin typeface="Times New Roman" pitchFamily="18"/>
                <a:cs typeface="Times New Roman" pitchFamily="18"/>
              </a:rPr>
              <a:t>, </a:t>
            </a:r>
            <a:r>
              <a:rPr lang="el-GR" sz="1800" i="1" dirty="0" err="1">
                <a:latin typeface="Times New Roman" pitchFamily="18"/>
                <a:cs typeface="Times New Roman" pitchFamily="18"/>
              </a:rPr>
              <a:t>Αιθιοπίς</a:t>
            </a:r>
            <a:r>
              <a:rPr lang="el-GR" sz="1800" i="1" dirty="0">
                <a:latin typeface="Times New Roman" pitchFamily="18"/>
                <a:cs typeface="Times New Roman" pitchFamily="18"/>
              </a:rPr>
              <a:t>, Ιλίου </a:t>
            </a:r>
            <a:r>
              <a:rPr lang="el-GR" sz="1800" i="1" dirty="0" err="1">
                <a:latin typeface="Times New Roman" pitchFamily="18"/>
                <a:cs typeface="Times New Roman" pitchFamily="18"/>
              </a:rPr>
              <a:t>Πέρσις</a:t>
            </a:r>
            <a:r>
              <a:rPr lang="el-GR" sz="1800" i="1" dirty="0">
                <a:latin typeface="Times New Roman" pitchFamily="18"/>
                <a:cs typeface="Times New Roman" pitchFamily="18"/>
              </a:rPr>
              <a:t>, Οδύσσεια</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600 – 550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δημιουργία ποιημάτων με σκοπό την κάλυψη κενών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a:t>
            </a:r>
            <a:r>
              <a:rPr lang="el-GR" sz="1800" i="1" dirty="0">
                <a:latin typeface="Times New Roman" pitchFamily="18"/>
                <a:cs typeface="Times New Roman" pitchFamily="18"/>
              </a:rPr>
              <a:t>Νόστοι, Μικρά </a:t>
            </a:r>
            <a:r>
              <a:rPr lang="el-GR" sz="1800" i="1" dirty="0" err="1">
                <a:latin typeface="Times New Roman" pitchFamily="18"/>
                <a:cs typeface="Times New Roman" pitchFamily="18"/>
              </a:rPr>
              <a:t>Ιλιάς</a:t>
            </a:r>
            <a:r>
              <a:rPr lang="el-GR" sz="1800" i="1" dirty="0">
                <a:latin typeface="Times New Roman" pitchFamily="18"/>
                <a:cs typeface="Times New Roman" pitchFamily="18"/>
              </a:rPr>
              <a:t>, Κύπρια, </a:t>
            </a:r>
            <a:r>
              <a:rPr lang="el-GR" sz="1800" i="1" dirty="0" err="1">
                <a:latin typeface="Times New Roman" pitchFamily="18"/>
                <a:cs typeface="Times New Roman" pitchFamily="18"/>
              </a:rPr>
              <a:t>Τηλεγόνεια</a:t>
            </a:r>
            <a:r>
              <a:rPr lang="el-GR" sz="1800" i="1"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550 – 350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τα έπη ως βιβλία.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350 – 320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επιτομές σε πρόζα / </a:t>
            </a:r>
            <a:r>
              <a:rPr lang="el-GR" sz="1800" dirty="0" err="1">
                <a:latin typeface="Times New Roman" pitchFamily="18"/>
                <a:cs typeface="Times New Roman" pitchFamily="18"/>
              </a:rPr>
              <a:t>Φάϋλλος</a:t>
            </a:r>
            <a:r>
              <a:rPr lang="el-GR" sz="1800" dirty="0">
                <a:latin typeface="Times New Roman" pitchFamily="18"/>
                <a:cs typeface="Times New Roman" pitchFamily="18"/>
              </a:rPr>
              <a:t> / επίσημος συνεκτικός Κύκλος.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320 -  200 μ.Χ.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χρήση επιτομών από μυθογράφους.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200 κ.ε.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δεν υπάρχουν πια τα ποιήματα. Μένουν οι επιτομές να τα διασώζουν.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E40BCA05-7D8B-479B-B403-93C90213FA6C}"/>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223765F1-2BF7-4149-A426-ECCC1DDCCE93}"/>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Το Θεματικό Εύρος του Προ-ομηρικού Έπους</a:t>
            </a:r>
          </a:p>
        </p:txBody>
      </p:sp>
      <p:sp>
        <p:nvSpPr>
          <p:cNvPr id="4" name="Θέση κειμένου 4">
            <a:extLst>
              <a:ext uri="{FF2B5EF4-FFF2-40B4-BE49-F238E27FC236}">
                <a16:creationId xmlns:a16="http://schemas.microsoft.com/office/drawing/2014/main" xmlns="" id="{FE4A6935-D0C4-40EC-821E-17B3D22ED492}"/>
              </a:ext>
            </a:extLst>
          </p:cNvPr>
          <p:cNvSpPr txBox="1">
            <a:spLocks noGrp="1"/>
          </p:cNvSpPr>
          <p:nvPr>
            <p:ph type="body" idx="4294967295"/>
          </p:nvPr>
        </p:nvSpPr>
        <p:spPr>
          <a:xfrm>
            <a:off x="913796" y="2129884"/>
            <a:ext cx="10353760" cy="4206907"/>
          </a:xfrm>
        </p:spPr>
        <p:txBody>
          <a:bodyPr anchor="ctr"/>
          <a:lstStyle/>
          <a:p>
            <a:pPr marL="0" lvl="0" indent="0" algn="just">
              <a:spcBef>
                <a:spcPts val="400"/>
              </a:spcBef>
              <a:buNone/>
            </a:pPr>
            <a:r>
              <a:rPr lang="el-GR" sz="1800" dirty="0">
                <a:latin typeface="Times New Roman" pitchFamily="18"/>
                <a:cs typeface="Times New Roman" pitchFamily="18"/>
              </a:rPr>
              <a:t>-   Ελληνική επική ποίηση:  ήδη τα πρώτα ποιήματα (</a:t>
            </a:r>
            <a:r>
              <a:rPr lang="el-GR" sz="1800" dirty="0" err="1">
                <a:latin typeface="Times New Roman" pitchFamily="18"/>
                <a:cs typeface="Times New Roman" pitchFamily="18"/>
              </a:rPr>
              <a:t>ανα</a:t>
            </a:r>
            <a:r>
              <a:rPr lang="el-GR" sz="1800" dirty="0">
                <a:latin typeface="Times New Roman" pitchFamily="18"/>
                <a:cs typeface="Times New Roman" pitchFamily="18"/>
              </a:rPr>
              <a:t>)παράγονται κατά την Μυκηναϊκή Εποχή. </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Ποιήματα για τον Τρωικό Πόλεμο, αλλά και για την Αργοναυτική Εκστρατεία </a:t>
            </a:r>
            <a:r>
              <a:rPr lang="el-GR" sz="1800" dirty="0">
                <a:cs typeface="Times New Roman" pitchFamily="18"/>
                <a:sym typeface="Wingdings" panose="05000000000000000000" pitchFamily="2" charset="2"/>
              </a:rPr>
              <a:t></a:t>
            </a:r>
            <a:r>
              <a:rPr lang="el-GR" sz="1800" dirty="0">
                <a:latin typeface="Times New Roman" pitchFamily="18"/>
                <a:cs typeface="Times New Roman" pitchFamily="18"/>
              </a:rPr>
              <a:t> ήδη από τον 12</a:t>
            </a:r>
            <a:r>
              <a:rPr lang="el-GR" sz="1800" baseline="30000" dirty="0">
                <a:latin typeface="Times New Roman" pitchFamily="18"/>
                <a:cs typeface="Times New Roman" pitchFamily="18"/>
              </a:rPr>
              <a:t>ο</a:t>
            </a:r>
            <a:r>
              <a:rPr lang="el-GR" sz="1800" dirty="0">
                <a:latin typeface="Times New Roman" pitchFamily="18"/>
                <a:cs typeface="Times New Roman" pitchFamily="18"/>
              </a:rPr>
              <a:t> αι. π.Χ.</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Επιπλέον, ηρωική θεματική αντλείται και από τις τοπικές παραδόσεις ανά την Ελλάδα.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Από τον 8</a:t>
            </a:r>
            <a:r>
              <a:rPr lang="el-GR" sz="1800" baseline="30000" dirty="0">
                <a:latin typeface="Times New Roman" pitchFamily="18"/>
                <a:cs typeface="Times New Roman" pitchFamily="18"/>
              </a:rPr>
              <a:t>ο</a:t>
            </a:r>
            <a:r>
              <a:rPr lang="el-GR" sz="1800" dirty="0">
                <a:latin typeface="Times New Roman" pitchFamily="18"/>
                <a:cs typeface="Times New Roman" pitchFamily="18"/>
              </a:rPr>
              <a:t> αι. κ.ε. παρατηρείται μεγαλύτερη θεματική πληθώρα </a:t>
            </a:r>
            <a:r>
              <a:rPr lang="el-GR" sz="1800" dirty="0">
                <a:cs typeface="Times New Roman" pitchFamily="18"/>
                <a:sym typeface="Wingdings" panose="05000000000000000000" pitchFamily="2" charset="2"/>
              </a:rPr>
              <a:t></a:t>
            </a:r>
            <a:r>
              <a:rPr lang="el-GR" sz="1800" dirty="0">
                <a:latin typeface="Times New Roman" pitchFamily="18"/>
                <a:cs typeface="Times New Roman" pitchFamily="18"/>
              </a:rPr>
              <a:t> π.χ. αναφορές στην </a:t>
            </a:r>
            <a:r>
              <a:rPr lang="el-GR" sz="1800" dirty="0" err="1">
                <a:latin typeface="Times New Roman" pitchFamily="18"/>
                <a:cs typeface="Times New Roman" pitchFamily="18"/>
              </a:rPr>
              <a:t>ησιοδική</a:t>
            </a:r>
            <a:r>
              <a:rPr lang="el-GR" sz="1800" dirty="0">
                <a:latin typeface="Times New Roman" pitchFamily="18"/>
                <a:cs typeface="Times New Roman" pitchFamily="18"/>
              </a:rPr>
              <a:t> </a:t>
            </a:r>
            <a:r>
              <a:rPr lang="el-GR" sz="1800" i="1" dirty="0">
                <a:latin typeface="Times New Roman" pitchFamily="18"/>
                <a:cs typeface="Times New Roman" pitchFamily="18"/>
              </a:rPr>
              <a:t>Θεογονία </a:t>
            </a:r>
            <a:r>
              <a:rPr lang="el-GR" sz="1800" dirty="0">
                <a:latin typeface="Times New Roman" pitchFamily="18"/>
                <a:cs typeface="Times New Roman" pitchFamily="18"/>
              </a:rPr>
              <a:t>ή στους άθλους του Ηρακλή. Ωστόσο δεν μας έχει διασωθεί κάποιου τύπου «</a:t>
            </a:r>
            <a:r>
              <a:rPr lang="el-GR" sz="1800" dirty="0" err="1">
                <a:latin typeface="Times New Roman" pitchFamily="18"/>
                <a:cs typeface="Times New Roman" pitchFamily="18"/>
              </a:rPr>
              <a:t>Ηρακλειάδα</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Όλα τα παραπάνω αποτελούσαν ποιήματα με ανεξάρτητη ύπαρξη. Το πιο πιθανό είναι να μην ακούγονταν με συγκεκριμένη σειρά.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5E0BDD94-0DAD-45AD-B4E7-963ACB01471C}"/>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80DCE1FD-DA64-451A-9295-DF36B3EF6A64}"/>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Το Θεματικό Εύρος του Προ-ομηρικού Έπους</a:t>
            </a:r>
          </a:p>
        </p:txBody>
      </p:sp>
      <p:sp>
        <p:nvSpPr>
          <p:cNvPr id="4" name="Θέση κειμένου 4">
            <a:extLst>
              <a:ext uri="{FF2B5EF4-FFF2-40B4-BE49-F238E27FC236}">
                <a16:creationId xmlns:a16="http://schemas.microsoft.com/office/drawing/2014/main" xmlns="" id="{4CEFBD62-2B44-4580-A702-4EEDC31BD022}"/>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Αναφορά σε περιστατικά από την ηρωική ζωή ενός προσώπου. Η αφήγηση, ωστόσο, δεν ήταν απαραίτητα γραμμική.</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Το ίδιο συμβαίνει και με τα ποιήματα, των οποίων η θεματική πηγάζει από περιστατικά του Θηβαϊκού και του Τρωικού Κύκλου.</a:t>
            </a:r>
          </a:p>
          <a:p>
            <a:pPr marL="285750" lvl="0" indent="-285750" algn="just">
              <a:spcBef>
                <a:spcPts val="400"/>
              </a:spcBef>
              <a:buChar char="-"/>
            </a:pPr>
            <a:endParaRPr lang="el-GR" sz="1800" dirty="0">
              <a:latin typeface="Times New Roman" pitchFamily="18"/>
              <a:cs typeface="Times New Roman" pitchFamily="18"/>
            </a:endParaRPr>
          </a:p>
          <a:p>
            <a:pPr marL="0" lvl="0" indent="0" algn="just">
              <a:spcBef>
                <a:spcPts val="400"/>
              </a:spcBef>
              <a:buNone/>
            </a:pPr>
            <a:r>
              <a:rPr lang="el-GR" sz="1800" dirty="0">
                <a:latin typeface="Times New Roman" pitchFamily="18"/>
                <a:cs typeface="Times New Roman" pitchFamily="18"/>
              </a:rPr>
              <a:t>                                                     ρευστότητα λόγω </a:t>
            </a:r>
            <a:r>
              <a:rPr lang="el-GR" sz="1800" dirty="0" err="1">
                <a:latin typeface="Times New Roman" pitchFamily="18"/>
                <a:cs typeface="Times New Roman" pitchFamily="18"/>
              </a:rPr>
              <a:t>προφορικότητας</a:t>
            </a:r>
            <a:endParaRPr lang="el-GR" sz="1800" dirty="0">
              <a:latin typeface="Times New Roman" pitchFamily="18"/>
              <a:cs typeface="Times New Roman" pitchFamily="18"/>
            </a:endParaRPr>
          </a:p>
          <a:p>
            <a:pPr marL="0" lvl="0" indent="0" algn="just">
              <a:spcBef>
                <a:spcPts val="400"/>
              </a:spcBef>
              <a:buNone/>
            </a:pPr>
            <a:endParaRPr lang="el-GR" sz="1800" dirty="0">
              <a:latin typeface="Times New Roman" pitchFamily="18"/>
              <a:cs typeface="Times New Roman" pitchFamily="18"/>
            </a:endParaRPr>
          </a:p>
          <a:p>
            <a:pPr marL="0" lvl="0" indent="0" algn="just">
              <a:spcBef>
                <a:spcPts val="400"/>
              </a:spcBef>
              <a:buNone/>
            </a:pPr>
            <a:r>
              <a:rPr lang="el-GR" sz="1800" dirty="0">
                <a:latin typeface="Times New Roman" pitchFamily="18"/>
                <a:cs typeface="Times New Roman" pitchFamily="18"/>
              </a:rPr>
              <a:t>-  Όσο προχωράμε προς τον 7</a:t>
            </a:r>
            <a:r>
              <a:rPr lang="el-GR" sz="1800" baseline="30000" dirty="0">
                <a:latin typeface="Times New Roman" pitchFamily="18"/>
                <a:cs typeface="Times New Roman" pitchFamily="18"/>
              </a:rPr>
              <a:t>ο</a:t>
            </a:r>
            <a:r>
              <a:rPr lang="el-GR" sz="1800" dirty="0">
                <a:latin typeface="Times New Roman" pitchFamily="18"/>
                <a:cs typeface="Times New Roman" pitchFamily="18"/>
              </a:rPr>
              <a:t> αι. π.Χ., η συγγραφή γίνεται πιο δραματική και προσεγμένη, στο σημείο που μας διασώζονται έργα όπως η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και η </a:t>
            </a:r>
            <a:r>
              <a:rPr lang="el-GR" sz="1800" i="1" dirty="0">
                <a:latin typeface="Times New Roman" pitchFamily="18"/>
                <a:cs typeface="Times New Roman" pitchFamily="18"/>
              </a:rPr>
              <a:t>Οδύσσεια. </a:t>
            </a:r>
            <a:r>
              <a:rPr lang="el-GR" sz="1800"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έργα που δεν είναι κυκλικά ως προς την σύλληψη. Το καθένα αποτελεί ανεξάρτητο ποίημα, αυτοτελές και πλήρες εντός του.</a:t>
            </a:r>
            <a:endParaRPr lang="el-GR" sz="1800" i="1" dirty="0">
              <a:latin typeface="Times New Roman" pitchFamily="18"/>
              <a:cs typeface="Times New Roman" pitchFamily="18"/>
            </a:endParaRPr>
          </a:p>
          <a:p>
            <a:pPr marL="285750" lvl="0" indent="-285750" algn="just">
              <a:spcBef>
                <a:spcPts val="400"/>
              </a:spcBef>
              <a:buChar char="-"/>
            </a:pPr>
            <a:endParaRPr lang="el-GR" sz="1800" dirty="0">
              <a:latin typeface="Times New Roman" pitchFamily="18"/>
              <a:cs typeface="Times New Roman" pitchFamily="18"/>
            </a:endParaRPr>
          </a:p>
          <a:p>
            <a:pPr marL="285750" lvl="0" indent="-285750" algn="just">
              <a:spcBef>
                <a:spcPts val="400"/>
              </a:spcBef>
              <a:buChar char="-"/>
            </a:pPr>
            <a:endParaRPr lang="el-GR" sz="1800" dirty="0">
              <a:latin typeface="Times New Roman" pitchFamily="18"/>
              <a:cs typeface="Times New Roman" pitchFamily="18"/>
            </a:endParaRPr>
          </a:p>
        </p:txBody>
      </p:sp>
      <p:sp>
        <p:nvSpPr>
          <p:cNvPr id="5" name="Δεξί άγκιστρο 2">
            <a:extLst>
              <a:ext uri="{FF2B5EF4-FFF2-40B4-BE49-F238E27FC236}">
                <a16:creationId xmlns:a16="http://schemas.microsoft.com/office/drawing/2014/main" xmlns="" id="{F0A95D9F-DB14-4CE8-B1EF-6DBFEE83C590}"/>
              </a:ext>
            </a:extLst>
          </p:cNvPr>
          <p:cNvSpPr/>
          <p:nvPr/>
        </p:nvSpPr>
        <p:spPr>
          <a:xfrm rot="5400013">
            <a:off x="5477256" y="880274"/>
            <a:ext cx="338328" cy="5989320"/>
          </a:xfrm>
          <a:custGeom>
            <a:avLst>
              <a:gd name="f12" fmla="val 8333"/>
              <a:gd name="f13" fmla="val 50000"/>
            </a:avLst>
            <a:gdLst>
              <a:gd name="f2" fmla="val 10800000"/>
              <a:gd name="f3" fmla="val 5400000"/>
              <a:gd name="f4" fmla="val 16200000"/>
              <a:gd name="f5" fmla="val 180"/>
              <a:gd name="f6" fmla="val w"/>
              <a:gd name="f7" fmla="val h"/>
              <a:gd name="f8" fmla="val ss"/>
              <a:gd name="f9" fmla="val 0"/>
              <a:gd name="f10" fmla="*/ 5419351 1 1725033"/>
              <a:gd name="f11" fmla="+- 0 0 5400000"/>
              <a:gd name="f12" fmla="val 8333"/>
              <a:gd name="f13" fmla="val 50000"/>
              <a:gd name="f14" fmla="+- 0 0 -180"/>
              <a:gd name="f15" fmla="+- 0 0 -270"/>
              <a:gd name="f16" fmla="+- 0 0 -360"/>
              <a:gd name="f17" fmla="abs f6"/>
              <a:gd name="f18" fmla="abs f7"/>
              <a:gd name="f19" fmla="abs f8"/>
              <a:gd name="f20" fmla="val f9"/>
              <a:gd name="f21" fmla="val f13"/>
              <a:gd name="f22" fmla="val f12"/>
              <a:gd name="f23" fmla="+- 2700000 f3 0"/>
              <a:gd name="f24" fmla="*/ f14 f2 1"/>
              <a:gd name="f25" fmla="*/ f15 f2 1"/>
              <a:gd name="f26" fmla="*/ f16 f2 1"/>
              <a:gd name="f27" fmla="?: f17 f6 1"/>
              <a:gd name="f28" fmla="?: f18 f7 1"/>
              <a:gd name="f29" fmla="?: f19 f8 1"/>
              <a:gd name="f30" fmla="*/ f23 f10 1"/>
              <a:gd name="f31" fmla="*/ f24 1 f5"/>
              <a:gd name="f32" fmla="*/ f25 1 f5"/>
              <a:gd name="f33" fmla="*/ f26 1 f5"/>
              <a:gd name="f34" fmla="*/ f27 1 21600"/>
              <a:gd name="f35" fmla="*/ f28 1 21600"/>
              <a:gd name="f36" fmla="*/ 21600 f27 1"/>
              <a:gd name="f37" fmla="*/ 21600 f28 1"/>
              <a:gd name="f38" fmla="*/ f30 1 f2"/>
              <a:gd name="f39" fmla="+- f31 0 f3"/>
              <a:gd name="f40" fmla="+- f32 0 f3"/>
              <a:gd name="f41" fmla="+- f33 0 f3"/>
              <a:gd name="f42" fmla="min f35 f34"/>
              <a:gd name="f43" fmla="*/ f36 1 f29"/>
              <a:gd name="f44" fmla="*/ f37 1 f29"/>
              <a:gd name="f45" fmla="+- 0 0 f38"/>
              <a:gd name="f46" fmla="val f43"/>
              <a:gd name="f47" fmla="val f44"/>
              <a:gd name="f48" fmla="+- 0 0 f45"/>
              <a:gd name="f49" fmla="*/ f20 f42 1"/>
              <a:gd name="f50" fmla="+- f47 0 f20"/>
              <a:gd name="f51" fmla="+- f46 0 f20"/>
              <a:gd name="f52" fmla="*/ f48 f2 1"/>
              <a:gd name="f53" fmla="*/ f46 f42 1"/>
              <a:gd name="f54" fmla="*/ f47 f42 1"/>
              <a:gd name="f55" fmla="*/ f51 1 2"/>
              <a:gd name="f56" fmla="min f51 f50"/>
              <a:gd name="f57" fmla="*/ f50 f21 1"/>
              <a:gd name="f58" fmla="*/ f52 1 f10"/>
              <a:gd name="f59" fmla="+- f20 f55 0"/>
              <a:gd name="f60" fmla="*/ f56 f22 1"/>
              <a:gd name="f61" fmla="*/ f57 1 100000"/>
              <a:gd name="f62" fmla="+- f58 0 f3"/>
              <a:gd name="f63" fmla="*/ f55 f42 1"/>
              <a:gd name="f64" fmla="*/ f60 1 100000"/>
              <a:gd name="f65" fmla="cos 1 f62"/>
              <a:gd name="f66" fmla="sin 1 f62"/>
              <a:gd name="f67" fmla="*/ f59 f42 1"/>
              <a:gd name="f68" fmla="*/ f61 f42 1"/>
              <a:gd name="f69" fmla="+- f61 0 f64"/>
              <a:gd name="f70" fmla="+- f47 0 f64"/>
              <a:gd name="f71" fmla="+- 0 0 f65"/>
              <a:gd name="f72" fmla="+- 0 0 f66"/>
              <a:gd name="f73" fmla="*/ f64 f42 1"/>
              <a:gd name="f74" fmla="+- 0 0 f71"/>
              <a:gd name="f75" fmla="+- 0 0 f72"/>
              <a:gd name="f76" fmla="*/ f69 f42 1"/>
              <a:gd name="f77" fmla="*/ f70 f42 1"/>
              <a:gd name="f78" fmla="*/ f74 f55 1"/>
              <a:gd name="f79" fmla="*/ f75 f64 1"/>
              <a:gd name="f80" fmla="+- f20 f78 0"/>
              <a:gd name="f81" fmla="+- f64 0 f79"/>
              <a:gd name="f82" fmla="+- f47 f79 0"/>
              <a:gd name="f83" fmla="+- f82 0 f64"/>
              <a:gd name="f84" fmla="*/ f81 f42 1"/>
              <a:gd name="f85" fmla="*/ f80 f42 1"/>
              <a:gd name="f86" fmla="*/ f83 f42 1"/>
            </a:gdLst>
            <a:ahLst/>
            <a:cxnLst>
              <a:cxn ang="3cd4">
                <a:pos x="hc" y="t"/>
              </a:cxn>
              <a:cxn ang="0">
                <a:pos x="r" y="vc"/>
              </a:cxn>
              <a:cxn ang="cd4">
                <a:pos x="hc" y="b"/>
              </a:cxn>
              <a:cxn ang="cd2">
                <a:pos x="l" y="vc"/>
              </a:cxn>
              <a:cxn ang="f39">
                <a:pos x="f49" y="f49"/>
              </a:cxn>
              <a:cxn ang="f40">
                <a:pos x="f53" y="f68"/>
              </a:cxn>
              <a:cxn ang="f41">
                <a:pos x="f49" y="f54"/>
              </a:cxn>
            </a:cxnLst>
            <a:rect l="f49" t="f84" r="f85" b="f86"/>
            <a:pathLst>
              <a:path stroke="0">
                <a:moveTo>
                  <a:pt x="f49" y="f49"/>
                </a:moveTo>
                <a:arcTo wR="f63" hR="f73" stAng="f4" swAng="f3"/>
                <a:lnTo>
                  <a:pt x="f67" y="f76"/>
                </a:lnTo>
                <a:arcTo wR="f63" hR="f73" stAng="f2" swAng="f11"/>
                <a:arcTo wR="f63" hR="f73" stAng="f4" swAng="f11"/>
                <a:lnTo>
                  <a:pt x="f67" y="f77"/>
                </a:lnTo>
                <a:arcTo wR="f63" hR="f73" stAng="f9" swAng="f3"/>
                <a:close/>
              </a:path>
              <a:path fill="none">
                <a:moveTo>
                  <a:pt x="f49" y="f49"/>
                </a:moveTo>
                <a:arcTo wR="f63" hR="f73" stAng="f4" swAng="f3"/>
                <a:lnTo>
                  <a:pt x="f67" y="f76"/>
                </a:lnTo>
                <a:arcTo wR="f63" hR="f73" stAng="f2" swAng="f11"/>
                <a:arcTo wR="f63" hR="f73" stAng="f4" swAng="f11"/>
                <a:lnTo>
                  <a:pt x="f67" y="f77"/>
                </a:lnTo>
                <a:arcTo wR="f63" hR="f73" stAng="f9" swAng="f3"/>
              </a:path>
            </a:pathLst>
          </a:custGeom>
          <a:noFill/>
          <a:ln w="9528" cap="rnd">
            <a:solidFill>
              <a:srgbClr val="FFFFFF"/>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FFFFFF"/>
              </a:solidFill>
              <a:uFillTx/>
              <a:latin typeface="Calisto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49FDB847-46EB-46BB-AEAD-4849A995222D}"/>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794956F2-FC80-408B-AA2B-68CC4D4FB0C1}"/>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Το Θεματικό Εύρος του Προ-ομηρικού Έπους</a:t>
            </a:r>
          </a:p>
        </p:txBody>
      </p:sp>
      <p:sp>
        <p:nvSpPr>
          <p:cNvPr id="4" name="Θέση κειμένου 4">
            <a:extLst>
              <a:ext uri="{FF2B5EF4-FFF2-40B4-BE49-F238E27FC236}">
                <a16:creationId xmlns:a16="http://schemas.microsoft.com/office/drawing/2014/main" xmlns="" id="{FA834C13-E634-41AC-B0E6-B85B966BDFB0}"/>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a:latin typeface="Times New Roman" pitchFamily="18"/>
                <a:cs typeface="Times New Roman" pitchFamily="18"/>
              </a:rPr>
              <a:t>Κύκλια Έπη:  </a:t>
            </a:r>
            <a:r>
              <a:rPr lang="el-GR" sz="1800" dirty="0">
                <a:latin typeface="Times New Roman" pitchFamily="18"/>
                <a:cs typeface="Times New Roman" pitchFamily="18"/>
              </a:rPr>
              <a:t>περιγράφουν τα γεγονότα πριν και μετά από την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και την </a:t>
            </a:r>
            <a:r>
              <a:rPr lang="el-GR" sz="1800" i="1" dirty="0">
                <a:latin typeface="Times New Roman" pitchFamily="18"/>
                <a:cs typeface="Times New Roman" pitchFamily="18"/>
              </a:rPr>
              <a:t>Οδύσσεια.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Το ότι χρησιμοποιούμε ως σημείο αναφοράς τα ομηρικά έπη, δεν σημαίνει απαραίτητα ότι η αφηγηματική σειρά πρέπει να ταυτιστεί και με την χρονολογική σειρά συγγραφής των επών. Π.χ. τα </a:t>
            </a:r>
            <a:r>
              <a:rPr lang="el-GR" sz="1800" i="1" dirty="0">
                <a:latin typeface="Times New Roman" pitchFamily="18"/>
                <a:cs typeface="Times New Roman" pitchFamily="18"/>
              </a:rPr>
              <a:t>Κύπρια</a:t>
            </a:r>
            <a:r>
              <a:rPr lang="el-GR" sz="1800" dirty="0">
                <a:latin typeface="Times New Roman" pitchFamily="18"/>
                <a:cs typeface="Times New Roman" pitchFamily="18"/>
              </a:rPr>
              <a:t> και η </a:t>
            </a:r>
            <a:r>
              <a:rPr lang="el-GR" sz="1800" i="1" dirty="0" err="1">
                <a:latin typeface="Times New Roman" pitchFamily="18"/>
                <a:cs typeface="Times New Roman" pitchFamily="18"/>
              </a:rPr>
              <a:t>Αιθιοπίς</a:t>
            </a:r>
            <a:r>
              <a:rPr lang="el-GR" sz="1800" dirty="0">
                <a:latin typeface="Times New Roman" pitchFamily="18"/>
                <a:cs typeface="Times New Roman" pitchFamily="18"/>
              </a:rPr>
              <a:t> δεν σημαίνει ότι παρήχθησαν πριν από την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και την </a:t>
            </a:r>
            <a:r>
              <a:rPr lang="el-GR" sz="1800" i="1" dirty="0">
                <a:latin typeface="Times New Roman" pitchFamily="18"/>
                <a:cs typeface="Times New Roman" pitchFamily="18"/>
              </a:rPr>
              <a:t>Οδύσσεια</a:t>
            </a:r>
            <a:r>
              <a:rPr lang="el-GR" sz="1800" dirty="0">
                <a:latin typeface="Times New Roman" pitchFamily="18"/>
                <a:cs typeface="Times New Roman" pitchFamily="18"/>
              </a:rPr>
              <a:t>.</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Κατόπιν, δεν πρέπει να θεωρήσουμε ότι τα υπόλοιπα έπη της σειράς δημιουργήθηκαν εν </a:t>
            </a:r>
            <a:r>
              <a:rPr lang="el-GR" sz="1800" dirty="0" err="1">
                <a:latin typeface="Times New Roman" pitchFamily="18"/>
                <a:cs typeface="Times New Roman" pitchFamily="18"/>
              </a:rPr>
              <a:t>είδει</a:t>
            </a:r>
            <a:r>
              <a:rPr lang="el-GR" sz="1800" dirty="0">
                <a:latin typeface="Times New Roman" pitchFamily="18"/>
                <a:cs typeface="Times New Roman" pitchFamily="18"/>
              </a:rPr>
              <a:t> συμπληρώματος.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Κατά πάσα πιθανότητα αναφερόμαστε σε διάφορες ανεξάρτητες συνθέσεις που στόχο είχαν την αφήγηση μεμονωμένων μυθολογικών ιστοριών. </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Σύνδεση;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μάλλον ασύνδετα μεταξύ τους ποιήματα, αν κρίνει κανείς από τα ίδια τα ομηρικά έπη.</a:t>
            </a:r>
          </a:p>
          <a:p>
            <a:pPr marL="285750" lvl="0" indent="-285750" algn="just">
              <a:spcBef>
                <a:spcPts val="400"/>
              </a:spcBef>
              <a:buChar char="-"/>
            </a:pPr>
            <a:endParaRPr lang="el-GR" sz="1800" dirty="0">
              <a:latin typeface="Times New Roman" pitchFamily="18"/>
              <a:cs typeface="Times New Roman" pitchFamily="18"/>
            </a:endParaRPr>
          </a:p>
          <a:p>
            <a:pPr marL="285750" lvl="0" indent="-285750" algn="just">
              <a:spcBef>
                <a:spcPts val="400"/>
              </a:spcBef>
              <a:buChar char="-"/>
            </a:pPr>
            <a:endParaRPr lang="el-GR" sz="1800" dirty="0">
              <a:latin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5">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DA7CB12E-3242-4981-B4FB-CF24868FEF83}"/>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466EA62F-8D30-4BE2-9A93-720EFF26F406}"/>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BF8B7DD4-7B41-46CB-B1E8-6AE5ACA0C13C}"/>
              </a:ext>
            </a:extLst>
          </p:cNvPr>
          <p:cNvSpPr txBox="1">
            <a:spLocks noGrp="1"/>
          </p:cNvSpPr>
          <p:nvPr>
            <p:ph type="body" idx="4294967295"/>
          </p:nvPr>
        </p:nvSpPr>
        <p:spPr>
          <a:xfrm>
            <a:off x="913796" y="2267044"/>
            <a:ext cx="10353760" cy="4206907"/>
          </a:xfrm>
        </p:spPr>
        <p:txBody>
          <a:bodyPr anchor="ctr"/>
          <a:lstStyle/>
          <a:p>
            <a:pPr marL="285750" lvl="0" indent="-285750" algn="just">
              <a:spcBef>
                <a:spcPts val="400"/>
              </a:spcBef>
              <a:buChar char="-"/>
            </a:pPr>
            <a:r>
              <a:rPr lang="el-GR" sz="1800" dirty="0" err="1">
                <a:latin typeface="Times New Roman" pitchFamily="18"/>
                <a:cs typeface="Times New Roman" pitchFamily="18"/>
              </a:rPr>
              <a:t>Αριστ</a:t>
            </a:r>
            <a:r>
              <a:rPr lang="el-GR" sz="1800" dirty="0">
                <a:latin typeface="Times New Roman" pitchFamily="18"/>
                <a:cs typeface="Times New Roman" pitchFamily="18"/>
              </a:rPr>
              <a:t>., </a:t>
            </a:r>
            <a:r>
              <a:rPr lang="el-GR" sz="1800" i="1" dirty="0">
                <a:latin typeface="Times New Roman" pitchFamily="18"/>
                <a:cs typeface="Times New Roman" pitchFamily="18"/>
              </a:rPr>
              <a:t>Ποιητική </a:t>
            </a:r>
            <a:r>
              <a:rPr lang="en-US" sz="1800" i="1"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a:t>
            </a:r>
            <a:r>
              <a:rPr lang="el-GR" sz="1800" i="1" dirty="0">
                <a:latin typeface="Times New Roman" pitchFamily="18"/>
                <a:cs typeface="Times New Roman" pitchFamily="18"/>
              </a:rPr>
              <a:t>Κύπρια </a:t>
            </a:r>
            <a:r>
              <a:rPr lang="el-GR" sz="1800" dirty="0">
                <a:latin typeface="Times New Roman" pitchFamily="18"/>
                <a:cs typeface="Times New Roman" pitchFamily="18"/>
              </a:rPr>
              <a:t>και </a:t>
            </a:r>
            <a:r>
              <a:rPr lang="el-GR" sz="1800" i="1" dirty="0">
                <a:latin typeface="Times New Roman" pitchFamily="18"/>
                <a:cs typeface="Times New Roman" pitchFamily="18"/>
              </a:rPr>
              <a:t>Μικρά </a:t>
            </a:r>
            <a:r>
              <a:rPr lang="el-GR" sz="1800" i="1" dirty="0" err="1">
                <a:latin typeface="Times New Roman" pitchFamily="18"/>
                <a:cs typeface="Times New Roman" pitchFamily="18"/>
              </a:rPr>
              <a:t>Ιλιάς</a:t>
            </a:r>
            <a:r>
              <a:rPr lang="el-GR" sz="1800" i="1" dirty="0">
                <a:latin typeface="Times New Roman" pitchFamily="18"/>
                <a:cs typeface="Times New Roman" pitchFamily="18"/>
              </a:rPr>
              <a:t> </a:t>
            </a:r>
            <a:r>
              <a:rPr lang="el-GR" sz="1800" dirty="0">
                <a:latin typeface="Times New Roman" pitchFamily="18"/>
                <a:cs typeface="Times New Roman" pitchFamily="18"/>
              </a:rPr>
              <a:t>ως </a:t>
            </a:r>
            <a:r>
              <a:rPr lang="el-GR" sz="1800" i="1" dirty="0">
                <a:latin typeface="Times New Roman" pitchFamily="18"/>
                <a:cs typeface="Times New Roman" pitchFamily="18"/>
              </a:rPr>
              <a:t>«πράξεις πολυμερείς» </a:t>
            </a:r>
            <a:r>
              <a:rPr lang="el-GR" sz="1800" dirty="0">
                <a:latin typeface="Times New Roman" pitchFamily="18"/>
                <a:cs typeface="Times New Roman" pitchFamily="18"/>
              </a:rPr>
              <a:t> ≠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και </a:t>
            </a:r>
            <a:r>
              <a:rPr lang="el-GR" sz="1800" i="1" dirty="0">
                <a:latin typeface="Times New Roman" pitchFamily="18"/>
                <a:cs typeface="Times New Roman" pitchFamily="18"/>
              </a:rPr>
              <a:t>Οδύσσεια.</a:t>
            </a:r>
          </a:p>
          <a:p>
            <a:pPr marL="0" lvl="0" indent="0" algn="just">
              <a:spcBef>
                <a:spcPts val="400"/>
              </a:spcBef>
              <a:buNone/>
            </a:pPr>
            <a:endParaRPr lang="el-GR" sz="1800" i="1" dirty="0">
              <a:latin typeface="Times New Roman" pitchFamily="18"/>
              <a:cs typeface="Times New Roman" pitchFamily="18"/>
            </a:endParaRPr>
          </a:p>
          <a:p>
            <a:pPr marL="0" lvl="0" indent="0" algn="just">
              <a:spcBef>
                <a:spcPts val="400"/>
              </a:spcBef>
              <a:buNone/>
            </a:pPr>
            <a:r>
              <a:rPr lang="el-GR" sz="1800" dirty="0">
                <a:latin typeface="Times New Roman" pitchFamily="18"/>
                <a:cs typeface="Times New Roman" pitchFamily="18"/>
              </a:rPr>
              <a:t>με την έννοια ότι δεν είχαν δομική ενότητα, αλλά δημιουργήθηκαν για να καλύψουν κενά σε συγκεκριμένες ενότητες του μύθου της Τροίας που δεν είχαν καλυφθεί από άλλα έπη.</a:t>
            </a:r>
          </a:p>
          <a:p>
            <a:pPr marL="0" lvl="0" indent="0" algn="just">
              <a:spcBef>
                <a:spcPts val="400"/>
              </a:spcBef>
              <a:buNone/>
            </a:pPr>
            <a:endParaRPr lang="el-GR" sz="1800" dirty="0">
              <a:latin typeface="Times New Roman" pitchFamily="18"/>
              <a:cs typeface="Times New Roman" pitchFamily="18"/>
            </a:endParaRPr>
          </a:p>
          <a:p>
            <a:pPr marL="0" lvl="0" indent="0" algn="just">
              <a:spcBef>
                <a:spcPts val="400"/>
              </a:spcBef>
              <a:buNone/>
            </a:pPr>
            <a:r>
              <a:rPr lang="en-US" sz="1800" dirty="0">
                <a:latin typeface="Times New Roman" pitchFamily="18"/>
                <a:cs typeface="Times New Roman" pitchFamily="18"/>
              </a:rPr>
              <a:t>-  West: </a:t>
            </a:r>
            <a:r>
              <a:rPr lang="el-GR" sz="1800" dirty="0">
                <a:latin typeface="Times New Roman" pitchFamily="18"/>
                <a:cs typeface="Times New Roman" pitchFamily="18"/>
              </a:rPr>
              <a:t>Αποτελεί σφάλμα να αντιμετωπίζουμε όλα τα ποιήματα αυτά σαν μία ομοιογενή ομάδα. Η παραπάνω θεωρία δεν ισχύει, τουλάχιστον για τα περισσότερα από τα ποιήματα.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Μερικά από τα ποιήματα είναι αλληλεπικαλυπτόμενα σε μερικά σημεία. Π.χ. </a:t>
            </a:r>
            <a:r>
              <a:rPr lang="el-GR" sz="1800" i="1" dirty="0" err="1">
                <a:latin typeface="Times New Roman" pitchFamily="18"/>
                <a:cs typeface="Times New Roman" pitchFamily="18"/>
              </a:rPr>
              <a:t>Αιθιοπίς</a:t>
            </a:r>
            <a:r>
              <a:rPr lang="el-GR" sz="1800" dirty="0">
                <a:latin typeface="Times New Roman" pitchFamily="18"/>
                <a:cs typeface="Times New Roman" pitchFamily="18"/>
              </a:rPr>
              <a:t> και </a:t>
            </a:r>
            <a:r>
              <a:rPr lang="el-GR" sz="1800" i="1" dirty="0">
                <a:latin typeface="Times New Roman" pitchFamily="18"/>
                <a:cs typeface="Times New Roman" pitchFamily="18"/>
              </a:rPr>
              <a:t>Μικρά </a:t>
            </a:r>
            <a:r>
              <a:rPr lang="el-GR" sz="1800" i="1" dirty="0" err="1">
                <a:latin typeface="Times New Roman" pitchFamily="18"/>
                <a:cs typeface="Times New Roman" pitchFamily="18"/>
              </a:rPr>
              <a:t>Ιλιάς</a:t>
            </a:r>
            <a:r>
              <a:rPr lang="el-GR" sz="1800" i="1"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αυτοκτονία του Αίαντα  /  </a:t>
            </a:r>
            <a:r>
              <a:rPr lang="el-GR" sz="1800" i="1" dirty="0">
                <a:latin typeface="Times New Roman" pitchFamily="18"/>
                <a:cs typeface="Times New Roman" pitchFamily="18"/>
              </a:rPr>
              <a:t>Μικρά </a:t>
            </a:r>
            <a:r>
              <a:rPr lang="el-GR" sz="1800" i="1" dirty="0" err="1">
                <a:latin typeface="Times New Roman" pitchFamily="18"/>
                <a:cs typeface="Times New Roman" pitchFamily="18"/>
              </a:rPr>
              <a:t>Ιλιάς</a:t>
            </a:r>
            <a:r>
              <a:rPr lang="el-GR" sz="1800" i="1" dirty="0">
                <a:latin typeface="Times New Roman" pitchFamily="18"/>
                <a:cs typeface="Times New Roman" pitchFamily="18"/>
              </a:rPr>
              <a:t> </a:t>
            </a:r>
            <a:r>
              <a:rPr lang="el-GR" sz="1800" dirty="0">
                <a:latin typeface="Times New Roman" pitchFamily="18"/>
                <a:cs typeface="Times New Roman" pitchFamily="18"/>
              </a:rPr>
              <a:t>και </a:t>
            </a:r>
            <a:r>
              <a:rPr lang="el-GR" sz="1800" i="1" dirty="0">
                <a:latin typeface="Times New Roman" pitchFamily="18"/>
                <a:cs typeface="Times New Roman" pitchFamily="18"/>
              </a:rPr>
              <a:t>Ιλίου </a:t>
            </a:r>
            <a:r>
              <a:rPr lang="el-GR" sz="1800" i="1" dirty="0" err="1">
                <a:latin typeface="Times New Roman" pitchFamily="18"/>
                <a:cs typeface="Times New Roman" pitchFamily="18"/>
              </a:rPr>
              <a:t>Πέρσις</a:t>
            </a:r>
            <a:r>
              <a:rPr lang="el-GR" sz="1800" i="1" dirty="0">
                <a:latin typeface="Times New Roman" pitchFamily="18"/>
                <a:cs typeface="Times New Roman" pitchFamily="18"/>
              </a:rPr>
              <a:t>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παρουσίαση της πολιορκίας της Τροίας.</a:t>
            </a:r>
          </a:p>
          <a:p>
            <a:pPr marL="285750" lvl="0" indent="-285750" algn="just">
              <a:spcBef>
                <a:spcPts val="400"/>
              </a:spcBef>
              <a:buChar char="-"/>
            </a:pPr>
            <a:endParaRPr lang="el-GR" sz="1800" dirty="0">
              <a:latin typeface="Times New Roman" pitchFamily="18"/>
              <a:cs typeface="Times New Roman" pitchFamily="18"/>
            </a:endParaRPr>
          </a:p>
        </p:txBody>
      </p:sp>
      <p:cxnSp>
        <p:nvCxnSpPr>
          <p:cNvPr id="5" name="Ευθύγραμμο βέλος σύνδεσης 5">
            <a:extLst>
              <a:ext uri="{FF2B5EF4-FFF2-40B4-BE49-F238E27FC236}">
                <a16:creationId xmlns:a16="http://schemas.microsoft.com/office/drawing/2014/main" xmlns="" id="{8FB81B52-1C82-4C51-A21A-C597186A639B}"/>
              </a:ext>
            </a:extLst>
          </p:cNvPr>
          <p:cNvCxnSpPr/>
          <p:nvPr/>
        </p:nvCxnSpPr>
        <p:spPr>
          <a:xfrm>
            <a:off x="6647688" y="2980944"/>
            <a:ext cx="0" cy="301752"/>
          </a:xfrm>
          <a:prstGeom prst="straightConnector1">
            <a:avLst/>
          </a:prstGeom>
          <a:noFill/>
          <a:ln w="9528" cap="rnd">
            <a:solidFill>
              <a:srgbClr val="FFFFFF"/>
            </a:solidFill>
            <a:prstDash val="solid"/>
            <a:tailEnd type="arrow"/>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0C5A37EA-E5B5-4F7E-9189-55BA444F0377}"/>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F11352CE-1864-4261-A29B-6838F6214ADD}"/>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805C426A-B812-4FD3-99B3-46C1157C05C6}"/>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err="1">
                <a:latin typeface="Times New Roman" pitchFamily="18"/>
                <a:cs typeface="Times New Roman" pitchFamily="18"/>
              </a:rPr>
              <a:t>Αιθιοπίς</a:t>
            </a:r>
            <a:r>
              <a:rPr lang="el-GR" sz="1800" dirty="0">
                <a:latin typeface="Times New Roman" pitchFamily="18"/>
                <a:cs typeface="Times New Roman" pitchFamily="18"/>
              </a:rPr>
              <a:t>:  τα γεγονότα γύρω από το πρόσωπο του Αχιλλέα, ο θάνατός του που </a:t>
            </a:r>
            <a:r>
              <a:rPr lang="el-GR" sz="1800" dirty="0" err="1">
                <a:latin typeface="Times New Roman" pitchFamily="18"/>
                <a:cs typeface="Times New Roman" pitchFamily="18"/>
              </a:rPr>
              <a:t>προοικονομείται</a:t>
            </a:r>
            <a:r>
              <a:rPr lang="el-GR" sz="1800" dirty="0">
                <a:latin typeface="Times New Roman" pitchFamily="18"/>
                <a:cs typeface="Times New Roman" pitchFamily="18"/>
              </a:rPr>
              <a:t> στην </a:t>
            </a:r>
            <a:r>
              <a:rPr lang="el-GR" sz="1800" i="1" dirty="0" err="1">
                <a:latin typeface="Times New Roman" pitchFamily="18"/>
                <a:cs typeface="Times New Roman" pitchFamily="18"/>
              </a:rPr>
              <a:t>Ιλιάδα</a:t>
            </a:r>
            <a:r>
              <a:rPr lang="el-GR" sz="1800" dirty="0">
                <a:latin typeface="Times New Roman" pitchFamily="18"/>
                <a:cs typeface="Times New Roman" pitchFamily="18"/>
              </a:rPr>
              <a:t> και όλα τα σχετικά γεγονότα με το τέλος του.</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Ο ποιητής της </a:t>
            </a:r>
            <a:r>
              <a:rPr lang="el-GR" sz="1800" i="1" dirty="0" err="1">
                <a:latin typeface="Times New Roman" pitchFamily="18"/>
                <a:cs typeface="Times New Roman" pitchFamily="18"/>
              </a:rPr>
              <a:t>Αιθιοπίδος</a:t>
            </a:r>
            <a:r>
              <a:rPr lang="el-GR" sz="1800" dirty="0">
                <a:latin typeface="Times New Roman" pitchFamily="18"/>
                <a:cs typeface="Times New Roman" pitchFamily="18"/>
              </a:rPr>
              <a:t> συνέθεσε πάνω σε μία προ-</a:t>
            </a:r>
            <a:r>
              <a:rPr lang="el-GR" sz="1800" dirty="0" err="1">
                <a:latin typeface="Times New Roman" pitchFamily="18"/>
                <a:cs typeface="Times New Roman" pitchFamily="18"/>
              </a:rPr>
              <a:t>ιλιαδική</a:t>
            </a:r>
            <a:r>
              <a:rPr lang="el-GR" sz="1800" dirty="0">
                <a:latin typeface="Times New Roman" pitchFamily="18"/>
                <a:cs typeface="Times New Roman" pitchFamily="18"/>
              </a:rPr>
              <a:t> εκδοχή του θανάτου του Αχιλλέα (στην ιστορία αυτή δεν συμπεριλαμβάνεται ο Μέμνων). </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Προσθήκη ενός ανεξάρτητου </a:t>
            </a:r>
            <a:r>
              <a:rPr lang="en-US" sz="1800" i="1" dirty="0" err="1">
                <a:latin typeface="Times New Roman" pitchFamily="18"/>
                <a:cs typeface="Times New Roman" pitchFamily="18"/>
              </a:rPr>
              <a:t>einzellied</a:t>
            </a:r>
            <a:r>
              <a:rPr lang="en-US" sz="1800" i="1" dirty="0">
                <a:latin typeface="Times New Roman" pitchFamily="18"/>
                <a:cs typeface="Times New Roman" pitchFamily="18"/>
              </a:rPr>
              <a:t> </a:t>
            </a:r>
            <a:r>
              <a:rPr lang="el-GR" sz="1800" dirty="0">
                <a:latin typeface="Times New Roman" pitchFamily="18"/>
                <a:cs typeface="Times New Roman" pitchFamily="18"/>
              </a:rPr>
              <a:t>που αφορά στην σχέση του Αχιλλέα με την </a:t>
            </a:r>
            <a:r>
              <a:rPr lang="el-GR" sz="1800" dirty="0" err="1">
                <a:latin typeface="Times New Roman" pitchFamily="18"/>
                <a:cs typeface="Times New Roman" pitchFamily="18"/>
              </a:rPr>
              <a:t>Πενθεσίλεια</a:t>
            </a:r>
            <a:r>
              <a:rPr lang="el-GR" sz="1800" dirty="0">
                <a:latin typeface="Times New Roman" pitchFamily="18"/>
                <a:cs typeface="Times New Roman" pitchFamily="18"/>
              </a:rPr>
              <a:t>, της οποίας η άφιξη στην Τροία λειτουργεί ως επιβράδυνση για τον θάνατο του ήρωα.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Στόχος του ποιητή είναι να ολοκληρώσει την ιστορία του Αχιλλέα, όχι να δημιουργήσει την σύνδεση με την </a:t>
            </a:r>
            <a:r>
              <a:rPr lang="el-GR" sz="1800" i="1" dirty="0">
                <a:latin typeface="Times New Roman" pitchFamily="18"/>
                <a:cs typeface="Times New Roman" pitchFamily="18"/>
              </a:rPr>
              <a:t>Ιλίου </a:t>
            </a:r>
            <a:r>
              <a:rPr lang="el-GR" sz="1800" i="1" dirty="0" err="1">
                <a:latin typeface="Times New Roman" pitchFamily="18"/>
                <a:cs typeface="Times New Roman" pitchFamily="18"/>
              </a:rPr>
              <a:t>Πέρσιν</a:t>
            </a:r>
            <a:r>
              <a:rPr lang="el-GR" sz="1800" dirty="0">
                <a:latin typeface="Times New Roman" pitchFamily="18"/>
                <a:cs typeface="Times New Roman" pitchFamily="1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8CE5B33F-FCE1-44D8-A79D-5EF31ED983F8}"/>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3EEB9A17-17AE-463C-9153-32673D299B16}"/>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7715A789-92AF-4BD0-9AB2-0E0460738A00}"/>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a:latin typeface="Times New Roman" pitchFamily="18"/>
                <a:cs typeface="Times New Roman" pitchFamily="18"/>
              </a:rPr>
              <a:t>Ιλίου </a:t>
            </a:r>
            <a:r>
              <a:rPr lang="el-GR" sz="1800" i="1" dirty="0" err="1">
                <a:latin typeface="Times New Roman" pitchFamily="18"/>
                <a:cs typeface="Times New Roman" pitchFamily="18"/>
              </a:rPr>
              <a:t>Πέρσις</a:t>
            </a:r>
            <a:r>
              <a:rPr lang="el-GR" sz="1800" dirty="0">
                <a:latin typeface="Times New Roman" pitchFamily="18"/>
                <a:cs typeface="Times New Roman" pitchFamily="18"/>
              </a:rPr>
              <a:t>:  δεν ξεκινά εκεί που λήγει η </a:t>
            </a:r>
            <a:r>
              <a:rPr lang="el-GR" sz="1800" i="1" dirty="0" err="1">
                <a:latin typeface="Times New Roman" pitchFamily="18"/>
                <a:cs typeface="Times New Roman" pitchFamily="18"/>
              </a:rPr>
              <a:t>Αιθιοπίς</a:t>
            </a:r>
            <a:r>
              <a:rPr lang="el-GR" sz="1800" dirty="0">
                <a:latin typeface="Times New Roman" pitchFamily="18"/>
                <a:cs typeface="Times New Roman" pitchFamily="18"/>
              </a:rPr>
              <a:t>, αλλά από το επεισόδιο με τον Δούρειο Ίππο. Γιατί ξεκινά έτσι;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ίσως για να τονιστεί το καθοριστικής σημασίας τέχνασμα τον Αχαιών που κρίνει και την έκβαση της πολιορκίας.</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Θα μπορούσαμε να κάνουμε λόγο για ένα ανεξάρτητο ποίημα που διαθέτει συγκεκριμένη και ολοκληρωμένη θεματική ενότητα.  </a:t>
            </a:r>
            <a:r>
              <a:rPr lang="en-US" sz="1800" dirty="0">
                <a:cs typeface="Times New Roman" pitchFamily="18"/>
                <a:sym typeface="Wingdings" panose="05000000000000000000" pitchFamily="2" charset="2"/>
              </a:rPr>
              <a:t></a:t>
            </a:r>
            <a:r>
              <a:rPr lang="el-GR" sz="1800" dirty="0">
                <a:latin typeface="Times New Roman" pitchFamily="18"/>
                <a:cs typeface="Times New Roman" pitchFamily="18"/>
              </a:rPr>
              <a:t>  </a:t>
            </a:r>
            <a:r>
              <a:rPr lang="en-US" sz="1800" i="1" dirty="0" err="1">
                <a:latin typeface="Times New Roman" pitchFamily="18"/>
                <a:cs typeface="Times New Roman" pitchFamily="18"/>
              </a:rPr>
              <a:t>einzellied</a:t>
            </a:r>
            <a:r>
              <a:rPr lang="en-US" sz="1800" i="1" dirty="0">
                <a:latin typeface="Times New Roman" pitchFamily="18"/>
                <a:cs typeface="Times New Roman" pitchFamily="18"/>
              </a:rPr>
              <a:t>.</a:t>
            </a:r>
            <a:endParaRPr lang="el-GR" sz="1800" i="1" dirty="0">
              <a:latin typeface="Times New Roman" pitchFamily="18"/>
              <a:cs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xmlns="" id="{A3C2F89F-1F86-4F63-833B-228750D6C498}"/>
              </a:ext>
            </a:extLst>
          </p:cNvPr>
          <p:cNvPicPr>
            <a:picLocks noChangeAspect="1"/>
          </p:cNvPicPr>
          <p:nvPr/>
        </p:nvPicPr>
        <p:blipFill>
          <a:blip r:embed="rId3"/>
          <a:srcRect t="12730" b="3627"/>
          <a:stretch>
            <a:fillRect/>
          </a:stretch>
        </p:blipFill>
        <p:spPr>
          <a:xfrm>
            <a:off x="18" y="9"/>
            <a:ext cx="12191978" cy="6857990"/>
          </a:xfrm>
          <a:prstGeom prst="rect">
            <a:avLst/>
          </a:prstGeom>
          <a:noFill/>
          <a:ln cap="rnd">
            <a:noFill/>
          </a:ln>
        </p:spPr>
      </p:pic>
      <p:sp>
        <p:nvSpPr>
          <p:cNvPr id="3" name="Τίτλος 1">
            <a:extLst>
              <a:ext uri="{FF2B5EF4-FFF2-40B4-BE49-F238E27FC236}">
                <a16:creationId xmlns:a16="http://schemas.microsoft.com/office/drawing/2014/main" xmlns="" id="{5D3D0694-3FC9-4ED5-9DE5-1BB6B89948E6}"/>
              </a:ext>
            </a:extLst>
          </p:cNvPr>
          <p:cNvSpPr txBox="1">
            <a:spLocks noGrp="1"/>
          </p:cNvSpPr>
          <p:nvPr>
            <p:ph type="title"/>
          </p:nvPr>
        </p:nvSpPr>
        <p:spPr>
          <a:xfrm>
            <a:off x="913796" y="608432"/>
            <a:ext cx="10353760" cy="1755620"/>
          </a:xfrm>
        </p:spPr>
        <p:txBody>
          <a:bodyPr/>
          <a:lstStyle/>
          <a:p>
            <a:pPr lvl="0"/>
            <a:r>
              <a:rPr lang="el-GR">
                <a:latin typeface="Times New Roman" pitchFamily="18"/>
                <a:cs typeface="Times New Roman" pitchFamily="18"/>
              </a:rPr>
              <a:t>Η Εμφάνιση της Κυκλικής Προσέγγισης</a:t>
            </a:r>
          </a:p>
        </p:txBody>
      </p:sp>
      <p:sp>
        <p:nvSpPr>
          <p:cNvPr id="4" name="Θέση κειμένου 4">
            <a:extLst>
              <a:ext uri="{FF2B5EF4-FFF2-40B4-BE49-F238E27FC236}">
                <a16:creationId xmlns:a16="http://schemas.microsoft.com/office/drawing/2014/main" xmlns="" id="{768AED48-6D1D-44BF-8FD2-FCF1792486F3}"/>
              </a:ext>
            </a:extLst>
          </p:cNvPr>
          <p:cNvSpPr txBox="1">
            <a:spLocks noGrp="1"/>
          </p:cNvSpPr>
          <p:nvPr>
            <p:ph type="body" idx="4294967295"/>
          </p:nvPr>
        </p:nvSpPr>
        <p:spPr>
          <a:xfrm>
            <a:off x="913796" y="2267044"/>
            <a:ext cx="10353760" cy="4206907"/>
          </a:xfrm>
        </p:spPr>
        <p:txBody>
          <a:bodyPr anchor="ctr"/>
          <a:lstStyle/>
          <a:p>
            <a:pPr marL="0" lvl="0" indent="0" algn="just">
              <a:spcBef>
                <a:spcPts val="400"/>
              </a:spcBef>
              <a:buNone/>
            </a:pPr>
            <a:r>
              <a:rPr lang="en-US" sz="1800" i="1" dirty="0">
                <a:latin typeface="Times New Roman" pitchFamily="18"/>
                <a:cs typeface="Times New Roman" pitchFamily="18"/>
              </a:rPr>
              <a:t>-  </a:t>
            </a:r>
            <a:r>
              <a:rPr lang="el-GR" sz="1800" i="1" dirty="0">
                <a:latin typeface="Times New Roman" pitchFamily="18"/>
                <a:cs typeface="Times New Roman" pitchFamily="18"/>
              </a:rPr>
              <a:t>Μικρά </a:t>
            </a:r>
            <a:r>
              <a:rPr lang="el-GR" sz="1800" i="1" dirty="0" err="1">
                <a:latin typeface="Times New Roman" pitchFamily="18"/>
                <a:cs typeface="Times New Roman" pitchFamily="18"/>
              </a:rPr>
              <a:t>Ιλιάς</a:t>
            </a:r>
            <a:r>
              <a:rPr lang="el-GR" sz="1800" dirty="0">
                <a:latin typeface="Times New Roman" pitchFamily="18"/>
                <a:cs typeface="Times New Roman" pitchFamily="18"/>
              </a:rPr>
              <a:t>:  σύνδεση μικρών ειδυλλίων χωρίς οργανική ενότητα.</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Η σύνδεση των διάφορων επεισοδίων είναι χαλαρή. Η ακολουθία των γεγονότων είναι μόνο μερικώς καθορισμένη από οργανική λογική.</a:t>
            </a:r>
          </a:p>
          <a:p>
            <a:pPr marL="0" lvl="0" indent="0" algn="just">
              <a:spcBef>
                <a:spcPts val="400"/>
              </a:spcBef>
              <a:buNone/>
            </a:pPr>
            <a:r>
              <a:rPr lang="en-US" sz="1800" dirty="0">
                <a:latin typeface="Times New Roman" pitchFamily="18"/>
                <a:cs typeface="Times New Roman" pitchFamily="18"/>
              </a:rPr>
              <a:t>- </a:t>
            </a:r>
            <a:r>
              <a:rPr lang="el-GR" sz="1800" dirty="0">
                <a:latin typeface="Times New Roman" pitchFamily="18"/>
                <a:cs typeface="Times New Roman" pitchFamily="18"/>
              </a:rPr>
              <a:t>Στόχος του Λέσχη είναι να διηγηθεί την ιστορία που υπολείπεται μετά τον θάνατο του Αχιλλέα. Δεν καλύπτεται, ωστόσο, το κενό μεταξύ του θανάτου του Αχιλλέα και του σημείου που ξεκινά η </a:t>
            </a:r>
            <a:r>
              <a:rPr lang="el-GR" sz="1800" i="1" dirty="0">
                <a:latin typeface="Times New Roman" pitchFamily="18"/>
                <a:cs typeface="Times New Roman" pitchFamily="18"/>
              </a:rPr>
              <a:t>Ιλίου </a:t>
            </a:r>
            <a:r>
              <a:rPr lang="el-GR" sz="1800" i="1" dirty="0" err="1">
                <a:latin typeface="Times New Roman" pitchFamily="18"/>
                <a:cs typeface="Times New Roman" pitchFamily="18"/>
              </a:rPr>
              <a:t>Πέρσις</a:t>
            </a:r>
            <a:r>
              <a:rPr lang="el-GR" sz="1800" i="1" dirty="0">
                <a:latin typeface="Times New Roman" pitchFamily="18"/>
                <a:cs typeface="Times New Roman" pitchFamily="18"/>
              </a:rPr>
              <a:t> </a:t>
            </a:r>
            <a:r>
              <a:rPr lang="en-US" sz="1800" i="1" dirty="0">
                <a:cs typeface="Times New Roman" pitchFamily="18"/>
                <a:sym typeface="Wingdings" panose="05000000000000000000" pitchFamily="2" charset="2"/>
              </a:rPr>
              <a:t></a:t>
            </a:r>
            <a:r>
              <a:rPr lang="el-GR" sz="1800" i="1" dirty="0">
                <a:latin typeface="Times New Roman" pitchFamily="18"/>
                <a:cs typeface="Times New Roman" pitchFamily="18"/>
              </a:rPr>
              <a:t>  </a:t>
            </a:r>
            <a:r>
              <a:rPr lang="el-GR" sz="1800" dirty="0">
                <a:latin typeface="Times New Roman" pitchFamily="18"/>
                <a:cs typeface="Times New Roman" pitchFamily="18"/>
              </a:rPr>
              <a:t>δεν πρέπει να θεωρούμε δεδομένο ότι ο ποιητής είχε κατά νου το τελευταίο (και ίσως να μην είχε ακόμη παραχθεί).</a:t>
            </a:r>
          </a:p>
        </p:txBody>
      </p:sp>
    </p:spTree>
  </p:cSld>
  <p:clrMapOvr>
    <a:masterClrMapping/>
  </p:clrMapOvr>
</p:sld>
</file>

<file path=ppt/theme/theme1.xml><?xml version="1.0" encoding="utf-8"?>
<a:theme xmlns:a="http://schemas.openxmlformats.org/drawingml/2006/main" name="Slate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Σχιστόλιθος</Template>
  <TotalTime>1248</TotalTime>
  <Words>2644</Words>
  <Application>Microsoft Office PowerPoint</Application>
  <PresentationFormat>Προσαρμογή</PresentationFormat>
  <Paragraphs>132</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SlateVTI</vt:lpstr>
      <vt:lpstr>         Παρουσίαση κεφαλαίου: Martin L. West,  The Formation of the Epic Cycle         </vt:lpstr>
      <vt:lpstr>Πρόλογος – Κρίσιμα Ερωτήματα</vt:lpstr>
      <vt:lpstr>Το Θεματικό Εύρος του Προ-ομηρικού Έπους</vt:lpstr>
      <vt:lpstr>Το Θεματικό Εύρος του Προ-ομηρικού Έπους</vt:lpstr>
      <vt:lpstr>Το Θεματικό Εύρος του Προ-ομηρικού Έπους</vt:lpstr>
      <vt:lpstr>Η Εμφάνιση της Κυκλικής Προσέγγισης</vt:lpstr>
      <vt:lpstr>Η Εμφάνιση της Κυκλικής Προσέγγισης</vt:lpstr>
      <vt:lpstr>Η Εμφάνιση της Κυκλικής Προσέγγισης</vt:lpstr>
      <vt:lpstr>Η Εμφάνιση της Κυκλικής Προσέγγισης</vt:lpstr>
      <vt:lpstr>Η Εμφάνιση της Κυκλικής Προσέγγισης</vt:lpstr>
      <vt:lpstr>Η Εμφάνιση της Κυκλικής Προσέγγισης</vt:lpstr>
      <vt:lpstr>Η Εμφάνιση της Κυκλικής Προσέγγισης</vt:lpstr>
      <vt:lpstr>Η Εμφάνιση της Κυκλικής Προσέγγισης</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Από τον Τρωικό Κύκλο στον Κύκλο του Πρόκλου</vt:lpstr>
      <vt:lpstr>Συμπέρασμα – Χρονολογικός Πίνακας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Πρόλογος – κρίσιμα ερωτήματα</dc:title>
  <dc:creator>Alex</dc:creator>
  <cp:lastModifiedBy>User</cp:lastModifiedBy>
  <cp:revision>47</cp:revision>
  <dcterms:created xsi:type="dcterms:W3CDTF">2019-11-19T15:11:53Z</dcterms:created>
  <dcterms:modified xsi:type="dcterms:W3CDTF">2019-12-04T14:44:48Z</dcterms:modified>
</cp:coreProperties>
</file>