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56" r:id="rId18"/>
    <p:sldId id="258" r:id="rId19"/>
    <p:sldId id="260" r:id="rId20"/>
    <p:sldId id="259" r:id="rId21"/>
    <p:sldId id="261" r:id="rId22"/>
    <p:sldId id="262" r:id="rId23"/>
    <p:sldId id="263" r:id="rId24"/>
    <p:sldId id="264" r:id="rId25"/>
    <p:sldId id="283" r:id="rId26"/>
    <p:sldId id="289" r:id="rId27"/>
    <p:sldId id="291" r:id="rId28"/>
    <p:sldId id="290" r:id="rId29"/>
    <p:sldId id="265" r:id="rId30"/>
    <p:sldId id="282" r:id="rId31"/>
    <p:sldId id="285" r:id="rId32"/>
    <p:sldId id="288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ED8C3-CBA0-4FB6-B11A-E43E9529BBF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2804-E9CC-439F-888B-BF484091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1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84428-C9B0-40C9-8634-05EF96EA9C65}" type="slidenum">
              <a:rPr lang="el-GR"/>
              <a:pPr/>
              <a:t>1</a:t>
            </a:fld>
            <a:endParaRPr lang="el-GR"/>
          </a:p>
        </p:txBody>
      </p:sp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00275E-7AEE-422B-BA92-C1C9AC1274AD}" type="slidenum">
              <a:rPr lang="el-GR" sz="1200">
                <a:latin typeface="Arial" charset="0"/>
              </a:rPr>
              <a:pPr algn="r"/>
              <a:t>1</a:t>
            </a:fld>
            <a:endParaRPr lang="el-GR" sz="1200">
              <a:latin typeface="Arial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872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5AC1-94DC-446B-97C8-1D06A65D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DAA91-EBB2-4224-979F-57835064E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241C6-7531-4C71-A915-1D847E94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9A7EB-AF46-4ADA-A47D-E290EA2E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9C19F-6BF9-484E-980F-FBC721A1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5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B2652-6A36-4710-A295-84C697685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7FE271-11A1-493E-8276-C9F072B58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E7C4-2BC4-4817-843B-2ADF4338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35348-633C-4CB7-8C8D-1BC0B395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75B54-137E-47DF-B1E6-ADBE6080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CD4A0D-160B-482D-A92B-822D8CEB8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77E35-DD5A-40B3-BD87-3C5C8E8A9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81E24-E949-4839-B83B-C06F0281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7900-76EE-4757-B758-57C14A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F8FD-FDD4-4AED-9FDD-21587B72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794E-3F7E-4E71-BD70-8663E73F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DA966-1F3C-49F2-9671-4DA6A26DD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1747A-EC9A-4037-81B1-40821B73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B026B-6708-46F5-B30F-8539BA69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6371C-E763-4DD0-A44F-B734C59B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1188-3026-4047-94D3-0744E8E34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A999D-6280-4D7F-B545-4E458BD7C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7485C-1496-4F75-BDE4-AFF69872D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1A4A-A7FF-4FD4-BB9D-9040232F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2315-D7CE-4264-8C7C-39F57DDA9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2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0AB5-3215-4ABC-B784-145108AD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2B1AF-CDE6-481E-A806-DC25697D38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55B44-7233-45D7-B555-36BD4EDBA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D40295-AF2A-4FD6-B7BC-1CDFA7AC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5A876-EEF3-4A86-943E-20AAD9B5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8D8C2-2933-45E3-A889-8041B2DB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22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684E-74B9-4AB6-82B5-9B4F6A7FE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4417C-C2D6-48AA-9A9A-6DC6D9A9D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E743C-B596-4008-8351-9ED55A0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642FE-A488-4A67-9B16-5B5F76E76B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5D22E-8315-4223-996C-8F1998AE8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4A4A2-E71B-4339-9859-757405D2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33B28D-86D5-49FF-8004-479ACBF05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A21EA-F73E-4AFF-893A-125AE35ED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EBF24-8FF8-4006-AF31-76DE13F96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0CD0BC-E66C-430E-B226-CA11953E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1F0B2-4600-4EDB-87DE-D0C7C5D8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2E929-D4CC-483E-A5CE-FD594700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158EF-737A-494F-A90D-4EAC346C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687CF-C2F3-44A0-A8E5-73658F7E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48565-1D6C-4562-8968-96729AC9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37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04A4-C136-4E8B-9CC5-F0C57FDCA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F538-22B3-46BE-9611-AC821843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BF821-5E0F-4A3F-8A2D-0B42FD30D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35645-79E7-4BE2-9E10-DFCCF135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E4BDE-DF24-4210-800C-145B88A1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0BFE7-1F87-41A8-8D01-2C4FCA6B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114D-8C10-481E-8CFC-1056746DE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C21D7-C427-49F9-98C2-A7DA584A5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FC1FA-1DF8-48D9-92C5-E2BB6D15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25761-CD56-4B27-88D1-2EE72E1B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20938-A430-4C57-9CF5-58F2B053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A3DE7-9987-4059-A569-D9E480896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33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FC8C01-5FE8-4D1A-B63D-909D1C81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CF134-43BB-493D-BF9F-BEE244EED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F118D-8A89-4F37-9CF4-8EC7135DAC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D6EE-A542-44D5-966D-98AFDB1B09E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622F0-3A63-40E8-A49A-7EC5CCFC8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9014-A173-4652-8FAB-327FB0BDD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6132C-C182-48AA-8F4C-6B5438274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imgres?imgurl=http://blog.edu.gr/wp-content/uploads/2009/02/upatras_logo.jpg&amp;imgrefurl=http://blog.edu.gr/archives/213&amp;usg=__FE26s0vuqb1BktcNHQnCtjglfUQ=&amp;h=205&amp;w=205&amp;sz=15&amp;hl=el&amp;start=2&amp;zoom=1&amp;um=1&amp;itbs=1&amp;tbnid=wKzVfhdcFnYV-M:&amp;tbnh=105&amp;tbnw=105&amp;prev=/images?q=%CF%80%CE%B1%CE%BD%CE%B5%CF%80%CE%B9%CF%83%CF%84%CE%AE%CE%BC%CE%B9%CE%BF+%CF%80%CE%B1%CF%84%CF%81%CF%89%CE%BD&amp;um=1&amp;hl=el&amp;sa=N&amp;rls=com.microsoft:*:IE-SearchBox&amp;rlz=1I7SNYK_en-GB&amp;tbs=isch: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135560" y="3429000"/>
            <a:ext cx="6296744" cy="1902892"/>
          </a:xfrm>
          <a:ln/>
        </p:spPr>
        <p:txBody>
          <a:bodyPr vert="horz" lIns="91356" tIns="45678" rIns="91356" bIns="45678" rtlCol="0" anchor="ctr">
            <a:normAutofit fontScale="90000"/>
          </a:bodyPr>
          <a:lstStyle/>
          <a:p>
            <a:r>
              <a:rPr lang="el-GR" sz="3100" dirty="0">
                <a:solidFill>
                  <a:srgbClr val="FF0000"/>
                </a:solidFill>
              </a:rPr>
              <a:t>Ιστορικό και Φυσική εξέταση σε ρευματικά νοσήματα</a:t>
            </a:r>
            <a:br>
              <a:rPr lang="en-US" sz="3100" dirty="0">
                <a:solidFill>
                  <a:srgbClr val="FF0000"/>
                </a:solidFill>
              </a:rPr>
            </a:br>
            <a:br>
              <a:rPr lang="en-US" sz="4000" dirty="0">
                <a:solidFill>
                  <a:srgbClr val="FF0000"/>
                </a:solidFill>
              </a:rPr>
            </a:br>
            <a:r>
              <a:rPr lang="el-GR" sz="54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348414" y="5656264"/>
            <a:ext cx="4319587" cy="1201737"/>
          </a:xfrm>
        </p:spPr>
        <p:txBody>
          <a:bodyPr vert="horz" lIns="91356" tIns="45678" rIns="91356" bIns="45678" rtlCol="0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l-GR" sz="1600" dirty="0">
                <a:solidFill>
                  <a:srgbClr val="FF0000"/>
                </a:solidFill>
              </a:rPr>
              <a:t>Δαούσης Δημήτρης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l-GR" sz="1600" dirty="0">
                <a:solidFill>
                  <a:srgbClr val="FF0000"/>
                </a:solidFill>
              </a:rPr>
              <a:t> </a:t>
            </a:r>
            <a:r>
              <a:rPr lang="el-GR" sz="1600" dirty="0" err="1">
                <a:solidFill>
                  <a:srgbClr val="FF0000"/>
                </a:solidFill>
              </a:rPr>
              <a:t>Αναπλ</a:t>
            </a:r>
            <a:r>
              <a:rPr lang="el-GR" sz="1600" dirty="0">
                <a:solidFill>
                  <a:srgbClr val="FF0000"/>
                </a:solidFill>
              </a:rPr>
              <a:t>. καθηγητής Παθολογίας/Ρευματολογίας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l-GR" sz="1600" dirty="0">
                <a:solidFill>
                  <a:srgbClr val="FF0000"/>
                </a:solidFill>
              </a:rPr>
              <a:t>Ιατρική Σχολή Πανεπιστημίου Πατρών</a:t>
            </a:r>
          </a:p>
        </p:txBody>
      </p:sp>
      <p:pic>
        <p:nvPicPr>
          <p:cNvPr id="5124" name="Picture 4" descr="upatras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2225" y="2924945"/>
            <a:ext cx="1979613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260648"/>
            <a:ext cx="845478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44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Τα ρευματικά νοσήματα έχουν διαφορετική εικόνα και εξέλιξη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http://www.physio-pedia.com/images/d/d5/RA_st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628801"/>
            <a:ext cx="7219810" cy="50277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4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3554" name="Picture 2" descr="http://faculty.virginia.edu/metals/Images/RA%20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412776"/>
            <a:ext cx="6381017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213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19536" y="0"/>
            <a:ext cx="8229600" cy="178621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Πως θα ξεχωρίσουμε αν ο πόνος σε αρθρώσεις προκαλείτε από οστεοαρθρίτιδα ή από ρευματικό νόσημα??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2348881"/>
            <a:ext cx="4038600" cy="3777283"/>
          </a:xfrm>
        </p:spPr>
        <p:txBody>
          <a:bodyPr/>
          <a:lstStyle/>
          <a:p>
            <a:r>
              <a:rPr lang="el-GR" dirty="0"/>
              <a:t>Χρονιότητα συμπτωμάτων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348881"/>
            <a:ext cx="4038600" cy="377728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pPr lvl="1"/>
            <a:r>
              <a:rPr lang="el-GR" dirty="0"/>
              <a:t>Από πότε πονάτε?</a:t>
            </a:r>
          </a:p>
          <a:p>
            <a:pPr lvl="1"/>
            <a:r>
              <a:rPr lang="el-GR" dirty="0"/>
              <a:t>Εβδομάδες?</a:t>
            </a:r>
          </a:p>
          <a:p>
            <a:pPr lvl="1"/>
            <a:r>
              <a:rPr lang="el-GR" dirty="0"/>
              <a:t>Μήνες?</a:t>
            </a:r>
          </a:p>
          <a:p>
            <a:pPr lvl="1"/>
            <a:r>
              <a:rPr lang="el-GR" dirty="0"/>
              <a:t>Χρόνια?</a:t>
            </a:r>
          </a:p>
          <a:p>
            <a:pPr lvl="1"/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4871864" y="2420888"/>
            <a:ext cx="115212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2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Ποια η σχέση του πόνου με τις κινήσεις?</a:t>
            </a:r>
          </a:p>
          <a:p>
            <a:r>
              <a:rPr lang="el-GR" dirty="0"/>
              <a:t>Βελτιώνεται ο πόνος με τις κινήσεις ή χειροτερεύει?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0096" y="2132857"/>
            <a:ext cx="3250704" cy="3993307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Ποια ώρα της ημέρας είναι χειρότερη για τον πόνο?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23992" y="2060848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786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Υπάρχει πρωινή δυσκαμψία?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833"/>
            <a:ext cx="4038600" cy="4209331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Είστε πιασμένος/η το πρωί όταν σηκώνεστε από το κρεβάτι</a:t>
            </a:r>
          </a:p>
          <a:p>
            <a:r>
              <a:rPr lang="el-GR" dirty="0"/>
              <a:t>Αν ναι, για πόση ώρα?</a:t>
            </a:r>
          </a:p>
          <a:p>
            <a:r>
              <a:rPr lang="el-GR" dirty="0"/>
              <a:t>Μερικά λεπτά ή πάνω από μισή ώρα?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39680" y="2780928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385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Υπάρχει λειτουργική έκπτωση?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048" y="1600201"/>
            <a:ext cx="3682752" cy="4525963"/>
          </a:xfrm>
        </p:spPr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Ερώτηση-κλειδί</a:t>
            </a:r>
          </a:p>
          <a:p>
            <a:r>
              <a:rPr lang="el-GR" dirty="0"/>
              <a:t>Μπορείτε να κάνετε τις δουλειές σας?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27204" y="1736086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178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Τα βασικά ρευματικά νοσήματα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Ρευματοειδής αρθρίτιδα. Κυρίως προσβολή </a:t>
            </a:r>
            <a:r>
              <a:rPr lang="el-GR" dirty="0" err="1"/>
              <a:t>πειφερικών</a:t>
            </a:r>
            <a:r>
              <a:rPr lang="el-GR" dirty="0"/>
              <a:t> </a:t>
            </a:r>
            <a:r>
              <a:rPr lang="el-GR" dirty="0" err="1"/>
              <a:t>αρθώσεων</a:t>
            </a:r>
            <a:endParaRPr lang="el-GR" dirty="0"/>
          </a:p>
          <a:p>
            <a:r>
              <a:rPr lang="el-GR" dirty="0"/>
              <a:t>Σπονδυλοαρθροπάθειες</a:t>
            </a:r>
            <a:r>
              <a:rPr lang="en-US" dirty="0"/>
              <a:t> (</a:t>
            </a:r>
            <a:r>
              <a:rPr lang="el-GR" dirty="0"/>
              <a:t>αγκυλοποιητική σπονδυλίτιδα, ψωριασική αρθρίτιδα). Βασική εκδήλωση η φλεγμονώδης </a:t>
            </a:r>
            <a:r>
              <a:rPr lang="el-GR" dirty="0" err="1"/>
              <a:t>οσφυαλγια</a:t>
            </a:r>
            <a:endParaRPr lang="el-GR" dirty="0"/>
          </a:p>
          <a:p>
            <a:r>
              <a:rPr lang="el-GR" dirty="0"/>
              <a:t>Νοσήματα συνδετικού ιστού (ΣΕΛ, σκληρόδερμα, </a:t>
            </a:r>
            <a:r>
              <a:rPr lang="en-US" dirty="0" err="1"/>
              <a:t>Sjogren</a:t>
            </a:r>
            <a:r>
              <a:rPr lang="en-US" dirty="0"/>
              <a:t>…)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85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53001-91E1-49FF-99D4-4BF85E6B3C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1B289-CAC3-4576-98A2-66780AB2ED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FD30-579A-4B22-9060-15565532B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10" y="0"/>
            <a:ext cx="10197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0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D7A0-61DA-4C13-8930-EF132A45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C25DB-6A9F-445B-BB30-37C9D608F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15CF5-A2E9-4BB0-B4D1-05A9C53D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24" y="0"/>
            <a:ext cx="10491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9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BB8E-36C0-4AED-8846-FBC2443CA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F2E4-24E4-4EE6-AD5F-07859D194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70E0E-73DF-470D-90C1-22412FE0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65" y="0"/>
            <a:ext cx="8388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7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Η ρευματολογία είναι μια ειδικότητα που εξελίσεται συνεχώς…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ρευματικά νοσήματα δεν είναι σπάνια</a:t>
            </a:r>
          </a:p>
          <a:p>
            <a:pPr lvl="1"/>
            <a:r>
              <a:rPr lang="el-GR" dirty="0"/>
              <a:t>Ρευματοειδής αρθρίτιδα 1%</a:t>
            </a:r>
          </a:p>
          <a:p>
            <a:pPr lvl="1"/>
            <a:r>
              <a:rPr lang="el-GR" dirty="0"/>
              <a:t>Σπονδυλοαρθροπάθειες 1%</a:t>
            </a:r>
          </a:p>
          <a:p>
            <a:r>
              <a:rPr lang="el-GR" dirty="0"/>
              <a:t>Μεγάλη επίπτωση στην νοσηρότητα, θνητότητα και ποιότητα ζωής</a:t>
            </a:r>
          </a:p>
        </p:txBody>
      </p:sp>
    </p:spTree>
    <p:extLst>
      <p:ext uri="{BB962C8B-B14F-4D97-AF65-F5344CB8AC3E}">
        <p14:creationId xmlns:p14="http://schemas.microsoft.com/office/powerpoint/2010/main" val="1842859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33C8-639D-4BED-AB61-386A06874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E012B-CBB2-432F-8273-FC5A501A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445B8-3872-40ED-8FE5-B48193367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118" y="0"/>
            <a:ext cx="9501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BC019-C946-45B7-B897-41962A8F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CC5B-B57B-42EE-8AA6-C2D653685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78242-C078-4664-A84D-8186C8EA2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49" y="0"/>
            <a:ext cx="954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6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BBDA-DE14-44F2-A6D4-9F23F709F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65B4-4019-4527-87F8-41D8E87BC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409C15-36BE-4910-BB70-C02267153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58" y="0"/>
            <a:ext cx="11075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54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7B2CD-004C-401F-A044-120815D0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86ABF-A633-4676-89D9-28B30BD26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0A804-4887-4E20-AA80-0205B21A3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36" y="0"/>
            <a:ext cx="10570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6381-6304-44FA-96DE-6EBE85DE0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7AB61-D4CF-4D45-A12B-F8EE964A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4FBDA-2FD6-4DC7-922E-96187D182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2" y="0"/>
            <a:ext cx="10368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B16A-7996-4112-B331-C37099F9B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5F9A-E4E4-40DD-8702-5FCDA790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B852D9-B7F4-4597-BB74-A575DAA3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8" y="208352"/>
            <a:ext cx="8512935" cy="638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3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FE46-518E-4320-9802-00E0BE60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665E-B93B-4D96-ADFC-EB7E2014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F71441-AE53-4E60-A744-938D35940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512"/>
            <a:ext cx="12192000" cy="40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35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B09E-30A1-4C87-9F2C-4924900C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30360-2568-4548-9B58-1201A10A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kle and Foot Exam Stanford Medicine 25 Stanford Medicine | Stanford  Medicine 25 | Stanford Medicine">
            <a:extLst>
              <a:ext uri="{FF2B5EF4-FFF2-40B4-BE49-F238E27FC236}">
                <a16:creationId xmlns:a16="http://schemas.microsoft.com/office/drawing/2014/main" id="{3259C496-C888-4E12-8D5C-AE96B151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2" y="1159825"/>
            <a:ext cx="9644432" cy="515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64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4379-B1CC-439D-AD62-FF30684C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Rheumatology: Ch 9">
            <a:extLst>
              <a:ext uri="{FF2B5EF4-FFF2-40B4-BE49-F238E27FC236}">
                <a16:creationId xmlns:a16="http://schemas.microsoft.com/office/drawing/2014/main" id="{B04C420A-65E8-41AF-ADAA-C7729C9BBA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8" y="540727"/>
            <a:ext cx="8737730" cy="59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76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223A-F33D-4322-9D59-17C3D866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A046-037B-4EFF-908F-8EF4F116C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D71B8-4C36-4400-A626-C83ED1A87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736" y="0"/>
            <a:ext cx="10062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Ένα από τα βασικότερα συμπτώματα είναι ο πόνος σε αρθρώσεις…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60849"/>
            <a:ext cx="4038600" cy="4065315"/>
          </a:xfrm>
        </p:spPr>
        <p:txBody>
          <a:bodyPr/>
          <a:lstStyle/>
          <a:p>
            <a:r>
              <a:rPr lang="el-GR" dirty="0"/>
              <a:t>Ο πόνος σε αρθρώσεις (αρθραλγία) είναι συνηθισμένο σύμπτωμα</a:t>
            </a:r>
          </a:p>
        </p:txBody>
      </p:sp>
      <p:sp>
        <p:nvSpPr>
          <p:cNvPr id="6146" name="AutoShape 2" descr="data:image/jpeg;base64,/9j/4AAQSkZJRgABAQAAAQABAAD/2wCEAAkGBxAQEBUQDxAPDw8PEBUQDw8VDxAPDw8QGBUWFhUVFRYYHSggGBonGxUVITEhJSorLi4uFyA1OjMsNygtLisBCgoKDg0OGhAQGi0lHyUtLS0tLS0tLS0tMCstLS0tLSsvLS0tLS0vLystLSsrLy8tLS0tLS8tLS0tLSswLSstLf/AABEIAOEA4QMBEQACEQEDEQH/xAAbAAACAwEBAQAAAAAAAAAAAAACAwQFBgEHAP/EAEcQAAIBAgMFBQUEBggEBwAAAAECAwARBBIhBRMxQVEGImFxgSMyQpGhUmJyghRDkrHB8AczU3OywtHSFTSi8RYkRGNko7P/xAAaAQADAQEBAQAAAAAAAAAAAAABAgMEAAUG/8QAMxEAAgECAwQJBAIDAQEAAAAAAAECAxESITEEQVHwImFxgZGhscHRBRMy4SPxM0JSFCT/2gAMAwEAAhEDEQA/APJwK+xUTz7hBadRFuEFp1EFwgtHCC4WWjhBc6FrsILnctdYFwgtdYFyXgtlYicXgw884BsTHDJKAfEqDapynCH5SS7XYKjJ52HYrYeLiBaXC4mJRqXfDyog/MRahGrTk7Rkn3o7DLgQgtVsJc7lrrAudy0bHXPstdYFz7LXHXPstdYNz7LXHXOZaJ1zmWuDc5lo2OucK11jrnCtdYNwStdhDcErQwjXBIoOIbgkUjiG4BFTcRrgkVNxDc5alwhGgVsURGwwtOoi3CC02EFwgtGwLhBaFhWwgtCwLmp7P9jWmRcRinOGwrC6aXnnHVFOgX7x9Aax1tqSk4U1eXku349AzcaavPwNGv8AwjCDuYSOVwPfnY4gnxyt3PkorP8Ab2io+lNpdWX78yH/AK3pCPuUu1+20rnKr5UGiqO6qjoANBWinstOmJ9upUzkyvw3a+dDdZXB8GIqsqNKSs0Mtna0ZPXbWDxemMgTOf8A1EVoZwepIFn/ADA1L7E4f4pdzzX67hsdSP5K68/E5i+xrMu8wEoxicd1YJilH4L2f8pufs0FtWF2qrD17v13+I0XGf4vPg9TNPEQSrAqymzKQQVI4gg8DWxZq6FeRzJXWBc+y1wbnMtcdc5lrrBucy1x1zhWiG4Nq465wiiG5y1ENwSK4NwSKNg3BIoWDcEilaGTAIpGhrgEVJxGQNqXCEcBWxRJ3DAprChgURWwgKALhAV1hbmn7GbHikZsViwDhcObbs8MRNa4j/CBYt5gfFWLa6slanT/ACe/guPx+g41TWN9y6yw7Q9qXnkIXUnRVHAcgB05CkobNGnGxlcZVHikRY+zE04vJLkJAbIFLHKeZPwi3xEWHlc0066Wg8ZKOiHP/R9ht5unxzxO6ZonyxzwyN9jMliGuRy+dY5VJuOKMW+O59tn8lo7VG+du5NldjuyUYXDpGZ0fOY8diGG9iRzYLkRbaXB58xTr7mbTT4LQMdqi73XYRJuyOIVsUEfMMEFcFlaIzxtfvKLHXT3fHjTKtJYesdVqcknxG4KfFYIRyyK8ccwDRubBXuLi1ibG3I2rQp06t43I1KKn+OpusDtfC41bYyCKclbZyoE4HDSQWb0vWOps9Sk70pNengTjXlHozzRWbe7DgIcRgGM0Si7wnvSoOq82HgdfFtbUo7d0sFZWfHdzzkVwKavDnnlsxeWvRI3OFK4NwStcG5wrROuCVrg3BK1wbgkUQ3BIohucIrg3BIohAIrggkUBgCKVoZMAiptDIG1LYI4CtJNhgURWwwKIo6CBnYKis7HgqqWY+QGtBtRV27HWb0LKPs9izYbhlLEAB2SIkngLORUntNL/rwz9BXlqy92zZAuDja0OETK7A2zyatI2vC5Dm54KOdgDjp53qvWWfYt3sSfTn2ZIqdgxq+KjbKdxqYu6xeWXkcp1e2p8baWvYGc24vD3lZrDG2/2N5nlObDROSAXhMoBRRIZLozsBwOvG/uis6jFWqSWetuq24wyluWgEeyUFlxDjM8m7kXMV3M4HdZFFwysoAsep1oOrJ5wWma617HOSWh1tp4bS6xMZISsilgirNGVKtk0ZdQbWOtqCpyeWLR+TO6azUSQNqoc5EIyHDpchwyu2pGY8Rx663rvsPLpbxHNrK28mtjYRmdowWjiC5yM+RTrZRYtw+V6j9mWSvvDGu928oJOzEAKNh8V+jySXZo5F3hIJ1ICDQA205CtK2maupQuuK/ZojJVFqS9mNPCQ4awHCRWV42HI3B4UKsac1byepFScHdMDauwIMdd4smFxZ1ZeGHxDc/7tj1Gh5jW9JTrzoZS6UfNfKNalGrrlLyfwYbHYCSCQxTI0ciGzIwsR4+I6EaGvUhUjOOKLuick4uzIxSmOuAUohuAVrjrglaIbgFaIbgkVw1wSKIQSK4IBFAYAiuCgGFcMgCKRjIG1LYYeBVyTDAoitkzZmCaeVIV0MjWvxCqBdm8bAE+lLUmqcXJ7gGqx21osAP0fCBVIOWSU5SzsOOZjpp1+VhWBQx9OrnwXPPEzrHWeWSB7Pdo55sbh0d1kjeUGxCuO6SRxvrmW2nOkrxpfak4rO36KwoOLvd5f2PGFwuJxLFw0fdZ5o1JMUuVrDum5GpGmo8r004zhCyd+ef2Z4VJKKNBgolVN7D7OLJlSaQgFCBZBEjEKhsSB7oupBI55akkujLwXvy+NmCEZSZZ9mNoYQuRCd8MkjSTKT3iqlyrHTPcWIuLjUXNqhtMKsoXeWasvK/V18StOmlUwy6/k8k232hxGLYsxyRPYNEpta2gzH47cLnxr0owUUkll5l6VCFPTXiVMQsdePu3/nyqscmm+wvLNZFhKrxRKVLKdDcEqRfvKdOGh+lM3dZkopORPwHaXER3ztvVexytxcjQDMNba8deFTlCLyWpOeywk8laxd7N25G0pnkfcyKo3aMQEHgH0HztXTptQw2y3maezyXRhmWeHmlaB3mORpXAZGJHdGYdz7Lg24e9bh1jJRjJYdFz3r0A0pSwrM42LyZQpZgRcggXi8yDzFjrY2PCjgxAwtFqZYcbGIMXyHsMStjJD/uTqp+h1rK4ToSx0+9bn++svCqmsE9OO9c8DHbb2LLhJd3KAbjNHINY5U5Mp/hyr0aFeNaOKPet6FqQcHZlYyVYW4tkohuLZaIbgFaIbiyKI1wSK4NwSK4NwCKAwBFAZC2FcMgCKUYGuCPUVUmxgFEU0nYK36YB8TRuE/EBmP/AEhx61k27/F3rnxsK/xl2Ga2u5zsGANyeIvY9R40tdXVimy2wqxM7M7S3EqO2Y5JY3U34BWBK68iBrSqjjg48V7Bq5O6N4ME8OIaaNRLE2Z4zxSSJ1uoBHJhl58qX7kalJRbs/dfB5beCTg9xR7ehklQ75zIkczjvCy3ksQFA4e4x9flRQgtFqvT+y1GrbTImf0dSxxYgKJCqTDdshAupa6315i568xUdthio9Hdmizm1Vi5LeVsvY+VRvUImh7ySlVsVkF1IsCbgsB0I5ilhXi5We/PnnUpKpZWazRVQbLGVTOTE7alL2YFQTY+JsNONaMSnG+/3OdVqTUM1xJ06LKqnMSZdETcgKje4pfXqPHgKa2uQkG4u3Ap8JhCG9p9uykm5bjw9KWlFxsnxNU5pro8CZtyDJ3bcD/P76NSfQuDZVidyd2ex92SPHSNuo7NATclLaZW+6QdCeHLSsXTjJldo2a8W6Sz3mpghkmllxCqkbKbICBGMQbAAOy8BwAPA3F+tFyUYqOq8fAx4UkoSefoR42CWJYnPyKlGB0Nxyy2I4deVWaxaEZQZp/0VcXhjh5vh78MtrmJuo8Oo5jxtXnuTpVMce9cR4PFHBLT0PPcbg3ido5BldDlYePh1HMHmDXsQmpxUo6Mg04uzIjJVEdcUyUQ3FMtENwGWiMmLZaIyYthXDAEUAoBhQHQsigMgGFAZA0Aj1FWJMYBRQrJ2yMYcPPHMupicNb7S/EvqLj1pKtNVIOD3gTsyX212YEm3kfehmG9iYcCjaj99ZaTxwV9Vk+0FCWBuD3ehSbPRLtvQSFW6qGy3JIGp6capFO+EtUbt0T1vstjQcIYmRQiPmivmJ3JN2RieeZhbkL6aWrzdoouNXEnm9e3j4Hn16inG1tLZ+ORVdqRHBhzv2AzJnWMD2zuhtexsRZQTyHDU6VSFXPElp4WYaFOUp2Ml2cmvIHGnfzDwub1s1pl9ojbI1W08LJFjJpNmyssryM0+Cc+zxGY5zkF7N7x00YX0uL1hhFSpR+4t2Ulu3Z8O3TsKOqnJxefr3cSgnxuExEoGKMmGmzDeRlFVC4OkjMBow1B+0CdFNM/uQslpu/RSNN4bwz50NDDh8IF3kE0UjjTd75CiAj3yxAOjE6AE3A1ANOqlWXRlGy428jLKDVrspjsexVnlikcaIqyxmzc2cKe6vQcTztVlVvufgaE8rLRmj7QbAifdSZhklQSubMeAsVFh1BFY6VdtSg1oytDFB5cMjLY6CMSkgM44AWC+pN6WtXwTTZ7mzbLOVNIvuzrLNEYMTIywYZQyRXFnThY9bHlw7w6VCnUd+isyG27JKm8cFdsssXh1N5ljO5lYREurXSwykqxI7p0PEahuNxV6c2nhbzXD3PNnSdrPU0WzYFwu7ScgtJqTwsv4eQ14W0rLVk62Jw3GNNQmsSyZQ7c2euIkkw6kfpmEOWP/wCTBbMin7wUgg+NultNCq6cVU/1lr1Pe+zj4nVKd3h3rTrXD48DFSR16iZkuIdKa4biWWmCmJZaI1xbCiOKYVwyFsK4ZAEUBkLYUBkAwoDoG1AJIUVUkxiimQjGKKIrNDsnaUTQ/ouMvugSYZQMzQk6kEDUrfXT/S2WrSmpfcp671x/fPakrS32a3k+Hs5hLZlx+FU2IBLrmKniCupqL2md86UvACjV3tW7SVhJo1hkw8WIfESCJ3EhVgAVZDYFtT3VvfwpJxnijOUbK6Xr8iuKd3zqYB+9o2pMjoxPG0i2uT55jVaiupRN8crPnId2OYtIE53GnjepUJ3pvqBtsbK5tu0cf/m5h0fL8gB/Cn2V/wAMew8vacqjXOh1cazgLMkWIAFl30YkdR0EmjgeF7UHRgneN12ZeWnkBbVUSte/b86lqu1NnYTDpJLg1IkZo5N3mzoQF1AZtQQ1+OnDWsdSntEpu09M1f8ASPQ2VwrJXWff8ldtefZMuV8NiJIWOUWeGUrqLqSyrpp+6hTr1oL+RXXFHpUtlknaOfUzTbKhEuCZVljmMTEAo2awYaA8xqprNKqvvKSyT9iioOE1iVigfZF24a0+0dJ3PqdmpLAPi2S6MpVe9e1uTA6EHwI0qcbpFK1GEoO5oMVjY5MiwyJEEAGR7qNeVyMrC3LxoUk0m5Ju/PafL1thnTu5K592hgZ2Dm+WNSrMDmTLcHUj3SL+utU2WaircTyakHa1jFdp8W0cuGxak3cNh5SD8UdmjPiSjkX/APbFbaCV5Uno81789Y0YfcpW3of2giWVUxaAWm7swHATAXzfmGvmrdafZ24N0nu07P18Hn1l/t3Pt/fsUEiVrTJXIzrToZMSwphkxLCiOmKYURkLYUB0LYVwyFsKUZC2FAdA2oBuSAKoSY1RTCMaophGxqiuEbHKtcTbLDZEwjmR290Nlf8Au2BV/wDpY1GvFzg0td3bqvMEZJSzKntDs9oZJEPJwPlmqMGpxxLgbqMtEyLsacRYlJ/gZwzjo17sP3kefhUY07Npby1bpU2t6PQ+0oBxs7LqrSFlPIggEH60NkuqEE+B4+2P+eViJGlVbMtyL2nhvhAR8E2v5l0/wGpX6T7PT+z1vpMlja55yKDYyhwUPIaH7t7/AEbXyLVjTxJxPqorC1Lnn9HpPYAGKKfOpEbqFudAZVNgB1Iu1+lZKsb4UtU/I0V4qcoJa+xrdgYJJDmOtuP+tR2qrKCsjTtVWVKKiiy2ps1MhZRYis9CvLFZmbZ9pk5WZhMZELvLa27ux6ZuR8Ln9xr1Yu3QNe1LJQ4mXwkr59cynNvUY5lVyA2hItdTmNa1aSPI22EYrLsIHaSdnwAZhZv+IIQOgMM+g+QrprDVjbh7o86jFKckuBabEl3mz5VOuTdyL4HeKn7nNUqq1aL43Xlf2PM2lWUu71XyVsqVoTMCZFkSnTHTI7rTDJkdxTFExTCmGTFMK4dC2FAdCyKAyFsKA6BtQCSFFOiTGqKYRjUFEmx6CuEY5BXE2PRaUm2WnaaFXVHfUvCjMNRmfdAnh1N6xUMnKPW/C5rhJ4r87jGIyXBQALqZluzKFW7FhfUGwP8AJtRcsKvuPQs3lLXcbLY+KGIgSS92UCKTzA7p9VFvymhGS3aar38/U8bbqTpzvzz8FpElBswXJP6GJkaE8JVyjS9m4qbedvQmoTlh6XA07HWdOqmt5R7P2TBgDvMUVnnF8uHVrwx8vaMPfa3wjuj73LP9pzk5Rdo8d/69T7KO0SqLBT738F9i8fLJZgSVygpYHKycsoGg8v5KTShC8D0vp6jB2lqans7tjd2iWxIGaZuNjzUeXDzvWCpSxq8tTbtNFVV9x9iXPHXsLTHdoEeB2jGYqSLakZRa508D9KjCjhle5np7G6dWKmzHCYMGLWVXkjzoeFgW09c2nl8/Shd2lbOzH22pmlHVJ2fPmUTNvHa8hljdgUtcBWvYDXUaE6W4VvprK6yPE2qWBWtZlT239nBh4MtmldsQ45AIN2lvPM/ypE8dbLRZe5l2XSUmWPZ+MpgZCf1jRxr42beH/B9RVqzvViuF37e55W2SVpdy87+xGlWqpnnJkSRaoh0yLIKdDpkZxTlEJYUR0KYUR0KYVw6AIoDIW1KOga4JIWmRJjVFEmxyCmEY5BXE2PRaBNkmNaViMd2mmKw4aS3daIqeJGeNyOVjoN21Yo5Tmuv1X9nobPHEk+r0yM1j8VJdiGZYpo5PZKxEauAQ6ZRpYcvMGozet+HPyehTpxyy0a8NxK7DYzLNumPcm7h6An3T6G31paUug+rMn9Qofcgb+NOo16VRs+UYrtDtgYJDGn/MMPaN/ZA/APHqfTzjCP3Xil+K06+v48T3dh2LDm9d/V1fPh2+dT7RZ2JJJNJXrXyR9Ts1NQR6NsvGLAsalFd1QyZmNhDAFK5b/esDc8LnrU5Q6Dzsvckm5tu+rS7WU8e2QqlIicpADSG4aQdLclvbTjpr0GKpLFktD6GErtSl4cP2S9m7fkhcMhvqCVN7H1HA6mup03LJC7TgqxtI0Ek0WJUCCFldjmZLG2frcH1AH0rdBSp5zZ85WqThLOVysmx2CwIcFlnxC29kGLRxsL2zsNLjXujXkStUTnWeWS4/HPiZ5wqVWnNZGe72PxKZrs7Aa6WGYkgADgLFRboB0rYlCjBtbiFSTgmlzuNJtEIAsUX9VCCqn7bfG/qQPQCs9K7vKWr5SPn9orY52Wi5b53FTMtaUSTIUoqiKJkSQVRFEyO4pkUQhxTFEKYUR0KYVw6FmgMhbUB0DQCSFookxy0wjHIKJNj0FcTZIjFAmyTGKRiMm4jDb/BSxfHA36VF1IsEmX9nI35DWSr0akZccn6r3Xea9jqWvHv9n7Mw5BtbiR7RR99B3h+aP5lBUZxsz24256/h+ojANu5RY8GFj1HEH5WqVB2nYrVjigextiliQ4pvsq0Q+1Kyhr+S3v52oNOVqa7+xZeZ81S2a+0SluTy7Xn5a9tjyvbeOaVyzEkk3qteWGOFH02zUsKB2HhwW3ri6Rm6jjncWI05gXBPoOdY6cMbz0NdSTSwreW23tolRuQbu5G+N7+6fcHhnzHzXyo7RLJR7ztkWeLctOewrMPiDWeEMTPQdWxsezOyGmOdjljQZnc+6ora7Ul1s8zadsf4oj9rO1DKDhsJeGADK7jSabrmYe6v3R6k1OdNpKU835IXZoR/N5sxSydxvxIB65v9Kak27lqjzXeb/wDo/VTPJzcQyrH4FYyAfpWjar/bXC69Twtqba7n42ZYzCij5hMgTCrIomQZRVEVTIktURVEVxToohD0xRCmojoU1cOhbUB0LagMgKAxJSiiTHLTE2OSiIyQlAmyRGKDEZKjFIxGWGBlMbhwL5TqDwZSLMp8CCR61GpFSi4sEZOMlJGc7Q7L3Mx3eqPaWA9eag+PFSOpqF8cbvVa9p9Bs01OPOhRzYbK4I93TL+E95PobflrI+jUTPShG8Wnzx56zV7fxztDh0ucow4sPzuP4VpjaLk+v2Rio0Ok2ZWPDNK+UG3FmY6hEHFj/OpIHOsdWWJnpwg0XkLiJFZVsTpAnEhF1LnxuePMyeFUhlaK3+n7Frq3R8e/nyM/izdzrcDug9QNL+up9ahU6cmylPKKLbs1sp8RMqKL3NXpxUIucjPtO0YInp+3yuGwW6i0TOqk8C5Aa7HzqdFOdXFLWx89su1PaKk2tE1bzz7/AE7zyXbDXN61bTHo3PfoSysRcHqEHWa58lAP8TWejkr9fomNVevZ6mx/ouctixfmkl/2GvVtof8A83h6nnbUliS7fRl/Lw9Koj46DyRAmqiLIhTVVFokOWqIrEjSU6KoQ9MOhLUSiFNXDoW1AZC2pR0DQCSFoomxyUyJselMIyRHQEZJjFKxWSoqRi2J+HS9SkwYbk7GbN38BX44ryRnnbiw/wA3oetZJTwyvueT9vg9HYJYZYWZXE7Ouug4cBbkczKPQiVfzCs1d2PqKFPny+GWG1NmOcPAbWKq6W1ubMrADx75ppT17haUFjkusVh9i7sGN7hRZ8W4sbW92IW8dPFj0ArPG+ptsqcMe/cV+1FIfOwUXU7sKcyIq97ID5CI9dT1rZG2bXDzPKd5ePPuU+BwDSMFUE3roUt7Gq1lBXZ612Y2IMHFqPbOO91RenmedQq1MbstEfIfVtvcm6cX2/Hz4HO1y3wbeEiH6NTbP/lXY/Yn9Gf593ueT7SFbayvE+ppSIkIso/BO3zQr/lrHBWj4+yKzl0vD5Nt/RclpWk+xh5m/wDrarbQv4FHi16nl7ZUs2+Ck/Jl1MadHyUSBMaqi8SFLVEWiRJKoisSM9OiqEPTFEJaiUQpqA6FtQHQtqAyAoDElaKJMelMibHJRFZIjrhCTHSsFiZCKmwWLfAR1mqMrGBqNl4fUEcq82tPcbKdPO4vavZdkkuo7jnRgCcoYgre3R1UnwJrN/6FUh1o+p2OcXGz1XPmr94EOxymFLlCXjm9gOJDsCL+JGnqB0oY02o9X9GzBF7Ra+TWfdz4Gd2uhhO4X9XdpTxBmsRwPHLcgD8R50ac8Tvzyzq0Pu9Pdu7CCNky4kiNEsC2tuFhmAHgAD5ceFegnGCvI8StONN3NXsXYEWEAIs8v2uKofu9T4/96jOq6mWiPk9v+pttxpvv+Pnw4lmTSnzzKXtc9sG3jIv7mq2zr+Vdh7X0b/btXueU43ga9Ga6J9NB5kRRZfKD/FMP4NWOMbpLnUrKWff7G97BrkimbnuSv7TKv8TVdpX4R6/RXPD2+paM31W8bL3J0xoo8CJBmNVRaJDlNUSLRIkhp0WiR3NOiqEPRKIS1EdC2oDoUxoDoU1KOgb0BiUlMiLHJTIRj0oiskJXC2JMdKwWJuHqchki+2aKxVTVTibPYcQJF+HOvI2mVkb6UDUYOTNmub97h0HSvNqK1j0pxwpDnUAXsO7qBoAD/JpE3cVNtmD2lsaMSPJIckbSOyk+9IblrKOJ0+WXzr1KVVRikldno1a0pQUY62Xduz53gbFnzxsyRiKEnLGP1jgXzMx8+Q0GU8eNPm2nLU+W+tLA1Tvd7/ZDpDVUfJVYii1PYyyRTdq0LYR7fC6N6WYH+FWoZVF2P2PW+kStKS7Pc8nxr2uK31HZH1EMwQPfHSGMfJor/wAanBadx0np2v3N12U0wjt9p0T0szH6qtCvnUiup+x4H1GVotcWvd+xImaikeVEhStVUi0UQ5WqiLxRFkNMiqI7mnRVCXNEohTGuHQpjQHQpjQY6FsaUdA0BiWtMiDHJTIVjkNEUfGa4FiTGaVnWJkBqchki92c9ZKqNVM1+ypdNPeF2UX0LWIAPhr9K8mvE9LZpJOz3ltgMdu2Ga/urm4j3m4m/A2IPoay1aeJZc2PZlBVY5dfki2xW0o0IUkEk8LjhzP89KywoylmZqezzkroz2N23hpC0MqJYNJGBcXHFGsRqt9RWunQlbFFhq0atPpxfB+4hUjWMLF7kahbH3gOp6+dXje/SPmPqMZyk6j3kOR60RR89VQlnqljLJCZUEitG3CVSl+hPun5gel6OlpLdmX2Or9usr6PLnvseQ7QwLvPuVBz5iCLElQLliR4AE+lb6uaVj7ClUUYYmLCe0JPdEofLfQWN8t/C9qsoWVibll2G52OuXBRjgTJIWHQgILHxGvzrPPOq+xe54X1Bttdr9gJmp0jDFEOVqokXiiJI1USLRRGdqZIskIc0xRIS5olEhLGuHQsmgOhbGlY6FtSsZA3oDEtaZEGOU0yFHIaYUehrjiRGaVnEuJqRjItcFLas84loM0Wz8XasFWnc1QnYtZMTfrchhcJewIvlJ5d7UGseBrI9XZ9oy8N/n4FbtHaLPGkx99FAcXvmXUXHnY+uvOh9uyaR7eyTi3KCMh2pxTJNnB7sqLIp5Hk31BP5hWaE5QldFZWthfPOhM7NdpCxCsbsvC/xLzU+lenFRqxuj5n6hs6i21ozVYhgDp7pAZT90i4/nwroZo+K2mlgm4iGeqJGJoS706RNxM12hwRTEDEKDkxsZhLra8eJuAQegY2Pk1VpS/1/wCfTd4adx9Ns1X7tBcfda/PYymjhwIYI+8n3bOxdNELMR3LOBdRbiDzPHnqjGo80rdv6KTnPDk7Gk/8RxQruhBBuiQ2UxqzAsoIJPG9iNdOI61meyym8WJ37TNaTVmk+1XFSYjDTe77Bm905i0JPRr3K+evlTKNSGufqZ5UIPRW9OebFXi0ZGKuMrLxH88R41pg1JXRLA07MgyNVEisUR3amKpCGNMUSFMa4dIWxrh0LY0o6FsaDGQsmkY6BvShsTFp0QY1TTIVjUNMKPQ1xxIQ0GciTE1KxkTYJLVKSGRaYbE2rPOBVSLbDY63j1HWs06Vx41GndEbaJ3eGje+YJminsLXDEtcD1uPFaioPE4vtXPOp6+x7Z/LiRlNte0wzLxkwj5geOaB9Dbr8J8AlefONpH0Vd3SmuefczWz8UUkDA8DWzY3aVjytqWODR61h8QHw8LjmrJ+y1/81aVG05Lv58D4f6jC00+7w/sFpKokeVKIlnpkibQvfjK0ciiSGS2eMm17cGU/Cw5H94rnC7Uk7NaPncX2etKi8tHqvftK/aexUMRdX3ifDMV9rGbaLKBqfPXqCdRVKVeSlhas+G7tXPaerGopLFF5c5NGF2oHXU3zxAK445ovhbxtf5MOQNaKzw9OOjN1GzyIsGOZdL3U8KEavEadFPM1WCxP6ThyDrLhhdTzaG+qn8JNx4Fq62Cd1pL1/engYKtPdzzvIEjVoRGKI7mmKpCWNEdIWxrh0LY0B0AxoDIWTSsZC2NIx0DShJimnRBjVNMhRimmAOQ0QD0agcSI3pWhiVE9I0ElRS0jQSZFPUnEDZPw0gkDQubJMuS54K/wN89PJjUKsLLEtV6bx6VRxkZQExSFJQfZkwTKeLQtdbemq+Vqw7TTV8S0Z9hsVdVaWB8/0zL4mExSNGTcoxF/tDk3kRY+tSpuzuQnwZ6B2Px+8wzRnjC4cfhayt9Qnzr0nnJS4q3hyz5b6tR3886FsZKex4LiKd6ZIRxI7vTpAwn2Exu6Y3GaNxllT7aHp0I4g9RQqUsay1Wj6y9Gf25dW8z/AGh2cY5AFIdGGbCyW7ssbXvG31FuRuOej05qcXiXU1wfPyetTl188TITRBTlHuPrGTxU81PiL2+R51BrC8LN6liV9+8tuyWPEWIUSe4bpIOqMMrD5E1VXnBx37u0zbTHLEiw2lhjDK8TalGtfky8VYeBBB9a1UpqcVJbzE42diCxqoyQljXDoWxrh0ATQGQDGgMhZNIx0AxpGMgaUJKBpyDQxTToDGqaIo1TTAHK1ccORqASRG9K0EkRyUjQSTHJStAJKSUjQrQHaWESxrixqy+xxY5kEd2T1A/aQ1hlTten3r3Xd6NHq/T9pcZLnm5kNtR5lWX4l9hL4sASjeqgjyQVhaws9qo7yut+ZO7E4zJiAhNllBiPTvaA+hsfStlKd4NcM/A8r6hRx02bFnrakfKOApnpkhMAh3pkgYSPI9OkHCFHLHKhw05Aic3jkP6iQ/F+A8CPI8tZ1INP7kNd64r5W7wNNGbXRfdzwf7MvtvZzxs8cos66yc7/ZmXrx16g35khJKNSKtpu+D06U+fb4KQ5gbn304/eHIipRk0+tF2k11M1smI/SsKs41lw+WGbq0R/q39D3D5pWqk1GdlpLNdu9e/iefKFujw9P0VLGtQEhTGuGSAJrhxZNKMAxpWMgCaVjIWxpGMjl6W4SSpp0SYxTTJiWGKaZAsMVqYA1WogGq9AI9HoBHo9Bo4fHJSWDYkI9CwLFjs6ZblZNYpVMco490/EPEEA+njWetC6utVmuevQeF4u5RYzZZR3w7/ABeyvyDDvRP5aDXoD1rBVipLEt59DQnjpp8OWUUMLIwNirKfUEGs9Kphlc0ToqUbHoLuJAJRwlUSeRPvD0bMPSvVpS6NuHPofJ7RszhNpkaXSroySpEV3qiRPAR3emSOwkeR6YKiPRhiUEDkCZP+UlNuP9i1+Knlfhe3A6Z6kMDc1o9V7/Pj26Kcnzv6vgyuNwpVtFKsCVCnTK3xRG/Lmp/je05wbzWvqjbCaa6uc/kLYO0Rh5ruC2HlBjmTgTG2jDwI4joR4Uid1Zdq6nz5BqQurrVeZM2lhTDI0ZIa1irjhIhAZHHgVIPrW+nPHFS5vvRltYhMacKQBNKMATQbGQtjSNjoAmlbGQBNTbGQN6W4SSrU6ZJoMNTpitBq1OmLYarUbgsMVqIBitROsOVqAbDUeuDYej0obEmFr0rHUS0wqXqEpGiFIt8Vs3fxB7d6MCJ/FP1behGXytXnzklJrjn8/J6Wy3hKxQ7R2USRJbVtH/vBxPqNfPNWGplI9ulTyw+HZ+vgn7DW8bRnjGcy/hOhHobftGtmzVb5Hk/Utks1NHcVHavRhI8KpRKqbStMTLKmRXensTwEd2pgYSPI1E6xIx1sRGZG1kQBcTzaSO4CTDqwNgeun2jWVwwPCtN3x7r9FoSs783/AGZyaPUq3vD3vvDk49LHxGvW8Zx389pqi+fYtIZjNhsjf12D0B5vhWbT9h2+UnhT0Z2lZ7/X9r06yc48OePz4kEmtdydhZNLcZIBjStjJAE0rYyQsmptjpAMalKQyQN6TEGw8GqKRJoYpqikLYMNTqQrQxWpkwWDDU1wWGBqNzrDVauuGw1XoXGSHI9AdInYU0kmXhA0GzlvWSozfSpm37MYIOxUi6NGyv0seH1ArydsqYY333yNc4YIYt+4kYvs3xzC6sLPYahhoHHjwPqRWf70Zq3PO43UtqjZJarT456jKz4A4bEWbQBijnkVOhPyN6pSlZprea68I7RQvHtIu0o7EjmCQa9mlK58zVpGexdboHn1KZXu1VRmcBDtTCOIh2rgYT7C4sxOHADWuGU8HQizKfAgkUk44lY6wG3MCFyyRElCu8hbgzQk21+8jd0/6Csrbfbv7f3qVpO3Rlz/AGRsFLb2yrcw6TR3sHha6vbwIJHgSLcdJtJac/1qUf8Ay9+naBi48jlQcw4q32kIureoIPrWpSurk7EcmubCkLZqRyHSALVNyGSFsam5DJC2NRlIdI5ekxBsPDVRSJNBhqopCtBhqopC2DDU6kCwwNTYgWDDUcR1hitRuGwxWrrjpEnDhmNlVmPRQWPyFByS1HSNNsDs7iZ2yhVjAFy0hKgD0BN/CslfaoU1d59heE4o12F2Vh8Po8hxDjkPZx39LsfpWGVapU0WFeL+DXSquTtDxNNsme+U3KJmtlAEajnfx5a+fSsFaOts34noYOi1q/E1AIIvpY/KvNsYLNM897Zkbxrm569RXow/xxPo9h/wozeOnzIr/aWx/EvdP7gfWvY2WV4nkbTTwzcTN4x69KB5dWJWyPV0Y5ROYaMSOELZAbktlL2ABY2Uak2HAUs54Y3sSkrI0R7N4ONAZ8VMzMgkIjiVcsbDMh1JNyCDw51iW1VpvoRXDN+PAg6iTtYLCwbPjYCOSzaEPJCZpfD3rInnlBFqSUq0vy8E7LyzfiJKdS10rF1i9m4fFwCM4jfypmeNmY58jKuZO7xHdFh941nUp053w2W+3r55kI1pI88xsO4SRo4VjjbIryB5JQQTmXKWtluQLgjh9dX4tYvA3Rn91pXv5FZFIJYio9+AEr1aC97eak38ielGnPnnw8C0o2fb6kUtTuRyQstU3IawBapOYyQBapOQyQBNSchkgc1JiDYcDVFIm0GGqqkLYMNTqQtgw1UUgWDDU2I6wYamxHWDV6OINhivXYh0i02VOtmUgFyDluAb6cLXGbUcCba+FSqXdrDWLyPtW8Me6y7sHvG/czkkcADwt4/6VnkoXxSRSnsuOV7889RH/wCONI2ZiW8+HyrLOtwPe2WgoKxf7O24yrbTiDqbgeVZpVHuPThCN7mgj7UEoFY5QBYEXKjzB158fpSRlHFdo57LFPEin2xjSUJcgjTdt9q51ynmLXqk2rXOU44rR7ymjxF8Ox+xOAPzo1//AMxW7YXz4fJ5e2P+Tu9P7KTFTV60WeXURBd6riMkoiWkrsRNxH4zHmaNVeRlmjGVZSWYSJyDEXYEDQGxuAOFtc06bV8G8mopSuVeHwCXu+IjS3MJOx+iVnjQks5e3yUnV/5RfRRsFzQ4gTZbHOjOJE10zKwDAX6i1aozi+i14mCaad5LLyE4/ary2klLZVO6xEICqjK4ILoFsL2XnwKrr0R00k4vufPApTgo/jvz/Rn42bDzX0YxvY/Zdef5WU/I1mTs8zY+lHIZtPD7qVkFyujRk/FGwDIfPKRfxvRctzFj0kmQy1Tcx0gC1Scw2ALVJyGSBJqTkNY5elxHWGhqqpCWCDVRSFaCDU6kCwYaqKQLBBqZSBYMPTYg2DD0cQbBq9HEOkMV67EUSJmGxrp7rso6BiB8qVtMrGKepYQ46/vLG3nGlz62vU5Qi9UbKba0b8Szw+PUfq4v2f5NT+zDga41JcWSRjo/7NPnJ/upf/PT4FvvT/6fl8CJsXF/ZR/tS/76ZbNTElWn/wBPy+CBisfcZQFRAbhFFhfqb6k+ZrVTjGGhjm7u71KyWa9XUjLNEdpKbGQkhTSV2Mk0JZ6XGI0LZ6DmLY5HiGRgyMVZeDA2IqcpXOwlgm2kbSeFWJ4umVSbcCyEZSfLL60PvSW+/PH+yToL/V29BG8weYu5xkhJzFd3CmY/izm3yqTqRWaj5/ophqWtdLuZG2ttEzyZ8ojUIscaA3CIosBfmeZPU8uFQc3dt7x4QUYqKIBapuY6QJapuQ1gSam5BsCWqbkGxy9DEGw0GqKQlgg1OpC2Og06kCwQanUgWCDUymdYINTYzrBB6OIZIIPRxDJDVko4iiQxZK7EVSHRzWoYi0SRHiq7EWjIaMZXYh8QDYumUgNiXnvTqZGQlpabGSaFNLRxkmhbSV2Mm0KaSlcxGgGekcxbAF6RzOsAXqbmdYEtSOYbA5qm5hsCTU3INgSaRyDY4TSOQbHL0rYT69Lc4aKshDop0AIU6AzopgBU5x2icEKYZBCuGQYolEGtcUQwVxVBrXFEFRGPjRAwWphGA1FE2KauJsWa4mwDSiAGkYADSMAJpGccNIwg0jCcNIzgaRjHKVnHKUJylOP/2Q=="/>
          <p:cNvSpPr>
            <a:spLocks noChangeAspect="1" noChangeArrowheads="1"/>
          </p:cNvSpPr>
          <p:nvPr/>
        </p:nvSpPr>
        <p:spPr bwMode="auto">
          <a:xfrm>
            <a:off x="1679576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data:image/jpeg;base64,/9j/4AAQSkZJRgABAQAAAQABAAD/2wCEAAkGBxAQEBUQDxAPDw8PEBUQDw8VDxAPDw8QGBUWFhUVFRYYHSggGBonGxUVITEhJSorLi4uFyA1OjMsNygtLisBCgoKDg0OGhAQGi0lHyUtLS0tLS0tLS0tMCstLS0tLSsvLS0tLS0vLystLSsrLy8tLS0tLS8tLS0tLSswLSstLf/AABEIAOEA4QMBEQACEQEDEQH/xAAbAAACAwEBAQAAAAAAAAAAAAACAwQFBgEHAP/EAEcQAAIBAgMFBQUEBggEBwAAAAECAwARBBIhBRMxQVEGImFxgSMyQpGhUmJyghRDkrHB8AczU3OywtHSFTSi8RYkRGNko7P/xAAaAQADAQEBAQAAAAAAAAAAAAABAgMEAAUG/8QAMxEAAgECAwQJBAIDAQEAAAAAAAECAxESITEEQVHwImFxgZGhscHRBRMy4SPxM0JSFCT/2gAMAwEAAhEDEQA/APJwK+xUTz7hBadRFuEFp1EFwgtHCC4WWjhBc6FrsILnctdYFwgtdYFyXgtlYicXgw884BsTHDJKAfEqDapynCH5SS7XYKjJ52HYrYeLiBaXC4mJRqXfDyog/MRahGrTk7Rkn3o7DLgQgtVsJc7lrrAudy0bHXPstdYFz7LXHXPstdYNz7LXHXOZaJ1zmWuDc5lo2OucK11jrnCtdYNwStdhDcErQwjXBIoOIbgkUjiG4BFTcRrgkVNxDc5alwhGgVsURGwwtOoi3CC02EFwgtGwLhBaFhWwgtCwLmp7P9jWmRcRinOGwrC6aXnnHVFOgX7x9Aax1tqSk4U1eXku349AzcaavPwNGv8AwjCDuYSOVwPfnY4gnxyt3PkorP8Ab2io+lNpdWX78yH/AK3pCPuUu1+20rnKr5UGiqO6qjoANBWinstOmJ9upUzkyvw3a+dDdZXB8GIqsqNKSs0Mtna0ZPXbWDxemMgTOf8A1EVoZwepIFn/ADA1L7E4f4pdzzX67hsdSP5K68/E5i+xrMu8wEoxicd1YJilH4L2f8pufs0FtWF2qrD17v13+I0XGf4vPg9TNPEQSrAqymzKQQVI4gg8DWxZq6FeRzJXWBc+y1wbnMtcdc5lrrBucy1x1zhWiG4Nq465wiiG5y1ENwSK4NwSKNg3BIoWDcEilaGTAIpGhrgEVJxGQNqXCEcBWxRJ3DAprChgURWwgKALhAV1hbmn7GbHikZsViwDhcObbs8MRNa4j/CBYt5gfFWLa6slanT/ACe/guPx+g41TWN9y6yw7Q9qXnkIXUnRVHAcgB05CkobNGnGxlcZVHikRY+zE04vJLkJAbIFLHKeZPwi3xEWHlc0066Wg8ZKOiHP/R9ht5unxzxO6ZonyxzwyN9jMliGuRy+dY5VJuOKMW+O59tn8lo7VG+du5NldjuyUYXDpGZ0fOY8diGG9iRzYLkRbaXB58xTr7mbTT4LQMdqi73XYRJuyOIVsUEfMMEFcFlaIzxtfvKLHXT3fHjTKtJYesdVqcknxG4KfFYIRyyK8ccwDRubBXuLi1ibG3I2rQp06t43I1KKn+OpusDtfC41bYyCKclbZyoE4HDSQWb0vWOps9Sk70pNengTjXlHozzRWbe7DgIcRgGM0Si7wnvSoOq82HgdfFtbUo7d0sFZWfHdzzkVwKavDnnlsxeWvRI3OFK4NwStcG5wrROuCVrg3BK1wbgkUQ3BIohucIrg3BIohAIrggkUBgCKVoZMAiptDIG1LYI4CtJNhgURWwwKIo6CBnYKis7HgqqWY+QGtBtRV27HWb0LKPs9izYbhlLEAB2SIkngLORUntNL/rwz9BXlqy92zZAuDja0OETK7A2zyatI2vC5Dm54KOdgDjp53qvWWfYt3sSfTn2ZIqdgxq+KjbKdxqYu6xeWXkcp1e2p8baWvYGc24vD3lZrDG2/2N5nlObDROSAXhMoBRRIZLozsBwOvG/uis6jFWqSWetuq24wyluWgEeyUFlxDjM8m7kXMV3M4HdZFFwysoAsep1oOrJ5wWma617HOSWh1tp4bS6xMZISsilgirNGVKtk0ZdQbWOtqCpyeWLR+TO6azUSQNqoc5EIyHDpchwyu2pGY8Rx663rvsPLpbxHNrK28mtjYRmdowWjiC5yM+RTrZRYtw+V6j9mWSvvDGu928oJOzEAKNh8V+jySXZo5F3hIJ1ICDQA205CtK2maupQuuK/ZojJVFqS9mNPCQ4awHCRWV42HI3B4UKsac1byepFScHdMDauwIMdd4smFxZ1ZeGHxDc/7tj1Gh5jW9JTrzoZS6UfNfKNalGrrlLyfwYbHYCSCQxTI0ciGzIwsR4+I6EaGvUhUjOOKLuick4uzIxSmOuAUohuAVrjrglaIbgFaIbgkVw1wSKIQSK4IBFAYAiuCgGFcMgCKRjIG1LYYeBVyTDAoitkzZmCaeVIV0MjWvxCqBdm8bAE+lLUmqcXJ7gGqx21osAP0fCBVIOWSU5SzsOOZjpp1+VhWBQx9OrnwXPPEzrHWeWSB7Pdo55sbh0d1kjeUGxCuO6SRxvrmW2nOkrxpfak4rO36KwoOLvd5f2PGFwuJxLFw0fdZ5o1JMUuVrDum5GpGmo8r004zhCyd+ef2Z4VJKKNBgolVN7D7OLJlSaQgFCBZBEjEKhsSB7oupBI55akkujLwXvy+NmCEZSZZ9mNoYQuRCd8MkjSTKT3iqlyrHTPcWIuLjUXNqhtMKsoXeWasvK/V18StOmlUwy6/k8k232hxGLYsxyRPYNEpta2gzH47cLnxr0owUUkll5l6VCFPTXiVMQsdePu3/nyqscmm+wvLNZFhKrxRKVLKdDcEqRfvKdOGh+lM3dZkopORPwHaXER3ztvVexytxcjQDMNba8deFTlCLyWpOeywk8laxd7N25G0pnkfcyKo3aMQEHgH0HztXTptQw2y3maezyXRhmWeHmlaB3mORpXAZGJHdGYdz7Lg24e9bh1jJRjJYdFz3r0A0pSwrM42LyZQpZgRcggXi8yDzFjrY2PCjgxAwtFqZYcbGIMXyHsMStjJD/uTqp+h1rK4ToSx0+9bn++svCqmsE9OO9c8DHbb2LLhJd3KAbjNHINY5U5Mp/hyr0aFeNaOKPet6FqQcHZlYyVYW4tkohuLZaIbgFaIbiyKI1wSK4NwSK4NwCKAwBFAZC2FcMgCKUYGuCPUVUmxgFEU0nYK36YB8TRuE/EBmP/AEhx61k27/F3rnxsK/xl2Ga2u5zsGANyeIvY9R40tdXVimy2wqxM7M7S3EqO2Y5JY3U34BWBK68iBrSqjjg48V7Bq5O6N4ME8OIaaNRLE2Z4zxSSJ1uoBHJhl58qX7kalJRbs/dfB5beCTg9xR7ehklQ75zIkczjvCy3ksQFA4e4x9flRQgtFqvT+y1GrbTImf0dSxxYgKJCqTDdshAupa6315i568xUdthio9Hdmizm1Vi5LeVsvY+VRvUImh7ySlVsVkF1IsCbgsB0I5ilhXi5We/PnnUpKpZWazRVQbLGVTOTE7alL2YFQTY+JsNONaMSnG+/3OdVqTUM1xJ06LKqnMSZdETcgKje4pfXqPHgKa2uQkG4u3Ap8JhCG9p9uykm5bjw9KWlFxsnxNU5pro8CZtyDJ3bcD/P76NSfQuDZVidyd2ex92SPHSNuo7NATclLaZW+6QdCeHLSsXTjJldo2a8W6Sz3mpghkmllxCqkbKbICBGMQbAAOy8BwAPA3F+tFyUYqOq8fAx4UkoSefoR42CWJYnPyKlGB0Nxyy2I4deVWaxaEZQZp/0VcXhjh5vh78MtrmJuo8Oo5jxtXnuTpVMce9cR4PFHBLT0PPcbg3ido5BldDlYePh1HMHmDXsQmpxUo6Mg04uzIjJVEdcUyUQ3FMtENwGWiMmLZaIyYthXDAEUAoBhQHQsigMgGFAZA0Aj1FWJMYBRQrJ2yMYcPPHMupicNb7S/EvqLj1pKtNVIOD3gTsyX212YEm3kfehmG9iYcCjaj99ZaTxwV9Vk+0FCWBuD3ehSbPRLtvQSFW6qGy3JIGp6capFO+EtUbt0T1vstjQcIYmRQiPmivmJ3JN2RieeZhbkL6aWrzdoouNXEnm9e3j4Hn16inG1tLZ+ORVdqRHBhzv2AzJnWMD2zuhtexsRZQTyHDU6VSFXPElp4WYaFOUp2Ml2cmvIHGnfzDwub1s1pl9ojbI1W08LJFjJpNmyssryM0+Cc+zxGY5zkF7N7x00YX0uL1hhFSpR+4t2Ulu3Z8O3TsKOqnJxefr3cSgnxuExEoGKMmGmzDeRlFVC4OkjMBow1B+0CdFNM/uQslpu/RSNN4bwz50NDDh8IF3kE0UjjTd75CiAj3yxAOjE6AE3A1ANOqlWXRlGy428jLKDVrspjsexVnlikcaIqyxmzc2cKe6vQcTztVlVvufgaE8rLRmj7QbAifdSZhklQSubMeAsVFh1BFY6VdtSg1oytDFB5cMjLY6CMSkgM44AWC+pN6WtXwTTZ7mzbLOVNIvuzrLNEYMTIywYZQyRXFnThY9bHlw7w6VCnUd+isyG27JKm8cFdsssXh1N5ljO5lYREurXSwykqxI7p0PEahuNxV6c2nhbzXD3PNnSdrPU0WzYFwu7ScgtJqTwsv4eQ14W0rLVk62Jw3GNNQmsSyZQ7c2euIkkw6kfpmEOWP/wCTBbMin7wUgg+NultNCq6cVU/1lr1Pe+zj4nVKd3h3rTrXD48DFSR16iZkuIdKa4biWWmCmJZaI1xbCiOKYVwyFsK4ZAEUBkLYUBkAwoDoG1AJIUVUkxiimQjGKKIrNDsnaUTQ/ouMvugSYZQMzQk6kEDUrfXT/S2WrSmpfcp671x/fPakrS32a3k+Hs5hLZlx+FU2IBLrmKniCupqL2md86UvACjV3tW7SVhJo1hkw8WIfESCJ3EhVgAVZDYFtT3VvfwpJxnijOUbK6Xr8iuKd3zqYB+9o2pMjoxPG0i2uT55jVaiupRN8crPnId2OYtIE53GnjepUJ3pvqBtsbK5tu0cf/m5h0fL8gB/Cn2V/wAMew8vacqjXOh1cazgLMkWIAFl30YkdR0EmjgeF7UHRgneN12ZeWnkBbVUSte/b86lqu1NnYTDpJLg1IkZo5N3mzoQF1AZtQQ1+OnDWsdSntEpu09M1f8ASPQ2VwrJXWff8ldtefZMuV8NiJIWOUWeGUrqLqSyrpp+6hTr1oL+RXXFHpUtlknaOfUzTbKhEuCZVljmMTEAo2awYaA8xqprNKqvvKSyT9iioOE1iVigfZF24a0+0dJ3PqdmpLAPi2S6MpVe9e1uTA6EHwI0qcbpFK1GEoO5oMVjY5MiwyJEEAGR7qNeVyMrC3LxoUk0m5Ju/PafL1thnTu5K592hgZ2Dm+WNSrMDmTLcHUj3SL+utU2WaircTyakHa1jFdp8W0cuGxak3cNh5SD8UdmjPiSjkX/APbFbaCV5Uno81789Y0YfcpW3of2giWVUxaAWm7swHATAXzfmGvmrdafZ24N0nu07P18Hn1l/t3Pt/fsUEiVrTJXIzrToZMSwphkxLCiOmKYURkLYUB0LYVwyFsKUZC2FAdA2oBuSAKoSY1RTCMaophGxqiuEbHKtcTbLDZEwjmR290Nlf8Au2BV/wDpY1GvFzg0td3bqvMEZJSzKntDs9oZJEPJwPlmqMGpxxLgbqMtEyLsacRYlJ/gZwzjo17sP3kefhUY07Npby1bpU2t6PQ+0oBxs7LqrSFlPIggEH60NkuqEE+B4+2P+eViJGlVbMtyL2nhvhAR8E2v5l0/wGpX6T7PT+z1vpMlja55yKDYyhwUPIaH7t7/AEbXyLVjTxJxPqorC1Lnn9HpPYAGKKfOpEbqFudAZVNgB1Iu1+lZKsb4UtU/I0V4qcoJa+xrdgYJJDmOtuP+tR2qrKCsjTtVWVKKiiy2ps1MhZRYis9CvLFZmbZ9pk5WZhMZELvLa27ux6ZuR8Ln9xr1Yu3QNe1LJQ4mXwkr59cynNvUY5lVyA2hItdTmNa1aSPI22EYrLsIHaSdnwAZhZv+IIQOgMM+g+QrprDVjbh7o86jFKckuBabEl3mz5VOuTdyL4HeKn7nNUqq1aL43Xlf2PM2lWUu71XyVsqVoTMCZFkSnTHTI7rTDJkdxTFExTCmGTFMK4dC2FAdCyKAyFsKA6BtQCSFFOiTGqKYRjUFEmx6CuEY5BXE2PRaUm2WnaaFXVHfUvCjMNRmfdAnh1N6xUMnKPW/C5rhJ4r87jGIyXBQALqZluzKFW7FhfUGwP8AJtRcsKvuPQs3lLXcbLY+KGIgSS92UCKTzA7p9VFvymhGS3aar38/U8bbqTpzvzz8FpElBswXJP6GJkaE8JVyjS9m4qbedvQmoTlh6XA07HWdOqmt5R7P2TBgDvMUVnnF8uHVrwx8vaMPfa3wjuj73LP9pzk5Rdo8d/69T7KO0SqLBT738F9i8fLJZgSVygpYHKycsoGg8v5KTShC8D0vp6jB2lqans7tjd2iWxIGaZuNjzUeXDzvWCpSxq8tTbtNFVV9x9iXPHXsLTHdoEeB2jGYqSLakZRa508D9KjCjhle5np7G6dWKmzHCYMGLWVXkjzoeFgW09c2nl8/Shd2lbOzH22pmlHVJ2fPmUTNvHa8hljdgUtcBWvYDXUaE6W4VvprK6yPE2qWBWtZlT239nBh4MtmldsQ45AIN2lvPM/ypE8dbLRZe5l2XSUmWPZ+MpgZCf1jRxr42beH/B9RVqzvViuF37e55W2SVpdy87+xGlWqpnnJkSRaoh0yLIKdDpkZxTlEJYUR0KYUR0KYVw6AIoDIW1KOga4JIWmRJjVFEmxyCmEY5BXE2PRaBNkmNaViMd2mmKw4aS3daIqeJGeNyOVjoN21Yo5Tmuv1X9nobPHEk+r0yM1j8VJdiGZYpo5PZKxEauAQ6ZRpYcvMGozet+HPyehTpxyy0a8NxK7DYzLNumPcm7h6An3T6G31paUug+rMn9Qofcgb+NOo16VRs+UYrtDtgYJDGn/MMPaN/ZA/APHqfTzjCP3Xil+K06+v48T3dh2LDm9d/V1fPh2+dT7RZ2JJJNJXrXyR9Ts1NQR6NsvGLAsalFd1QyZmNhDAFK5b/esDc8LnrU5Q6Dzsvckm5tu+rS7WU8e2QqlIicpADSG4aQdLclvbTjpr0GKpLFktD6GErtSl4cP2S9m7fkhcMhvqCVN7H1HA6mup03LJC7TgqxtI0Ek0WJUCCFldjmZLG2frcH1AH0rdBSp5zZ85WqThLOVysmx2CwIcFlnxC29kGLRxsL2zsNLjXujXkStUTnWeWS4/HPiZ5wqVWnNZGe72PxKZrs7Aa6WGYkgADgLFRboB0rYlCjBtbiFSTgmlzuNJtEIAsUX9VCCqn7bfG/qQPQCs9K7vKWr5SPn9orY52Wi5b53FTMtaUSTIUoqiKJkSQVRFEyO4pkUQhxTFEKYUR0KYVw6FmgMhbUB0DQCSFookxy0wjHIKJNj0FcTZIjFAmyTGKRiMm4jDb/BSxfHA36VF1IsEmX9nI35DWSr0akZccn6r3Xea9jqWvHv9n7Mw5BtbiR7RR99B3h+aP5lBUZxsz24256/h+ojANu5RY8GFj1HEH5WqVB2nYrVjigextiliQ4pvsq0Q+1Kyhr+S3v52oNOVqa7+xZeZ81S2a+0SluTy7Xn5a9tjyvbeOaVyzEkk3qteWGOFH02zUsKB2HhwW3ri6Rm6jjncWI05gXBPoOdY6cMbz0NdSTSwreW23tolRuQbu5G+N7+6fcHhnzHzXyo7RLJR7ztkWeLctOewrMPiDWeEMTPQdWxsezOyGmOdjljQZnc+6ora7Ul1s8zadsf4oj9rO1DKDhsJeGADK7jSabrmYe6v3R6k1OdNpKU835IXZoR/N5sxSydxvxIB65v9Kak27lqjzXeb/wDo/VTPJzcQyrH4FYyAfpWjar/bXC69Twtqba7n42ZYzCij5hMgTCrIomQZRVEVTIktURVEVxToohD0xRCmojoU1cOhbUB0LagMgKAxJSiiTHLTE2OSiIyQlAmyRGKDEZKjFIxGWGBlMbhwL5TqDwZSLMp8CCR61GpFSi4sEZOMlJGc7Q7L3Mx3eqPaWA9eag+PFSOpqF8cbvVa9p9Bs01OPOhRzYbK4I93TL+E95PobflrI+jUTPShG8Wnzx56zV7fxztDh0ucow4sPzuP4VpjaLk+v2Rio0Ok2ZWPDNK+UG3FmY6hEHFj/OpIHOsdWWJnpwg0XkLiJFZVsTpAnEhF1LnxuePMyeFUhlaK3+n7Frq3R8e/nyM/izdzrcDug9QNL+up9ahU6cmylPKKLbs1sp8RMqKL3NXpxUIucjPtO0YInp+3yuGwW6i0TOqk8C5Aa7HzqdFOdXFLWx89su1PaKk2tE1bzz7/AE7zyXbDXN61bTHo3PfoSysRcHqEHWa58lAP8TWejkr9fomNVevZ6mx/ouctixfmkl/2GvVtof8A83h6nnbUliS7fRl/Lw9Koj46DyRAmqiLIhTVVFokOWqIrEjSU6KoQ9MOhLUSiFNXDoW1AZC2pR0DQCSFoomxyUyJselMIyRHQEZJjFKxWSoqRi2J+HS9SkwYbk7GbN38BX44ryRnnbiw/wA3oetZJTwyvueT9vg9HYJYZYWZXE7Ouug4cBbkczKPQiVfzCs1d2PqKFPny+GWG1NmOcPAbWKq6W1ubMrADx75ppT17haUFjkusVh9i7sGN7hRZ8W4sbW92IW8dPFj0ArPG+ptsqcMe/cV+1FIfOwUXU7sKcyIq97ID5CI9dT1rZG2bXDzPKd5ePPuU+BwDSMFUE3roUt7Gq1lBXZ612Y2IMHFqPbOO91RenmedQq1MbstEfIfVtvcm6cX2/Hz4HO1y3wbeEiH6NTbP/lXY/Yn9Gf593ueT7SFbayvE+ppSIkIso/BO3zQr/lrHBWj4+yKzl0vD5Nt/RclpWk+xh5m/wDrarbQv4FHi16nl7ZUs2+Ck/Jl1MadHyUSBMaqi8SFLVEWiRJKoisSM9OiqEPTFEJaiUQpqA6FtQHQtqAyAoDElaKJMelMibHJRFZIjrhCTHSsFiZCKmwWLfAR1mqMrGBqNl4fUEcq82tPcbKdPO4vavZdkkuo7jnRgCcoYgre3R1UnwJrN/6FUh1o+p2OcXGz1XPmr94EOxymFLlCXjm9gOJDsCL+JGnqB0oY02o9X9GzBF7Ra+TWfdz4Gd2uhhO4X9XdpTxBmsRwPHLcgD8R50ac8Tvzyzq0Pu9Pdu7CCNky4kiNEsC2tuFhmAHgAD5ceFegnGCvI8StONN3NXsXYEWEAIs8v2uKofu9T4/96jOq6mWiPk9v+pttxpvv+Pnw4lmTSnzzKXtc9sG3jIv7mq2zr+Vdh7X0b/btXueU43ga9Ga6J9NB5kRRZfKD/FMP4NWOMbpLnUrKWff7G97BrkimbnuSv7TKv8TVdpX4R6/RXPD2+paM31W8bL3J0xoo8CJBmNVRaJDlNUSLRIkhp0WiR3NOiqEPRKIS1EdC2oDoUxoDoU1KOgb0BiUlMiLHJTIRj0oiskJXC2JMdKwWJuHqchki+2aKxVTVTibPYcQJF+HOvI2mVkb6UDUYOTNmub97h0HSvNqK1j0pxwpDnUAXsO7qBoAD/JpE3cVNtmD2lsaMSPJIckbSOyk+9IblrKOJ0+WXzr1KVVRikldno1a0pQUY62Xduz53gbFnzxsyRiKEnLGP1jgXzMx8+Q0GU8eNPm2nLU+W+tLA1Tvd7/ZDpDVUfJVYii1PYyyRTdq0LYR7fC6N6WYH+FWoZVF2P2PW+kStKS7Pc8nxr2uK31HZH1EMwQPfHSGMfJor/wAanBadx0np2v3N12U0wjt9p0T0szH6qtCvnUiup+x4H1GVotcWvd+xImaikeVEhStVUi0UQ5WqiLxRFkNMiqI7mnRVCXNEohTGuHQpjQHQpjQY6FsaUdA0BiWtMiDHJTIVjkNEUfGa4FiTGaVnWJkBqchki92c9ZKqNVM1+ypdNPeF2UX0LWIAPhr9K8mvE9LZpJOz3ltgMdu2Ga/urm4j3m4m/A2IPoay1aeJZc2PZlBVY5dfki2xW0o0IUkEk8LjhzP89KywoylmZqezzkroz2N23hpC0MqJYNJGBcXHFGsRqt9RWunQlbFFhq0atPpxfB+4hUjWMLF7kahbH3gOp6+dXje/SPmPqMZyk6j3kOR60RR89VQlnqljLJCZUEitG3CVSl+hPun5gel6OlpLdmX2Or9usr6PLnvseQ7QwLvPuVBz5iCLElQLliR4AE+lb6uaVj7ClUUYYmLCe0JPdEofLfQWN8t/C9qsoWVibll2G52OuXBRjgTJIWHQgILHxGvzrPPOq+xe54X1Bttdr9gJmp0jDFEOVqokXiiJI1USLRRGdqZIskIc0xRIS5olEhLGuHQsmgOhbGlY6FtSsZA3oDEtaZEGOU0yFHIaYUehrjiRGaVnEuJqRjItcFLas84loM0Wz8XasFWnc1QnYtZMTfrchhcJewIvlJ5d7UGseBrI9XZ9oy8N/n4FbtHaLPGkx99FAcXvmXUXHnY+uvOh9uyaR7eyTi3KCMh2pxTJNnB7sqLIp5Hk31BP5hWaE5QldFZWthfPOhM7NdpCxCsbsvC/xLzU+lenFRqxuj5n6hs6i21ozVYhgDp7pAZT90i4/nwroZo+K2mlgm4iGeqJGJoS706RNxM12hwRTEDEKDkxsZhLra8eJuAQegY2Pk1VpS/1/wCfTd4adx9Ns1X7tBcfda/PYymjhwIYI+8n3bOxdNELMR3LOBdRbiDzPHnqjGo80rdv6KTnPDk7Gk/8RxQruhBBuiQ2UxqzAsoIJPG9iNdOI61meyym8WJ37TNaTVmk+1XFSYjDTe77Bm905i0JPRr3K+evlTKNSGufqZ5UIPRW9OebFXi0ZGKuMrLxH88R41pg1JXRLA07MgyNVEisUR3amKpCGNMUSFMa4dIWxrh0LY0o6FsaDGQsmkY6BvShsTFp0QY1TTIVjUNMKPQ1xxIQ0GciTE1KxkTYJLVKSGRaYbE2rPOBVSLbDY63j1HWs06Vx41GndEbaJ3eGje+YJminsLXDEtcD1uPFaioPE4vtXPOp6+x7Z/LiRlNte0wzLxkwj5geOaB9Dbr8J8AlefONpH0Vd3SmuefczWz8UUkDA8DWzY3aVjytqWODR61h8QHw8LjmrJ+y1/81aVG05Lv58D4f6jC00+7w/sFpKokeVKIlnpkibQvfjK0ciiSGS2eMm17cGU/Cw5H94rnC7Uk7NaPncX2etKi8tHqvftK/aexUMRdX3ifDMV9rGbaLKBqfPXqCdRVKVeSlhas+G7tXPaerGopLFF5c5NGF2oHXU3zxAK445ovhbxtf5MOQNaKzw9OOjN1GzyIsGOZdL3U8KEavEadFPM1WCxP6ThyDrLhhdTzaG+qn8JNx4Fq62Cd1pL1/engYKtPdzzvIEjVoRGKI7mmKpCWNEdIWxrh0LY0B0AxoDIWTSsZC2NIx0DShJimnRBjVNMhRimmAOQ0QD0agcSI3pWhiVE9I0ElRS0jQSZFPUnEDZPw0gkDQubJMuS54K/wN89PJjUKsLLEtV6bx6VRxkZQExSFJQfZkwTKeLQtdbemq+Vqw7TTV8S0Z9hsVdVaWB8/0zL4mExSNGTcoxF/tDk3kRY+tSpuzuQnwZ6B2Px+8wzRnjC4cfhayt9Qnzr0nnJS4q3hyz5b6tR3886FsZKex4LiKd6ZIRxI7vTpAwn2Exu6Y3GaNxllT7aHp0I4g9RQqUsay1Wj6y9Gf25dW8z/AGh2cY5AFIdGGbCyW7ssbXvG31FuRuOej05qcXiXU1wfPyetTl188TITRBTlHuPrGTxU81PiL2+R51BrC8LN6liV9+8tuyWPEWIUSe4bpIOqMMrD5E1VXnBx37u0zbTHLEiw2lhjDK8TalGtfky8VYeBBB9a1UpqcVJbzE42diCxqoyQljXDoWxrh0ATQGQDGgMhZNIx0AxpGMgaUJKBpyDQxTToDGqaIo1TTAHK1ccORqASRG9K0EkRyUjQSTHJStAJKSUjQrQHaWESxrixqy+xxY5kEd2T1A/aQ1hlTten3r3Xd6NHq/T9pcZLnm5kNtR5lWX4l9hL4sASjeqgjyQVhaws9qo7yut+ZO7E4zJiAhNllBiPTvaA+hsfStlKd4NcM/A8r6hRx02bFnrakfKOApnpkhMAh3pkgYSPI9OkHCFHLHKhw05Aic3jkP6iQ/F+A8CPI8tZ1INP7kNd64r5W7wNNGbXRfdzwf7MvtvZzxs8cos66yc7/ZmXrx16g35khJKNSKtpu+D06U+fb4KQ5gbn304/eHIipRk0+tF2k11M1smI/SsKs41lw+WGbq0R/q39D3D5pWqk1GdlpLNdu9e/iefKFujw9P0VLGtQEhTGuGSAJrhxZNKMAxpWMgCaVjIWxpGMjl6W4SSpp0SYxTTJiWGKaZAsMVqYA1WogGq9AI9HoBHo9Bo4fHJSWDYkI9CwLFjs6ZblZNYpVMco490/EPEEA+njWetC6utVmuevQeF4u5RYzZZR3w7/ABeyvyDDvRP5aDXoD1rBVipLEt59DQnjpp8OWUUMLIwNirKfUEGs9Kphlc0ToqUbHoLuJAJRwlUSeRPvD0bMPSvVpS6NuHPofJ7RszhNpkaXSroySpEV3qiRPAR3emSOwkeR6YKiPRhiUEDkCZP+UlNuP9i1+Knlfhe3A6Z6kMDc1o9V7/Pj26Kcnzv6vgyuNwpVtFKsCVCnTK3xRG/Lmp/je05wbzWvqjbCaa6uc/kLYO0Rh5ruC2HlBjmTgTG2jDwI4joR4Uid1Zdq6nz5BqQurrVeZM2lhTDI0ZIa1irjhIhAZHHgVIPrW+nPHFS5vvRltYhMacKQBNKMATQbGQtjSNjoAmlbGQBNTbGQN6W4SSrU6ZJoMNTpitBq1OmLYarUbgsMVqIBitROsOVqAbDUeuDYej0obEmFr0rHUS0wqXqEpGiFIt8Vs3fxB7d6MCJ/FP1behGXytXnzklJrjn8/J6Wy3hKxQ7R2USRJbVtH/vBxPqNfPNWGplI9ulTyw+HZ+vgn7DW8bRnjGcy/hOhHobftGtmzVb5Hk/Utks1NHcVHavRhI8KpRKqbStMTLKmRXensTwEd2pgYSPI1E6xIx1sRGZG1kQBcTzaSO4CTDqwNgeun2jWVwwPCtN3x7r9FoSs783/AGZyaPUq3vD3vvDk49LHxGvW8Zx389pqi+fYtIZjNhsjf12D0B5vhWbT9h2+UnhT0Z2lZ7/X9r06yc48OePz4kEmtdydhZNLcZIBjStjJAE0rYyQsmptjpAMalKQyQN6TEGw8GqKRJoYpqikLYMNTqQrQxWpkwWDDU1wWGBqNzrDVauuGw1XoXGSHI9AdInYU0kmXhA0GzlvWSozfSpm37MYIOxUi6NGyv0seH1ArydsqYY333yNc4YIYt+4kYvs3xzC6sLPYahhoHHjwPqRWf70Zq3PO43UtqjZJarT456jKz4A4bEWbQBijnkVOhPyN6pSlZprea68I7RQvHtIu0o7EjmCQa9mlK58zVpGexdboHn1KZXu1VRmcBDtTCOIh2rgYT7C4sxOHADWuGU8HQizKfAgkUk44lY6wG3MCFyyRElCu8hbgzQk21+8jd0/6Csrbfbv7f3qVpO3Rlz/AGRsFLb2yrcw6TR3sHha6vbwIJHgSLcdJtJac/1qUf8Ay9+naBi48jlQcw4q32kIureoIPrWpSurk7EcmubCkLZqRyHSALVNyGSFsam5DJC2NRlIdI5ekxBsPDVRSJNBhqopCtBhqopC2DDU6kCwwNTYgWDDUcR1hitRuGwxWrrjpEnDhmNlVmPRQWPyFByS1HSNNsDs7iZ2yhVjAFy0hKgD0BN/CslfaoU1d59heE4o12F2Vh8Po8hxDjkPZx39LsfpWGVapU0WFeL+DXSquTtDxNNsme+U3KJmtlAEajnfx5a+fSsFaOts34noYOi1q/E1AIIvpY/KvNsYLNM897Zkbxrm569RXow/xxPo9h/wozeOnzIr/aWx/EvdP7gfWvY2WV4nkbTTwzcTN4x69KB5dWJWyPV0Y5ROYaMSOELZAbktlL2ABY2Uak2HAUs54Y3sSkrI0R7N4ONAZ8VMzMgkIjiVcsbDMh1JNyCDw51iW1VpvoRXDN+PAg6iTtYLCwbPjYCOSzaEPJCZpfD3rInnlBFqSUq0vy8E7LyzfiJKdS10rF1i9m4fFwCM4jfypmeNmY58jKuZO7xHdFh941nUp053w2W+3r55kI1pI88xsO4SRo4VjjbIryB5JQQTmXKWtluQLgjh9dX4tYvA3Rn91pXv5FZFIJYio9+AEr1aC97eak38ielGnPnnw8C0o2fb6kUtTuRyQstU3IawBapOYyQBapOQyQBNSchkgc1JiDYcDVFIm0GGqqkLYMNTqQtgw1UUgWDDU2I6wYamxHWDV6OINhivXYh0i02VOtmUgFyDluAb6cLXGbUcCba+FSqXdrDWLyPtW8Me6y7sHvG/czkkcADwt4/6VnkoXxSRSnsuOV7889RH/wCONI2ZiW8+HyrLOtwPe2WgoKxf7O24yrbTiDqbgeVZpVHuPThCN7mgj7UEoFY5QBYEXKjzB158fpSRlHFdo57LFPEin2xjSUJcgjTdt9q51ynmLXqk2rXOU44rR7ymjxF8Ox+xOAPzo1//AMxW7YXz4fJ5e2P+Tu9P7KTFTV60WeXURBd6riMkoiWkrsRNxH4zHmaNVeRlmjGVZSWYSJyDEXYEDQGxuAOFtc06bV8G8mopSuVeHwCXu+IjS3MJOx+iVnjQks5e3yUnV/5RfRRsFzQ4gTZbHOjOJE10zKwDAX6i1aozi+i14mCaad5LLyE4/ary2klLZVO6xEICqjK4ILoFsL2XnwKrr0R00k4vufPApTgo/jvz/Rn42bDzX0YxvY/Zdef5WU/I1mTs8zY+lHIZtPD7qVkFyujRk/FGwDIfPKRfxvRctzFj0kmQy1Tcx0gC1Scw2ALVJyGSBJqTkNY5elxHWGhqqpCWCDVRSFaCDU6kCwYaqKQLBBqZSBYMPTYg2DD0cQbBq9HEOkMV67EUSJmGxrp7rso6BiB8qVtMrGKepYQ46/vLG3nGlz62vU5Qi9UbKba0b8Szw+PUfq4v2f5NT+zDga41JcWSRjo/7NPnJ/upf/PT4FvvT/6fl8CJsXF/ZR/tS/76ZbNTElWn/wBPy+CBisfcZQFRAbhFFhfqb6k+ZrVTjGGhjm7u71KyWa9XUjLNEdpKbGQkhTSV2Mk0JZ6XGI0LZ6DmLY5HiGRgyMVZeDA2IqcpXOwlgm2kbSeFWJ4umVSbcCyEZSfLL60PvSW+/PH+yToL/V29BG8weYu5xkhJzFd3CmY/izm3yqTqRWaj5/ophqWtdLuZG2ttEzyZ8ojUIscaA3CIosBfmeZPU8uFQc3dt7x4QUYqKIBapuY6QJapuQ1gSam5BsCWqbkGxy9DEGw0GqKQlgg1OpC2Og06kCwQanUgWCDUymdYINTYzrBB6OIZIIPRxDJDVko4iiQxZK7EVSHRzWoYi0SRHiq7EWjIaMZXYh8QDYumUgNiXnvTqZGQlpabGSaFNLRxkmhbSV2Mm0KaSlcxGgGekcxbAF6RzOsAXqbmdYEtSOYbA5qm5hsCTU3INgSaRyDY4TSOQbHL0rYT69Lc4aKshDop0AIU6AzopgBU5x2icEKYZBCuGQYolEGtcUQwVxVBrXFEFRGPjRAwWphGA1FE2KauJsWa4mwDSiAGkYADSMAJpGccNIwg0jCcNIzgaRjHKVnHKUJylOP/2Q=="/>
          <p:cNvSpPr>
            <a:spLocks noChangeAspect="1" noChangeArrowheads="1"/>
          </p:cNvSpPr>
          <p:nvPr/>
        </p:nvSpPr>
        <p:spPr bwMode="auto">
          <a:xfrm>
            <a:off x="1679576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50" name="AutoShape 6" descr="data:image/jpeg;base64,/9j/4AAQSkZJRgABAQAAAQABAAD/2wCEAAkGBxAQEBUQDxAPDw8PEBUQDw8VDxAPDw8QGBUWFhUVFRYYHSggGBonGxUVITEhJSorLi4uFyA1OjMsNygtLisBCgoKDg0OGhAQGi0lHyUtLS0tLS0tLS0tMCstLS0tLSsvLS0tLS0vLystLSsrLy8tLS0tLS8tLS0tLSswLSstLf/AABEIAOEA4QMBEQACEQEDEQH/xAAbAAACAwEBAQAAAAAAAAAAAAACAwQFBgEHAP/EAEcQAAIBAgMFBQUEBggEBwAAAAECAwARBBIhBRMxQVEGImFxgSMyQpGhUmJyghRDkrHB8AczU3OywtHSFTSi8RYkRGNko7P/xAAaAQADAQEBAQAAAAAAAAAAAAABAgMEAAUG/8QAMxEAAgECAwQJBAIDAQEAAAAAAAECAxESITEEQVHwImFxgZGhscHRBRMy4SPxM0JSFCT/2gAMAwEAAhEDEQA/APJwK+xUTz7hBadRFuEFp1EFwgtHCC4WWjhBc6FrsILnctdYFwgtdYFyXgtlYicXgw884BsTHDJKAfEqDapynCH5SS7XYKjJ52HYrYeLiBaXC4mJRqXfDyog/MRahGrTk7Rkn3o7DLgQgtVsJc7lrrAudy0bHXPstdYFz7LXHXPstdYNz7LXHXOZaJ1zmWuDc5lo2OucK11jrnCtdYNwStdhDcErQwjXBIoOIbgkUjiG4BFTcRrgkVNxDc5alwhGgVsURGwwtOoi3CC02EFwgtGwLhBaFhWwgtCwLmp7P9jWmRcRinOGwrC6aXnnHVFOgX7x9Aax1tqSk4U1eXku349AzcaavPwNGv8AwjCDuYSOVwPfnY4gnxyt3PkorP8Ab2io+lNpdWX78yH/AK3pCPuUu1+20rnKr5UGiqO6qjoANBWinstOmJ9upUzkyvw3a+dDdZXB8GIqsqNKSs0Mtna0ZPXbWDxemMgTOf8A1EVoZwepIFn/ADA1L7E4f4pdzzX67hsdSP5K68/E5i+xrMu8wEoxicd1YJilH4L2f8pufs0FtWF2qrD17v13+I0XGf4vPg9TNPEQSrAqymzKQQVI4gg8DWxZq6FeRzJXWBc+y1wbnMtcdc5lrrBucy1x1zhWiG4Nq465wiiG5y1ENwSK4NwSKNg3BIoWDcEilaGTAIpGhrgEVJxGQNqXCEcBWxRJ3DAprChgURWwgKALhAV1hbmn7GbHikZsViwDhcObbs8MRNa4j/CBYt5gfFWLa6slanT/ACe/guPx+g41TWN9y6yw7Q9qXnkIXUnRVHAcgB05CkobNGnGxlcZVHikRY+zE04vJLkJAbIFLHKeZPwi3xEWHlc0066Wg8ZKOiHP/R9ht5unxzxO6ZonyxzwyN9jMliGuRy+dY5VJuOKMW+O59tn8lo7VG+du5NldjuyUYXDpGZ0fOY8diGG9iRzYLkRbaXB58xTr7mbTT4LQMdqi73XYRJuyOIVsUEfMMEFcFlaIzxtfvKLHXT3fHjTKtJYesdVqcknxG4KfFYIRyyK8ccwDRubBXuLi1ibG3I2rQp06t43I1KKn+OpusDtfC41bYyCKclbZyoE4HDSQWb0vWOps9Sk70pNengTjXlHozzRWbe7DgIcRgGM0Si7wnvSoOq82HgdfFtbUo7d0sFZWfHdzzkVwKavDnnlsxeWvRI3OFK4NwStcG5wrROuCVrg3BK1wbgkUQ3BIohucIrg3BIohAIrggkUBgCKVoZMAiptDIG1LYI4CtJNhgURWwwKIo6CBnYKis7HgqqWY+QGtBtRV27HWb0LKPs9izYbhlLEAB2SIkngLORUntNL/rwz9BXlqy92zZAuDja0OETK7A2zyatI2vC5Dm54KOdgDjp53qvWWfYt3sSfTn2ZIqdgxq+KjbKdxqYu6xeWXkcp1e2p8baWvYGc24vD3lZrDG2/2N5nlObDROSAXhMoBRRIZLozsBwOvG/uis6jFWqSWetuq24wyluWgEeyUFlxDjM8m7kXMV3M4HdZFFwysoAsep1oOrJ5wWma617HOSWh1tp4bS6xMZISsilgirNGVKtk0ZdQbWOtqCpyeWLR+TO6azUSQNqoc5EIyHDpchwyu2pGY8Rx663rvsPLpbxHNrK28mtjYRmdowWjiC5yM+RTrZRYtw+V6j9mWSvvDGu928oJOzEAKNh8V+jySXZo5F3hIJ1ICDQA205CtK2maupQuuK/ZojJVFqS9mNPCQ4awHCRWV42HI3B4UKsac1byepFScHdMDauwIMdd4smFxZ1ZeGHxDc/7tj1Gh5jW9JTrzoZS6UfNfKNalGrrlLyfwYbHYCSCQxTI0ciGzIwsR4+I6EaGvUhUjOOKLuick4uzIxSmOuAUohuAVrjrglaIbgFaIbgkVw1wSKIQSK4IBFAYAiuCgGFcMgCKRjIG1LYYeBVyTDAoitkzZmCaeVIV0MjWvxCqBdm8bAE+lLUmqcXJ7gGqx21osAP0fCBVIOWSU5SzsOOZjpp1+VhWBQx9OrnwXPPEzrHWeWSB7Pdo55sbh0d1kjeUGxCuO6SRxvrmW2nOkrxpfak4rO36KwoOLvd5f2PGFwuJxLFw0fdZ5o1JMUuVrDum5GpGmo8r004zhCyd+ef2Z4VJKKNBgolVN7D7OLJlSaQgFCBZBEjEKhsSB7oupBI55akkujLwXvy+NmCEZSZZ9mNoYQuRCd8MkjSTKT3iqlyrHTPcWIuLjUXNqhtMKsoXeWasvK/V18StOmlUwy6/k8k232hxGLYsxyRPYNEpta2gzH47cLnxr0owUUkll5l6VCFPTXiVMQsdePu3/nyqscmm+wvLNZFhKrxRKVLKdDcEqRfvKdOGh+lM3dZkopORPwHaXER3ztvVexytxcjQDMNba8deFTlCLyWpOeywk8laxd7N25G0pnkfcyKo3aMQEHgH0HztXTptQw2y3maezyXRhmWeHmlaB3mORpXAZGJHdGYdz7Lg24e9bh1jJRjJYdFz3r0A0pSwrM42LyZQpZgRcggXi8yDzFjrY2PCjgxAwtFqZYcbGIMXyHsMStjJD/uTqp+h1rK4ToSx0+9bn++svCqmsE9OO9c8DHbb2LLhJd3KAbjNHINY5U5Mp/hyr0aFeNaOKPet6FqQcHZlYyVYW4tkohuLZaIbgFaIbiyKI1wSK4NwSK4NwCKAwBFAZC2FcMgCKUYGuCPUVUmxgFEU0nYK36YB8TRuE/EBmP/AEhx61k27/F3rnxsK/xl2Ga2u5zsGANyeIvY9R40tdXVimy2wqxM7M7S3EqO2Y5JY3U34BWBK68iBrSqjjg48V7Bq5O6N4ME8OIaaNRLE2Z4zxSSJ1uoBHJhl58qX7kalJRbs/dfB5beCTg9xR7ehklQ75zIkczjvCy3ksQFA4e4x9flRQgtFqvT+y1GrbTImf0dSxxYgKJCqTDdshAupa6315i568xUdthio9Hdmizm1Vi5LeVsvY+VRvUImh7ySlVsVkF1IsCbgsB0I5ilhXi5We/PnnUpKpZWazRVQbLGVTOTE7alL2YFQTY+JsNONaMSnG+/3OdVqTUM1xJ06LKqnMSZdETcgKje4pfXqPHgKa2uQkG4u3Ap8JhCG9p9uykm5bjw9KWlFxsnxNU5pro8CZtyDJ3bcD/P76NSfQuDZVidyd2ex92SPHSNuo7NATclLaZW+6QdCeHLSsXTjJldo2a8W6Sz3mpghkmllxCqkbKbICBGMQbAAOy8BwAPA3F+tFyUYqOq8fAx4UkoSefoR42CWJYnPyKlGB0Nxyy2I4deVWaxaEZQZp/0VcXhjh5vh78MtrmJuo8Oo5jxtXnuTpVMce9cR4PFHBLT0PPcbg3ido5BldDlYePh1HMHmDXsQmpxUo6Mg04uzIjJVEdcUyUQ3FMtENwGWiMmLZaIyYthXDAEUAoBhQHQsigMgGFAZA0Aj1FWJMYBRQrJ2yMYcPPHMupicNb7S/EvqLj1pKtNVIOD3gTsyX212YEm3kfehmG9iYcCjaj99ZaTxwV9Vk+0FCWBuD3ehSbPRLtvQSFW6qGy3JIGp6capFO+EtUbt0T1vstjQcIYmRQiPmivmJ3JN2RieeZhbkL6aWrzdoouNXEnm9e3j4Hn16inG1tLZ+ORVdqRHBhzv2AzJnWMD2zuhtexsRZQTyHDU6VSFXPElp4WYaFOUp2Ml2cmvIHGnfzDwub1s1pl9ojbI1W08LJFjJpNmyssryM0+Cc+zxGY5zkF7N7x00YX0uL1hhFSpR+4t2Ulu3Z8O3TsKOqnJxefr3cSgnxuExEoGKMmGmzDeRlFVC4OkjMBow1B+0CdFNM/uQslpu/RSNN4bwz50NDDh8IF3kE0UjjTd75CiAj3yxAOjE6AE3A1ANOqlWXRlGy428jLKDVrspjsexVnlikcaIqyxmzc2cKe6vQcTztVlVvufgaE8rLRmj7QbAifdSZhklQSubMeAsVFh1BFY6VdtSg1oytDFB5cMjLY6CMSkgM44AWC+pN6WtXwTTZ7mzbLOVNIvuzrLNEYMTIywYZQyRXFnThY9bHlw7w6VCnUd+isyG27JKm8cFdsssXh1N5ljO5lYREurXSwykqxI7p0PEahuNxV6c2nhbzXD3PNnSdrPU0WzYFwu7ScgtJqTwsv4eQ14W0rLVk62Jw3GNNQmsSyZQ7c2euIkkw6kfpmEOWP/wCTBbMin7wUgg+NultNCq6cVU/1lr1Pe+zj4nVKd3h3rTrXD48DFSR16iZkuIdKa4biWWmCmJZaI1xbCiOKYVwyFsK4ZAEUBkLYUBkAwoDoG1AJIUVUkxiimQjGKKIrNDsnaUTQ/ouMvugSYZQMzQk6kEDUrfXT/S2WrSmpfcp671x/fPakrS32a3k+Hs5hLZlx+FU2IBLrmKniCupqL2md86UvACjV3tW7SVhJo1hkw8WIfESCJ3EhVgAVZDYFtT3VvfwpJxnijOUbK6Xr8iuKd3zqYB+9o2pMjoxPG0i2uT55jVaiupRN8crPnId2OYtIE53GnjepUJ3pvqBtsbK5tu0cf/m5h0fL8gB/Cn2V/wAMew8vacqjXOh1cazgLMkWIAFl30YkdR0EmjgeF7UHRgneN12ZeWnkBbVUSte/b86lqu1NnYTDpJLg1IkZo5N3mzoQF1AZtQQ1+OnDWsdSntEpu09M1f8ASPQ2VwrJXWff8ldtefZMuV8NiJIWOUWeGUrqLqSyrpp+6hTr1oL+RXXFHpUtlknaOfUzTbKhEuCZVljmMTEAo2awYaA8xqprNKqvvKSyT9iioOE1iVigfZF24a0+0dJ3PqdmpLAPi2S6MpVe9e1uTA6EHwI0qcbpFK1GEoO5oMVjY5MiwyJEEAGR7qNeVyMrC3LxoUk0m5Ju/PafL1thnTu5K592hgZ2Dm+WNSrMDmTLcHUj3SL+utU2WaircTyakHa1jFdp8W0cuGxak3cNh5SD8UdmjPiSjkX/APbFbaCV5Uno81789Y0YfcpW3of2giWVUxaAWm7swHATAXzfmGvmrdafZ24N0nu07P18Hn1l/t3Pt/fsUEiVrTJXIzrToZMSwphkxLCiOmKYURkLYUB0LYVwyFsKUZC2FAdA2oBuSAKoSY1RTCMaophGxqiuEbHKtcTbLDZEwjmR290Nlf8Au2BV/wDpY1GvFzg0td3bqvMEZJSzKntDs9oZJEPJwPlmqMGpxxLgbqMtEyLsacRYlJ/gZwzjo17sP3kefhUY07Npby1bpU2t6PQ+0oBxs7LqrSFlPIggEH60NkuqEE+B4+2P+eViJGlVbMtyL2nhvhAR8E2v5l0/wGpX6T7PT+z1vpMlja55yKDYyhwUPIaH7t7/AEbXyLVjTxJxPqorC1Lnn9HpPYAGKKfOpEbqFudAZVNgB1Iu1+lZKsb4UtU/I0V4qcoJa+xrdgYJJDmOtuP+tR2qrKCsjTtVWVKKiiy2ps1MhZRYis9CvLFZmbZ9pk5WZhMZELvLa27ux6ZuR8Ln9xr1Yu3QNe1LJQ4mXwkr59cynNvUY5lVyA2hItdTmNa1aSPI22EYrLsIHaSdnwAZhZv+IIQOgMM+g+QrprDVjbh7o86jFKckuBabEl3mz5VOuTdyL4HeKn7nNUqq1aL43Xlf2PM2lWUu71XyVsqVoTMCZFkSnTHTI7rTDJkdxTFExTCmGTFMK4dC2FAdCyKAyFsKA6BtQCSFFOiTGqKYRjUFEmx6CuEY5BXE2PRaUm2WnaaFXVHfUvCjMNRmfdAnh1N6xUMnKPW/C5rhJ4r87jGIyXBQALqZluzKFW7FhfUGwP8AJtRcsKvuPQs3lLXcbLY+KGIgSS92UCKTzA7p9VFvymhGS3aar38/U8bbqTpzvzz8FpElBswXJP6GJkaE8JVyjS9m4qbedvQmoTlh6XA07HWdOqmt5R7P2TBgDvMUVnnF8uHVrwx8vaMPfa3wjuj73LP9pzk5Rdo8d/69T7KO0SqLBT738F9i8fLJZgSVygpYHKycsoGg8v5KTShC8D0vp6jB2lqans7tjd2iWxIGaZuNjzUeXDzvWCpSxq8tTbtNFVV9x9iXPHXsLTHdoEeB2jGYqSLakZRa508D9KjCjhle5np7G6dWKmzHCYMGLWVXkjzoeFgW09c2nl8/Shd2lbOzH22pmlHVJ2fPmUTNvHa8hljdgUtcBWvYDXUaE6W4VvprK6yPE2qWBWtZlT239nBh4MtmldsQ45AIN2lvPM/ypE8dbLRZe5l2XSUmWPZ+MpgZCf1jRxr42beH/B9RVqzvViuF37e55W2SVpdy87+xGlWqpnnJkSRaoh0yLIKdDpkZxTlEJYUR0KYUR0KYVw6AIoDIW1KOga4JIWmRJjVFEmxyCmEY5BXE2PRaBNkmNaViMd2mmKw4aS3daIqeJGeNyOVjoN21Yo5Tmuv1X9nobPHEk+r0yM1j8VJdiGZYpo5PZKxEauAQ6ZRpYcvMGozet+HPyehTpxyy0a8NxK7DYzLNumPcm7h6An3T6G31paUug+rMn9Qofcgb+NOo16VRs+UYrtDtgYJDGn/MMPaN/ZA/APHqfTzjCP3Xil+K06+v48T3dh2LDm9d/V1fPh2+dT7RZ2JJJNJXrXyR9Ts1NQR6NsvGLAsalFd1QyZmNhDAFK5b/esDc8LnrU5Q6Dzsvckm5tu+rS7WU8e2QqlIicpADSG4aQdLclvbTjpr0GKpLFktD6GErtSl4cP2S9m7fkhcMhvqCVN7H1HA6mup03LJC7TgqxtI0Ek0WJUCCFldjmZLG2frcH1AH0rdBSp5zZ85WqThLOVysmx2CwIcFlnxC29kGLRxsL2zsNLjXujXkStUTnWeWS4/HPiZ5wqVWnNZGe72PxKZrs7Aa6WGYkgADgLFRboB0rYlCjBtbiFSTgmlzuNJtEIAsUX9VCCqn7bfG/qQPQCs9K7vKWr5SPn9orY52Wi5b53FTMtaUSTIUoqiKJkSQVRFEyO4pkUQhxTFEKYUR0KYVw6FmgMhbUB0DQCSFookxy0wjHIKJNj0FcTZIjFAmyTGKRiMm4jDb/BSxfHA36VF1IsEmX9nI35DWSr0akZccn6r3Xea9jqWvHv9n7Mw5BtbiR7RR99B3h+aP5lBUZxsz24256/h+ojANu5RY8GFj1HEH5WqVB2nYrVjigextiliQ4pvsq0Q+1Kyhr+S3v52oNOVqa7+xZeZ81S2a+0SluTy7Xn5a9tjyvbeOaVyzEkk3qteWGOFH02zUsKB2HhwW3ri6Rm6jjncWI05gXBPoOdY6cMbz0NdSTSwreW23tolRuQbu5G+N7+6fcHhnzHzXyo7RLJR7ztkWeLctOewrMPiDWeEMTPQdWxsezOyGmOdjljQZnc+6ora7Ul1s8zadsf4oj9rO1DKDhsJeGADK7jSabrmYe6v3R6k1OdNpKU835IXZoR/N5sxSydxvxIB65v9Kak27lqjzXeb/wDo/VTPJzcQyrH4FYyAfpWjar/bXC69Twtqba7n42ZYzCij5hMgTCrIomQZRVEVTIktURVEVxToohD0xRCmojoU1cOhbUB0LagMgKAxJSiiTHLTE2OSiIyQlAmyRGKDEZKjFIxGWGBlMbhwL5TqDwZSLMp8CCR61GpFSi4sEZOMlJGc7Q7L3Mx3eqPaWA9eag+PFSOpqF8cbvVa9p9Bs01OPOhRzYbK4I93TL+E95PobflrI+jUTPShG8Wnzx56zV7fxztDh0ucow4sPzuP4VpjaLk+v2Rio0Ok2ZWPDNK+UG3FmY6hEHFj/OpIHOsdWWJnpwg0XkLiJFZVsTpAnEhF1LnxuePMyeFUhlaK3+n7Frq3R8e/nyM/izdzrcDug9QNL+up9ahU6cmylPKKLbs1sp8RMqKL3NXpxUIucjPtO0YInp+3yuGwW6i0TOqk8C5Aa7HzqdFOdXFLWx89su1PaKk2tE1bzz7/AE7zyXbDXN61bTHo3PfoSysRcHqEHWa58lAP8TWejkr9fomNVevZ6mx/ouctixfmkl/2GvVtof8A83h6nnbUliS7fRl/Lw9Koj46DyRAmqiLIhTVVFokOWqIrEjSU6KoQ9MOhLUSiFNXDoW1AZC2pR0DQCSFoomxyUyJselMIyRHQEZJjFKxWSoqRi2J+HS9SkwYbk7GbN38BX44ryRnnbiw/wA3oetZJTwyvueT9vg9HYJYZYWZXE7Ouug4cBbkczKPQiVfzCs1d2PqKFPny+GWG1NmOcPAbWKq6W1ubMrADx75ppT17haUFjkusVh9i7sGN7hRZ8W4sbW92IW8dPFj0ArPG+ptsqcMe/cV+1FIfOwUXU7sKcyIq97ID5CI9dT1rZG2bXDzPKd5ePPuU+BwDSMFUE3roUt7Gq1lBXZ612Y2IMHFqPbOO91RenmedQq1MbstEfIfVtvcm6cX2/Hz4HO1y3wbeEiH6NTbP/lXY/Yn9Gf593ueT7SFbayvE+ppSIkIso/BO3zQr/lrHBWj4+yKzl0vD5Nt/RclpWk+xh5m/wDrarbQv4FHi16nl7ZUs2+Ck/Jl1MadHyUSBMaqi8SFLVEWiRJKoisSM9OiqEPTFEJaiUQpqA6FtQHQtqAyAoDElaKJMelMibHJRFZIjrhCTHSsFiZCKmwWLfAR1mqMrGBqNl4fUEcq82tPcbKdPO4vavZdkkuo7jnRgCcoYgre3R1UnwJrN/6FUh1o+p2OcXGz1XPmr94EOxymFLlCXjm9gOJDsCL+JGnqB0oY02o9X9GzBF7Ra+TWfdz4Gd2uhhO4X9XdpTxBmsRwPHLcgD8R50ac8Tvzyzq0Pu9Pdu7CCNky4kiNEsC2tuFhmAHgAD5ceFegnGCvI8StONN3NXsXYEWEAIs8v2uKofu9T4/96jOq6mWiPk9v+pttxpvv+Pnw4lmTSnzzKXtc9sG3jIv7mq2zr+Vdh7X0b/btXueU43ga9Ga6J9NB5kRRZfKD/FMP4NWOMbpLnUrKWff7G97BrkimbnuSv7TKv8TVdpX4R6/RXPD2+paM31W8bL3J0xoo8CJBmNVRaJDlNUSLRIkhp0WiR3NOiqEPRKIS1EdC2oDoUxoDoU1KOgb0BiUlMiLHJTIRj0oiskJXC2JMdKwWJuHqchki+2aKxVTVTibPYcQJF+HOvI2mVkb6UDUYOTNmub97h0HSvNqK1j0pxwpDnUAXsO7qBoAD/JpE3cVNtmD2lsaMSPJIckbSOyk+9IblrKOJ0+WXzr1KVVRikldno1a0pQUY62Xduz53gbFnzxsyRiKEnLGP1jgXzMx8+Q0GU8eNPm2nLU+W+tLA1Tvd7/ZDpDVUfJVYii1PYyyRTdq0LYR7fC6N6WYH+FWoZVF2P2PW+kStKS7Pc8nxr2uK31HZH1EMwQPfHSGMfJor/wAanBadx0np2v3N12U0wjt9p0T0szH6qtCvnUiup+x4H1GVotcWvd+xImaikeVEhStVUi0UQ5WqiLxRFkNMiqI7mnRVCXNEohTGuHQpjQHQpjQY6FsaUdA0BiWtMiDHJTIVjkNEUfGa4FiTGaVnWJkBqchki92c9ZKqNVM1+ypdNPeF2UX0LWIAPhr9K8mvE9LZpJOz3ltgMdu2Ga/urm4j3m4m/A2IPoay1aeJZc2PZlBVY5dfki2xW0o0IUkEk8LjhzP89KywoylmZqezzkroz2N23hpC0MqJYNJGBcXHFGsRqt9RWunQlbFFhq0atPpxfB+4hUjWMLF7kahbH3gOp6+dXje/SPmPqMZyk6j3kOR60RR89VQlnqljLJCZUEitG3CVSl+hPun5gel6OlpLdmX2Or9usr6PLnvseQ7QwLvPuVBz5iCLElQLliR4AE+lb6uaVj7ClUUYYmLCe0JPdEofLfQWN8t/C9qsoWVibll2G52OuXBRjgTJIWHQgILHxGvzrPPOq+xe54X1Bttdr9gJmp0jDFEOVqokXiiJI1USLRRGdqZIskIc0xRIS5olEhLGuHQsmgOhbGlY6FtSsZA3oDEtaZEGOU0yFHIaYUehrjiRGaVnEuJqRjItcFLas84loM0Wz8XasFWnc1QnYtZMTfrchhcJewIvlJ5d7UGseBrI9XZ9oy8N/n4FbtHaLPGkx99FAcXvmXUXHnY+uvOh9uyaR7eyTi3KCMh2pxTJNnB7sqLIp5Hk31BP5hWaE5QldFZWthfPOhM7NdpCxCsbsvC/xLzU+lenFRqxuj5n6hs6i21ozVYhgDp7pAZT90i4/nwroZo+K2mlgm4iGeqJGJoS706RNxM12hwRTEDEKDkxsZhLra8eJuAQegY2Pk1VpS/1/wCfTd4adx9Ns1X7tBcfda/PYymjhwIYI+8n3bOxdNELMR3LOBdRbiDzPHnqjGo80rdv6KTnPDk7Gk/8RxQruhBBuiQ2UxqzAsoIJPG9iNdOI61meyym8WJ37TNaTVmk+1XFSYjDTe77Bm905i0JPRr3K+evlTKNSGufqZ5UIPRW9OebFXi0ZGKuMrLxH88R41pg1JXRLA07MgyNVEisUR3amKpCGNMUSFMa4dIWxrh0LY0o6FsaDGQsmkY6BvShsTFp0QY1TTIVjUNMKPQ1xxIQ0GciTE1KxkTYJLVKSGRaYbE2rPOBVSLbDY63j1HWs06Vx41GndEbaJ3eGje+YJminsLXDEtcD1uPFaioPE4vtXPOp6+x7Z/LiRlNte0wzLxkwj5geOaB9Dbr8J8AlefONpH0Vd3SmuefczWz8UUkDA8DWzY3aVjytqWODR61h8QHw8LjmrJ+y1/81aVG05Lv58D4f6jC00+7w/sFpKokeVKIlnpkibQvfjK0ciiSGS2eMm17cGU/Cw5H94rnC7Uk7NaPncX2etKi8tHqvftK/aexUMRdX3ifDMV9rGbaLKBqfPXqCdRVKVeSlhas+G7tXPaerGopLFF5c5NGF2oHXU3zxAK445ovhbxtf5MOQNaKzw9OOjN1GzyIsGOZdL3U8KEavEadFPM1WCxP6ThyDrLhhdTzaG+qn8JNx4Fq62Cd1pL1/engYKtPdzzvIEjVoRGKI7mmKpCWNEdIWxrh0LY0B0AxoDIWTSsZC2NIx0DShJimnRBjVNMhRimmAOQ0QD0agcSI3pWhiVE9I0ElRS0jQSZFPUnEDZPw0gkDQubJMuS54K/wN89PJjUKsLLEtV6bx6VRxkZQExSFJQfZkwTKeLQtdbemq+Vqw7TTV8S0Z9hsVdVaWB8/0zL4mExSNGTcoxF/tDk3kRY+tSpuzuQnwZ6B2Px+8wzRnjC4cfhayt9Qnzr0nnJS4q3hyz5b6tR3886FsZKex4LiKd6ZIRxI7vTpAwn2Exu6Y3GaNxllT7aHp0I4g9RQqUsay1Wj6y9Gf25dW8z/AGh2cY5AFIdGGbCyW7ssbXvG31FuRuOej05qcXiXU1wfPyetTl188TITRBTlHuPrGTxU81PiL2+R51BrC8LN6liV9+8tuyWPEWIUSe4bpIOqMMrD5E1VXnBx37u0zbTHLEiw2lhjDK8TalGtfky8VYeBBB9a1UpqcVJbzE42diCxqoyQljXDoWxrh0ATQGQDGgMhZNIx0AxpGMgaUJKBpyDQxTToDGqaIo1TTAHK1ccORqASRG9K0EkRyUjQSTHJStAJKSUjQrQHaWESxrixqy+xxY5kEd2T1A/aQ1hlTten3r3Xd6NHq/T9pcZLnm5kNtR5lWX4l9hL4sASjeqgjyQVhaws9qo7yut+ZO7E4zJiAhNllBiPTvaA+hsfStlKd4NcM/A8r6hRx02bFnrakfKOApnpkhMAh3pkgYSPI9OkHCFHLHKhw05Aic3jkP6iQ/F+A8CPI8tZ1INP7kNd64r5W7wNNGbXRfdzwf7MvtvZzxs8cos66yc7/ZmXrx16g35khJKNSKtpu+D06U+fb4KQ5gbn304/eHIipRk0+tF2k11M1smI/SsKs41lw+WGbq0R/q39D3D5pWqk1GdlpLNdu9e/iefKFujw9P0VLGtQEhTGuGSAJrhxZNKMAxpWMgCaVjIWxpGMjl6W4SSpp0SYxTTJiWGKaZAsMVqYA1WogGq9AI9HoBHo9Bo4fHJSWDYkI9CwLFjs6ZblZNYpVMco490/EPEEA+njWetC6utVmuevQeF4u5RYzZZR3w7/ABeyvyDDvRP5aDXoD1rBVipLEt59DQnjpp8OWUUMLIwNirKfUEGs9Kphlc0ToqUbHoLuJAJRwlUSeRPvD0bMPSvVpS6NuHPofJ7RszhNpkaXSroySpEV3qiRPAR3emSOwkeR6YKiPRhiUEDkCZP+UlNuP9i1+Knlfhe3A6Z6kMDc1o9V7/Pj26Kcnzv6vgyuNwpVtFKsCVCnTK3xRG/Lmp/je05wbzWvqjbCaa6uc/kLYO0Rh5ruC2HlBjmTgTG2jDwI4joR4Uid1Zdq6nz5BqQurrVeZM2lhTDI0ZIa1irjhIhAZHHgVIPrW+nPHFS5vvRltYhMacKQBNKMATQbGQtjSNjoAmlbGQBNTbGQN6W4SSrU6ZJoMNTpitBq1OmLYarUbgsMVqIBitROsOVqAbDUeuDYej0obEmFr0rHUS0wqXqEpGiFIt8Vs3fxB7d6MCJ/FP1behGXytXnzklJrjn8/J6Wy3hKxQ7R2USRJbVtH/vBxPqNfPNWGplI9ulTyw+HZ+vgn7DW8bRnjGcy/hOhHobftGtmzVb5Hk/Utks1NHcVHavRhI8KpRKqbStMTLKmRXensTwEd2pgYSPI1E6xIx1sRGZG1kQBcTzaSO4CTDqwNgeun2jWVwwPCtN3x7r9FoSs783/AGZyaPUq3vD3vvDk49LHxGvW8Zx389pqi+fYtIZjNhsjf12D0B5vhWbT9h2+UnhT0Z2lZ7/X9r06yc48OePz4kEmtdydhZNLcZIBjStjJAE0rYyQsmptjpAMalKQyQN6TEGw8GqKRJoYpqikLYMNTqQrQxWpkwWDDU1wWGBqNzrDVauuGw1XoXGSHI9AdInYU0kmXhA0GzlvWSozfSpm37MYIOxUi6NGyv0seH1ArydsqYY333yNc4YIYt+4kYvs3xzC6sLPYahhoHHjwPqRWf70Zq3PO43UtqjZJarT456jKz4A4bEWbQBijnkVOhPyN6pSlZprea68I7RQvHtIu0o7EjmCQa9mlK58zVpGexdboHn1KZXu1VRmcBDtTCOIh2rgYT7C4sxOHADWuGU8HQizKfAgkUk44lY6wG3MCFyyRElCu8hbgzQk21+8jd0/6Csrbfbv7f3qVpO3Rlz/AGRsFLb2yrcw6TR3sHha6vbwIJHgSLcdJtJac/1qUf8Ay9+naBi48jlQcw4q32kIureoIPrWpSurk7EcmubCkLZqRyHSALVNyGSFsam5DJC2NRlIdI5ekxBsPDVRSJNBhqopCtBhqopC2DDU6kCwwNTYgWDDUcR1hitRuGwxWrrjpEnDhmNlVmPRQWPyFByS1HSNNsDs7iZ2yhVjAFy0hKgD0BN/CslfaoU1d59heE4o12F2Vh8Po8hxDjkPZx39LsfpWGVapU0WFeL+DXSquTtDxNNsme+U3KJmtlAEajnfx5a+fSsFaOts34noYOi1q/E1AIIvpY/KvNsYLNM897Zkbxrm569RXow/xxPo9h/wozeOnzIr/aWx/EvdP7gfWvY2WV4nkbTTwzcTN4x69KB5dWJWyPV0Y5ROYaMSOELZAbktlL2ABY2Uak2HAUs54Y3sSkrI0R7N4ONAZ8VMzMgkIjiVcsbDMh1JNyCDw51iW1VpvoRXDN+PAg6iTtYLCwbPjYCOSzaEPJCZpfD3rInnlBFqSUq0vy8E7LyzfiJKdS10rF1i9m4fFwCM4jfypmeNmY58jKuZO7xHdFh941nUp053w2W+3r55kI1pI88xsO4SRo4VjjbIryB5JQQTmXKWtluQLgjh9dX4tYvA3Rn91pXv5FZFIJYio9+AEr1aC97eak38ielGnPnnw8C0o2fb6kUtTuRyQstU3IawBapOYyQBapOQyQBNSchkgc1JiDYcDVFIm0GGqqkLYMNTqQtgw1UUgWDDU2I6wYamxHWDV6OINhivXYh0i02VOtmUgFyDluAb6cLXGbUcCba+FSqXdrDWLyPtW8Me6y7sHvG/czkkcADwt4/6VnkoXxSRSnsuOV7889RH/wCONI2ZiW8+HyrLOtwPe2WgoKxf7O24yrbTiDqbgeVZpVHuPThCN7mgj7UEoFY5QBYEXKjzB158fpSRlHFdo57LFPEin2xjSUJcgjTdt9q51ynmLXqk2rXOU44rR7ymjxF8Ox+xOAPzo1//AMxW7YXz4fJ5e2P+Tu9P7KTFTV60WeXURBd6riMkoiWkrsRNxH4zHmaNVeRlmjGVZSWYSJyDEXYEDQGxuAOFtc06bV8G8mopSuVeHwCXu+IjS3MJOx+iVnjQks5e3yUnV/5RfRRsFzQ4gTZbHOjOJE10zKwDAX6i1aozi+i14mCaad5LLyE4/ary2klLZVO6xEICqjK4ILoFsL2XnwKrr0R00k4vufPApTgo/jvz/Rn42bDzX0YxvY/Zdef5WU/I1mTs8zY+lHIZtPD7qVkFyujRk/FGwDIfPKRfxvRctzFj0kmQy1Tcx0gC1Scw2ALVJyGSBJqTkNY5elxHWGhqqpCWCDVRSFaCDU6kCwYaqKQLBBqZSBYMPTYg2DD0cQbBq9HEOkMV67EUSJmGxrp7rso6BiB8qVtMrGKepYQ46/vLG3nGlz62vU5Qi9UbKba0b8Szw+PUfq4v2f5NT+zDga41JcWSRjo/7NPnJ/upf/PT4FvvT/6fl8CJsXF/ZR/tS/76ZbNTElWn/wBPy+CBisfcZQFRAbhFFhfqb6k+ZrVTjGGhjm7u71KyWa9XUjLNEdpKbGQkhTSV2Mk0JZ6XGI0LZ6DmLY5HiGRgyMVZeDA2IqcpXOwlgm2kbSeFWJ4umVSbcCyEZSfLL60PvSW+/PH+yToL/V29BG8weYu5xkhJzFd3CmY/izm3yqTqRWaj5/ophqWtdLuZG2ttEzyZ8ojUIscaA3CIosBfmeZPU8uFQc3dt7x4QUYqKIBapuY6QJapuQ1gSam5BsCWqbkGxy9DEGw0GqKQlgg1OpC2Og06kCwQanUgWCDUymdYINTYzrBB6OIZIIPRxDJDVko4iiQxZK7EVSHRzWoYi0SRHiq7EWjIaMZXYh8QDYumUgNiXnvTqZGQlpabGSaFNLRxkmhbSV2Mm0KaSlcxGgGekcxbAF6RzOsAXqbmdYEtSOYbA5qm5hsCTU3INgSaRyDY4TSOQbHL0rYT69Lc4aKshDop0AIU6AzopgBU5x2icEKYZBCuGQYolEGtcUQwVxVBrXFEFRGPjRAwWphGA1FE2KauJsWa4mwDSiAGkYADSMAJpGccNIwg0jCcNIzgaRjHKVnHKUJylOP/2Q=="/>
          <p:cNvSpPr>
            <a:spLocks noChangeAspect="1" noChangeArrowheads="1"/>
          </p:cNvSpPr>
          <p:nvPr/>
        </p:nvSpPr>
        <p:spPr bwMode="auto">
          <a:xfrm>
            <a:off x="1679576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52" name="AutoShape 8" descr="data:image/jpeg;base64,/9j/4AAQSkZJRgABAQAAAQABAAD/2wCEAAkGBxAQEBUQDxAPDw8PEBUQDw8VDxAPDw8QGBUWFhUVFRYYHSggGBonGxUVITEhJSorLi4uFyA1OjMsNygtLisBCgoKDg0OGhAQGi0lHyUtLS0tLS0tLS0tMCstLS0tLSsvLS0tLS0vLystLSsrLy8tLS0tLS8tLS0tLSswLSstLf/AABEIAOEA4QMBEQACEQEDEQH/xAAbAAACAwEBAQAAAAAAAAAAAAACAwQFBgEHAP/EAEcQAAIBAgMFBQUEBggEBwAAAAECAwARBBIhBRMxQVEGImFxgSMyQpGhUmJyghRDkrHB8AczU3OywtHSFTSi8RYkRGNko7P/xAAaAQADAQEBAQAAAAAAAAAAAAABAgMEAAUG/8QAMxEAAgECAwQJBAIDAQEAAAAAAAECAxESITEEQVHwImFxgZGhscHRBRMy4SPxM0JSFCT/2gAMAwEAAhEDEQA/APJwK+xUTz7hBadRFuEFp1EFwgtHCC4WWjhBc6FrsILnctdYFwgtdYFyXgtlYicXgw884BsTHDJKAfEqDapynCH5SS7XYKjJ52HYrYeLiBaXC4mJRqXfDyog/MRahGrTk7Rkn3o7DLgQgtVsJc7lrrAudy0bHXPstdYFz7LXHXPstdYNz7LXHXOZaJ1zmWuDc5lo2OucK11jrnCtdYNwStdhDcErQwjXBIoOIbgkUjiG4BFTcRrgkVNxDc5alwhGgVsURGwwtOoi3CC02EFwgtGwLhBaFhWwgtCwLmp7P9jWmRcRinOGwrC6aXnnHVFOgX7x9Aax1tqSk4U1eXku349AzcaavPwNGv8AwjCDuYSOVwPfnY4gnxyt3PkorP8Ab2io+lNpdWX78yH/AK3pCPuUu1+20rnKr5UGiqO6qjoANBWinstOmJ9upUzkyvw3a+dDdZXB8GIqsqNKSs0Mtna0ZPXbWDxemMgTOf8A1EVoZwepIFn/ADA1L7E4f4pdzzX67hsdSP5K68/E5i+xrMu8wEoxicd1YJilH4L2f8pufs0FtWF2qrD17v13+I0XGf4vPg9TNPEQSrAqymzKQQVI4gg8DWxZq6FeRzJXWBc+y1wbnMtcdc5lrrBucy1x1zhWiG4Nq465wiiG5y1ENwSK4NwSKNg3BIoWDcEilaGTAIpGhrgEVJxGQNqXCEcBWxRJ3DAprChgURWwgKALhAV1hbmn7GbHikZsViwDhcObbs8MRNa4j/CBYt5gfFWLa6slanT/ACe/guPx+g41TWN9y6yw7Q9qXnkIXUnRVHAcgB05CkobNGnGxlcZVHikRY+zE04vJLkJAbIFLHKeZPwi3xEWHlc0066Wg8ZKOiHP/R9ht5unxzxO6ZonyxzwyN9jMliGuRy+dY5VJuOKMW+O59tn8lo7VG+du5NldjuyUYXDpGZ0fOY8diGG9iRzYLkRbaXB58xTr7mbTT4LQMdqi73XYRJuyOIVsUEfMMEFcFlaIzxtfvKLHXT3fHjTKtJYesdVqcknxG4KfFYIRyyK8ccwDRubBXuLi1ibG3I2rQp06t43I1KKn+OpusDtfC41bYyCKclbZyoE4HDSQWb0vWOps9Sk70pNengTjXlHozzRWbe7DgIcRgGM0Si7wnvSoOq82HgdfFtbUo7d0sFZWfHdzzkVwKavDnnlsxeWvRI3OFK4NwStcG5wrROuCVrg3BK1wbgkUQ3BIohucIrg3BIohAIrggkUBgCKVoZMAiptDIG1LYI4CtJNhgURWwwKIo6CBnYKis7HgqqWY+QGtBtRV27HWb0LKPs9izYbhlLEAB2SIkngLORUntNL/rwz9BXlqy92zZAuDja0OETK7A2zyatI2vC5Dm54KOdgDjp53qvWWfYt3sSfTn2ZIqdgxq+KjbKdxqYu6xeWXkcp1e2p8baWvYGc24vD3lZrDG2/2N5nlObDROSAXhMoBRRIZLozsBwOvG/uis6jFWqSWetuq24wyluWgEeyUFlxDjM8m7kXMV3M4HdZFFwysoAsep1oOrJ5wWma617HOSWh1tp4bS6xMZISsilgirNGVKtk0ZdQbWOtqCpyeWLR+TO6azUSQNqoc5EIyHDpchwyu2pGY8Rx663rvsPLpbxHNrK28mtjYRmdowWjiC5yM+RTrZRYtw+V6j9mWSvvDGu928oJOzEAKNh8V+jySXZo5F3hIJ1ICDQA205CtK2maupQuuK/ZojJVFqS9mNPCQ4awHCRWV42HI3B4UKsac1byepFScHdMDauwIMdd4smFxZ1ZeGHxDc/7tj1Gh5jW9JTrzoZS6UfNfKNalGrrlLyfwYbHYCSCQxTI0ciGzIwsR4+I6EaGvUhUjOOKLuick4uzIxSmOuAUohuAVrjrglaIbgFaIbgkVw1wSKIQSK4IBFAYAiuCgGFcMgCKRjIG1LYYeBVyTDAoitkzZmCaeVIV0MjWvxCqBdm8bAE+lLUmqcXJ7gGqx21osAP0fCBVIOWSU5SzsOOZjpp1+VhWBQx9OrnwXPPEzrHWeWSB7Pdo55sbh0d1kjeUGxCuO6SRxvrmW2nOkrxpfak4rO36KwoOLvd5f2PGFwuJxLFw0fdZ5o1JMUuVrDum5GpGmo8r004zhCyd+ef2Z4VJKKNBgolVN7D7OLJlSaQgFCBZBEjEKhsSB7oupBI55akkujLwXvy+NmCEZSZZ9mNoYQuRCd8MkjSTKT3iqlyrHTPcWIuLjUXNqhtMKsoXeWasvK/V18StOmlUwy6/k8k232hxGLYsxyRPYNEpta2gzH47cLnxr0owUUkll5l6VCFPTXiVMQsdePu3/nyqscmm+wvLNZFhKrxRKVLKdDcEqRfvKdOGh+lM3dZkopORPwHaXER3ztvVexytxcjQDMNba8deFTlCLyWpOeywk8laxd7N25G0pnkfcyKo3aMQEHgH0HztXTptQw2y3maezyXRhmWeHmlaB3mORpXAZGJHdGYdz7Lg24e9bh1jJRjJYdFz3r0A0pSwrM42LyZQpZgRcggXi8yDzFjrY2PCjgxAwtFqZYcbGIMXyHsMStjJD/uTqp+h1rK4ToSx0+9bn++svCqmsE9OO9c8DHbb2LLhJd3KAbjNHINY5U5Mp/hyr0aFeNaOKPet6FqQcHZlYyVYW4tkohuLZaIbgFaIbiyKI1wSK4NwSK4NwCKAwBFAZC2FcMgCKUYGuCPUVUmxgFEU0nYK36YB8TRuE/EBmP/AEhx61k27/F3rnxsK/xl2Ga2u5zsGANyeIvY9R40tdXVimy2wqxM7M7S3EqO2Y5JY3U34BWBK68iBrSqjjg48V7Bq5O6N4ME8OIaaNRLE2Z4zxSSJ1uoBHJhl58qX7kalJRbs/dfB5beCTg9xR7ehklQ75zIkczjvCy3ksQFA4e4x9flRQgtFqvT+y1GrbTImf0dSxxYgKJCqTDdshAupa6315i568xUdthio9Hdmizm1Vi5LeVsvY+VRvUImh7ySlVsVkF1IsCbgsB0I5ilhXi5We/PnnUpKpZWazRVQbLGVTOTE7alL2YFQTY+JsNONaMSnG+/3OdVqTUM1xJ06LKqnMSZdETcgKje4pfXqPHgKa2uQkG4u3Ap8JhCG9p9uykm5bjw9KWlFxsnxNU5pro8CZtyDJ3bcD/P76NSfQuDZVidyd2ex92SPHSNuo7NATclLaZW+6QdCeHLSsXTjJldo2a8W6Sz3mpghkmllxCqkbKbICBGMQbAAOy8BwAPA3F+tFyUYqOq8fAx4UkoSefoR42CWJYnPyKlGB0Nxyy2I4deVWaxaEZQZp/0VcXhjh5vh78MtrmJuo8Oo5jxtXnuTpVMce9cR4PFHBLT0PPcbg3ido5BldDlYePh1HMHmDXsQmpxUo6Mg04uzIjJVEdcUyUQ3FMtENwGWiMmLZaIyYthXDAEUAoBhQHQsigMgGFAZA0Aj1FWJMYBRQrJ2yMYcPPHMupicNb7S/EvqLj1pKtNVIOD3gTsyX212YEm3kfehmG9iYcCjaj99ZaTxwV9Vk+0FCWBuD3ehSbPRLtvQSFW6qGy3JIGp6capFO+EtUbt0T1vstjQcIYmRQiPmivmJ3JN2RieeZhbkL6aWrzdoouNXEnm9e3j4Hn16inG1tLZ+ORVdqRHBhzv2AzJnWMD2zuhtexsRZQTyHDU6VSFXPElp4WYaFOUp2Ml2cmvIHGnfzDwub1s1pl9ojbI1W08LJFjJpNmyssryM0+Cc+zxGY5zkF7N7x00YX0uL1hhFSpR+4t2Ulu3Z8O3TsKOqnJxefr3cSgnxuExEoGKMmGmzDeRlFVC4OkjMBow1B+0CdFNM/uQslpu/RSNN4bwz50NDDh8IF3kE0UjjTd75CiAj3yxAOjE6AE3A1ANOqlWXRlGy428jLKDVrspjsexVnlikcaIqyxmzc2cKe6vQcTztVlVvufgaE8rLRmj7QbAifdSZhklQSubMeAsVFh1BFY6VdtSg1oytDFB5cMjLY6CMSkgM44AWC+pN6WtXwTTZ7mzbLOVNIvuzrLNEYMTIywYZQyRXFnThY9bHlw7w6VCnUd+isyG27JKm8cFdsssXh1N5ljO5lYREurXSwykqxI7p0PEahuNxV6c2nhbzXD3PNnSdrPU0WzYFwu7ScgtJqTwsv4eQ14W0rLVk62Jw3GNNQmsSyZQ7c2euIkkw6kfpmEOWP/wCTBbMin7wUgg+NultNCq6cVU/1lr1Pe+zj4nVKd3h3rTrXD48DFSR16iZkuIdKa4biWWmCmJZaI1xbCiOKYVwyFsK4ZAEUBkLYUBkAwoDoG1AJIUVUkxiimQjGKKIrNDsnaUTQ/ouMvugSYZQMzQk6kEDUrfXT/S2WrSmpfcp671x/fPakrS32a3k+Hs5hLZlx+FU2IBLrmKniCupqL2md86UvACjV3tW7SVhJo1hkw8WIfESCJ3EhVgAVZDYFtT3VvfwpJxnijOUbK6Xr8iuKd3zqYB+9o2pMjoxPG0i2uT55jVaiupRN8crPnId2OYtIE53GnjepUJ3pvqBtsbK5tu0cf/m5h0fL8gB/Cn2V/wAMew8vacqjXOh1cazgLMkWIAFl30YkdR0EmjgeF7UHRgneN12ZeWnkBbVUSte/b86lqu1NnYTDpJLg1IkZo5N3mzoQF1AZtQQ1+OnDWsdSntEpu09M1f8ASPQ2VwrJXWff8ldtefZMuV8NiJIWOUWeGUrqLqSyrpp+6hTr1oL+RXXFHpUtlknaOfUzTbKhEuCZVljmMTEAo2awYaA8xqprNKqvvKSyT9iioOE1iVigfZF24a0+0dJ3PqdmpLAPi2S6MpVe9e1uTA6EHwI0qcbpFK1GEoO5oMVjY5MiwyJEEAGR7qNeVyMrC3LxoUk0m5Ju/PafL1thnTu5K592hgZ2Dm+WNSrMDmTLcHUj3SL+utU2WaircTyakHa1jFdp8W0cuGxak3cNh5SD8UdmjPiSjkX/APbFbaCV5Uno81789Y0YfcpW3of2giWVUxaAWm7swHATAXzfmGvmrdafZ24N0nu07P18Hn1l/t3Pt/fsUEiVrTJXIzrToZMSwphkxLCiOmKYURkLYUB0LYVwyFsKUZC2FAdA2oBuSAKoSY1RTCMaophGxqiuEbHKtcTbLDZEwjmR290Nlf8Au2BV/wDpY1GvFzg0td3bqvMEZJSzKntDs9oZJEPJwPlmqMGpxxLgbqMtEyLsacRYlJ/gZwzjo17sP3kefhUY07Npby1bpU2t6PQ+0oBxs7LqrSFlPIggEH60NkuqEE+B4+2P+eViJGlVbMtyL2nhvhAR8E2v5l0/wGpX6T7PT+z1vpMlja55yKDYyhwUPIaH7t7/AEbXyLVjTxJxPqorC1Lnn9HpPYAGKKfOpEbqFudAZVNgB1Iu1+lZKsb4UtU/I0V4qcoJa+xrdgYJJDmOtuP+tR2qrKCsjTtVWVKKiiy2ps1MhZRYis9CvLFZmbZ9pk5WZhMZELvLa27ux6ZuR8Ln9xr1Yu3QNe1LJQ4mXwkr59cynNvUY5lVyA2hItdTmNa1aSPI22EYrLsIHaSdnwAZhZv+IIQOgMM+g+QrprDVjbh7o86jFKckuBabEl3mz5VOuTdyL4HeKn7nNUqq1aL43Xlf2PM2lWUu71XyVsqVoTMCZFkSnTHTI7rTDJkdxTFExTCmGTFMK4dC2FAdCyKAyFsKA6BtQCSFFOiTGqKYRjUFEmx6CuEY5BXE2PRaUm2WnaaFXVHfUvCjMNRmfdAnh1N6xUMnKPW/C5rhJ4r87jGIyXBQALqZluzKFW7FhfUGwP8AJtRcsKvuPQs3lLXcbLY+KGIgSS92UCKTzA7p9VFvymhGS3aar38/U8bbqTpzvzz8FpElBswXJP6GJkaE8JVyjS9m4qbedvQmoTlh6XA07HWdOqmt5R7P2TBgDvMUVnnF8uHVrwx8vaMPfa3wjuj73LP9pzk5Rdo8d/69T7KO0SqLBT738F9i8fLJZgSVygpYHKycsoGg8v5KTShC8D0vp6jB2lqans7tjd2iWxIGaZuNjzUeXDzvWCpSxq8tTbtNFVV9x9iXPHXsLTHdoEeB2jGYqSLakZRa508D9KjCjhle5np7G6dWKmzHCYMGLWVXkjzoeFgW09c2nl8/Shd2lbOzH22pmlHVJ2fPmUTNvHa8hljdgUtcBWvYDXUaE6W4VvprK6yPE2qWBWtZlT239nBh4MtmldsQ45AIN2lvPM/ypE8dbLRZe5l2XSUmWPZ+MpgZCf1jRxr42beH/B9RVqzvViuF37e55W2SVpdy87+xGlWqpnnJkSRaoh0yLIKdDpkZxTlEJYUR0KYUR0KYVw6AIoDIW1KOga4JIWmRJjVFEmxyCmEY5BXE2PRaBNkmNaViMd2mmKw4aS3daIqeJGeNyOVjoN21Yo5Tmuv1X9nobPHEk+r0yM1j8VJdiGZYpo5PZKxEauAQ6ZRpYcvMGozet+HPyehTpxyy0a8NxK7DYzLNumPcm7h6An3T6G31paUug+rMn9Qofcgb+NOo16VRs+UYrtDtgYJDGn/MMPaN/ZA/APHqfTzjCP3Xil+K06+v48T3dh2LDm9d/V1fPh2+dT7RZ2JJJNJXrXyR9Ts1NQR6NsvGLAsalFd1QyZmNhDAFK5b/esDc8LnrU5Q6Dzsvckm5tu+rS7WU8e2QqlIicpADSG4aQdLclvbTjpr0GKpLFktD6GErtSl4cP2S9m7fkhcMhvqCVN7H1HA6mup03LJC7TgqxtI0Ek0WJUCCFldjmZLG2frcH1AH0rdBSp5zZ85WqThLOVysmx2CwIcFlnxC29kGLRxsL2zsNLjXujXkStUTnWeWS4/HPiZ5wqVWnNZGe72PxKZrs7Aa6WGYkgADgLFRboB0rYlCjBtbiFSTgmlzuNJtEIAsUX9VCCqn7bfG/qQPQCs9K7vKWr5SPn9orY52Wi5b53FTMtaUSTIUoqiKJkSQVRFEyO4pkUQhxTFEKYUR0KYVw6FmgMhbUB0DQCSFookxy0wjHIKJNj0FcTZIjFAmyTGKRiMm4jDb/BSxfHA36VF1IsEmX9nI35DWSr0akZccn6r3Xea9jqWvHv9n7Mw5BtbiR7RR99B3h+aP5lBUZxsz24256/h+ojANu5RY8GFj1HEH5WqVB2nYrVjigextiliQ4pvsq0Q+1Kyhr+S3v52oNOVqa7+xZeZ81S2a+0SluTy7Xn5a9tjyvbeOaVyzEkk3qteWGOFH02zUsKB2HhwW3ri6Rm6jjncWI05gXBPoOdY6cMbz0NdSTSwreW23tolRuQbu5G+N7+6fcHhnzHzXyo7RLJR7ztkWeLctOewrMPiDWeEMTPQdWxsezOyGmOdjljQZnc+6ora7Ul1s8zadsf4oj9rO1DKDhsJeGADK7jSabrmYe6v3R6k1OdNpKU835IXZoR/N5sxSydxvxIB65v9Kak27lqjzXeb/wDo/VTPJzcQyrH4FYyAfpWjar/bXC69Twtqba7n42ZYzCij5hMgTCrIomQZRVEVTIktURVEVxToohD0xRCmojoU1cOhbUB0LagMgKAxJSiiTHLTE2OSiIyQlAmyRGKDEZKjFIxGWGBlMbhwL5TqDwZSLMp8CCR61GpFSi4sEZOMlJGc7Q7L3Mx3eqPaWA9eag+PFSOpqF8cbvVa9p9Bs01OPOhRzYbK4I93TL+E95PobflrI+jUTPShG8Wnzx56zV7fxztDh0ucow4sPzuP4VpjaLk+v2Rio0Ok2ZWPDNK+UG3FmY6hEHFj/OpIHOsdWWJnpwg0XkLiJFZVsTpAnEhF1LnxuePMyeFUhlaK3+n7Frq3R8e/nyM/izdzrcDug9QNL+up9ahU6cmylPKKLbs1sp8RMqKL3NXpxUIucjPtO0YInp+3yuGwW6i0TOqk8C5Aa7HzqdFOdXFLWx89su1PaKk2tE1bzz7/AE7zyXbDXN61bTHo3PfoSysRcHqEHWa58lAP8TWejkr9fomNVevZ6mx/ouctixfmkl/2GvVtof8A83h6nnbUliS7fRl/Lw9Koj46DyRAmqiLIhTVVFokOWqIrEjSU6KoQ9MOhLUSiFNXDoW1AZC2pR0DQCSFoomxyUyJselMIyRHQEZJjFKxWSoqRi2J+HS9SkwYbk7GbN38BX44ryRnnbiw/wA3oetZJTwyvueT9vg9HYJYZYWZXE7Ouug4cBbkczKPQiVfzCs1d2PqKFPny+GWG1NmOcPAbWKq6W1ubMrADx75ppT17haUFjkusVh9i7sGN7hRZ8W4sbW92IW8dPFj0ArPG+ptsqcMe/cV+1FIfOwUXU7sKcyIq97ID5CI9dT1rZG2bXDzPKd5ePPuU+BwDSMFUE3roUt7Gq1lBXZ612Y2IMHFqPbOO91RenmedQq1MbstEfIfVtvcm6cX2/Hz4HO1y3wbeEiH6NTbP/lXY/Yn9Gf593ueT7SFbayvE+ppSIkIso/BO3zQr/lrHBWj4+yKzl0vD5Nt/RclpWk+xh5m/wDrarbQv4FHi16nl7ZUs2+Ck/Jl1MadHyUSBMaqi8SFLVEWiRJKoisSM9OiqEPTFEJaiUQpqA6FtQHQtqAyAoDElaKJMelMibHJRFZIjrhCTHSsFiZCKmwWLfAR1mqMrGBqNl4fUEcq82tPcbKdPO4vavZdkkuo7jnRgCcoYgre3R1UnwJrN/6FUh1o+p2OcXGz1XPmr94EOxymFLlCXjm9gOJDsCL+JGnqB0oY02o9X9GzBF7Ra+TWfdz4Gd2uhhO4X9XdpTxBmsRwPHLcgD8R50ac8Tvzyzq0Pu9Pdu7CCNky4kiNEsC2tuFhmAHgAD5ceFegnGCvI8StONN3NXsXYEWEAIs8v2uKofu9T4/96jOq6mWiPk9v+pttxpvv+Pnw4lmTSnzzKXtc9sG3jIv7mq2zr+Vdh7X0b/btXueU43ga9Ga6J9NB5kRRZfKD/FMP4NWOMbpLnUrKWff7G97BrkimbnuSv7TKv8TVdpX4R6/RXPD2+paM31W8bL3J0xoo8CJBmNVRaJDlNUSLRIkhp0WiR3NOiqEPRKIS1EdC2oDoUxoDoU1KOgb0BiUlMiLHJTIRj0oiskJXC2JMdKwWJuHqchki+2aKxVTVTibPYcQJF+HOvI2mVkb6UDUYOTNmub97h0HSvNqK1j0pxwpDnUAXsO7qBoAD/JpE3cVNtmD2lsaMSPJIckbSOyk+9IblrKOJ0+WXzr1KVVRikldno1a0pQUY62Xduz53gbFnzxsyRiKEnLGP1jgXzMx8+Q0GU8eNPm2nLU+W+tLA1Tvd7/ZDpDVUfJVYii1PYyyRTdq0LYR7fC6N6WYH+FWoZVF2P2PW+kStKS7Pc8nxr2uK31HZH1EMwQPfHSGMfJor/wAanBadx0np2v3N12U0wjt9p0T0szH6qtCvnUiup+x4H1GVotcWvd+xImaikeVEhStVUi0UQ5WqiLxRFkNMiqI7mnRVCXNEohTGuHQpjQHQpjQY6FsaUdA0BiWtMiDHJTIVjkNEUfGa4FiTGaVnWJkBqchki92c9ZKqNVM1+ypdNPeF2UX0LWIAPhr9K8mvE9LZpJOz3ltgMdu2Ga/urm4j3m4m/A2IPoay1aeJZc2PZlBVY5dfki2xW0o0IUkEk8LjhzP89KywoylmZqezzkroz2N23hpC0MqJYNJGBcXHFGsRqt9RWunQlbFFhq0atPpxfB+4hUjWMLF7kahbH3gOp6+dXje/SPmPqMZyk6j3kOR60RR89VQlnqljLJCZUEitG3CVSl+hPun5gel6OlpLdmX2Or9usr6PLnvseQ7QwLvPuVBz5iCLElQLliR4AE+lb6uaVj7ClUUYYmLCe0JPdEofLfQWN8t/C9qsoWVibll2G52OuXBRjgTJIWHQgILHxGvzrPPOq+xe54X1Bttdr9gJmp0jDFEOVqokXiiJI1USLRRGdqZIskIc0xRIS5olEhLGuHQsmgOhbGlY6FtSsZA3oDEtaZEGOU0yFHIaYUehrjiRGaVnEuJqRjItcFLas84loM0Wz8XasFWnc1QnYtZMTfrchhcJewIvlJ5d7UGseBrI9XZ9oy8N/n4FbtHaLPGkx99FAcXvmXUXHnY+uvOh9uyaR7eyTi3KCMh2pxTJNnB7sqLIp5Hk31BP5hWaE5QldFZWthfPOhM7NdpCxCsbsvC/xLzU+lenFRqxuj5n6hs6i21ozVYhgDp7pAZT90i4/nwroZo+K2mlgm4iGeqJGJoS706RNxM12hwRTEDEKDkxsZhLra8eJuAQegY2Pk1VpS/1/wCfTd4adx9Ns1X7tBcfda/PYymjhwIYI+8n3bOxdNELMR3LOBdRbiDzPHnqjGo80rdv6KTnPDk7Gk/8RxQruhBBuiQ2UxqzAsoIJPG9iNdOI61meyym8WJ37TNaTVmk+1XFSYjDTe77Bm905i0JPRr3K+evlTKNSGufqZ5UIPRW9OebFXi0ZGKuMrLxH88R41pg1JXRLA07MgyNVEisUR3amKpCGNMUSFMa4dIWxrh0LY0o6FsaDGQsmkY6BvShsTFp0QY1TTIVjUNMKPQ1xxIQ0GciTE1KxkTYJLVKSGRaYbE2rPOBVSLbDY63j1HWs06Vx41GndEbaJ3eGje+YJminsLXDEtcD1uPFaioPE4vtXPOp6+x7Z/LiRlNte0wzLxkwj5geOaB9Dbr8J8AlefONpH0Vd3SmuefczWz8UUkDA8DWzY3aVjytqWODR61h8QHw8LjmrJ+y1/81aVG05Lv58D4f6jC00+7w/sFpKokeVKIlnpkibQvfjK0ciiSGS2eMm17cGU/Cw5H94rnC7Uk7NaPncX2etKi8tHqvftK/aexUMRdX3ifDMV9rGbaLKBqfPXqCdRVKVeSlhas+G7tXPaerGopLFF5c5NGF2oHXU3zxAK445ovhbxtf5MOQNaKzw9OOjN1GzyIsGOZdL3U8KEavEadFPM1WCxP6ThyDrLhhdTzaG+qn8JNx4Fq62Cd1pL1/engYKtPdzzvIEjVoRGKI7mmKpCWNEdIWxrh0LY0B0AxoDIWTSsZC2NIx0DShJimnRBjVNMhRimmAOQ0QD0agcSI3pWhiVE9I0ElRS0jQSZFPUnEDZPw0gkDQubJMuS54K/wN89PJjUKsLLEtV6bx6VRxkZQExSFJQfZkwTKeLQtdbemq+Vqw7TTV8S0Z9hsVdVaWB8/0zL4mExSNGTcoxF/tDk3kRY+tSpuzuQnwZ6B2Px+8wzRnjC4cfhayt9Qnzr0nnJS4q3hyz5b6tR3886FsZKex4LiKd6ZIRxI7vTpAwn2Exu6Y3GaNxllT7aHp0I4g9RQqUsay1Wj6y9Gf25dW8z/AGh2cY5AFIdGGbCyW7ssbXvG31FuRuOej05qcXiXU1wfPyetTl188TITRBTlHuPrGTxU81PiL2+R51BrC8LN6liV9+8tuyWPEWIUSe4bpIOqMMrD5E1VXnBx37u0zbTHLEiw2lhjDK8TalGtfky8VYeBBB9a1UpqcVJbzE42diCxqoyQljXDoWxrh0ATQGQDGgMhZNIx0AxpGMgaUJKBpyDQxTToDGqaIo1TTAHK1ccORqASRG9K0EkRyUjQSTHJStAJKSUjQrQHaWESxrixqy+xxY5kEd2T1A/aQ1hlTten3r3Xd6NHq/T9pcZLnm5kNtR5lWX4l9hL4sASjeqgjyQVhaws9qo7yut+ZO7E4zJiAhNllBiPTvaA+hsfStlKd4NcM/A8r6hRx02bFnrakfKOApnpkhMAh3pkgYSPI9OkHCFHLHKhw05Aic3jkP6iQ/F+A8CPI8tZ1INP7kNd64r5W7wNNGbXRfdzwf7MvtvZzxs8cos66yc7/ZmXrx16g35khJKNSKtpu+D06U+fb4KQ5gbn304/eHIipRk0+tF2k11M1smI/SsKs41lw+WGbq0R/q39D3D5pWqk1GdlpLNdu9e/iefKFujw9P0VLGtQEhTGuGSAJrhxZNKMAxpWMgCaVjIWxpGMjl6W4SSpp0SYxTTJiWGKaZAsMVqYA1WogGq9AI9HoBHo9Bo4fHJSWDYkI9CwLFjs6ZblZNYpVMco490/EPEEA+njWetC6utVmuevQeF4u5RYzZZR3w7/ABeyvyDDvRP5aDXoD1rBVipLEt59DQnjpp8OWUUMLIwNirKfUEGs9Kphlc0ToqUbHoLuJAJRwlUSeRPvD0bMPSvVpS6NuHPofJ7RszhNpkaXSroySpEV3qiRPAR3emSOwkeR6YKiPRhiUEDkCZP+UlNuP9i1+Knlfhe3A6Z6kMDc1o9V7/Pj26Kcnzv6vgyuNwpVtFKsCVCnTK3xRG/Lmp/je05wbzWvqjbCaa6uc/kLYO0Rh5ruC2HlBjmTgTG2jDwI4joR4Uid1Zdq6nz5BqQurrVeZM2lhTDI0ZIa1irjhIhAZHHgVIPrW+nPHFS5vvRltYhMacKQBNKMATQbGQtjSNjoAmlbGQBNTbGQN6W4SSrU6ZJoMNTpitBq1OmLYarUbgsMVqIBitROsOVqAbDUeuDYej0obEmFr0rHUS0wqXqEpGiFIt8Vs3fxB7d6MCJ/FP1behGXytXnzklJrjn8/J6Wy3hKxQ7R2USRJbVtH/vBxPqNfPNWGplI9ulTyw+HZ+vgn7DW8bRnjGcy/hOhHobftGtmzVb5Hk/Utks1NHcVHavRhI8KpRKqbStMTLKmRXensTwEd2pgYSPI1E6xIx1sRGZG1kQBcTzaSO4CTDqwNgeun2jWVwwPCtN3x7r9FoSs783/AGZyaPUq3vD3vvDk49LHxGvW8Zx389pqi+fYtIZjNhsjf12D0B5vhWbT9h2+UnhT0Z2lZ7/X9r06yc48OePz4kEmtdydhZNLcZIBjStjJAE0rYyQsmptjpAMalKQyQN6TEGw8GqKRJoYpqikLYMNTqQrQxWpkwWDDU1wWGBqNzrDVauuGw1XoXGSHI9AdInYU0kmXhA0GzlvWSozfSpm37MYIOxUi6NGyv0seH1ArydsqYY333yNc4YIYt+4kYvs3xzC6sLPYahhoHHjwPqRWf70Zq3PO43UtqjZJarT456jKz4A4bEWbQBijnkVOhPyN6pSlZprea68I7RQvHtIu0o7EjmCQa9mlK58zVpGexdboHn1KZXu1VRmcBDtTCOIh2rgYT7C4sxOHADWuGU8HQizKfAgkUk44lY6wG3MCFyyRElCu8hbgzQk21+8jd0/6Csrbfbv7f3qVpO3Rlz/AGRsFLb2yrcw6TR3sHha6vbwIJHgSLcdJtJac/1qUf8Ay9+naBi48jlQcw4q32kIureoIPrWpSurk7EcmubCkLZqRyHSALVNyGSFsam5DJC2NRlIdI5ekxBsPDVRSJNBhqopCtBhqopC2DDU6kCwwNTYgWDDUcR1hitRuGwxWrrjpEnDhmNlVmPRQWPyFByS1HSNNsDs7iZ2yhVjAFy0hKgD0BN/CslfaoU1d59heE4o12F2Vh8Po8hxDjkPZx39LsfpWGVapU0WFeL+DXSquTtDxNNsme+U3KJmtlAEajnfx5a+fSsFaOts34noYOi1q/E1AIIvpY/KvNsYLNM897Zkbxrm569RXow/xxPo9h/wozeOnzIr/aWx/EvdP7gfWvY2WV4nkbTTwzcTN4x69KB5dWJWyPV0Y5ROYaMSOELZAbktlL2ABY2Uak2HAUs54Y3sSkrI0R7N4ONAZ8VMzMgkIjiVcsbDMh1JNyCDw51iW1VpvoRXDN+PAg6iTtYLCwbPjYCOSzaEPJCZpfD3rInnlBFqSUq0vy8E7LyzfiJKdS10rF1i9m4fFwCM4jfypmeNmY58jKuZO7xHdFh941nUp053w2W+3r55kI1pI88xsO4SRo4VjjbIryB5JQQTmXKWtluQLgjh9dX4tYvA3Rn91pXv5FZFIJYio9+AEr1aC97eak38ielGnPnnw8C0o2fb6kUtTuRyQstU3IawBapOYyQBapOQyQBNSchkgc1JiDYcDVFIm0GGqqkLYMNTqQtgw1UUgWDDU2I6wYamxHWDV6OINhivXYh0i02VOtmUgFyDluAb6cLXGbUcCba+FSqXdrDWLyPtW8Me6y7sHvG/czkkcADwt4/6VnkoXxSRSnsuOV7889RH/wCONI2ZiW8+HyrLOtwPe2WgoKxf7O24yrbTiDqbgeVZpVHuPThCN7mgj7UEoFY5QBYEXKjzB158fpSRlHFdo57LFPEin2xjSUJcgjTdt9q51ynmLXqk2rXOU44rR7ymjxF8Ox+xOAPzo1//AMxW7YXz4fJ5e2P+Tu9P7KTFTV60WeXURBd6riMkoiWkrsRNxH4zHmaNVeRlmjGVZSWYSJyDEXYEDQGxuAOFtc06bV8G8mopSuVeHwCXu+IjS3MJOx+iVnjQks5e3yUnV/5RfRRsFzQ4gTZbHOjOJE10zKwDAX6i1aozi+i14mCaad5LLyE4/ary2klLZVO6xEICqjK4ILoFsL2XnwKrr0R00k4vufPApTgo/jvz/Rn42bDzX0YxvY/Zdef5WU/I1mTs8zY+lHIZtPD7qVkFyujRk/FGwDIfPKRfxvRctzFj0kmQy1Tcx0gC1Scw2ALVJyGSBJqTkNY5elxHWGhqqpCWCDVRSFaCDU6kCwYaqKQLBBqZSBYMPTYg2DD0cQbBq9HEOkMV67EUSJmGxrp7rso6BiB8qVtMrGKepYQ46/vLG3nGlz62vU5Qi9UbKba0b8Szw+PUfq4v2f5NT+zDga41JcWSRjo/7NPnJ/upf/PT4FvvT/6fl8CJsXF/ZR/tS/76ZbNTElWn/wBPy+CBisfcZQFRAbhFFhfqb6k+ZrVTjGGhjm7u71KyWa9XUjLNEdpKbGQkhTSV2Mk0JZ6XGI0LZ6DmLY5HiGRgyMVZeDA2IqcpXOwlgm2kbSeFWJ4umVSbcCyEZSfLL60PvSW+/PH+yToL/V29BG8weYu5xkhJzFd3CmY/izm3yqTqRWaj5/ophqWtdLuZG2ttEzyZ8ojUIscaA3CIosBfmeZPU8uFQc3dt7x4QUYqKIBapuY6QJapuQ1gSam5BsCWqbkGxy9DEGw0GqKQlgg1OpC2Og06kCwQanUgWCDUymdYINTYzrBB6OIZIIPRxDJDVko4iiQxZK7EVSHRzWoYi0SRHiq7EWjIaMZXYh8QDYumUgNiXnvTqZGQlpabGSaFNLRxkmhbSV2Mm0KaSlcxGgGekcxbAF6RzOsAXqbmdYEtSOYbA5qm5hsCTU3INgSaRyDY4TSOQbHL0rYT69Lc4aKshDop0AIU6AzopgBU5x2icEKYZBCuGQYolEGtcUQwVxVBrXFEFRGPjRAwWphGA1FE2KauJsWa4mwDSiAGkYADSMAJpGccNIwg0jCcNIzgaRjHKVnHKUJylOP/2Q=="/>
          <p:cNvSpPr>
            <a:spLocks noChangeAspect="1" noChangeArrowheads="1"/>
          </p:cNvSpPr>
          <p:nvPr/>
        </p:nvSpPr>
        <p:spPr bwMode="auto">
          <a:xfrm>
            <a:off x="1679576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54" name="AutoShape 10" descr="data:image/jpeg;base64,/9j/4AAQSkZJRgABAQAAAQABAAD/2wCEAAkGBxQQEBUUEBQUFRQUFBUQEBQUFBQUEBQUFBUWFxQVFRUYHCggGBomHBgWIjEiJSkrLi4uFx8zOjMsNygtLisBCgoKDg0OGxAQGywkICYsLCw0LCwsLCwsLCwsLCwsLCwsLCwsLCwsLCwtLCwsLCwsLCwsLCwsLCwsLCwsLCwsLP/AABEIAPYAzQMBEQACEQEDEQH/xAAbAAACAwEBAQAAAAAAAAAAAAADBAIFBgEHAP/EAEkQAAIBAgMFBQQGBgcGBwAAAAECAwARBBIhBTFBUWEGEyJxgTJCUpFicoKhsfAUIzOSweEHQ3OissLRJGODk7PTFRY0U3Sj8f/EABoBAAIDAQEAAAAAAAAAAAAAAAECAAMEBQb/xAA3EQACAQIDBAkDAwQCAwAAAAAAAQIDERIhMQRBUfAiYXGBkaGxwdETMuEFI/EUQmJyUrIkMzT/2gAMAwEAAhEDEQA/APLQte6scu5K1HCC50CphBckFqWBc7lqWBc7ahYFy12V2bxWKAOHw8rqdQ4QrEf+I1k++qam0Uqf3yS9fDUsVOb3Ggg7AFBfGYmOE6Hu4x38nUMQyoD5Fqz/ANW5f+uDfW8vl+hVOpSh9zu+oI/ZnAbhiZweBKRsP3QR+NFT2j/ivMr/AKmnwYnP2Kci+Fmhn+jfuZj5K5y/379KdbTb/wBkWvNeWfkOp05fa/HL8GfxmCkhcpMjxuN6upVrc7Hh1rRCUZq8XddQZJx1A5aewtzuWpYFz7LUJc+y1CXPstSxLnMtQlz7LUDc5lqEucy0Q3OWokufWqEuRIohucIqWDc4RUsG5EihYNzgFNYlyQFGwLnQtCwLkrVLAuObL2bJiZVigUvI5soH3kngANSTuqqrUjSi5zdkgxi5OyPRcDsLDbMALBJ8QNWkcXijPKJDpp8ba8Rl3VzHUqbT/jHhvfa/bTtKqu0KHRp68fgFtbttJqM5+dW09hgtxnxVKmrMTtLtC0hOta1ghkXQ2biVp2iTxo/UiXfQSD4fa7KdCaOKL1Els6ZqtmdsQ6CLFIk0XwyDMB1U71PUEGs09ki3ipuz4oRfVpfbmuDG8R2Sw+KXPgJMjb+4ma6npHLvHk9/rVWtpq0nasrrivdfHgNGpTqf4vyMrtDZcuHbLPE8ZvbxqQD9VtzDqCa206sKivBpklCUdUK5KsEufZagbnMtQlzhWoG5zLUJc5lqEucIqBuctRDc5aoS5wiiG5EioE4RRJc4RUDciBTDXJAVBSQFQB21SwD0nZKrsnDG4H6XMoM54xIdVhHI7i3XT3RXHmntVS/9i06+v46u0WtVwr6cNd79jMYzask72XUsbdL8q2xhGCKYUd7LLDdkRJcSNI75c2SIXbdc+EbgARvIvcbgVLUz2iyvouvLnw97PGdnaKGsT2OwEQQy3dG0kaCSQPFc6MVdjmHE2t+F8uKc72jZ7r7/AAtYZbU8VsV+xL3R9/5YwmHaUQRfpKzxgYNpjZ4mYMD4Ta5vqDa/h4cVjCUopyeFrW2gZ7ZK/R069TPHsgBgGkAmOLjfLKhC90FzMPCo8WbQbza4bhrVlpKdm1Zlr2qOPDu550Ptp9jZIZMMsTZ/0hAwDAxsr5SzK+bQCwY3Hwm4HE0to1bytlxvzz1N9WMk+o4mIlwE3dTeFxrkJDXXgbg2/PMGtkJQrRyM9SipLEj0HYfarMmR7MpHijbVSOlc+vsSviWT4lMK86WW4DtfsdBi1L4HLHKNTF7Mb9Mu5D1Xw8wu+hT2ypReGtmuPOvY8+t6GmOGr9uvPN13pHneIwzRuyOpVlJVlYWYEbwRXXjJSV45opacXZgylEFyJWiG5wrUDciVqBIlahDhFQhEiiG5wioEiRRDc5aoEjaiE4BTEJAVABIYi5sgLHkoJPyFRtRV2RJvRGm7LbGdJTPiInWPDr3o7xGVXluBEozDXxeLyQ86w7VWjKP04STcssnot/x3kbdNOT19wG0Zu+Jlnayk3320LEZnaxsCQQFALNY7gM1BWgrLns5y6yqlDvZLsjCHxJaSyLlEeH0uo7w2z5RclbXNzvJ1J1qurUeHo5r1LKitFK+e82TY1lHc5tAssLZLKc+cnOddzEMfESfBcm4qmNJP9y2eT8tO7q4mKpN6XyXoDg2S6ZzPctFZcRDcx54jeziTNZiSHud5yjgBcSrKVlDR6PXPhbw50d2ixmWGKKOaIEPkX9JhyW73KV1uxAWTVTzuD5Cli5ylGWl8nw14Z29ipyvzkHfaEN5CILiSMSMoLLmZtGYqbgG2mlj86VUJ5LFo/LgD6zyuuong9pITDocwjOZj4GACjcFNrm5/nQlQklLt7QOrZt26uee24TETwmBltkE7NmYqpZ83IEak23EUkac8abzsWKs9EUc3Yvuipw06KDoRMcp3XGY77nXeBWmG3XVpxfdnz4l76avdE8KJYm8YdGW2tvCeRVhofMGmngmsncz5xZY7TwsOPFsT+rmAypiFGvQSL76/eOdZoOps7vTzj/x+OHoa4141Fap4/PEwm3Ngy4N8sy6HWORdYpBzRv4HUcq6dDaIVlePet67QVKcoa6cdxWFavK7kStEJArUDciVqBucK0SXIFagbkSKISJFQJEiiE4RUCcApwmw2TsKKCIT4wXLC8cR3C4BGYHe1rHXQXsQxuF59SvOpJwpOyWr5/l8Uta6lXA8MVdjD9tyFKxIgQaFATlA+qCAPQWqtbHTbzeYjjXlm2PYDFw4jAOzK0XeTmMtGSwvGikErIxuLynQEUkoSjXtF3st/W+rsFksEUpLV7stPHiyu2X2WMwvM8bxRuO7FyqOwvcyDebKtsptx3i5qVqi0s78/I7rYFeG8vsBh1RneNe9nUDLJZI0UTBVy3UZcx8Vi286A1XUbdlLKPDXTz8PApg5PQv9gbPjSQK7AvMSWUgFJbE3/VsM0TqQtx0FqybTWlKF0sl4rvWTT3DU6V5qPH58rGD7adsf1rLhxmCd5hnlYXBXNY+DdpY2Jvu3a1toU1Tppy32eW59pZT2NOTxPsMViMfK5IaWQ6DJ4yAo4BQNFG/dWhwTurdZtjGMbNIZwuKkzjLI48JF87AWAJselxu4GrbRsnYqlFNMeXtLiI5D481gUAkGawvuzaNuvxpXThoV/wBNTnHNF3s/tWhRFnXIqG2ZSWBYaDw2vYX5m2hqqdJrNFEtjeJuG8stlYlnmbE3VlXwgjxC28oQeB0Nj/GpUhHB9PntKZKVJKKD7L2qXSV0U90qgCKMBbDOFMkZA10v4TrpYaVXUpJOKbzvq/R/PiWSgtHrY5FIyKSxVlUgPY2cX9klD4hf8mmkoy0y54iNcCywO1leMxTqJYH9pW4Hmp3qw5istSg1LHB2kt5fTrOHRea4Gd7S9mDhx3sJMmGY2D+/GTuWUDd0bceh0rXs21/UeCeUvXs+BqlNJY4ZrzXaZwpW0quQK0Q3IFahLkCtEJAioG5AiiNciRRCRIqBIkVAjmwsMJcVBGwurzRo45qzqGHyvS15ONKUlqk/QeH3ItO3O0Gacqx0C2NubLdyB9YsfWslGKjSVueBRQjik5MzEWLIYqWZ1tkGpVQDroOBB13jWqo4nLpc88TfKKtkrM3eAgA2dKim5ixAlvcaiVFAItu8UTacPxaCw11ffG3g/wAnP2iWKMZdbXiH2Z3f6NIHzXQ96igEsQczqi20zKWD6ncTcaUa0ZfUVt+X579Cq+/s8NBXtB2jnkRY8PaJDF7OUNdZM6SI17qQbE5SDYtpzFS2RXbbzv8AFux9e800XGKW+3PPN3f6NcZJ+loMRnY5w6yNdrE6MC27KR8jaht1NKg1HhoByX1ozXExO2MK0M7hkdQXkADqVJysQwsd+6/HiatpVFPNb8+/eu/U0xjZYd6y554C5wZzlFBJU5bcbGxHy0+Rq+KW7d6A+p0cT3lhsvBFY5O8VtQUQKMzWYankNPwNLFPTgyupUTlGwttiMq3eMpBclgpBXjYk3ANr7gOHEUs52V0W0M1hIYOAyMOo05D04fyNWU1m2+AaklBDGKneHWNmQ7iVJBPnzGm40arWHMFGKk8y/2Rt8zx91AoixAAdyBZWW4DPFbiNDlNvMgEVgxpzwy57Sqrsn039R5os9tQCJERTdrM8kOS5lY2t3diDnA90W36W3VZSn0rvTS/Dn+SqkvqXy7z6ZghJQG2qy+LPEhB3BrDxaA2OovTq8ln3bmVuFnmXuxNod3o1njcZXU6oysNQQax7RRxaZNbw0qjg7ooO1vZ8YZw8NzBIfBfUoxF+7Y8dLkHiAeINatk2l1Vhn9y8+v5/IasEulHT0M6yVtuVXBMlENwZWiG5ArRDcgVohBlaI1yJFQJAioEPs3E9zNHLa/dyJLbicjBrfdUqQxwceKa8R4u0k2XH9ImDy4gsuqsFdTwIKjUdKw7O8dFdWRXR6E5RfEx0a6600I2eZtk8jadh5pEkKyRuYJrJMcpygHdKCdPCQGJ+ENzobVnFST6S0+O/wBbGWcYO8W9V4b1z1m32nsJYBvsBZ3I1AEnhzDfcEN+HKslHanU54Z28jnTpypzwSMrtrAlIUFrsGYTgXJVTa1+S+1rzJ9dkZqcnwehbRdsyq7P491ddb2NiSATp1terJJSgW7RTjd5Gr2ztiGPFyRY+EnDzMs6SKPADKiPmdBobNpmUXFr7735UaU/oqUNVl4Nmq2OWKLzte3aip2vsyKDNPE4dXC97JfNlRtI3RbaqbXvqL8W93RSrXeKWX43FLjJpU+Gn5KvAPMzd5Zrxq0fhvlNkYoQBvuWQ36jlpqi4yWevPsGahHobnn8+AXFbPtAzO11eRUF72DhWLgdfENB/Cmk4uWF8AU5tvorQDsXDlsQqqLICF8yx0uf4daknhTfUW1M4XerObf2Ywa1tS1l+dVTljp5GnZGhYYZoJU7olXHssPbubj5b9PneqKijGS6zdCKqQbloa3s/Mjs+IxLFZogVIANmB3yKPdOtiBoDY8bVVKcvsXH0MW0bK0lGno+f4HJQ5viO6aJnkEdlAAkZ83imAFzcAZvvOppoSS6F7q1+y3D2KZU79G97EcDG0TgSWbPxVs12N7hQNeHLjVk3GSvHKxlnHgazEYUHDMswJjsFk+IIx0YfSVrEVzVN/UvDXd2/keOUc9Pb8HnG2NlthpTG+vvIw9l0PsuvQ/cQRwrtUayqwxLw4PgZ6kMErctFcyVcmICZKYNwTLRGuDK0Q3IEUQgyKgyIEURrnFFORs1uHT9PwATfNhRlA4vD7lvq6r5Ac658v2azv8AbLye/wAdRal01UXY/YxU2Ca5FtRWh07miNZWuXuBGcr3hURvGqgMwGYLbQfSDC/mN1D+3TMoqNxu48T0LG7RWKJO/YKAjKWs1sqSOI1AXxXta1t1huFcyNNuTcFvWXalcxxjKbiur0bMZ2v7TI6OuEXKLRzmRgMxJIvlU7tHJudb8rXp/pzhBSk89O7lG/Z9nSn0uvIo+z0t7edbYO8CbTGzN72gxusUcyCWJsPGch0ZTdhmje11Og5g8qybPSupSi7PE+/TVb/XrKJ1cKgnw79Xv5RRwbInibPsuQSgZiMO+VZgGtnXIxGYHS4RiGtqKFbCk/qLD1rOL793fZ9ZsoVVVdm7+T71/I7gdt4mJgs+EfOpG6V09lgyrkVbZQbi2ujEailWzqSvjQk/pbn5c+g/tAd6wklglF9UUOgERF/DEvdALvOpBOo5aPBYY4YyWW+2vbn8FCaTtuKzD4iISKERkVGDope/j+Nmy3Zr8TVjjLC7u7Nf05NXRrtvwq7riFRDePMt7kK25ha9t99fKufs8mk6bejLYQu7LJMxO0s7SFtATxVQDutvtem2mTjZRPQ7JsscFj7ZIaGdJTdsp8QOt1OjD5ajqBWZOUt5prbIp03BZXN1h0kxTkHKIALvcZlkQgFAo4G9je9xlHkbJShCKtmzzk6MaCz+70Cdn9jL3j5wrKpvG9xcncVJGu4ag7zryAm0bRJQVteecjLVipWD7O2qsjvFJ+zmzxg3GgNxf87qlbZ3GKnHWNmZ6UsEnGWj9zMbOxAxkTYTE2WaFnSJz/VyKcrI30CRY+h4VsnF0pfWp5p6rivkk4WX059z4P4M3isM0bMjgqykqwO8Eb63QmpJSjozG7xdnqKstPclwTrTBuBYURrg2FEKYNhRHBkVA3OKKsC2O7NxrwSCSI2YfIjirDiPzvF6SpTjUjhloBSsaiLaeBnOadHhk3kqM0ZPpr9w8zvrC6e00soNSXnz3lbpQlo7HMW2zFIKLNIb3sFCJ8yQfkKMVtkvusu+/wCCYYxVsd+4Bt7E/pODzhcuSZ0ygk2Vwrrcnrn+VCnD6VXC3e6Xll8DRt0Wute5i7Zgg+JHh9SWC/K6/KjNXg1zxNydpX7Gd7LSXkC86r2aV4NE2yNlc9G7VRWmjHLDxD5gn+NTYneDf+TOVtWTiv8AFe5VIlamzI2XmxtryRSqWkkZLhWXOxspI1UE2BG/7txNYto2eE4OyV+w0UNpnGau3btJYj+kiSHEtBPDHMgkZFa+RtCQtwQw1PLLvrFPYYKMZQbV1zw9z0FKLqQvLPnnSxV4/buEnkDHDSw5he8bI/iuQQUbLax+keGlPGdal0ZNM1Utjb+x9242myu7nwP6pmYKzJ41ysLhSARc6X61ldRqtdq1wuhKnUWLyKV9l3a1q0VniWR6XZoJRuwp2GQN1URTRoxQeQ9g8WcLCY2BKvqpUhWTMTexO/cTwtca66R08U7rd5nJ2zYo1p41u8+dA2zMRAiu6y5NyjvFIANmCjS4bfzpqsakmk437Dh7Ts807NFdjoVUkqUJZtTG2YAmzBj8JYFd/wAQJvw1UpOSs75ccubc9fNqQe8yPaecw49Jl0GIhjmblnF4n/6YY9Wq/ZdJUnuflqXyj9SinvLrbyieCPED2tIZuuhMbHrYMvotCh+3N092q9/nxObWV4qW9ZP2+PAzjpW1Ge4u606CmAZaYdMEwojXBMKIyIEURkRUUxGFUURWFUVCthVFAVsudiLnSaE/1kedPrxXYf3DJWTacnGfB27n+bD03k13+H4MjtCAoOVmYj+7TNdG6N1KSk+4FhnyTLKu5mzEcA+9h5cR0PSs9Ongl1MuqdODi9T1DtVKsssTp7L4aBh+6R/Cq9ii4wlF7pM5G2u8o/6oq40rS2YbjMS215a0jBitmZPtfBlxkvIuzDqGNwfkazVHelF9R7LYXeIzgk71L+9vP1wPF+8tj1KmqZdKPYdKl0JdXPo8uxnovYRjHhpswsjWyE7i4uPDz0Jv6VjrRvKKWq9C3aIKVSKWpodh4ZZG6/iKTaajgjXtE3ThZGjlwKFbWrnRrSTucyNeadzFbbhAbIRcX04EHdp+eVdalK6UjtU3ihjXAyfaQGMLGOHiI43P8q2U5f3HPUVO82V6TsI3dLZ2URODfNZcoBXqBbT6IPOtEYLFn2nH2iKxYXpqVvbRrxYE8cs49A0RH4mq4ZbRLu9ymguhJdZfbBfvMDOp4Ijj7Mifwv8AOnrq1aD62vJnLqrKa6vRoqZErSmYLizrToZMXdaZDJgXWmQ6YFhTDIGRRGTOKKYLCqKgjCqKgjCoKgjLPYb5cREeHeID9UkBh8iaz7QsVKS6mGk+mudQPaPAKGbNey3YgEAnxKoFzu1P5vVdGWKFuJooScWZp0C5e7DMHNmjYgsCDpYi3obX37+IeWTN6eK98rGt2LiRNBYG5gJjve94ixKH0Ytr9JaVNYrrR59/8ejOXt1Jx6XOf59SyjSo2cy4zGlI2C5W9qtiviBG8KM76Qsqi7G3sHyyi19wyXNUSksMoydt/wA89Z6P9H2lWwvdz6eg1sLZUWBt+kMss7EWjBvBGwPguf6x76X9kXO/fWWEKkli0Xn+PU7M9odXKnot5YY3aju17+EWFhuUcLD4fw+VzOKpRyR1f0+EVrr6/k1HZ7aYhRb6ySWIHwqfZHmd/qKwTg6v3OyNe00XXbt9q9d/hp4mpTaqE5bi4GY8vzqKxuhJK5yns00sVjB7dx3fOVQENcgAkG5HXga6VFpLCztQj9Gndu6E9slz3skdu8d2AYW8SDUZL9N9ulaqSSwxfDzOFKUcoy0S8+solXOA7HM2mZRuJBPjLDj7tugPSt8VhyWXOhzNolZtLnqKLt4Qs8ECm4hgBPMNMxexHA5O6PrWeg3Oo5dfp+bjUFajd78y97NqVwU55qkY82kU2+St8qu2jOrBdr8jkbS7KT6reLQpItXI5qYrIKdDIXcU6HTF3FOOgDCiOgZFEY4opwsKoqCMKoqFbDoKURjMBykHkQ3yN6WSurCqVmmG7XyqMVIj3yq7XsMxKG5IAuLkixGu9RWHZ3+0muHmdKnTak+0zfepBMyJGhAVmRyXLlcrEMtmC620NiNxtSOV01utc2KDlFNt3vYF2R2h3E4vqjeBxzU6H14jqBSUW5Jw70NtlJTgejd1lJG+24jcRwI6EWPrVqldXPKTi4ycXuGsLAXYKouTu/EkngLa+lVzmoq7FhCU5KMdWI9oO0S4dTFAbk6SSDe3Qcl/Hj0WnSxdOp3Lh+T0OxbGoqy73x/HLMUMa0sgF9WYAHkSbA0larfoo9LQhGnG56PhO6YxvOQocOO7yqfDYkSsfdGXeNb7t1UVFLC4rO2/259SmnVnG6h1Z+3iV2E2mYTnkN5SCyodSCw0Z9fDvuBv3bhrWaq7XS19DvqSqRwR+3j7Lj6EsPt5lfOTffm4XB/D+VUK97miooyhhWRoYFhxYEkTBWFmlSxzNbmL6HS3EHfzrRTlgvlqcHaNoq0U4SzWdnz/ACZ3aOBaSQjexbMRrdeAA/OmldKGFK5ke1KMR7FrHgkDzkNMygrDexJuQHkPuqd9951ygmkjOdZ4KenH44vl2Oa4Y3d5LzMVi8K2KxrsTmZmAOnFVCnQaDUHThetlOnGlG4Z1sNNI1uOgEEa4dfcOaU85CLZfsi482blWenJzk6j36dn59LHE2urd4PHt4d3q3wKmVa0IypikgqxDpisgp0OheQU6HQFhTFiAkUwyOKKIWGQVBGGQVBGHQUCtjCCkYjOduIC64fEL/WRiNzymw9kufNQjetYKas50+Duux5rzujsbPNSSlxXmsmZeWTwg/8AssD1MEpFgeeVvB9sDhSPXPm+vubYxvlx9V869xXxDI9vhNr87cappPDPM0SWKJ6xsmXvcPE/HKYz5x2sf3WUelXvKTXf4/lM8n+oU8NRPj7fhoY27j/0TD2GksoueaxnUDzbQnpbrVUI/Vnd6Lzf408TZsGzWV3q/Jbl36vuPLMdiizG9NtFXcj0lCmooa7PQZ5czaJFaRz/AIAOpP3BjwrJBXkaas8MLLV5Gp2ltLug0tgHYCCBd4RVFncA7wLZR1a56vWlhgortK9mjjajuWb6+HyUMeMJNySSTckm5JO8k8TWG1zsqpZDkEpatNKhiEntFkarYmybqZJCERRd3Y5VUdT+b1pnNU+is3wOPtG1Sm8MSt2123EYMeABUDQzuP1h/skPsDqfF0U1Q0271PD54+naSnsiXSnmzKnGvLJEJHZrkMxZixOZiWJJrdSqNKNuvyEqRSUmjZ9hYDllxBGsa5x9d2CqfQtf0obVLKNPj6HH2yeBSkv7V+F5jUw/nzponnbiUoqxDpicoqxFiYrIKsQ6YtJTosQBqZFiBGiMji0wWGUVBGGQUBGMIKViMYjFKxWWUcHf4aXDnf8A+og/tIx4wPrJf9wVjrdGcanc+x6eD9TTslSzce9e/l6GCK5W8W4XSQf7qTQ/usb+ZHKhUjZ355/J3IO6y5a+UI4iIqwvvF4280sAf3cv31jnlK5qhmsu3x/Nz0rsJiF/RHMvsxOslj72ZSMvkSFv0vVtbE3HDq1bnzONtmzqdRX0Tv29XpfqM12m2q08jMxuSSavSVOFkb9npb2ZxImkcKouzGwH+p4DrwrnVHdnTjZI0+ARY4xa5jjJkYjQyEa8eLWygcFYcjWmELRtvZTUTvnrp2fx6opdr4xpJfEfZGXTcD71vI6eSislZ4ps07OlGGW/lAoHN6FOF2XOpZHoHYrYBnOd/Ci6sx+dhzOhrVWqKjGy1OTtO1XeG4LtttbOvdp4YkPgQbr7szc2609Glhi5PV7yvZn0jzyZ6yy1OpiG4zZ7n3YVv0LIq/iwrXTyt2LzZknmu1vyf4PROwOIzwYheHc5v3WU/wAKO2LpQl1+xxNtj0Z/6vysw81MjzqYlLVqHTE5adFqFJKsRYhZ6dFiANTIsQJqYdEVpgsOlQRh0oCsYQUjEYzGKVijuFcowZTZlIZTyI1FVTSkmnoKm4u6KrtVsxVkEqi0UoJIHu30dfQ3t5A1ng7xwy1Xn/KO9slTFHIzuKwhy3O+xVvrw6E36xtf0rNWWXPPWdWks+dH8Mu9hsRg8QPoxt/9qL/mNWxldQfb6MprUf3UUOMFJWqGqnSsPYDZ7KAoB76YAdY4m13fEw1P0bD3iKzwzd+e00xhZY3og2MxAuVT9nHppudlUO58gBGg6XPE1fG6blwVkYpdJrr/AI+WZ6xJudSdSeZ41nUDTexe9mdkNiJVVRe5ArVBKnHHIx7TXwqyPYEiEMXdx+ykclj8Td212/06AVjd5PFLe16rI8itr+vtkbPorFbr6Lz+OrvPJdqyXJvXXSyPS0sjMYrS9cyqrSOjBjuJNjN/aLH6XZv8grQ8vLyRmWkexvnxN9/RoPBif/jv99hTbZpT/wBkcjbX0Z/6yH5qZHmExGarUWoUkqxFqFJKsRYheSmRahd6ZFiBGmGRxaYdh0oCB0FAVjEdKxbDUYpGCw9h471TJkUS0GB76JoiN/jj6OBu9Rp5hayVJ4ZKXj2fj5NuxywSsZR8CQCLagZrc2hBPyMRcdSKSs8j1NGF+ePw7Me2DstgkykeFopApPvZVzqfuU1TCTUEnuf4DtCWOL339chDDbGF2kfK8cZsB7skm8KeGUe02u6w969JUu5WNdOnistOeeUNzYR0RrkCee5ZnzXWNjuBUHxuTu32+sDVlNpO7059Cna6idox0XDnQz+1IshkTUcNRa+d+8B/dAHpV104W4sxQV2nzkreots7ZrSsABTwppZsWtWUEes9ntjDBx2I/WMLN9AH3fM8eQ046ZatT6jy0XmeS/VNubvSjrv6lw7Xv4LLe7Wa8fqSf9Nqrlp3r1RzNgf/AJMe/wD6s8h2oPE3ma7EdD2NJ5Iz7JeRQeLqp9WArDXj0jcpWi31EpHzLf45nY/ZVf8AuGnavPvfsV6dyXv8HpXYFMmFxLc41T96RBTbZnOmuv0TOHts/wBuo+q3i0g0xpkeeiJSmrEWoUlqxFqFZKsRahZ6ZFiAPTIsQI0w5xKI7DpUFDpQYLDMdKxbDcAqthSLfBR1lqMtjA0Oz8PutWGrM0wpn23NgMGEsajxFZF5CRdbHpq1Z6ddSi4PVHpdhkmlGXKYpsTY+XEplF1b2esZF1uei3U9YzVSnaMr825R0dpjei29V6/zn3oXxOAVCd/c4bwC+hkkud9uLNmY8lB5Ci5WXW8+ewv+2nl90s+78epnp8SzlmfxZs97jUg2G8WKqNbAWOoPQX0bSyXPWc6tQw+XPWQTYb4qUBVOUaAeG+9muSAB7xPqeprY5Rpq8jl1KqprLXn4NlsfY0eEHhs0nxe6v1eZ6/LnWapUlU1yR5bbv1Nvo03nx+Pnw4j1KcBnM1rn6En/AE2qNZd69Uadgf8A5MO//qzyLabXdvM12IrI9hT0KYD9cvQ5/wBzxfwrPWjea7TVi6DIQx3SP68p+6IfwqUo3kud7BUlnLu9z07s34MC/wBJ41+52/yihXzrR6k/ZHndun+1LraXq/YjKadHIiJSmrEWoVkNWJFqFZDTotQu5pi1AHNMixAmojo6lEdhkqCh0oMFhiOlZLD+GFUyGii82etZKrNUImq2VFe1cytI204GqgsSUsMqgepFcqWSxbzpKGGKYWPCIpuqgG1tBwuT/Gkc5NWbGlVnJWbM72s2YphCpYDvSzjdmZwx1PO9h0BrVQvUl0uHob9jrPG3Lhl1WsZT/wAGRF72YhUtYaElralUQasSASAOFuVdB1ow6MdSnaKkpywQ/jtZdYJlMKmNMiuM1jYswv4SxHMWNtwvx30mbleWp479UnJVHSTyXmyLmrUeeqIHmprGdoiRe45pIPnGwqPJd69UaNh/+iHf/wBWeP7S0c+ddhaHsabvEq1N3J+FHPzUqPvYVRLOaNGkfD1CwexF5yfitPRVmuz3ZTUecu49G2b4cFH9KR2P2VQD/E1UzzrPqS87/B53b30Uut+SXyBlarEjnoUlanRdEUlarEWxFpDTouQuxpixAXNMWIGTRHOrUHDIagLB0oMFhiM0rDYfwxqqQ8UX2z2rFVRrgavZUhuMvMXPIcT+edcuuuJ0KCW8tsHjgXzDcxsByAF93DgfUcqyTpdG3PPO86zo9C3Dnn8l6rA7je+orE1YxNNaieKRCQWZSL2AO6/TXf8AOroOSVkixSkotJGS7Qdn2ndDn7xO9LyXsHWOy2RANLaHdvvurXSqJLNW+Q/1kYQlhVnbJLe88w855enKtEUeLru7bYnI1XpHMqICzU1jM0cWXKwPIgnqOIouN00SlP6c4z4NM8z7Y4LuZ3XroeBB1BHQiujRnjppnsdnluMxDukPRU9WcMPuRqrjnM2S3c7hmBPCnR3B9QlvwPyrTGNmjPN69x6O3hhhXlEGI6uzN/hy1kjnOT6/Tlnm9td5pdXq37WEpWq5IzRQpI1WJFyQrI1OkXRFpGpki1IA5pyxICxojpA2NQsSJIaIwZKgA6GgyWGIzSMI5A1VyQ0S6wMlZaiNMGaXZmJtb5HyNc6tC5spys7liZAuUqdE8T+IBgHKsraDUDIR5Lv00ypXunzb+Ts0a10779O6/wA37RhdqFcOwUjNEe6PrYgnpbNu6VX9FOpnvz58jSqUKlW70eZQbW2wTh849xw7XJ3NmU3t9Ip8zwo4vpyv3Gz+nSlbirej9LlPs7tYb5XOnPiK1QjCqstTl7bsSWcTRpjBKD8QGYEe+vE+Y/PWKGB9XoeT27Z7pyWu/niLu9XpHn5g2amsUNAmemSK2jMdv8Pnw6yjfGe6fyNzGf8AEPsir9neFyjxz+fnvPQfpNXFFRe7Lu3e67jLYrCJDHClmZjaWYD3jJcKRpwFgPrdTe+j/wAuPsdJ1JTk/IlszZUrSvFkGjlbsQoDoSAwJ63HkTVrmlHG+0qq1YJLM9ExOyHdEZWiLd2iugkUEFFCaZrAiwB9TXNhtEYtpp6vO3HM5VfZJTeOLW7K+eWRRY7DvGbSKVJ3XGh6g7iPKtlOcZ5xdzLKlOH3Ir5Gq5IdIVkanRbFC7mmSLUgLGmLEBY0SxIGTRGCIaAwZTUAFQ0CDCGlYRqJqRjIssLLVM4lsWXOExNZJwL4yLZMRmFgVB5sLgjXwnprWOdOzuaqNfA89BYzlZJWIPsxl15qRYix3Hdv4gGlw3SR1YbRZQ7WVVwXkgY+GVTkbhqLhh6Wf7FUV47+b85HdbxwUlzzp3nn+InZGINwykqw4gg2IPkaqpycXdGapJSRqOym3DcAnVTmX+IrrWVWFzze30sEsSNli7K5A3aMvkwDD7iKSnnFXPHbTTwVHFc7wBerbGNoEz0UhLA8iSK0U37OVcjH4TvV/Q29CaklJWlHVefFd/rY07FWVKrm7J5dnB93pcy0mHmwuaFkjeeMhIDJbL3dwyOm4SNe9rk8DY61ohhmsSfRfNnwO+3HFdrt54AsHtqeNlSaRwoYLIpvcC9mBJ8RFr6E1oez05RvFK/Pd3lM1fOIk+3WVjqQVJWQcLgm9vv14gA86ijCSGez/gssL2kNuDofbjbVT16HqNRVctmTzWT4oqwSjl/BLHxLlEsJJiY219pH35G58weIB5GjTk74Ja+q4/JmnSSzWnpzuKt2rQkBIA5pi1ICxoliQJjRHSBk0RrBFNKEMpqADIahAyNQCMxtSMYbheq2gofgntVMojplhBiaplAbEWGz3VncHfMgiuSdCv7Ow4a2Hr0rLVp4ViW7P5+S+G0Syg9DI4yZluPfgbMt+KZtx6BjbyYDhSbRTurreer/AE7aFOOEou1yjvhMnszqJP8AiCwkB6nwuf7SsEUNWWCTXf3P4d0IbFxJSQHrXT2N6xOXtkcUT1mSfNHCw96JfmrMv4AU1ONnJdfweM2+P7i7PdgS9W2Oc0CZ6axW0Bd6dIFjvfo6iPELmQeww/aR/V+Jfon0txR05J4qeT8n+es2bPtOFYJ6ea+V1eBWdp9ljKuoJYDuZb+BltYKxO7kCd246Dw27LW181vXP5XX0Ytp8b+a5+DB7RQ+3Yh0tHMDobA5Ua3MaKfJeZp6ycJYlo+fM6FFprD4CqTlTcbj+fz/ACqRqW7BpU1LU0/ZTGhnMTnwTDI3JT7j+jWPzHGmrK8ccdVn8rvMVWCi89NHz1akcSpRirCzKSrDkQbEfOtEWmk0Y8LTsxZjTDoCxpixA2NQdECagwRTSkCIaIAymoQMjUAjCNStBGI2pGgjMclI0EZjlqtxJcaSakcRWK9qlN0xSi4a6zgfGBaQfaBzDlm6VkUMnS4Zrs3fB2P0/aXGSfPXz1mdxsXeYeSO9zF/tEJ5pYl7dChLfYWufKNpHo9oanBTXKf59WZ2F7Gr6MsMjn1M0emdmsd3uEA4xOR9mQXHyKn96tzX7l+K9P58jyn6nSs785/x5jperLHFcQbPRSEcQLvTJAwgJHpkg4RjCyrLG2HmICvrEx3RyHmeCNuPI2POqqkHGX1YarVcV8r8cDbs1T+x93U/h+Tz4mQ2phmSRg6/rYwVkVv62MCzA/SC3vzUX3qSdCcZx/xflzu6+46VOXPBmbliCNluSjaxsd9uvUHQ+QO465fteGXPWbU8SutQmz5zHIL8DV9KVnhZVWgpxyNl2iXMY519mdAW/tUssg8z4W+3T7M7Xpv+1+T0913HOkrpS7u9FI5rURIExojoETUGRAmoMEBpCBFNEAVTRIFVqAQyNQIHR6VoIwj0tgh0kpWgDCSUjQGWGAZZA0MhGSYBbncsg/Zv5XJB6MeVZ68WkprVea3r37h6M3GXOpkmDYaXKws0LZSG4oW1B6Bt/QgVjrwT6S0eZ6jY66qU8L54mf2lhe5lZB7IOaMneUYZkv1sRfqDWZZE7TSdhMX+tMR/rVKD629P7wWuhGV6d+Gfdv8AI5H6jRxR551NOZK1WPMOJFno2EcQLvTJAwgXemSJhF5GpkgqIziIv02MAG2KiF4296VE1AvxkUD1A5g3zNfRf+D8m/Z+TOhRqN57/VfK38UYvHwAg3GUE+MDdFJwYD4G5cNRwW71IYsnrufPO830571z+eeJVspNwfbTQ9R/H+Y51nTfei7LXczW9l8V+kwPhW9o/rMP/aqDZftC6+ZXlV7la1Zbsn2fjUxVKeGdtz9d3wVjGt5QkDY1B0gZNQZECagxMGkQCatRAEVqJAqtUIFVqAQyvQCGR6VkDo9LYIdHpbAsGR6FhWgnaKHv4lxI1ZbQ4rmQR4ZPVR+8hrC4YW6e7Ve67vRo6WxVmpc6/n5MrtLDF4g3vQnu36xsbqfRif8AmjlWCpHCztayut/Pp6CuzJDFIrrvVgw9Kt2eaTs9GV16OOLR6JirFiy+y1pF+q4DAfI29K6FJ3ir9nhkeSq0WpNCrGrkUOABmp0hMIF2prAwgHamSDhA96VIKkgggqQbEEG4IPA0Wk1ZjJNO6GNpRDFI00ajvkX/AGqIaLKhsDIoG4HS4HsmxHC2TD9N/Tej0fDqftxRshO2fj1dfZ6dhkMVh9RluTa8RO9lG+Nre8N3ryK0s4t5rVG2Mlv0555YDDYkxOskZI1BB4gj8/nShCaXYyVKeOLizTbdAkyYmP2MQCzAbknFu9XpckOOj24Vp2eVk6b3ada3fHcZJJvN66Pt/OpTk1pBYgTUCQJoXGsdDVWiWCKaYBMGiAIpqECK1QIVWoEDK1AIZXoBDo9KGwxFSsZRLfZbAEq/7OQGOT6p3N5qbH0txrLXTautVmuevQuhBplZPswxSMkg0F4JQOKm+Ug+V7fUFYqlpq638+R3aLxwy117+fUo5tnGNip3qbX4HkR0I19axKVmblBSV0anYr95AAd8RyfZa7J9+cfKunRqX556jgfqGy4Z34k50rXFnKlSEJavRnlTF3anK8AB2piYQDtRJhIwYponDobMpuDvHIgjiCLgjiCaE4KcXF6Dxydz7bOFR172PwxSnxDf+jzj/Lrv4qea6ZUpJ4XqvNce336maKcrZbt3xz8mdnj1bMLEEiVeR4uP4+h8q5xtmtDTF7vD457C17Mz5s+DkICz2MLHQJOt+6a/AG5Q8gx5UFJxalvj5revddaFqRX3ccn7Pu9BSRSpIYEEEgg6EEbwRwNdFNNXRntZ2YImgEiTQCcBqtMIRWo3ATBprgCA0bkJq1QgRWqBCq9ANgytQGSDRtQYyiWOFFUyZohAusJFes05GqFIv5tnCaFXtqtoJfL+rY/cPIGuc54ZuPHNe69zds6cJW7/AJKLH7JLLmI8SeB+ZW9lb5+HyyVRVydztUoJO255r3Xv4i2yI+7lsdzjuzy19k+jAU1GpZlG37Njpt8MxzFw2rrQlc81UpFPiRWuDMU6ZXSNVyM7gAdqYTCBdqIMIB2oksH2di1Risn7KQZJRvsPdcD4lOvUXHGqqsHJXjqtPjv/ADuGS3CG2cE0TH44rKSNQ0e5HHMWIHUFKoumsS0fLXPWX05XyfLK4x51uultR9A8j9Hkf9NaWrZru+C29nZlptGbv1XEe8/gnHKdAMxI4ZxZvPPyrRQllh8Ozh3adliqcbPnuK8mrrikCaFw2OA1SmNYkGpri2Jg01wWJq1G5LBA1G5LBFapcNgitQuNYKrVBkhmA0rLYxLfBVRNmynE0mzI7kAak7gN5rHUdjfTgb3YWAtG6yC3eWGXjoDvHDfXF2mreScdwasrNShu3hZ9i65gATazDg2lmv5i1JHabrC9OfQthtmWF6en8GK7SbJEMjAbgbjyIuBV8HeKmjsbPV+tSTYrjjmUP8Shj57m/vA11aEsjgV6OGTjwM9jK6EDm1IFTO1aEY5QFmanRU4gWaiJhAu1QFgTN/oKgbGi/wDC53wheWFgcOumeytJhzoyFCcwy30a1sp+iL891aaqYYv7vBPt0z3rj2kkrO+/f7PuMdNfDykKbjhce0rC4DDqLaUbpLtNK6azLYRAOEFwmKjjeMMblJSM0VyefiS/IknWli3F89/ln2orviTvudufUqm66dONargsQJoNhsQDVnUhrEw1MmCxMNT4gWJhqOIFiYajcNiatUuGwRWo3GSCxm5sN50FC46Rc4HZEzG2XKd3ivfhwAJtqNbW131TKtBDqUUbrCdk4oEDYmYltP1cYCgdCxuSOoArmS2ypUdqccuL5XqXx2hLJLMsYsasfhhVUG42IDt5yObnyqmUMWc3fngjfs8JTzn+PBGj2XIquL6XFwWOuvQn09D51irKUo5GmqpSp5F+WHOsFjBZmE7XuAxtx1B310qb/bSZ6H9PT+nmZaKfNEy8UbMPqvofvC/vVv2SWduedTLt8LTT4+xSY2SutA49SJUTvWmJinEWdqsKHENs6FJGbvS4VVLnuwGkIBANgQb2vc9AaprTlCN469ZXJWNZNsbA4fwOkkrhQ0o7wBtVzBVVVBFgd9xXPjX2ir0k0luy/PyZ5VcLthAQ7RwURAizwE6eEDv7cQZHPeegJG6pKNR/e1LteXhp7gl9aWmnUWuyJ8Erd5ma5DI2dnLMjrZgUax1BI3b/Kq60NoksK7d2q0M13F6fxvKLtRslYyDAsEgdQ/jw6lSCQFCOBcNqALjXSraMpTVpZW68/gvpVrfc33fBiu0DyLKySg5wEAuFFgPEAMoAsLsoyi1TGrWWeepupRVlJac/wAnMW/eoJhvJyTjTSW1w32wCfrK/SroTytz2d3pYGG2XNhEtRxBsRDVmUhrEg1OpC2JhqfESxMGjiBYkGo4g2JhqOIKQRWqYh0h/ZMqiTxcR4SCAc2lhckWvu3qfpLvquq245DWL7A7eGFc2SxUsI7RqBc6Eh2cFreIXyjf1rPKCatPnntCqLmsn5/ATG9qGckZiLngbk8ra/6DfvquUoQWSN2y7IlZshgtpWNxceRsfnassqp3aUDSYXbp00BsLXYksfMi1UOo1oa4UlbXnzLsdpM62Y5TYAcU0FvMffSwcU80V/0sYu6z9efAqMdjGIdX3BWe+hsbeEg9TlHW4q6a6N34jucVZx42+fDyKLZc+aVl+OORfUKWX+8optmlaV+z1+DHt76CfBr4KvFTV3YnIqFZLJV6ZjmgDPTYihoEZLG40I1B4g9KDYjQ3jsZ+kxLme06AJmcnLKqiynOfZcAAeLQ2BvfSssoON1HR+XHLh2eAiilLEUkWzXY6tEvnNFb/FWZUZ6y9GXSqxWiuX2A2U4WySxy2FzHHMjuAOIjDXsOYFaac4Ryd+9NGKs5PpONusLDth4AyO7BGNw+VXeJtfGuYXI13AjmNd7VIL7kva5XGnGpYp9oRMUdHOaSBi19SWjdvHrxsxVvJnNU1UnaS54fHga6cs+p+qFtiMDIYmNlmHdEncrXBjc9A4UnpfnVcW9F289qyHqZLFw9N4rKpVirAhlJVgd4YGxB6g0caeaDaxAGs6YbEgadSFsSBplIFiWamTJYkGprhsTDVLhsTDUbjpBFapcdIajxb8TccQwDrpu8LXH/AO0uRZGKG450O+GLzHeL9yuB91VSpRevt8GunKS0k/X1H8OIvhkHlKtvvjJ++qHs0Wbadaot68PyWkJj+GT/AJq/9ukeyx4mmNep1eD+QxKfFIPsqfvzCl/o+eUW/wBTU4Lx/AKeVCuUyzZRuXIMo8h3lqZbHzf8Fcq0074VfnqE1xCRXMWYsVZM72GUMLNZRxsSL347q0UtmUDHWnOp9xUzy1uTMkxN3p0zNJAmejcqaBM1S5W0DLUuIVoGzVMQtiGexuNCDcEbwRuIPA1W2Qsl20rLbFKW/wB6lu9H1lOknzU8STSxnKP26cH8/wA9xU6CbvHJ+RY7Y2OyKHUgmVAoYsb5MoB8GXRiND4jvPoYSVaPRy57SpVMEsMvIV2B2YaVyzOoSMGR7XLZV1OUWsT6iq522fpyzHlW+p+3DV8Sl2xjRPiJZVXKskjyKvEBmJF+vPressW0kma8NsuB/9k="/>
          <p:cNvSpPr>
            <a:spLocks noChangeAspect="1" noChangeArrowheads="1"/>
          </p:cNvSpPr>
          <p:nvPr/>
        </p:nvSpPr>
        <p:spPr bwMode="auto">
          <a:xfrm>
            <a:off x="1679575" y="-1790700"/>
            <a:ext cx="31242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6" name="Picture 12" descr="http://claytonheightsphysio.ca/wp-content/uploads/2012/04/arthriti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592" y="1988840"/>
            <a:ext cx="3140701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541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2D38-CDE2-414E-98E9-9C657721B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Î£ÏÎµÏÎ¹ÎºÎ® ÎµÎ¹ÎºÏÎ½Î±">
            <a:extLst>
              <a:ext uri="{FF2B5EF4-FFF2-40B4-BE49-F238E27FC236}">
                <a16:creationId xmlns:a16="http://schemas.microsoft.com/office/drawing/2014/main" id="{DC6AE73D-D8F5-4B31-8EA9-E6C6AA76F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0" y="333985"/>
            <a:ext cx="9524109" cy="652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254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D060-5F4E-4D8F-8FA5-81AECE8AD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l-GR" dirty="0" err="1"/>
              <a:t>ξέταση</a:t>
            </a:r>
            <a:r>
              <a:rPr lang="el-GR" dirty="0"/>
              <a:t> </a:t>
            </a:r>
            <a:r>
              <a:rPr lang="el-GR" dirty="0" err="1"/>
              <a:t>ιερολαγονίων</a:t>
            </a:r>
            <a:r>
              <a:rPr lang="el-GR" dirty="0"/>
              <a:t> αρθρώσεων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18456-4470-4E16-B6A0-5438F514A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Î£ÏÎµÏÎ¹ÎºÎ® ÎµÎ¹ÎºÏÎ½Î±">
            <a:extLst>
              <a:ext uri="{FF2B5EF4-FFF2-40B4-BE49-F238E27FC236}">
                <a16:creationId xmlns:a16="http://schemas.microsoft.com/office/drawing/2014/main" id="{ABF5525E-644B-4A65-A4EC-7431BF9A2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29" y="2657381"/>
            <a:ext cx="6012217" cy="36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Î£ÏÎµÏÎ¹ÎºÎ® ÎµÎ¹ÎºÏÎ½Î±">
            <a:extLst>
              <a:ext uri="{FF2B5EF4-FFF2-40B4-BE49-F238E27FC236}">
                <a16:creationId xmlns:a16="http://schemas.microsoft.com/office/drawing/2014/main" id="{2F5A714B-904F-40A2-AAEC-D22F6D446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941" y="2408840"/>
            <a:ext cx="5546501" cy="4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6EA485-8799-4F25-8E7D-03B340966761}"/>
              </a:ext>
            </a:extLst>
          </p:cNvPr>
          <p:cNvSpPr/>
          <p:nvPr/>
        </p:nvSpPr>
        <p:spPr>
          <a:xfrm>
            <a:off x="4468969" y="2408840"/>
            <a:ext cx="3773510" cy="1841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6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726" y="133082"/>
            <a:ext cx="9875520" cy="1219200"/>
          </a:xfrm>
        </p:spPr>
        <p:txBody>
          <a:bodyPr/>
          <a:lstStyle/>
          <a:p>
            <a:r>
              <a:rPr lang="el-GR" dirty="0"/>
              <a:t>Μηχανική οσφυαλγία</a:t>
            </a:r>
            <a:endParaRPr lang="en-US" dirty="0"/>
          </a:p>
        </p:txBody>
      </p:sp>
      <p:pic>
        <p:nvPicPr>
          <p:cNvPr id="1026" name="Picture 2" descr="ÎÏÎ¿ÏÎ­Î»ÎµÏÎ¼Î± ÎµÎ¹ÎºÏÎ½Î±Ï Î³Î¹Î± lasegue te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" y="1672502"/>
            <a:ext cx="4855335" cy="48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87" y="2185150"/>
            <a:ext cx="4462968" cy="43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664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74" y="236112"/>
            <a:ext cx="9875520" cy="1356360"/>
          </a:xfrm>
        </p:spPr>
        <p:txBody>
          <a:bodyPr>
            <a:normAutofit/>
          </a:bodyPr>
          <a:lstStyle/>
          <a:p>
            <a:r>
              <a:rPr lang="el-GR" sz="4000" dirty="0"/>
              <a:t>Αντανακλαστικά-αισθητικότητα-μυϊκή ισχύς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5" y="4398584"/>
            <a:ext cx="2668632" cy="201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997" y="4075443"/>
            <a:ext cx="2305534" cy="254246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8055" y="1410092"/>
            <a:ext cx="6276975" cy="2705100"/>
          </a:xfrm>
          <a:prstGeom prst="rect">
            <a:avLst/>
          </a:prstGeom>
        </p:spPr>
      </p:pic>
      <p:pic>
        <p:nvPicPr>
          <p:cNvPr id="2050" name="Picture 2" descr="ÎÏÎ¿ÏÎ­Î»ÎµÏÎ¼Î± ÎµÎ¹ÎºÏÎ½Î±Ï Î³Î¹Î± walking on the heels exam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148" y="1687133"/>
            <a:ext cx="3322746" cy="221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7375" y="4075443"/>
            <a:ext cx="3329519" cy="22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Οι ρευματικές παθήσεις είναι συστηματικές</a:t>
            </a:r>
          </a:p>
          <a:p>
            <a:r>
              <a:rPr lang="el-GR" dirty="0"/>
              <a:t>Δεν προσβάλλουν μόνο αρθρώσεις</a:t>
            </a:r>
          </a:p>
        </p:txBody>
      </p:sp>
      <p:pic>
        <p:nvPicPr>
          <p:cNvPr id="1026" name="Picture 2" descr="http://41.media.tumblr.com/202aea2a04955a158ab502ed742f1224/tumblr_mixyq3hnRi1rsdqvq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700808"/>
            <a:ext cx="4178663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45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Ποια τα βασικά αίτια που προκαλούν πόνο σε αρθρώσεις?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1200" y="2276873"/>
            <a:ext cx="8229600" cy="3849291"/>
          </a:xfrm>
        </p:spPr>
        <p:txBody>
          <a:bodyPr/>
          <a:lstStyle/>
          <a:p>
            <a:r>
              <a:rPr lang="el-GR" dirty="0"/>
              <a:t>Συστηματικά ρευματικά νοσήματα</a:t>
            </a:r>
          </a:p>
          <a:p>
            <a:r>
              <a:rPr lang="el-GR" dirty="0"/>
              <a:t>Εκφυλιστικά νοσήματα-Οστεοαρθρίτιδα</a:t>
            </a:r>
          </a:p>
        </p:txBody>
      </p:sp>
    </p:spTree>
    <p:extLst>
      <p:ext uri="{BB962C8B-B14F-4D97-AF65-F5344CB8AC3E}">
        <p14:creationId xmlns:p14="http://schemas.microsoft.com/office/powerpoint/2010/main" val="2158109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60648"/>
            <a:ext cx="8697144" cy="1503040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Οστεοαρθρίτιδα</a:t>
            </a:r>
            <a:br>
              <a:rPr lang="el-GR" sz="3600" dirty="0">
                <a:solidFill>
                  <a:srgbClr val="FF0000"/>
                </a:solidFill>
              </a:rPr>
            </a:br>
            <a:r>
              <a:rPr lang="el-GR" sz="3600" dirty="0">
                <a:solidFill>
                  <a:srgbClr val="FF0000"/>
                </a:solidFill>
              </a:rPr>
              <a:t>Το συχνότερο αίτιο μυοσκελετικού πόνου</a:t>
            </a:r>
          </a:p>
        </p:txBody>
      </p:sp>
      <p:pic>
        <p:nvPicPr>
          <p:cNvPr id="4" name="Picture 2" descr="http://www.aihw.gov.au/uploadedImages/Subjects/Arthritis_and_musculoskeletal_conditions/Osteoarthritis/osteoarthritis-diagram.png?n=58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2276872"/>
            <a:ext cx="4392488" cy="3921864"/>
          </a:xfrm>
          <a:prstGeom prst="rect">
            <a:avLst/>
          </a:prstGeom>
          <a:noFill/>
        </p:spPr>
      </p:pic>
      <p:pic>
        <p:nvPicPr>
          <p:cNvPr id="19458" name="Picture 2" descr="http://orthoinfo.aaos.org/figures/A00212F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048" y="2420888"/>
            <a:ext cx="3810000" cy="2847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29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Οστεοαρθρίτιδα χεριών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8436" name="Picture 4" descr="https://upload.wikimedia.org/wikipedia/commons/9/9c/Heberden-Arth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1412776"/>
            <a:ext cx="6840760" cy="513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012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1506" name="Picture 2" descr="http://what-when-how.com/wp-content/uploads/2012/05/tmpa83a70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1484784"/>
            <a:ext cx="7632848" cy="4982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13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3564" y="1811339"/>
            <a:ext cx="6232525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3432176" y="5013325"/>
            <a:ext cx="576263" cy="4318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>
            <a:outerShdw dist="30000" dir="5400000" rotWithShape="0">
              <a:srgbClr val="808080">
                <a:alpha val="45000"/>
              </a:srgbClr>
            </a:outerShdw>
          </a:effectLst>
        </p:spPr>
      </p:cxnSp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2279651" y="544512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Square thumb</a:t>
            </a:r>
          </a:p>
        </p:txBody>
      </p:sp>
    </p:spTree>
    <p:extLst>
      <p:ext uri="{BB962C8B-B14F-4D97-AF65-F5344CB8AC3E}">
        <p14:creationId xmlns:p14="http://schemas.microsoft.com/office/powerpoint/2010/main" val="388417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263</Words>
  <Application>Microsoft Office PowerPoint</Application>
  <PresentationFormat>Widescreen</PresentationFormat>
  <Paragraphs>48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Ιστορικό και Φυσική εξέταση σε ρευματικά νοσήματα   </vt:lpstr>
      <vt:lpstr>Η ρευματολογία είναι μια ειδικότητα που εξελίσεται συνεχώς…</vt:lpstr>
      <vt:lpstr>Ένα από τα βασικότερα συμπτώματα είναι ο πόνος σε αρθρώσεις…</vt:lpstr>
      <vt:lpstr>PowerPoint Presentation</vt:lpstr>
      <vt:lpstr>Ποια τα βασικά αίτια που προκαλούν πόνο σε αρθρώσεις?</vt:lpstr>
      <vt:lpstr>Οστεοαρθρίτιδα Το συχνότερο αίτιο μυοσκελετικού πόνου</vt:lpstr>
      <vt:lpstr>Οστεοαρθρίτιδα χεριών</vt:lpstr>
      <vt:lpstr>PowerPoint Presentation</vt:lpstr>
      <vt:lpstr>PowerPoint Presentation</vt:lpstr>
      <vt:lpstr>Τα ρευματικά νοσήματα έχουν διαφορετική εικόνα και εξέλιξη</vt:lpstr>
      <vt:lpstr>PowerPoint Presentation</vt:lpstr>
      <vt:lpstr>Πως θα ξεχωρίσουμε αν ο πόνος σε αρθρώσεις προκαλείτε από οστεοαρθρίτιδα ή από ρευματικό νόσημα??</vt:lpstr>
      <vt:lpstr>PowerPoint Presentation</vt:lpstr>
      <vt:lpstr>PowerPoint Presentation</vt:lpstr>
      <vt:lpstr>PowerPoint Presentation</vt:lpstr>
      <vt:lpstr>Τα βασικά ρευματικά νοσήματα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Eξέταση ιερολαγονίων αρθρώσεων</vt:lpstr>
      <vt:lpstr>Μηχανική οσφυαλγία</vt:lpstr>
      <vt:lpstr>Αντανακλαστικά-αισθητικότητα-μυϊκή ισχύς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Δαούσης Δημήτριος</dc:creator>
  <cp:lastModifiedBy>Dimitrios Daoussis</cp:lastModifiedBy>
  <cp:revision>8</cp:revision>
  <dcterms:created xsi:type="dcterms:W3CDTF">2018-03-11T16:54:27Z</dcterms:created>
  <dcterms:modified xsi:type="dcterms:W3CDTF">2020-12-03T15:33:51Z</dcterms:modified>
</cp:coreProperties>
</file>