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4" r:id="rId2"/>
    <p:sldId id="306" r:id="rId3"/>
    <p:sldId id="305" r:id="rId4"/>
    <p:sldId id="313" r:id="rId5"/>
    <p:sldId id="318" r:id="rId6"/>
    <p:sldId id="312" r:id="rId7"/>
    <p:sldId id="319" r:id="rId8"/>
    <p:sldId id="317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9" autoAdjust="0"/>
    <p:restoredTop sz="94694"/>
  </p:normalViewPr>
  <p:slideViewPr>
    <p:cSldViewPr snapToGrid="0">
      <p:cViewPr varScale="1">
        <p:scale>
          <a:sx n="54" d="100"/>
          <a:sy n="54" d="100"/>
        </p:scale>
        <p:origin x="7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CAF03-C653-4081-9F11-E16EC4D58C72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DE21E-8845-4921-A7C5-F1394771F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38C5F9-5A00-4E2F-80ED-2240A283D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308976-221D-46D2-A712-59F80B154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873D27-A8DC-4DBE-A5F7-92408DB8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C94AE-550D-4792-9C00-6AF8744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BE803C-62CA-4578-A093-A7C4BB8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4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A1189D-C887-4184-B554-8AE9870F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1FDB7E-CD61-481D-9F8D-6139E2418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90D81-12A7-4443-8B1B-DA5EFDAA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0312C-6A9E-4013-B0CD-829985FD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E1D2A0F-CE80-474D-997D-D8467EA9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51902F-4598-4C17-A8ED-D45873ADB9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63885A-D5E0-4B24-9D50-59580656C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8238D2-6C5F-448E-B1FD-C7B26666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994C1F-DF84-4910-B6A1-A4058A87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D5662B-8A42-4AC2-94FD-9553CB3A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79DA8-E3B5-44CF-8387-66E5B6B1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12F77F-2CA4-4A81-9AEA-D892F412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EEB9AC-9B20-495B-BF09-5D6DE5D3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7508B6-FB80-4E5B-9826-EC7714196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1CDDD6-C048-4D05-9686-77409BE2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3FF26-421A-4CED-8414-4B291810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C1C653-556B-463D-93A9-174C106B0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2806A6-70EC-43B2-B62C-0314D978F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E61C-4E57-47BE-8F10-FC59BDE9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BB4B7-740E-4BBA-87C8-6809BA71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DCA091-0EA7-4260-81B1-33114AD4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E2E2A3-A4E0-49E7-9C0F-CBCB1B384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CAAE90-6CBA-489E-97FA-CAC29A8AA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C63C9B-0B09-479B-AAAD-9CCA625C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315371-4C88-472A-910C-454CE597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D8AEFB-810F-4CD3-9283-3DFA83C5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243139-84FF-4635-8506-5107F14D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59F21D-0C1F-4FCE-BB66-1F3A6D3F7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8084FC-3975-43EC-A42C-E4F8B9C1B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ACD763D-1A64-4F3A-991D-6FED722A9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7A6256F-6820-420D-9901-36E91AED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D2FE17-D8BC-4248-B149-7E57A59C4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3934C8-107A-47F9-A997-79089BCB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A3EDFA-B1D1-42DC-B3A4-A36AD286F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0AAA36-9222-4FF4-B493-1C9C2DC9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18C250-9F9B-45FD-9403-28BDB7CB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D04C079-30F4-4964-94F7-568C59AF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F36E869-7103-4601-9010-6B65091B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08CBCBC-02FC-43C5-98B1-39E6E690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2AA709-0C09-42A5-9455-BB738CCB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65179D-FF87-4A77-ACE7-0817935F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484D78-887A-4117-9043-29BB92B4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5327FD-0648-4242-95D1-30C1E79A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8E41509-366C-4359-A771-C34ED5C5F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93297E-ABAD-40DF-844D-07CEC09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40D577-7818-427F-8571-87C0C087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A72496-5C8E-4932-B017-3F921A8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0CAFA5-5062-4D78-B843-BFD143E4F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E355A21-70BB-4D74-AB0B-D32E4B515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68C7CC-56FA-4E92-B6EB-1CDAD9FC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4413A5-AF5F-442E-8AEB-D565A01A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2A84DC-D7D8-4BC1-8B64-13245541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6AFB5E-EE79-42D3-BC1B-9197E841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58AA77D-F979-4C43-89E3-6CB2E8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EF0C2B-6030-43F8-997F-9CDD8020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F74152-3A3D-4ECE-BCC0-5E6BDB3DD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4047-69C6-4C2B-BC55-04267B77DA17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782417-E19D-4774-A5D9-93B9CC5F5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1DA1F3-288D-41D9-9B7B-8120154DD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BCC4-6BF8-4D02-9B4E-0BD373FDC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17" y="-12922"/>
            <a:ext cx="12929361" cy="6779482"/>
          </a:xfrm>
        </p:spPr>
      </p:pic>
    </p:spTree>
    <p:extLst>
      <p:ext uri="{BB962C8B-B14F-4D97-AF65-F5344CB8AC3E}">
        <p14:creationId xmlns:p14="http://schemas.microsoft.com/office/powerpoint/2010/main" val="25645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488" y="0"/>
            <a:ext cx="13557504" cy="6857999"/>
          </a:xfrm>
        </p:spPr>
      </p:pic>
    </p:spTree>
    <p:extLst>
      <p:ext uri="{BB962C8B-B14F-4D97-AF65-F5344CB8AC3E}">
        <p14:creationId xmlns:p14="http://schemas.microsoft.com/office/powerpoint/2010/main" val="164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904"/>
            <a:ext cx="12192000" cy="7613904"/>
          </a:xfrm>
        </p:spPr>
      </p:pic>
    </p:spTree>
    <p:extLst>
      <p:ext uri="{BB962C8B-B14F-4D97-AF65-F5344CB8AC3E}">
        <p14:creationId xmlns:p14="http://schemas.microsoft.com/office/powerpoint/2010/main" val="18174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30"/>
            <a:ext cx="12192000" cy="8330914"/>
          </a:xfrm>
        </p:spPr>
      </p:pic>
    </p:spTree>
    <p:extLst>
      <p:ext uri="{BB962C8B-B14F-4D97-AF65-F5344CB8AC3E}">
        <p14:creationId xmlns:p14="http://schemas.microsoft.com/office/powerpoint/2010/main" val="3760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0" y="57944"/>
            <a:ext cx="13673138" cy="6800056"/>
          </a:xfrm>
        </p:spPr>
      </p:pic>
    </p:spTree>
    <p:extLst>
      <p:ext uri="{BB962C8B-B14F-4D97-AF65-F5344CB8AC3E}">
        <p14:creationId xmlns:p14="http://schemas.microsoft.com/office/powerpoint/2010/main" val="6646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16256" cy="6949439"/>
          </a:xfrm>
        </p:spPr>
      </p:pic>
    </p:spTree>
    <p:extLst>
      <p:ext uri="{BB962C8B-B14F-4D97-AF65-F5344CB8AC3E}">
        <p14:creationId xmlns:p14="http://schemas.microsoft.com/office/powerpoint/2010/main" val="14983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01563" cy="6858000"/>
          </a:xfrm>
        </p:spPr>
      </p:pic>
    </p:spTree>
    <p:extLst>
      <p:ext uri="{BB962C8B-B14F-4D97-AF65-F5344CB8AC3E}">
        <p14:creationId xmlns:p14="http://schemas.microsoft.com/office/powerpoint/2010/main" val="11900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626454"/>
              </p:ext>
            </p:extLst>
          </p:nvPr>
        </p:nvGraphicFramePr>
        <p:xfrm>
          <a:off x="2830513" y="1825625"/>
          <a:ext cx="65309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hart" r:id="rId3" imgW="8130619" imgH="5417891" progId="MSGraph.Chart.8">
                  <p:embed followColorScheme="full"/>
                </p:oleObj>
              </mc:Choice>
              <mc:Fallback>
                <p:oleObj name="Chart" r:id="rId3" imgW="8130619" imgH="541789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0513" y="1825625"/>
                        <a:ext cx="653097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57188"/>
            <a:ext cx="12573000" cy="72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4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T-41-2020-Concept" id="{2C202FB6-A170-1943-AF39-4B0DD1F42F92}" vid="{E02F37C5-BA29-D849-B75D-BE73E8D3B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ICT-41-2020-Concept</Template>
  <TotalTime>594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ICT-41-2020</dc:title>
  <dc:creator>Alex</dc:creator>
  <cp:lastModifiedBy>Alex</cp:lastModifiedBy>
  <cp:revision>99</cp:revision>
  <dcterms:created xsi:type="dcterms:W3CDTF">2020-03-19T10:13:40Z</dcterms:created>
  <dcterms:modified xsi:type="dcterms:W3CDTF">2020-05-28T05:56:01Z</dcterms:modified>
</cp:coreProperties>
</file>