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1219" y="299719"/>
            <a:ext cx="3861561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5931" y="1849438"/>
            <a:ext cx="5692775" cy="186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374" y="1955673"/>
            <a:ext cx="7115809" cy="180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i="0" spc="-5" dirty="0">
                <a:latin typeface="Calibri"/>
                <a:cs typeface="Calibri"/>
              </a:rPr>
              <a:t>ΗΥ-SPSS</a:t>
            </a:r>
            <a:endParaRPr sz="4400">
              <a:latin typeface="Calibri"/>
              <a:cs typeface="Calibri"/>
            </a:endParaRPr>
          </a:p>
          <a:p>
            <a:pPr marL="37465" marR="30480" algn="ctr">
              <a:lnSpc>
                <a:spcPct val="100000"/>
              </a:lnSpc>
              <a:spcBef>
                <a:spcPts val="55"/>
              </a:spcBef>
            </a:pPr>
            <a:r>
              <a:rPr sz="3600" i="0" spc="-15" dirty="0">
                <a:latin typeface="Calibri"/>
                <a:cs typeface="Calibri"/>
              </a:rPr>
              <a:t>Statistical </a:t>
            </a:r>
            <a:r>
              <a:rPr sz="3600" i="0" spc="-25" dirty="0">
                <a:latin typeface="Calibri"/>
                <a:cs typeface="Calibri"/>
              </a:rPr>
              <a:t>Package for </a:t>
            </a:r>
            <a:r>
              <a:rPr sz="3600" i="0" dirty="0">
                <a:latin typeface="Calibri"/>
                <a:cs typeface="Calibri"/>
              </a:rPr>
              <a:t>Social </a:t>
            </a:r>
            <a:r>
              <a:rPr sz="3600" i="0" spc="-5" dirty="0">
                <a:latin typeface="Calibri"/>
                <a:cs typeface="Calibri"/>
              </a:rPr>
              <a:t>Sciences  11</a:t>
            </a:r>
            <a:r>
              <a:rPr sz="3600" i="0" spc="-7" baseline="25462" dirty="0">
                <a:latin typeface="Calibri"/>
                <a:cs typeface="Calibri"/>
              </a:rPr>
              <a:t>ο</a:t>
            </a:r>
            <a:r>
              <a:rPr sz="3600" i="0" spc="390" baseline="25462" dirty="0">
                <a:latin typeface="Calibri"/>
                <a:cs typeface="Calibri"/>
              </a:rPr>
              <a:t> </a:t>
            </a:r>
            <a:r>
              <a:rPr sz="3600" i="0" spc="-20" dirty="0">
                <a:latin typeface="Calibri"/>
                <a:cs typeface="Calibri"/>
              </a:rPr>
              <a:t>ΜΑΘΗΜΑ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157937"/>
            <a:ext cx="3657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Mann-Whitney U</a:t>
            </a:r>
            <a:r>
              <a:rPr sz="3200" spc="-150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720598"/>
            <a:ext cx="8771255" cy="19704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Nonparametrics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Legacy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Dialogs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2 Independent  Sample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s →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(varos)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200" b="1" spc="-55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Variable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List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συνέχεια παίρνω 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ανεξάρτητη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(gender)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τοποθετώ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Grouping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Variable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Define Groups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Γράφω 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1 στο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Group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2 στο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Group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2 → Επιλέγω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Mann Whitney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U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(είναι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ήδη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επιλεγμένο) &amp;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2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ΟΚ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2852737"/>
            <a:ext cx="4151376" cy="388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062" y="2847975"/>
            <a:ext cx="4161154" cy="3898900"/>
          </a:xfrm>
          <a:custGeom>
            <a:avLst/>
            <a:gdLst/>
            <a:ahLst/>
            <a:cxnLst/>
            <a:rect l="l" t="t" r="r" b="b"/>
            <a:pathLst>
              <a:path w="4161154" h="3898900">
                <a:moveTo>
                  <a:pt x="0" y="3898900"/>
                </a:moveTo>
                <a:lnTo>
                  <a:pt x="4160901" y="3898900"/>
                </a:lnTo>
                <a:lnTo>
                  <a:pt x="4160901" y="0"/>
                </a:lnTo>
                <a:lnTo>
                  <a:pt x="0" y="0"/>
                </a:lnTo>
                <a:lnTo>
                  <a:pt x="0" y="38989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2852737"/>
            <a:ext cx="4392549" cy="388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7173" y="2847975"/>
            <a:ext cx="4402455" cy="3898900"/>
          </a:xfrm>
          <a:custGeom>
            <a:avLst/>
            <a:gdLst/>
            <a:ahLst/>
            <a:cxnLst/>
            <a:rect l="l" t="t" r="r" b="b"/>
            <a:pathLst>
              <a:path w="4402455" h="3898900">
                <a:moveTo>
                  <a:pt x="0" y="3898900"/>
                </a:moveTo>
                <a:lnTo>
                  <a:pt x="4402201" y="3898900"/>
                </a:lnTo>
                <a:lnTo>
                  <a:pt x="4402201" y="0"/>
                </a:lnTo>
                <a:lnTo>
                  <a:pt x="0" y="0"/>
                </a:lnTo>
                <a:lnTo>
                  <a:pt x="0" y="3898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822" y="157937"/>
            <a:ext cx="6259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latin typeface="Calibri"/>
                <a:cs typeface="Calibri"/>
              </a:rPr>
              <a:t>Αποτελέσματα </a:t>
            </a:r>
            <a:r>
              <a:rPr sz="3200" spc="-5" dirty="0"/>
              <a:t>Mann-Whitney </a:t>
            </a:r>
            <a:r>
              <a:rPr sz="3200" dirty="0"/>
              <a:t>U</a:t>
            </a:r>
            <a:r>
              <a:rPr sz="3200" spc="-114" dirty="0"/>
              <a:t> </a:t>
            </a:r>
            <a:r>
              <a:rPr sz="3200" spc="-15" dirty="0"/>
              <a:t>test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5145" y="1369042"/>
            <a:ext cx="1253490" cy="0"/>
          </a:xfrm>
          <a:custGeom>
            <a:avLst/>
            <a:gdLst/>
            <a:ahLst/>
            <a:cxnLst/>
            <a:rect l="l" t="t" r="r" b="b"/>
            <a:pathLst>
              <a:path w="1253490">
                <a:moveTo>
                  <a:pt x="0" y="0"/>
                </a:moveTo>
                <a:lnTo>
                  <a:pt x="1252940" y="0"/>
                </a:lnTo>
              </a:path>
            </a:pathLst>
          </a:custGeom>
          <a:ln w="1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2341" y="1445507"/>
            <a:ext cx="991737" cy="139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5888" y="1369042"/>
            <a:ext cx="1059815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257" y="0"/>
                </a:lnTo>
              </a:path>
            </a:pathLst>
          </a:custGeom>
          <a:ln w="1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5091" y="1447708"/>
            <a:ext cx="797560" cy="137795"/>
          </a:xfrm>
          <a:custGeom>
            <a:avLst/>
            <a:gdLst/>
            <a:ahLst/>
            <a:cxnLst/>
            <a:rect l="l" t="t" r="r" b="b"/>
            <a:pathLst>
              <a:path w="797560" h="137794">
                <a:moveTo>
                  <a:pt x="22448" y="0"/>
                </a:moveTo>
                <a:lnTo>
                  <a:pt x="0" y="0"/>
                </a:lnTo>
                <a:lnTo>
                  <a:pt x="0" y="135112"/>
                </a:lnTo>
                <a:lnTo>
                  <a:pt x="14269" y="135112"/>
                </a:lnTo>
                <a:lnTo>
                  <a:pt x="14269" y="20143"/>
                </a:lnTo>
                <a:lnTo>
                  <a:pt x="28024" y="20143"/>
                </a:lnTo>
                <a:lnTo>
                  <a:pt x="22448" y="0"/>
                </a:lnTo>
                <a:close/>
              </a:path>
              <a:path w="797560" h="137794">
                <a:moveTo>
                  <a:pt x="28024" y="20143"/>
                </a:moveTo>
                <a:lnTo>
                  <a:pt x="14269" y="20143"/>
                </a:lnTo>
                <a:lnTo>
                  <a:pt x="46811" y="135112"/>
                </a:lnTo>
                <a:lnTo>
                  <a:pt x="60210" y="135112"/>
                </a:lnTo>
                <a:lnTo>
                  <a:pt x="65800" y="115702"/>
                </a:lnTo>
                <a:lnTo>
                  <a:pt x="54294" y="115702"/>
                </a:lnTo>
                <a:lnTo>
                  <a:pt x="53249" y="111279"/>
                </a:lnTo>
                <a:lnTo>
                  <a:pt x="51335" y="104572"/>
                </a:lnTo>
                <a:lnTo>
                  <a:pt x="48899" y="95559"/>
                </a:lnTo>
                <a:lnTo>
                  <a:pt x="28024" y="20143"/>
                </a:lnTo>
                <a:close/>
              </a:path>
              <a:path w="797560" h="137794">
                <a:moveTo>
                  <a:pt x="107022" y="22113"/>
                </a:moveTo>
                <a:lnTo>
                  <a:pt x="92752" y="22113"/>
                </a:lnTo>
                <a:lnTo>
                  <a:pt x="92752" y="135112"/>
                </a:lnTo>
                <a:lnTo>
                  <a:pt x="107022" y="135112"/>
                </a:lnTo>
                <a:lnTo>
                  <a:pt x="107022" y="22113"/>
                </a:lnTo>
                <a:close/>
              </a:path>
              <a:path w="797560" h="137794">
                <a:moveTo>
                  <a:pt x="107022" y="0"/>
                </a:moveTo>
                <a:lnTo>
                  <a:pt x="87183" y="0"/>
                </a:lnTo>
                <a:lnTo>
                  <a:pt x="60210" y="94092"/>
                </a:lnTo>
                <a:lnTo>
                  <a:pt x="57426" y="103587"/>
                </a:lnTo>
                <a:lnTo>
                  <a:pt x="55392" y="111279"/>
                </a:lnTo>
                <a:lnTo>
                  <a:pt x="54294" y="115702"/>
                </a:lnTo>
                <a:lnTo>
                  <a:pt x="65800" y="115702"/>
                </a:lnTo>
                <a:lnTo>
                  <a:pt x="92752" y="22113"/>
                </a:lnTo>
                <a:lnTo>
                  <a:pt x="107022" y="22113"/>
                </a:lnTo>
                <a:lnTo>
                  <a:pt x="107022" y="0"/>
                </a:lnTo>
                <a:close/>
              </a:path>
              <a:path w="797560" h="137794">
                <a:moveTo>
                  <a:pt x="149482" y="35130"/>
                </a:moveTo>
                <a:lnTo>
                  <a:pt x="117566" y="56269"/>
                </a:lnTo>
                <a:lnTo>
                  <a:pt x="111546" y="86965"/>
                </a:lnTo>
                <a:lnTo>
                  <a:pt x="112201" y="98218"/>
                </a:lnTo>
                <a:lnTo>
                  <a:pt x="134430" y="133996"/>
                </a:lnTo>
                <a:lnTo>
                  <a:pt x="150352" y="137313"/>
                </a:lnTo>
                <a:lnTo>
                  <a:pt x="159749" y="137313"/>
                </a:lnTo>
                <a:lnTo>
                  <a:pt x="167406" y="134525"/>
                </a:lnTo>
                <a:lnTo>
                  <a:pt x="173497" y="128970"/>
                </a:lnTo>
                <a:lnTo>
                  <a:pt x="177780" y="124376"/>
                </a:lnTo>
                <a:lnTo>
                  <a:pt x="178302" y="123562"/>
                </a:lnTo>
                <a:lnTo>
                  <a:pt x="143566" y="123562"/>
                </a:lnTo>
                <a:lnTo>
                  <a:pt x="137823" y="120733"/>
                </a:lnTo>
                <a:lnTo>
                  <a:pt x="125816" y="90403"/>
                </a:lnTo>
                <a:lnTo>
                  <a:pt x="186374" y="90403"/>
                </a:lnTo>
                <a:lnTo>
                  <a:pt x="186374" y="85980"/>
                </a:lnTo>
                <a:lnTo>
                  <a:pt x="185879" y="76883"/>
                </a:lnTo>
                <a:lnTo>
                  <a:pt x="126686" y="76883"/>
                </a:lnTo>
                <a:lnTo>
                  <a:pt x="127034" y="68205"/>
                </a:lnTo>
                <a:lnTo>
                  <a:pt x="129470" y="61330"/>
                </a:lnTo>
                <a:lnTo>
                  <a:pt x="133647" y="56258"/>
                </a:lnTo>
                <a:lnTo>
                  <a:pt x="137997" y="51185"/>
                </a:lnTo>
                <a:lnTo>
                  <a:pt x="143392" y="48649"/>
                </a:lnTo>
                <a:lnTo>
                  <a:pt x="176263" y="48649"/>
                </a:lnTo>
                <a:lnTo>
                  <a:pt x="176107" y="48398"/>
                </a:lnTo>
                <a:lnTo>
                  <a:pt x="170626" y="42593"/>
                </a:lnTo>
                <a:lnTo>
                  <a:pt x="164361" y="38447"/>
                </a:lnTo>
                <a:lnTo>
                  <a:pt x="157313" y="35959"/>
                </a:lnTo>
                <a:lnTo>
                  <a:pt x="149482" y="35130"/>
                </a:lnTo>
                <a:close/>
              </a:path>
              <a:path w="797560" h="137794">
                <a:moveTo>
                  <a:pt x="171757" y="103671"/>
                </a:moveTo>
                <a:lnTo>
                  <a:pt x="169669" y="110546"/>
                </a:lnTo>
                <a:lnTo>
                  <a:pt x="166884" y="115576"/>
                </a:lnTo>
                <a:lnTo>
                  <a:pt x="163230" y="118762"/>
                </a:lnTo>
                <a:lnTo>
                  <a:pt x="159749" y="121969"/>
                </a:lnTo>
                <a:lnTo>
                  <a:pt x="155399" y="123562"/>
                </a:lnTo>
                <a:lnTo>
                  <a:pt x="178302" y="123562"/>
                </a:lnTo>
                <a:lnTo>
                  <a:pt x="181263" y="118954"/>
                </a:lnTo>
                <a:lnTo>
                  <a:pt x="183995" y="112703"/>
                </a:lnTo>
                <a:lnTo>
                  <a:pt x="186026" y="105620"/>
                </a:lnTo>
                <a:lnTo>
                  <a:pt x="171757" y="103671"/>
                </a:lnTo>
                <a:close/>
              </a:path>
              <a:path w="797560" h="137794">
                <a:moveTo>
                  <a:pt x="176263" y="48649"/>
                </a:moveTo>
                <a:lnTo>
                  <a:pt x="156617" y="48649"/>
                </a:lnTo>
                <a:lnTo>
                  <a:pt x="162360" y="51835"/>
                </a:lnTo>
                <a:lnTo>
                  <a:pt x="166884" y="58228"/>
                </a:lnTo>
                <a:lnTo>
                  <a:pt x="169669" y="62315"/>
                </a:lnTo>
                <a:lnTo>
                  <a:pt x="171409" y="68541"/>
                </a:lnTo>
                <a:lnTo>
                  <a:pt x="171931" y="76883"/>
                </a:lnTo>
                <a:lnTo>
                  <a:pt x="185879" y="76883"/>
                </a:lnTo>
                <a:lnTo>
                  <a:pt x="185749" y="74507"/>
                </a:lnTo>
                <a:lnTo>
                  <a:pt x="183851" y="64422"/>
                </a:lnTo>
                <a:lnTo>
                  <a:pt x="180648" y="55720"/>
                </a:lnTo>
                <a:lnTo>
                  <a:pt x="176263" y="48649"/>
                </a:lnTo>
                <a:close/>
              </a:path>
              <a:path w="797560" h="137794">
                <a:moveTo>
                  <a:pt x="270604" y="48880"/>
                </a:moveTo>
                <a:lnTo>
                  <a:pt x="246759" y="48880"/>
                </a:lnTo>
                <a:lnTo>
                  <a:pt x="251980" y="50682"/>
                </a:lnTo>
                <a:lnTo>
                  <a:pt x="255634" y="54288"/>
                </a:lnTo>
                <a:lnTo>
                  <a:pt x="258070" y="57075"/>
                </a:lnTo>
                <a:lnTo>
                  <a:pt x="259463" y="61896"/>
                </a:lnTo>
                <a:lnTo>
                  <a:pt x="259463" y="72963"/>
                </a:lnTo>
                <a:lnTo>
                  <a:pt x="254068" y="75248"/>
                </a:lnTo>
                <a:lnTo>
                  <a:pt x="245889" y="77135"/>
                </a:lnTo>
                <a:lnTo>
                  <a:pt x="234926" y="78602"/>
                </a:lnTo>
                <a:lnTo>
                  <a:pt x="229357" y="79419"/>
                </a:lnTo>
                <a:lnTo>
                  <a:pt x="225355" y="80321"/>
                </a:lnTo>
                <a:lnTo>
                  <a:pt x="222745" y="81306"/>
                </a:lnTo>
                <a:lnTo>
                  <a:pt x="219090" y="82459"/>
                </a:lnTo>
                <a:lnTo>
                  <a:pt x="202906" y="104572"/>
                </a:lnTo>
                <a:lnTo>
                  <a:pt x="202906" y="117505"/>
                </a:lnTo>
                <a:lnTo>
                  <a:pt x="205343" y="124212"/>
                </a:lnTo>
                <a:lnTo>
                  <a:pt x="210041" y="129452"/>
                </a:lnTo>
                <a:lnTo>
                  <a:pt x="214914" y="134693"/>
                </a:lnTo>
                <a:lnTo>
                  <a:pt x="221700" y="137313"/>
                </a:lnTo>
                <a:lnTo>
                  <a:pt x="236144" y="137313"/>
                </a:lnTo>
                <a:lnTo>
                  <a:pt x="241191" y="136244"/>
                </a:lnTo>
                <a:lnTo>
                  <a:pt x="250588" y="131989"/>
                </a:lnTo>
                <a:lnTo>
                  <a:pt x="255460" y="128300"/>
                </a:lnTo>
                <a:lnTo>
                  <a:pt x="259449" y="124296"/>
                </a:lnTo>
                <a:lnTo>
                  <a:pt x="228661" y="124296"/>
                </a:lnTo>
                <a:lnTo>
                  <a:pt x="224659" y="122829"/>
                </a:lnTo>
                <a:lnTo>
                  <a:pt x="219090" y="116918"/>
                </a:lnTo>
                <a:lnTo>
                  <a:pt x="217785" y="113480"/>
                </a:lnTo>
                <a:lnTo>
                  <a:pt x="217698" y="105872"/>
                </a:lnTo>
                <a:lnTo>
                  <a:pt x="218220" y="103252"/>
                </a:lnTo>
                <a:lnTo>
                  <a:pt x="219612" y="100967"/>
                </a:lnTo>
                <a:lnTo>
                  <a:pt x="220830" y="98661"/>
                </a:lnTo>
                <a:lnTo>
                  <a:pt x="222571" y="96900"/>
                </a:lnTo>
                <a:lnTo>
                  <a:pt x="225007" y="95685"/>
                </a:lnTo>
                <a:lnTo>
                  <a:pt x="227269" y="94448"/>
                </a:lnTo>
                <a:lnTo>
                  <a:pt x="231271" y="93337"/>
                </a:lnTo>
                <a:lnTo>
                  <a:pt x="237014" y="92373"/>
                </a:lnTo>
                <a:lnTo>
                  <a:pt x="246933" y="90570"/>
                </a:lnTo>
                <a:lnTo>
                  <a:pt x="254416" y="88432"/>
                </a:lnTo>
                <a:lnTo>
                  <a:pt x="259463" y="85980"/>
                </a:lnTo>
                <a:lnTo>
                  <a:pt x="273210" y="85980"/>
                </a:lnTo>
                <a:lnTo>
                  <a:pt x="273117" y="61896"/>
                </a:lnTo>
                <a:lnTo>
                  <a:pt x="273036" y="59528"/>
                </a:lnTo>
                <a:lnTo>
                  <a:pt x="272688" y="56740"/>
                </a:lnTo>
                <a:lnTo>
                  <a:pt x="271818" y="52171"/>
                </a:lnTo>
                <a:lnTo>
                  <a:pt x="270604" y="48880"/>
                </a:lnTo>
                <a:close/>
              </a:path>
              <a:path w="797560" h="137794">
                <a:moveTo>
                  <a:pt x="274226" y="123059"/>
                </a:moveTo>
                <a:lnTo>
                  <a:pt x="260681" y="123059"/>
                </a:lnTo>
                <a:lnTo>
                  <a:pt x="261029" y="127650"/>
                </a:lnTo>
                <a:lnTo>
                  <a:pt x="261899" y="131674"/>
                </a:lnTo>
                <a:lnTo>
                  <a:pt x="263291" y="135112"/>
                </a:lnTo>
                <a:lnTo>
                  <a:pt x="277735" y="135112"/>
                </a:lnTo>
                <a:lnTo>
                  <a:pt x="275995" y="131339"/>
                </a:lnTo>
                <a:lnTo>
                  <a:pt x="274776" y="127398"/>
                </a:lnTo>
                <a:lnTo>
                  <a:pt x="274226" y="123059"/>
                </a:lnTo>
                <a:close/>
              </a:path>
              <a:path w="797560" h="137794">
                <a:moveTo>
                  <a:pt x="273210" y="85980"/>
                </a:moveTo>
                <a:lnTo>
                  <a:pt x="259463" y="85980"/>
                </a:lnTo>
                <a:lnTo>
                  <a:pt x="259353" y="100191"/>
                </a:lnTo>
                <a:lnTo>
                  <a:pt x="258767" y="104803"/>
                </a:lnTo>
                <a:lnTo>
                  <a:pt x="257200" y="108576"/>
                </a:lnTo>
                <a:lnTo>
                  <a:pt x="255286" y="113480"/>
                </a:lnTo>
                <a:lnTo>
                  <a:pt x="252328" y="117337"/>
                </a:lnTo>
                <a:lnTo>
                  <a:pt x="243975" y="122913"/>
                </a:lnTo>
                <a:lnTo>
                  <a:pt x="239276" y="124296"/>
                </a:lnTo>
                <a:lnTo>
                  <a:pt x="259449" y="124296"/>
                </a:lnTo>
                <a:lnTo>
                  <a:pt x="260681" y="123059"/>
                </a:lnTo>
                <a:lnTo>
                  <a:pt x="274226" y="123059"/>
                </a:lnTo>
                <a:lnTo>
                  <a:pt x="273798" y="119185"/>
                </a:lnTo>
                <a:lnTo>
                  <a:pt x="273471" y="112938"/>
                </a:lnTo>
                <a:lnTo>
                  <a:pt x="273369" y="108576"/>
                </a:lnTo>
                <a:lnTo>
                  <a:pt x="273243" y="99332"/>
                </a:lnTo>
                <a:lnTo>
                  <a:pt x="273210" y="85980"/>
                </a:lnTo>
                <a:close/>
              </a:path>
              <a:path w="797560" h="137794">
                <a:moveTo>
                  <a:pt x="248847" y="35130"/>
                </a:moveTo>
                <a:lnTo>
                  <a:pt x="234926" y="35130"/>
                </a:lnTo>
                <a:lnTo>
                  <a:pt x="228835" y="36282"/>
                </a:lnTo>
                <a:lnTo>
                  <a:pt x="223615" y="38567"/>
                </a:lnTo>
                <a:lnTo>
                  <a:pt x="218220" y="40873"/>
                </a:lnTo>
                <a:lnTo>
                  <a:pt x="205169" y="65103"/>
                </a:lnTo>
                <a:lnTo>
                  <a:pt x="218568" y="67304"/>
                </a:lnTo>
                <a:lnTo>
                  <a:pt x="220134" y="60429"/>
                </a:lnTo>
                <a:lnTo>
                  <a:pt x="222396" y="55650"/>
                </a:lnTo>
                <a:lnTo>
                  <a:pt x="228661" y="50242"/>
                </a:lnTo>
                <a:lnTo>
                  <a:pt x="233534" y="48880"/>
                </a:lnTo>
                <a:lnTo>
                  <a:pt x="270604" y="48880"/>
                </a:lnTo>
                <a:lnTo>
                  <a:pt x="270426" y="48398"/>
                </a:lnTo>
                <a:lnTo>
                  <a:pt x="268338" y="45442"/>
                </a:lnTo>
                <a:lnTo>
                  <a:pt x="266423" y="42508"/>
                </a:lnTo>
                <a:lnTo>
                  <a:pt x="263117" y="40055"/>
                </a:lnTo>
                <a:lnTo>
                  <a:pt x="254416" y="36115"/>
                </a:lnTo>
                <a:lnTo>
                  <a:pt x="248847" y="35130"/>
                </a:lnTo>
                <a:close/>
              </a:path>
              <a:path w="797560" h="137794">
                <a:moveTo>
                  <a:pt x="311146" y="37351"/>
                </a:moveTo>
                <a:lnTo>
                  <a:pt x="298965" y="37351"/>
                </a:lnTo>
                <a:lnTo>
                  <a:pt x="298965" y="135112"/>
                </a:lnTo>
                <a:lnTo>
                  <a:pt x="312713" y="135112"/>
                </a:lnTo>
                <a:lnTo>
                  <a:pt x="312713" y="81557"/>
                </a:lnTo>
                <a:lnTo>
                  <a:pt x="313107" y="72966"/>
                </a:lnTo>
                <a:lnTo>
                  <a:pt x="324507" y="51102"/>
                </a:lnTo>
                <a:lnTo>
                  <a:pt x="311146" y="51102"/>
                </a:lnTo>
                <a:lnTo>
                  <a:pt x="311146" y="37351"/>
                </a:lnTo>
                <a:close/>
              </a:path>
              <a:path w="797560" h="137794">
                <a:moveTo>
                  <a:pt x="361552" y="49383"/>
                </a:moveTo>
                <a:lnTo>
                  <a:pt x="337945" y="49383"/>
                </a:lnTo>
                <a:lnTo>
                  <a:pt x="341078" y="50410"/>
                </a:lnTo>
                <a:lnTo>
                  <a:pt x="346646" y="54497"/>
                </a:lnTo>
                <a:lnTo>
                  <a:pt x="348561" y="57159"/>
                </a:lnTo>
                <a:lnTo>
                  <a:pt x="350649" y="63699"/>
                </a:lnTo>
                <a:lnTo>
                  <a:pt x="351171" y="68792"/>
                </a:lnTo>
                <a:lnTo>
                  <a:pt x="351171" y="135112"/>
                </a:lnTo>
                <a:lnTo>
                  <a:pt x="364918" y="135112"/>
                </a:lnTo>
                <a:lnTo>
                  <a:pt x="364831" y="65866"/>
                </a:lnTo>
                <a:lnTo>
                  <a:pt x="361960" y="50116"/>
                </a:lnTo>
                <a:lnTo>
                  <a:pt x="361552" y="49383"/>
                </a:lnTo>
                <a:close/>
              </a:path>
              <a:path w="797560" h="137794">
                <a:moveTo>
                  <a:pt x="341948" y="35130"/>
                </a:moveTo>
                <a:lnTo>
                  <a:pt x="337075" y="35130"/>
                </a:lnTo>
                <a:lnTo>
                  <a:pt x="329109" y="36128"/>
                </a:lnTo>
                <a:lnTo>
                  <a:pt x="322153" y="39123"/>
                </a:lnTo>
                <a:lnTo>
                  <a:pt x="316177" y="44114"/>
                </a:lnTo>
                <a:lnTo>
                  <a:pt x="311146" y="51102"/>
                </a:lnTo>
                <a:lnTo>
                  <a:pt x="324507" y="51102"/>
                </a:lnTo>
                <a:lnTo>
                  <a:pt x="328374" y="49383"/>
                </a:lnTo>
                <a:lnTo>
                  <a:pt x="361552" y="49383"/>
                </a:lnTo>
                <a:lnTo>
                  <a:pt x="360046" y="46679"/>
                </a:lnTo>
                <a:lnTo>
                  <a:pt x="357958" y="43241"/>
                </a:lnTo>
                <a:lnTo>
                  <a:pt x="354825" y="40454"/>
                </a:lnTo>
                <a:lnTo>
                  <a:pt x="346472" y="36199"/>
                </a:lnTo>
                <a:lnTo>
                  <a:pt x="341948" y="35130"/>
                </a:lnTo>
                <a:close/>
              </a:path>
              <a:path w="797560" h="137794">
                <a:moveTo>
                  <a:pt x="491083" y="0"/>
                </a:moveTo>
                <a:lnTo>
                  <a:pt x="431394" y="0"/>
                </a:lnTo>
                <a:lnTo>
                  <a:pt x="431394" y="135112"/>
                </a:lnTo>
                <a:lnTo>
                  <a:pt x="446186" y="135112"/>
                </a:lnTo>
                <a:lnTo>
                  <a:pt x="446186" y="75164"/>
                </a:lnTo>
                <a:lnTo>
                  <a:pt x="491975" y="75164"/>
                </a:lnTo>
                <a:lnTo>
                  <a:pt x="489516" y="73697"/>
                </a:lnTo>
                <a:lnTo>
                  <a:pt x="496986" y="71901"/>
                </a:lnTo>
                <a:lnTo>
                  <a:pt x="503460" y="69214"/>
                </a:lnTo>
                <a:lnTo>
                  <a:pt x="508922" y="65635"/>
                </a:lnTo>
                <a:lnTo>
                  <a:pt x="513357" y="61163"/>
                </a:lnTo>
                <a:lnTo>
                  <a:pt x="514296" y="59695"/>
                </a:lnTo>
                <a:lnTo>
                  <a:pt x="446186" y="59695"/>
                </a:lnTo>
                <a:lnTo>
                  <a:pt x="446186" y="14986"/>
                </a:lnTo>
                <a:lnTo>
                  <a:pt x="515503" y="14986"/>
                </a:lnTo>
                <a:lnTo>
                  <a:pt x="513183" y="10438"/>
                </a:lnTo>
                <a:lnTo>
                  <a:pt x="509181" y="6141"/>
                </a:lnTo>
                <a:lnTo>
                  <a:pt x="498740" y="1236"/>
                </a:lnTo>
                <a:lnTo>
                  <a:pt x="491083" y="0"/>
                </a:lnTo>
                <a:close/>
              </a:path>
              <a:path w="797560" h="137794">
                <a:moveTo>
                  <a:pt x="491975" y="75164"/>
                </a:moveTo>
                <a:lnTo>
                  <a:pt x="467416" y="75164"/>
                </a:lnTo>
                <a:lnTo>
                  <a:pt x="470026" y="75332"/>
                </a:lnTo>
                <a:lnTo>
                  <a:pt x="471766" y="75667"/>
                </a:lnTo>
                <a:lnTo>
                  <a:pt x="496825" y="107108"/>
                </a:lnTo>
                <a:lnTo>
                  <a:pt x="511443" y="135112"/>
                </a:lnTo>
                <a:lnTo>
                  <a:pt x="530237" y="135112"/>
                </a:lnTo>
                <a:lnTo>
                  <a:pt x="506918" y="91052"/>
                </a:lnTo>
                <a:lnTo>
                  <a:pt x="502742" y="85079"/>
                </a:lnTo>
                <a:lnTo>
                  <a:pt x="496477" y="78204"/>
                </a:lnTo>
                <a:lnTo>
                  <a:pt x="493345" y="75982"/>
                </a:lnTo>
                <a:lnTo>
                  <a:pt x="491975" y="75164"/>
                </a:lnTo>
                <a:close/>
              </a:path>
              <a:path w="797560" h="137794">
                <a:moveTo>
                  <a:pt x="515503" y="14986"/>
                </a:moveTo>
                <a:lnTo>
                  <a:pt x="490039" y="14986"/>
                </a:lnTo>
                <a:lnTo>
                  <a:pt x="496129" y="17040"/>
                </a:lnTo>
                <a:lnTo>
                  <a:pt x="503786" y="25215"/>
                </a:lnTo>
                <a:lnTo>
                  <a:pt x="505700" y="30455"/>
                </a:lnTo>
                <a:lnTo>
                  <a:pt x="505700" y="41271"/>
                </a:lnTo>
                <a:lnTo>
                  <a:pt x="504830" y="45316"/>
                </a:lnTo>
                <a:lnTo>
                  <a:pt x="502742" y="49005"/>
                </a:lnTo>
                <a:lnTo>
                  <a:pt x="500828" y="52695"/>
                </a:lnTo>
                <a:lnTo>
                  <a:pt x="497869" y="55398"/>
                </a:lnTo>
                <a:lnTo>
                  <a:pt x="490213" y="58836"/>
                </a:lnTo>
                <a:lnTo>
                  <a:pt x="484992" y="59695"/>
                </a:lnTo>
                <a:lnTo>
                  <a:pt x="514296" y="59695"/>
                </a:lnTo>
                <a:lnTo>
                  <a:pt x="516683" y="55963"/>
                </a:lnTo>
                <a:lnTo>
                  <a:pt x="519078" y="50177"/>
                </a:lnTo>
                <a:lnTo>
                  <a:pt x="520527" y="43804"/>
                </a:lnTo>
                <a:lnTo>
                  <a:pt x="521014" y="36848"/>
                </a:lnTo>
                <a:lnTo>
                  <a:pt x="521014" y="29491"/>
                </a:lnTo>
                <a:lnTo>
                  <a:pt x="519448" y="22721"/>
                </a:lnTo>
                <a:lnTo>
                  <a:pt x="515503" y="14986"/>
                </a:lnTo>
                <a:close/>
              </a:path>
              <a:path w="797560" h="137794">
                <a:moveTo>
                  <a:pt x="609942" y="48880"/>
                </a:moveTo>
                <a:lnTo>
                  <a:pt x="586097" y="48880"/>
                </a:lnTo>
                <a:lnTo>
                  <a:pt x="591318" y="50682"/>
                </a:lnTo>
                <a:lnTo>
                  <a:pt x="594972" y="54288"/>
                </a:lnTo>
                <a:lnTo>
                  <a:pt x="597409" y="57075"/>
                </a:lnTo>
                <a:lnTo>
                  <a:pt x="598801" y="61896"/>
                </a:lnTo>
                <a:lnTo>
                  <a:pt x="598801" y="72963"/>
                </a:lnTo>
                <a:lnTo>
                  <a:pt x="593406" y="75248"/>
                </a:lnTo>
                <a:lnTo>
                  <a:pt x="585227" y="77135"/>
                </a:lnTo>
                <a:lnTo>
                  <a:pt x="574264" y="78602"/>
                </a:lnTo>
                <a:lnTo>
                  <a:pt x="568695" y="79419"/>
                </a:lnTo>
                <a:lnTo>
                  <a:pt x="564693" y="80321"/>
                </a:lnTo>
                <a:lnTo>
                  <a:pt x="562083" y="81306"/>
                </a:lnTo>
                <a:lnTo>
                  <a:pt x="558428" y="82459"/>
                </a:lnTo>
                <a:lnTo>
                  <a:pt x="542244" y="104572"/>
                </a:lnTo>
                <a:lnTo>
                  <a:pt x="542244" y="117505"/>
                </a:lnTo>
                <a:lnTo>
                  <a:pt x="544681" y="124212"/>
                </a:lnTo>
                <a:lnTo>
                  <a:pt x="549379" y="129452"/>
                </a:lnTo>
                <a:lnTo>
                  <a:pt x="554252" y="134693"/>
                </a:lnTo>
                <a:lnTo>
                  <a:pt x="561039" y="137313"/>
                </a:lnTo>
                <a:lnTo>
                  <a:pt x="575482" y="137313"/>
                </a:lnTo>
                <a:lnTo>
                  <a:pt x="580529" y="136244"/>
                </a:lnTo>
                <a:lnTo>
                  <a:pt x="589926" y="131989"/>
                </a:lnTo>
                <a:lnTo>
                  <a:pt x="594798" y="128300"/>
                </a:lnTo>
                <a:lnTo>
                  <a:pt x="598787" y="124296"/>
                </a:lnTo>
                <a:lnTo>
                  <a:pt x="567999" y="124296"/>
                </a:lnTo>
                <a:lnTo>
                  <a:pt x="563997" y="122829"/>
                </a:lnTo>
                <a:lnTo>
                  <a:pt x="558428" y="116918"/>
                </a:lnTo>
                <a:lnTo>
                  <a:pt x="557124" y="113480"/>
                </a:lnTo>
                <a:lnTo>
                  <a:pt x="557036" y="105872"/>
                </a:lnTo>
                <a:lnTo>
                  <a:pt x="557558" y="103252"/>
                </a:lnTo>
                <a:lnTo>
                  <a:pt x="558950" y="100967"/>
                </a:lnTo>
                <a:lnTo>
                  <a:pt x="560168" y="98661"/>
                </a:lnTo>
                <a:lnTo>
                  <a:pt x="561909" y="96900"/>
                </a:lnTo>
                <a:lnTo>
                  <a:pt x="564345" y="95685"/>
                </a:lnTo>
                <a:lnTo>
                  <a:pt x="566607" y="94448"/>
                </a:lnTo>
                <a:lnTo>
                  <a:pt x="570610" y="93337"/>
                </a:lnTo>
                <a:lnTo>
                  <a:pt x="576352" y="92373"/>
                </a:lnTo>
                <a:lnTo>
                  <a:pt x="586271" y="90570"/>
                </a:lnTo>
                <a:lnTo>
                  <a:pt x="593754" y="88432"/>
                </a:lnTo>
                <a:lnTo>
                  <a:pt x="598801" y="85980"/>
                </a:lnTo>
                <a:lnTo>
                  <a:pt x="612548" y="85980"/>
                </a:lnTo>
                <a:lnTo>
                  <a:pt x="612456" y="61896"/>
                </a:lnTo>
                <a:lnTo>
                  <a:pt x="612374" y="59528"/>
                </a:lnTo>
                <a:lnTo>
                  <a:pt x="612026" y="56740"/>
                </a:lnTo>
                <a:lnTo>
                  <a:pt x="611156" y="52171"/>
                </a:lnTo>
                <a:lnTo>
                  <a:pt x="609942" y="48880"/>
                </a:lnTo>
                <a:close/>
              </a:path>
              <a:path w="797560" h="137794">
                <a:moveTo>
                  <a:pt x="613565" y="123059"/>
                </a:moveTo>
                <a:lnTo>
                  <a:pt x="600019" y="123059"/>
                </a:lnTo>
                <a:lnTo>
                  <a:pt x="600367" y="127650"/>
                </a:lnTo>
                <a:lnTo>
                  <a:pt x="601237" y="131674"/>
                </a:lnTo>
                <a:lnTo>
                  <a:pt x="602629" y="135112"/>
                </a:lnTo>
                <a:lnTo>
                  <a:pt x="617073" y="135112"/>
                </a:lnTo>
                <a:lnTo>
                  <a:pt x="615333" y="131339"/>
                </a:lnTo>
                <a:lnTo>
                  <a:pt x="614114" y="127398"/>
                </a:lnTo>
                <a:lnTo>
                  <a:pt x="613565" y="123059"/>
                </a:lnTo>
                <a:close/>
              </a:path>
              <a:path w="797560" h="137794">
                <a:moveTo>
                  <a:pt x="612548" y="85980"/>
                </a:moveTo>
                <a:lnTo>
                  <a:pt x="598801" y="85980"/>
                </a:lnTo>
                <a:lnTo>
                  <a:pt x="598691" y="100191"/>
                </a:lnTo>
                <a:lnTo>
                  <a:pt x="598105" y="104803"/>
                </a:lnTo>
                <a:lnTo>
                  <a:pt x="596539" y="108576"/>
                </a:lnTo>
                <a:lnTo>
                  <a:pt x="594624" y="113480"/>
                </a:lnTo>
                <a:lnTo>
                  <a:pt x="591666" y="117337"/>
                </a:lnTo>
                <a:lnTo>
                  <a:pt x="583313" y="122913"/>
                </a:lnTo>
                <a:lnTo>
                  <a:pt x="578614" y="124296"/>
                </a:lnTo>
                <a:lnTo>
                  <a:pt x="598787" y="124296"/>
                </a:lnTo>
                <a:lnTo>
                  <a:pt x="600019" y="123059"/>
                </a:lnTo>
                <a:lnTo>
                  <a:pt x="613565" y="123059"/>
                </a:lnTo>
                <a:lnTo>
                  <a:pt x="613136" y="119185"/>
                </a:lnTo>
                <a:lnTo>
                  <a:pt x="612809" y="112938"/>
                </a:lnTo>
                <a:lnTo>
                  <a:pt x="612707" y="108576"/>
                </a:lnTo>
                <a:lnTo>
                  <a:pt x="612581" y="99332"/>
                </a:lnTo>
                <a:lnTo>
                  <a:pt x="612548" y="85980"/>
                </a:lnTo>
                <a:close/>
              </a:path>
              <a:path w="797560" h="137794">
                <a:moveTo>
                  <a:pt x="588186" y="35130"/>
                </a:moveTo>
                <a:lnTo>
                  <a:pt x="574264" y="35130"/>
                </a:lnTo>
                <a:lnTo>
                  <a:pt x="568173" y="36282"/>
                </a:lnTo>
                <a:lnTo>
                  <a:pt x="562953" y="38567"/>
                </a:lnTo>
                <a:lnTo>
                  <a:pt x="557558" y="40873"/>
                </a:lnTo>
                <a:lnTo>
                  <a:pt x="544507" y="65103"/>
                </a:lnTo>
                <a:lnTo>
                  <a:pt x="557906" y="67304"/>
                </a:lnTo>
                <a:lnTo>
                  <a:pt x="559472" y="60429"/>
                </a:lnTo>
                <a:lnTo>
                  <a:pt x="561735" y="55650"/>
                </a:lnTo>
                <a:lnTo>
                  <a:pt x="567999" y="50242"/>
                </a:lnTo>
                <a:lnTo>
                  <a:pt x="572872" y="48880"/>
                </a:lnTo>
                <a:lnTo>
                  <a:pt x="609942" y="48880"/>
                </a:lnTo>
                <a:lnTo>
                  <a:pt x="609764" y="48398"/>
                </a:lnTo>
                <a:lnTo>
                  <a:pt x="607676" y="45442"/>
                </a:lnTo>
                <a:lnTo>
                  <a:pt x="605762" y="42508"/>
                </a:lnTo>
                <a:lnTo>
                  <a:pt x="602455" y="40055"/>
                </a:lnTo>
                <a:lnTo>
                  <a:pt x="593754" y="36115"/>
                </a:lnTo>
                <a:lnTo>
                  <a:pt x="588186" y="35130"/>
                </a:lnTo>
                <a:close/>
              </a:path>
              <a:path w="797560" h="137794">
                <a:moveTo>
                  <a:pt x="650485" y="37351"/>
                </a:moveTo>
                <a:lnTo>
                  <a:pt x="638303" y="37351"/>
                </a:lnTo>
                <a:lnTo>
                  <a:pt x="638303" y="135112"/>
                </a:lnTo>
                <a:lnTo>
                  <a:pt x="652051" y="135112"/>
                </a:lnTo>
                <a:lnTo>
                  <a:pt x="652051" y="81557"/>
                </a:lnTo>
                <a:lnTo>
                  <a:pt x="652445" y="72966"/>
                </a:lnTo>
                <a:lnTo>
                  <a:pt x="663845" y="51102"/>
                </a:lnTo>
                <a:lnTo>
                  <a:pt x="650485" y="51102"/>
                </a:lnTo>
                <a:lnTo>
                  <a:pt x="650485" y="37351"/>
                </a:lnTo>
                <a:close/>
              </a:path>
              <a:path w="797560" h="137794">
                <a:moveTo>
                  <a:pt x="700890" y="49383"/>
                </a:moveTo>
                <a:lnTo>
                  <a:pt x="677284" y="49383"/>
                </a:lnTo>
                <a:lnTo>
                  <a:pt x="680416" y="50410"/>
                </a:lnTo>
                <a:lnTo>
                  <a:pt x="685985" y="54497"/>
                </a:lnTo>
                <a:lnTo>
                  <a:pt x="687899" y="57159"/>
                </a:lnTo>
                <a:lnTo>
                  <a:pt x="689987" y="63699"/>
                </a:lnTo>
                <a:lnTo>
                  <a:pt x="690509" y="68792"/>
                </a:lnTo>
                <a:lnTo>
                  <a:pt x="690509" y="135112"/>
                </a:lnTo>
                <a:lnTo>
                  <a:pt x="704257" y="135112"/>
                </a:lnTo>
                <a:lnTo>
                  <a:pt x="704169" y="65866"/>
                </a:lnTo>
                <a:lnTo>
                  <a:pt x="701298" y="50116"/>
                </a:lnTo>
                <a:lnTo>
                  <a:pt x="700890" y="49383"/>
                </a:lnTo>
                <a:close/>
              </a:path>
              <a:path w="797560" h="137794">
                <a:moveTo>
                  <a:pt x="681286" y="35130"/>
                </a:moveTo>
                <a:lnTo>
                  <a:pt x="676413" y="35130"/>
                </a:lnTo>
                <a:lnTo>
                  <a:pt x="668447" y="36128"/>
                </a:lnTo>
                <a:lnTo>
                  <a:pt x="661491" y="39123"/>
                </a:lnTo>
                <a:lnTo>
                  <a:pt x="655515" y="44114"/>
                </a:lnTo>
                <a:lnTo>
                  <a:pt x="650485" y="51102"/>
                </a:lnTo>
                <a:lnTo>
                  <a:pt x="663845" y="51102"/>
                </a:lnTo>
                <a:lnTo>
                  <a:pt x="667713" y="49383"/>
                </a:lnTo>
                <a:lnTo>
                  <a:pt x="700890" y="49383"/>
                </a:lnTo>
                <a:lnTo>
                  <a:pt x="699384" y="46679"/>
                </a:lnTo>
                <a:lnTo>
                  <a:pt x="697296" y="43241"/>
                </a:lnTo>
                <a:lnTo>
                  <a:pt x="694163" y="40454"/>
                </a:lnTo>
                <a:lnTo>
                  <a:pt x="685811" y="36199"/>
                </a:lnTo>
                <a:lnTo>
                  <a:pt x="681286" y="35130"/>
                </a:lnTo>
                <a:close/>
              </a:path>
              <a:path w="797560" h="137794">
                <a:moveTo>
                  <a:pt x="743585" y="0"/>
                </a:moveTo>
                <a:lnTo>
                  <a:pt x="729663" y="0"/>
                </a:lnTo>
                <a:lnTo>
                  <a:pt x="729663" y="135112"/>
                </a:lnTo>
                <a:lnTo>
                  <a:pt x="743585" y="135112"/>
                </a:lnTo>
                <a:lnTo>
                  <a:pt x="743585" y="96293"/>
                </a:lnTo>
                <a:lnTo>
                  <a:pt x="753156" y="84995"/>
                </a:lnTo>
                <a:lnTo>
                  <a:pt x="769148" y="84995"/>
                </a:lnTo>
                <a:lnTo>
                  <a:pt x="764778" y="77135"/>
                </a:lnTo>
                <a:lnTo>
                  <a:pt x="743585" y="77135"/>
                </a:lnTo>
                <a:lnTo>
                  <a:pt x="743585" y="0"/>
                </a:lnTo>
                <a:close/>
              </a:path>
              <a:path w="797560" h="137794">
                <a:moveTo>
                  <a:pt x="769148" y="84995"/>
                </a:moveTo>
                <a:lnTo>
                  <a:pt x="753156" y="84995"/>
                </a:lnTo>
                <a:lnTo>
                  <a:pt x="780129" y="135112"/>
                </a:lnTo>
                <a:lnTo>
                  <a:pt x="797009" y="135112"/>
                </a:lnTo>
                <a:lnTo>
                  <a:pt x="769148" y="84995"/>
                </a:lnTo>
                <a:close/>
              </a:path>
              <a:path w="797560" h="137794">
                <a:moveTo>
                  <a:pt x="793877" y="37351"/>
                </a:moveTo>
                <a:lnTo>
                  <a:pt x="775953" y="37351"/>
                </a:lnTo>
                <a:lnTo>
                  <a:pt x="743585" y="77135"/>
                </a:lnTo>
                <a:lnTo>
                  <a:pt x="764778" y="77135"/>
                </a:lnTo>
                <a:lnTo>
                  <a:pt x="762727" y="73446"/>
                </a:lnTo>
                <a:lnTo>
                  <a:pt x="793877" y="37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5721" y="1369042"/>
            <a:ext cx="870585" cy="0"/>
          </a:xfrm>
          <a:custGeom>
            <a:avLst/>
            <a:gdLst/>
            <a:ahLst/>
            <a:cxnLst/>
            <a:rect l="l" t="t" r="r" b="b"/>
            <a:pathLst>
              <a:path w="870585">
                <a:moveTo>
                  <a:pt x="0" y="0"/>
                </a:moveTo>
                <a:lnTo>
                  <a:pt x="870167" y="0"/>
                </a:lnTo>
              </a:path>
            </a:pathLst>
          </a:custGeom>
          <a:ln w="1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6626" y="1447708"/>
            <a:ext cx="88401" cy="13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8564" y="1804751"/>
            <a:ext cx="300990" cy="102235"/>
          </a:xfrm>
          <a:custGeom>
            <a:avLst/>
            <a:gdLst/>
            <a:ahLst/>
            <a:cxnLst/>
            <a:rect l="l" t="t" r="r" b="b"/>
            <a:pathLst>
              <a:path w="300989" h="102235">
                <a:moveTo>
                  <a:pt x="12250" y="2221"/>
                </a:moveTo>
                <a:lnTo>
                  <a:pt x="0" y="2221"/>
                </a:lnTo>
                <a:lnTo>
                  <a:pt x="0" y="99982"/>
                </a:lnTo>
                <a:lnTo>
                  <a:pt x="13677" y="99982"/>
                </a:lnTo>
                <a:lnTo>
                  <a:pt x="13677" y="40286"/>
                </a:lnTo>
                <a:lnTo>
                  <a:pt x="14426" y="33495"/>
                </a:lnTo>
                <a:lnTo>
                  <a:pt x="17401" y="23999"/>
                </a:lnTo>
                <a:lnTo>
                  <a:pt x="19786" y="20394"/>
                </a:lnTo>
                <a:lnTo>
                  <a:pt x="25649" y="15972"/>
                </a:lnTo>
                <a:lnTo>
                  <a:pt x="12250" y="15972"/>
                </a:lnTo>
                <a:lnTo>
                  <a:pt x="12250" y="2221"/>
                </a:lnTo>
                <a:close/>
              </a:path>
              <a:path w="300989" h="102235">
                <a:moveTo>
                  <a:pt x="59010" y="14253"/>
                </a:moveTo>
                <a:lnTo>
                  <a:pt x="38893" y="14253"/>
                </a:lnTo>
                <a:lnTo>
                  <a:pt x="42530" y="16097"/>
                </a:lnTo>
                <a:lnTo>
                  <a:pt x="47020" y="23454"/>
                </a:lnTo>
                <a:lnTo>
                  <a:pt x="48133" y="28988"/>
                </a:lnTo>
                <a:lnTo>
                  <a:pt x="48133" y="99982"/>
                </a:lnTo>
                <a:lnTo>
                  <a:pt x="62003" y="99982"/>
                </a:lnTo>
                <a:lnTo>
                  <a:pt x="62045" y="32908"/>
                </a:lnTo>
                <a:lnTo>
                  <a:pt x="63865" y="25718"/>
                </a:lnTo>
                <a:lnTo>
                  <a:pt x="71006" y="16957"/>
                </a:lnTo>
                <a:lnTo>
                  <a:pt x="59758" y="16957"/>
                </a:lnTo>
                <a:lnTo>
                  <a:pt x="59010" y="14253"/>
                </a:lnTo>
                <a:close/>
              </a:path>
              <a:path w="300989" h="102235">
                <a:moveTo>
                  <a:pt x="106923" y="14253"/>
                </a:moveTo>
                <a:lnTo>
                  <a:pt x="85043" y="14253"/>
                </a:lnTo>
                <a:lnTo>
                  <a:pt x="87827" y="15154"/>
                </a:lnTo>
                <a:lnTo>
                  <a:pt x="92456" y="18759"/>
                </a:lnTo>
                <a:lnTo>
                  <a:pt x="94057" y="21128"/>
                </a:lnTo>
                <a:lnTo>
                  <a:pt x="95815" y="27018"/>
                </a:lnTo>
                <a:lnTo>
                  <a:pt x="96267" y="31776"/>
                </a:lnTo>
                <a:lnTo>
                  <a:pt x="96267" y="99982"/>
                </a:lnTo>
                <a:lnTo>
                  <a:pt x="109928" y="99982"/>
                </a:lnTo>
                <a:lnTo>
                  <a:pt x="109870" y="31776"/>
                </a:lnTo>
                <a:lnTo>
                  <a:pt x="109526" y="24996"/>
                </a:lnTo>
                <a:lnTo>
                  <a:pt x="108322" y="18206"/>
                </a:lnTo>
                <a:lnTo>
                  <a:pt x="106923" y="14253"/>
                </a:lnTo>
                <a:close/>
              </a:path>
              <a:path w="300989" h="102235">
                <a:moveTo>
                  <a:pt x="92996" y="0"/>
                </a:moveTo>
                <a:lnTo>
                  <a:pt x="84834" y="0"/>
                </a:lnTo>
                <a:lnTo>
                  <a:pt x="77531" y="1060"/>
                </a:lnTo>
                <a:lnTo>
                  <a:pt x="70919" y="4241"/>
                </a:lnTo>
                <a:lnTo>
                  <a:pt x="64995" y="9541"/>
                </a:lnTo>
                <a:lnTo>
                  <a:pt x="59758" y="16957"/>
                </a:lnTo>
                <a:lnTo>
                  <a:pt x="71006" y="16957"/>
                </a:lnTo>
                <a:lnTo>
                  <a:pt x="71348" y="16537"/>
                </a:lnTo>
                <a:lnTo>
                  <a:pt x="76081" y="14253"/>
                </a:lnTo>
                <a:lnTo>
                  <a:pt x="106923" y="14253"/>
                </a:lnTo>
                <a:lnTo>
                  <a:pt x="106316" y="12537"/>
                </a:lnTo>
                <a:lnTo>
                  <a:pt x="103506" y="7986"/>
                </a:lnTo>
                <a:lnTo>
                  <a:pt x="99225" y="2662"/>
                </a:lnTo>
                <a:lnTo>
                  <a:pt x="92996" y="0"/>
                </a:lnTo>
                <a:close/>
              </a:path>
              <a:path w="300989" h="102235">
                <a:moveTo>
                  <a:pt x="42895" y="0"/>
                </a:moveTo>
                <a:lnTo>
                  <a:pt x="31480" y="0"/>
                </a:lnTo>
                <a:lnTo>
                  <a:pt x="26659" y="1425"/>
                </a:lnTo>
                <a:lnTo>
                  <a:pt x="18219" y="7168"/>
                </a:lnTo>
                <a:lnTo>
                  <a:pt x="14826" y="11046"/>
                </a:lnTo>
                <a:lnTo>
                  <a:pt x="12250" y="15972"/>
                </a:lnTo>
                <a:lnTo>
                  <a:pt x="25649" y="15972"/>
                </a:lnTo>
                <a:lnTo>
                  <a:pt x="26311" y="15468"/>
                </a:lnTo>
                <a:lnTo>
                  <a:pt x="29913" y="14253"/>
                </a:lnTo>
                <a:lnTo>
                  <a:pt x="59010" y="14253"/>
                </a:lnTo>
                <a:lnTo>
                  <a:pt x="58261" y="11549"/>
                </a:lnTo>
                <a:lnTo>
                  <a:pt x="55581" y="7378"/>
                </a:lnTo>
                <a:lnTo>
                  <a:pt x="47820" y="1467"/>
                </a:lnTo>
                <a:lnTo>
                  <a:pt x="42895" y="0"/>
                </a:lnTo>
                <a:close/>
              </a:path>
              <a:path w="300989" h="102235">
                <a:moveTo>
                  <a:pt x="206569" y="13750"/>
                </a:moveTo>
                <a:lnTo>
                  <a:pt x="182720" y="13750"/>
                </a:lnTo>
                <a:lnTo>
                  <a:pt x="187958" y="15552"/>
                </a:lnTo>
                <a:lnTo>
                  <a:pt x="191491" y="19158"/>
                </a:lnTo>
                <a:lnTo>
                  <a:pt x="194084" y="21945"/>
                </a:lnTo>
                <a:lnTo>
                  <a:pt x="195371" y="26766"/>
                </a:lnTo>
                <a:lnTo>
                  <a:pt x="195371" y="37833"/>
                </a:lnTo>
                <a:lnTo>
                  <a:pt x="190064" y="40118"/>
                </a:lnTo>
                <a:lnTo>
                  <a:pt x="181920" y="42005"/>
                </a:lnTo>
                <a:lnTo>
                  <a:pt x="170904" y="43472"/>
                </a:lnTo>
                <a:lnTo>
                  <a:pt x="165318" y="44289"/>
                </a:lnTo>
                <a:lnTo>
                  <a:pt x="161246" y="45191"/>
                </a:lnTo>
                <a:lnTo>
                  <a:pt x="158671" y="46176"/>
                </a:lnTo>
                <a:lnTo>
                  <a:pt x="154999" y="47329"/>
                </a:lnTo>
                <a:lnTo>
                  <a:pt x="138885" y="69442"/>
                </a:lnTo>
                <a:lnTo>
                  <a:pt x="138885" y="82375"/>
                </a:lnTo>
                <a:lnTo>
                  <a:pt x="141269" y="89082"/>
                </a:lnTo>
                <a:lnTo>
                  <a:pt x="150770" y="99562"/>
                </a:lnTo>
                <a:lnTo>
                  <a:pt x="157644" y="102183"/>
                </a:lnTo>
                <a:lnTo>
                  <a:pt x="172053" y="102183"/>
                </a:lnTo>
                <a:lnTo>
                  <a:pt x="177117" y="101114"/>
                </a:lnTo>
                <a:lnTo>
                  <a:pt x="186496" y="96859"/>
                </a:lnTo>
                <a:lnTo>
                  <a:pt x="191421" y="93170"/>
                </a:lnTo>
                <a:lnTo>
                  <a:pt x="195370" y="89166"/>
                </a:lnTo>
                <a:lnTo>
                  <a:pt x="164570" y="89166"/>
                </a:lnTo>
                <a:lnTo>
                  <a:pt x="160533" y="87699"/>
                </a:lnTo>
                <a:lnTo>
                  <a:pt x="154964" y="81788"/>
                </a:lnTo>
                <a:lnTo>
                  <a:pt x="153659" y="78350"/>
                </a:lnTo>
                <a:lnTo>
                  <a:pt x="153572" y="70742"/>
                </a:lnTo>
                <a:lnTo>
                  <a:pt x="154216" y="68122"/>
                </a:lnTo>
                <a:lnTo>
                  <a:pt x="156791" y="63531"/>
                </a:lnTo>
                <a:lnTo>
                  <a:pt x="158601" y="61770"/>
                </a:lnTo>
                <a:lnTo>
                  <a:pt x="160915" y="60555"/>
                </a:lnTo>
                <a:lnTo>
                  <a:pt x="163212" y="59318"/>
                </a:lnTo>
                <a:lnTo>
                  <a:pt x="167232" y="58207"/>
                </a:lnTo>
                <a:lnTo>
                  <a:pt x="172940" y="57243"/>
                </a:lnTo>
                <a:lnTo>
                  <a:pt x="182859" y="55440"/>
                </a:lnTo>
                <a:lnTo>
                  <a:pt x="190342" y="53302"/>
                </a:lnTo>
                <a:lnTo>
                  <a:pt x="195371" y="50850"/>
                </a:lnTo>
                <a:lnTo>
                  <a:pt x="209241" y="50850"/>
                </a:lnTo>
                <a:lnTo>
                  <a:pt x="209129" y="26766"/>
                </a:lnTo>
                <a:lnTo>
                  <a:pt x="209032" y="24398"/>
                </a:lnTo>
                <a:lnTo>
                  <a:pt x="208632" y="21610"/>
                </a:lnTo>
                <a:lnTo>
                  <a:pt x="207814" y="17040"/>
                </a:lnTo>
                <a:lnTo>
                  <a:pt x="206569" y="13750"/>
                </a:lnTo>
                <a:close/>
              </a:path>
              <a:path w="300989" h="102235">
                <a:moveTo>
                  <a:pt x="210138" y="87929"/>
                </a:moveTo>
                <a:lnTo>
                  <a:pt x="196589" y="87929"/>
                </a:lnTo>
                <a:lnTo>
                  <a:pt x="197007" y="92520"/>
                </a:lnTo>
                <a:lnTo>
                  <a:pt x="197895" y="96544"/>
                </a:lnTo>
                <a:lnTo>
                  <a:pt x="199252" y="99982"/>
                </a:lnTo>
                <a:lnTo>
                  <a:pt x="213730" y="99982"/>
                </a:lnTo>
                <a:lnTo>
                  <a:pt x="211955" y="96209"/>
                </a:lnTo>
                <a:lnTo>
                  <a:pt x="210772" y="92268"/>
                </a:lnTo>
                <a:lnTo>
                  <a:pt x="210138" y="87929"/>
                </a:lnTo>
                <a:close/>
              </a:path>
              <a:path w="300989" h="102235">
                <a:moveTo>
                  <a:pt x="209241" y="50850"/>
                </a:moveTo>
                <a:lnTo>
                  <a:pt x="195371" y="50850"/>
                </a:lnTo>
                <a:lnTo>
                  <a:pt x="195254" y="65061"/>
                </a:lnTo>
                <a:lnTo>
                  <a:pt x="194623" y="69673"/>
                </a:lnTo>
                <a:lnTo>
                  <a:pt x="193126" y="73446"/>
                </a:lnTo>
                <a:lnTo>
                  <a:pt x="191230" y="78350"/>
                </a:lnTo>
                <a:lnTo>
                  <a:pt x="188202" y="82207"/>
                </a:lnTo>
                <a:lnTo>
                  <a:pt x="179901" y="87783"/>
                </a:lnTo>
                <a:lnTo>
                  <a:pt x="175185" y="89166"/>
                </a:lnTo>
                <a:lnTo>
                  <a:pt x="195370" y="89166"/>
                </a:lnTo>
                <a:lnTo>
                  <a:pt x="196589" y="87929"/>
                </a:lnTo>
                <a:lnTo>
                  <a:pt x="210138" y="87929"/>
                </a:lnTo>
                <a:lnTo>
                  <a:pt x="209755" y="84055"/>
                </a:lnTo>
                <a:lnTo>
                  <a:pt x="209492" y="78350"/>
                </a:lnTo>
                <a:lnTo>
                  <a:pt x="209378" y="73446"/>
                </a:lnTo>
                <a:lnTo>
                  <a:pt x="209256" y="61770"/>
                </a:lnTo>
                <a:lnTo>
                  <a:pt x="209241" y="50850"/>
                </a:lnTo>
                <a:close/>
              </a:path>
              <a:path w="300989" h="102235">
                <a:moveTo>
                  <a:pt x="184773" y="0"/>
                </a:moveTo>
                <a:lnTo>
                  <a:pt x="170904" y="0"/>
                </a:lnTo>
                <a:lnTo>
                  <a:pt x="164779" y="1152"/>
                </a:lnTo>
                <a:lnTo>
                  <a:pt x="141129" y="29973"/>
                </a:lnTo>
                <a:lnTo>
                  <a:pt x="154581" y="32174"/>
                </a:lnTo>
                <a:lnTo>
                  <a:pt x="156078" y="25299"/>
                </a:lnTo>
                <a:lnTo>
                  <a:pt x="158392" y="20520"/>
                </a:lnTo>
                <a:lnTo>
                  <a:pt x="164639" y="15112"/>
                </a:lnTo>
                <a:lnTo>
                  <a:pt x="169408" y="13750"/>
                </a:lnTo>
                <a:lnTo>
                  <a:pt x="206569" y="13750"/>
                </a:lnTo>
                <a:lnTo>
                  <a:pt x="206387" y="13268"/>
                </a:lnTo>
                <a:lnTo>
                  <a:pt x="204351" y="10312"/>
                </a:lnTo>
                <a:lnTo>
                  <a:pt x="202297" y="7378"/>
                </a:lnTo>
                <a:lnTo>
                  <a:pt x="199113" y="4904"/>
                </a:lnTo>
                <a:lnTo>
                  <a:pt x="190412" y="985"/>
                </a:lnTo>
                <a:lnTo>
                  <a:pt x="184773" y="0"/>
                </a:lnTo>
                <a:close/>
              </a:path>
              <a:path w="300989" h="102235">
                <a:moveTo>
                  <a:pt x="247177" y="2221"/>
                </a:moveTo>
                <a:lnTo>
                  <a:pt x="234926" y="2221"/>
                </a:lnTo>
                <a:lnTo>
                  <a:pt x="234926" y="99982"/>
                </a:lnTo>
                <a:lnTo>
                  <a:pt x="248604" y="99982"/>
                </a:lnTo>
                <a:lnTo>
                  <a:pt x="248604" y="46427"/>
                </a:lnTo>
                <a:lnTo>
                  <a:pt x="249005" y="37836"/>
                </a:lnTo>
                <a:lnTo>
                  <a:pt x="260489" y="15972"/>
                </a:lnTo>
                <a:lnTo>
                  <a:pt x="247177" y="15972"/>
                </a:lnTo>
                <a:lnTo>
                  <a:pt x="247177" y="2221"/>
                </a:lnTo>
                <a:close/>
              </a:path>
              <a:path w="300989" h="102235">
                <a:moveTo>
                  <a:pt x="297519" y="14253"/>
                </a:moveTo>
                <a:lnTo>
                  <a:pt x="273889" y="14253"/>
                </a:lnTo>
                <a:lnTo>
                  <a:pt x="277073" y="15280"/>
                </a:lnTo>
                <a:lnTo>
                  <a:pt x="279806" y="17313"/>
                </a:lnTo>
                <a:lnTo>
                  <a:pt x="282520" y="19367"/>
                </a:lnTo>
                <a:lnTo>
                  <a:pt x="284417" y="22029"/>
                </a:lnTo>
                <a:lnTo>
                  <a:pt x="286592" y="28569"/>
                </a:lnTo>
                <a:lnTo>
                  <a:pt x="287132" y="33662"/>
                </a:lnTo>
                <a:lnTo>
                  <a:pt x="287132" y="99982"/>
                </a:lnTo>
                <a:lnTo>
                  <a:pt x="300810" y="99982"/>
                </a:lnTo>
                <a:lnTo>
                  <a:pt x="300757" y="30736"/>
                </a:lnTo>
                <a:lnTo>
                  <a:pt x="297956" y="14986"/>
                </a:lnTo>
                <a:lnTo>
                  <a:pt x="297519" y="14253"/>
                </a:lnTo>
                <a:close/>
              </a:path>
              <a:path w="300989" h="102235">
                <a:moveTo>
                  <a:pt x="277961" y="0"/>
                </a:moveTo>
                <a:lnTo>
                  <a:pt x="273071" y="0"/>
                </a:lnTo>
                <a:lnTo>
                  <a:pt x="265100" y="998"/>
                </a:lnTo>
                <a:lnTo>
                  <a:pt x="258127" y="3993"/>
                </a:lnTo>
                <a:lnTo>
                  <a:pt x="252153" y="8984"/>
                </a:lnTo>
                <a:lnTo>
                  <a:pt x="247177" y="15972"/>
                </a:lnTo>
                <a:lnTo>
                  <a:pt x="260489" y="15972"/>
                </a:lnTo>
                <a:lnTo>
                  <a:pt x="264370" y="14253"/>
                </a:lnTo>
                <a:lnTo>
                  <a:pt x="297519" y="14253"/>
                </a:lnTo>
                <a:lnTo>
                  <a:pt x="293866" y="8111"/>
                </a:lnTo>
                <a:lnTo>
                  <a:pt x="290769" y="5324"/>
                </a:lnTo>
                <a:lnTo>
                  <a:pt x="282485" y="1068"/>
                </a:lnTo>
                <a:lnTo>
                  <a:pt x="277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8576" y="2140121"/>
            <a:ext cx="520065" cy="102235"/>
          </a:xfrm>
          <a:custGeom>
            <a:avLst/>
            <a:gdLst/>
            <a:ahLst/>
            <a:cxnLst/>
            <a:rect l="l" t="t" r="r" b="b"/>
            <a:pathLst>
              <a:path w="520064" h="102235">
                <a:moveTo>
                  <a:pt x="14287" y="2221"/>
                </a:moveTo>
                <a:lnTo>
                  <a:pt x="0" y="2221"/>
                </a:lnTo>
                <a:lnTo>
                  <a:pt x="24884" y="99982"/>
                </a:lnTo>
                <a:lnTo>
                  <a:pt x="39363" y="99982"/>
                </a:lnTo>
                <a:lnTo>
                  <a:pt x="43787" y="79587"/>
                </a:lnTo>
                <a:lnTo>
                  <a:pt x="32019" y="79587"/>
                </a:lnTo>
                <a:lnTo>
                  <a:pt x="27129" y="58710"/>
                </a:lnTo>
                <a:lnTo>
                  <a:pt x="14287" y="2221"/>
                </a:lnTo>
                <a:close/>
              </a:path>
              <a:path w="520064" h="102235">
                <a:moveTo>
                  <a:pt x="68093" y="24817"/>
                </a:moveTo>
                <a:lnTo>
                  <a:pt x="55668" y="24817"/>
                </a:lnTo>
                <a:lnTo>
                  <a:pt x="58940" y="41271"/>
                </a:lnTo>
                <a:lnTo>
                  <a:pt x="71783" y="99982"/>
                </a:lnTo>
                <a:lnTo>
                  <a:pt x="86070" y="99982"/>
                </a:lnTo>
                <a:lnTo>
                  <a:pt x="91898" y="77617"/>
                </a:lnTo>
                <a:lnTo>
                  <a:pt x="79544" y="77617"/>
                </a:lnTo>
                <a:lnTo>
                  <a:pt x="75400" y="58710"/>
                </a:lnTo>
                <a:lnTo>
                  <a:pt x="68093" y="24817"/>
                </a:lnTo>
                <a:close/>
              </a:path>
              <a:path w="520064" h="102235">
                <a:moveTo>
                  <a:pt x="63221" y="2221"/>
                </a:moveTo>
                <a:lnTo>
                  <a:pt x="49143" y="2221"/>
                </a:lnTo>
                <a:lnTo>
                  <a:pt x="36300" y="59444"/>
                </a:lnTo>
                <a:lnTo>
                  <a:pt x="33724" y="71894"/>
                </a:lnTo>
                <a:lnTo>
                  <a:pt x="32298" y="78602"/>
                </a:lnTo>
                <a:lnTo>
                  <a:pt x="32019" y="79587"/>
                </a:lnTo>
                <a:lnTo>
                  <a:pt x="43787" y="79587"/>
                </a:lnTo>
                <a:lnTo>
                  <a:pt x="55668" y="24817"/>
                </a:lnTo>
                <a:lnTo>
                  <a:pt x="68093" y="24817"/>
                </a:lnTo>
                <a:lnTo>
                  <a:pt x="63221" y="2221"/>
                </a:lnTo>
                <a:close/>
              </a:path>
              <a:path w="520064" h="102235">
                <a:moveTo>
                  <a:pt x="111546" y="2221"/>
                </a:moveTo>
                <a:lnTo>
                  <a:pt x="98094" y="2221"/>
                </a:lnTo>
                <a:lnTo>
                  <a:pt x="84043" y="59444"/>
                </a:lnTo>
                <a:lnTo>
                  <a:pt x="79544" y="77617"/>
                </a:lnTo>
                <a:lnTo>
                  <a:pt x="91898" y="77617"/>
                </a:lnTo>
                <a:lnTo>
                  <a:pt x="111546" y="2221"/>
                </a:lnTo>
                <a:close/>
              </a:path>
              <a:path w="520064" h="102235">
                <a:moveTo>
                  <a:pt x="160289" y="0"/>
                </a:moveTo>
                <a:lnTo>
                  <a:pt x="125468" y="27390"/>
                </a:lnTo>
                <a:lnTo>
                  <a:pt x="122353" y="51102"/>
                </a:lnTo>
                <a:lnTo>
                  <a:pt x="123011" y="62774"/>
                </a:lnTo>
                <a:lnTo>
                  <a:pt x="144971" y="98897"/>
                </a:lnTo>
                <a:lnTo>
                  <a:pt x="160289" y="102183"/>
                </a:lnTo>
                <a:lnTo>
                  <a:pt x="167354" y="102183"/>
                </a:lnTo>
                <a:lnTo>
                  <a:pt x="173915" y="100170"/>
                </a:lnTo>
                <a:lnTo>
                  <a:pt x="186026" y="92163"/>
                </a:lnTo>
                <a:lnTo>
                  <a:pt x="189066" y="88432"/>
                </a:lnTo>
                <a:lnTo>
                  <a:pt x="153502" y="88432"/>
                </a:lnTo>
                <a:lnTo>
                  <a:pt x="147812" y="85309"/>
                </a:lnTo>
                <a:lnTo>
                  <a:pt x="136431" y="51102"/>
                </a:lnTo>
                <a:lnTo>
                  <a:pt x="136858" y="42247"/>
                </a:lnTo>
                <a:lnTo>
                  <a:pt x="153502" y="13750"/>
                </a:lnTo>
                <a:lnTo>
                  <a:pt x="188109" y="13750"/>
                </a:lnTo>
                <a:lnTo>
                  <a:pt x="187714" y="13142"/>
                </a:lnTo>
                <a:lnTo>
                  <a:pt x="181988" y="7392"/>
                </a:lnTo>
                <a:lnTo>
                  <a:pt x="175509" y="3285"/>
                </a:lnTo>
                <a:lnTo>
                  <a:pt x="168277" y="821"/>
                </a:lnTo>
                <a:lnTo>
                  <a:pt x="160289" y="0"/>
                </a:lnTo>
                <a:close/>
              </a:path>
              <a:path w="520064" h="102235">
                <a:moveTo>
                  <a:pt x="188109" y="13750"/>
                </a:moveTo>
                <a:lnTo>
                  <a:pt x="167093" y="13750"/>
                </a:lnTo>
                <a:lnTo>
                  <a:pt x="172766" y="16873"/>
                </a:lnTo>
                <a:lnTo>
                  <a:pt x="177325" y="23098"/>
                </a:lnTo>
                <a:lnTo>
                  <a:pt x="184123" y="51102"/>
                </a:lnTo>
                <a:lnTo>
                  <a:pt x="183773" y="58567"/>
                </a:lnTo>
                <a:lnTo>
                  <a:pt x="167232" y="88432"/>
                </a:lnTo>
                <a:lnTo>
                  <a:pt x="189066" y="88432"/>
                </a:lnTo>
                <a:lnTo>
                  <a:pt x="198434" y="49613"/>
                </a:lnTo>
                <a:lnTo>
                  <a:pt x="197762" y="38585"/>
                </a:lnTo>
                <a:lnTo>
                  <a:pt x="195750" y="28831"/>
                </a:lnTo>
                <a:lnTo>
                  <a:pt x="192399" y="20350"/>
                </a:lnTo>
                <a:lnTo>
                  <a:pt x="188109" y="13750"/>
                </a:lnTo>
                <a:close/>
              </a:path>
              <a:path w="520064" h="102235">
                <a:moveTo>
                  <a:pt x="231063" y="2221"/>
                </a:moveTo>
                <a:lnTo>
                  <a:pt x="218812" y="2221"/>
                </a:lnTo>
                <a:lnTo>
                  <a:pt x="218812" y="99982"/>
                </a:lnTo>
                <a:lnTo>
                  <a:pt x="232490" y="99982"/>
                </a:lnTo>
                <a:lnTo>
                  <a:pt x="232490" y="40286"/>
                </a:lnTo>
                <a:lnTo>
                  <a:pt x="233238" y="33495"/>
                </a:lnTo>
                <a:lnTo>
                  <a:pt x="236214" y="23999"/>
                </a:lnTo>
                <a:lnTo>
                  <a:pt x="238598" y="20394"/>
                </a:lnTo>
                <a:lnTo>
                  <a:pt x="244462" y="15972"/>
                </a:lnTo>
                <a:lnTo>
                  <a:pt x="231063" y="15972"/>
                </a:lnTo>
                <a:lnTo>
                  <a:pt x="231063" y="2221"/>
                </a:lnTo>
                <a:close/>
              </a:path>
              <a:path w="520064" h="102235">
                <a:moveTo>
                  <a:pt x="277822" y="14253"/>
                </a:moveTo>
                <a:lnTo>
                  <a:pt x="257705" y="14253"/>
                </a:lnTo>
                <a:lnTo>
                  <a:pt x="261342" y="16097"/>
                </a:lnTo>
                <a:lnTo>
                  <a:pt x="265832" y="23454"/>
                </a:lnTo>
                <a:lnTo>
                  <a:pt x="266945" y="28988"/>
                </a:lnTo>
                <a:lnTo>
                  <a:pt x="266945" y="99982"/>
                </a:lnTo>
                <a:lnTo>
                  <a:pt x="280815" y="99982"/>
                </a:lnTo>
                <a:lnTo>
                  <a:pt x="280857" y="32908"/>
                </a:lnTo>
                <a:lnTo>
                  <a:pt x="282677" y="25718"/>
                </a:lnTo>
                <a:lnTo>
                  <a:pt x="289818" y="16957"/>
                </a:lnTo>
                <a:lnTo>
                  <a:pt x="278570" y="16957"/>
                </a:lnTo>
                <a:lnTo>
                  <a:pt x="277822" y="14253"/>
                </a:lnTo>
                <a:close/>
              </a:path>
              <a:path w="520064" h="102235">
                <a:moveTo>
                  <a:pt x="325735" y="14253"/>
                </a:moveTo>
                <a:lnTo>
                  <a:pt x="303855" y="14253"/>
                </a:lnTo>
                <a:lnTo>
                  <a:pt x="306639" y="15154"/>
                </a:lnTo>
                <a:lnTo>
                  <a:pt x="311268" y="18759"/>
                </a:lnTo>
                <a:lnTo>
                  <a:pt x="312869" y="21128"/>
                </a:lnTo>
                <a:lnTo>
                  <a:pt x="314627" y="27018"/>
                </a:lnTo>
                <a:lnTo>
                  <a:pt x="315079" y="31776"/>
                </a:lnTo>
                <a:lnTo>
                  <a:pt x="315079" y="99982"/>
                </a:lnTo>
                <a:lnTo>
                  <a:pt x="328740" y="99982"/>
                </a:lnTo>
                <a:lnTo>
                  <a:pt x="328682" y="31776"/>
                </a:lnTo>
                <a:lnTo>
                  <a:pt x="328338" y="24996"/>
                </a:lnTo>
                <a:lnTo>
                  <a:pt x="327134" y="18206"/>
                </a:lnTo>
                <a:lnTo>
                  <a:pt x="325735" y="14253"/>
                </a:lnTo>
                <a:close/>
              </a:path>
              <a:path w="520064" h="102235">
                <a:moveTo>
                  <a:pt x="311808" y="0"/>
                </a:moveTo>
                <a:lnTo>
                  <a:pt x="303646" y="0"/>
                </a:lnTo>
                <a:lnTo>
                  <a:pt x="296344" y="1060"/>
                </a:lnTo>
                <a:lnTo>
                  <a:pt x="289731" y="4241"/>
                </a:lnTo>
                <a:lnTo>
                  <a:pt x="283807" y="9541"/>
                </a:lnTo>
                <a:lnTo>
                  <a:pt x="278570" y="16957"/>
                </a:lnTo>
                <a:lnTo>
                  <a:pt x="289818" y="16957"/>
                </a:lnTo>
                <a:lnTo>
                  <a:pt x="290160" y="16537"/>
                </a:lnTo>
                <a:lnTo>
                  <a:pt x="294893" y="14253"/>
                </a:lnTo>
                <a:lnTo>
                  <a:pt x="325735" y="14253"/>
                </a:lnTo>
                <a:lnTo>
                  <a:pt x="325128" y="12537"/>
                </a:lnTo>
                <a:lnTo>
                  <a:pt x="322319" y="7986"/>
                </a:lnTo>
                <a:lnTo>
                  <a:pt x="318038" y="2662"/>
                </a:lnTo>
                <a:lnTo>
                  <a:pt x="311808" y="0"/>
                </a:lnTo>
                <a:close/>
              </a:path>
              <a:path w="520064" h="102235">
                <a:moveTo>
                  <a:pt x="261707" y="0"/>
                </a:moveTo>
                <a:lnTo>
                  <a:pt x="250292" y="0"/>
                </a:lnTo>
                <a:lnTo>
                  <a:pt x="245471" y="1425"/>
                </a:lnTo>
                <a:lnTo>
                  <a:pt x="237032" y="7168"/>
                </a:lnTo>
                <a:lnTo>
                  <a:pt x="233638" y="11046"/>
                </a:lnTo>
                <a:lnTo>
                  <a:pt x="231063" y="15972"/>
                </a:lnTo>
                <a:lnTo>
                  <a:pt x="244462" y="15972"/>
                </a:lnTo>
                <a:lnTo>
                  <a:pt x="245123" y="15468"/>
                </a:lnTo>
                <a:lnTo>
                  <a:pt x="248726" y="14253"/>
                </a:lnTo>
                <a:lnTo>
                  <a:pt x="277822" y="14253"/>
                </a:lnTo>
                <a:lnTo>
                  <a:pt x="277073" y="11549"/>
                </a:lnTo>
                <a:lnTo>
                  <a:pt x="274394" y="7378"/>
                </a:lnTo>
                <a:lnTo>
                  <a:pt x="266632" y="1467"/>
                </a:lnTo>
                <a:lnTo>
                  <a:pt x="261707" y="0"/>
                </a:lnTo>
                <a:close/>
              </a:path>
              <a:path w="520064" h="102235">
                <a:moveTo>
                  <a:pt x="425381" y="13750"/>
                </a:moveTo>
                <a:lnTo>
                  <a:pt x="401532" y="13750"/>
                </a:lnTo>
                <a:lnTo>
                  <a:pt x="406770" y="15552"/>
                </a:lnTo>
                <a:lnTo>
                  <a:pt x="410303" y="19158"/>
                </a:lnTo>
                <a:lnTo>
                  <a:pt x="412896" y="21945"/>
                </a:lnTo>
                <a:lnTo>
                  <a:pt x="414183" y="26766"/>
                </a:lnTo>
                <a:lnTo>
                  <a:pt x="414183" y="37833"/>
                </a:lnTo>
                <a:lnTo>
                  <a:pt x="408876" y="40118"/>
                </a:lnTo>
                <a:lnTo>
                  <a:pt x="400732" y="42005"/>
                </a:lnTo>
                <a:lnTo>
                  <a:pt x="389716" y="43472"/>
                </a:lnTo>
                <a:lnTo>
                  <a:pt x="384130" y="44289"/>
                </a:lnTo>
                <a:lnTo>
                  <a:pt x="380058" y="45191"/>
                </a:lnTo>
                <a:lnTo>
                  <a:pt x="377483" y="46176"/>
                </a:lnTo>
                <a:lnTo>
                  <a:pt x="373811" y="47329"/>
                </a:lnTo>
                <a:lnTo>
                  <a:pt x="357697" y="69442"/>
                </a:lnTo>
                <a:lnTo>
                  <a:pt x="357697" y="82375"/>
                </a:lnTo>
                <a:lnTo>
                  <a:pt x="360081" y="89082"/>
                </a:lnTo>
                <a:lnTo>
                  <a:pt x="369582" y="99562"/>
                </a:lnTo>
                <a:lnTo>
                  <a:pt x="376456" y="102183"/>
                </a:lnTo>
                <a:lnTo>
                  <a:pt x="390865" y="102183"/>
                </a:lnTo>
                <a:lnTo>
                  <a:pt x="395929" y="101114"/>
                </a:lnTo>
                <a:lnTo>
                  <a:pt x="405308" y="96859"/>
                </a:lnTo>
                <a:lnTo>
                  <a:pt x="410233" y="93170"/>
                </a:lnTo>
                <a:lnTo>
                  <a:pt x="414182" y="89166"/>
                </a:lnTo>
                <a:lnTo>
                  <a:pt x="383382" y="89166"/>
                </a:lnTo>
                <a:lnTo>
                  <a:pt x="379345" y="87699"/>
                </a:lnTo>
                <a:lnTo>
                  <a:pt x="373776" y="81788"/>
                </a:lnTo>
                <a:lnTo>
                  <a:pt x="372471" y="78350"/>
                </a:lnTo>
                <a:lnTo>
                  <a:pt x="372384" y="70742"/>
                </a:lnTo>
                <a:lnTo>
                  <a:pt x="373028" y="68122"/>
                </a:lnTo>
                <a:lnTo>
                  <a:pt x="375603" y="63531"/>
                </a:lnTo>
                <a:lnTo>
                  <a:pt x="377413" y="61770"/>
                </a:lnTo>
                <a:lnTo>
                  <a:pt x="379728" y="60555"/>
                </a:lnTo>
                <a:lnTo>
                  <a:pt x="382025" y="59318"/>
                </a:lnTo>
                <a:lnTo>
                  <a:pt x="386044" y="58207"/>
                </a:lnTo>
                <a:lnTo>
                  <a:pt x="391752" y="57243"/>
                </a:lnTo>
                <a:lnTo>
                  <a:pt x="401671" y="55440"/>
                </a:lnTo>
                <a:lnTo>
                  <a:pt x="409154" y="53302"/>
                </a:lnTo>
                <a:lnTo>
                  <a:pt x="414183" y="50850"/>
                </a:lnTo>
                <a:lnTo>
                  <a:pt x="428053" y="50850"/>
                </a:lnTo>
                <a:lnTo>
                  <a:pt x="427941" y="26766"/>
                </a:lnTo>
                <a:lnTo>
                  <a:pt x="427844" y="24398"/>
                </a:lnTo>
                <a:lnTo>
                  <a:pt x="427444" y="21610"/>
                </a:lnTo>
                <a:lnTo>
                  <a:pt x="426626" y="17040"/>
                </a:lnTo>
                <a:lnTo>
                  <a:pt x="425381" y="13750"/>
                </a:lnTo>
                <a:close/>
              </a:path>
              <a:path w="520064" h="102235">
                <a:moveTo>
                  <a:pt x="428950" y="87929"/>
                </a:moveTo>
                <a:lnTo>
                  <a:pt x="415402" y="87929"/>
                </a:lnTo>
                <a:lnTo>
                  <a:pt x="415819" y="92520"/>
                </a:lnTo>
                <a:lnTo>
                  <a:pt x="416707" y="96544"/>
                </a:lnTo>
                <a:lnTo>
                  <a:pt x="418064" y="99982"/>
                </a:lnTo>
                <a:lnTo>
                  <a:pt x="432542" y="99982"/>
                </a:lnTo>
                <a:lnTo>
                  <a:pt x="430767" y="96209"/>
                </a:lnTo>
                <a:lnTo>
                  <a:pt x="429584" y="92268"/>
                </a:lnTo>
                <a:lnTo>
                  <a:pt x="428950" y="87929"/>
                </a:lnTo>
                <a:close/>
              </a:path>
              <a:path w="520064" h="102235">
                <a:moveTo>
                  <a:pt x="428053" y="50850"/>
                </a:moveTo>
                <a:lnTo>
                  <a:pt x="414183" y="50850"/>
                </a:lnTo>
                <a:lnTo>
                  <a:pt x="414066" y="65061"/>
                </a:lnTo>
                <a:lnTo>
                  <a:pt x="413435" y="69673"/>
                </a:lnTo>
                <a:lnTo>
                  <a:pt x="411939" y="73446"/>
                </a:lnTo>
                <a:lnTo>
                  <a:pt x="410042" y="78350"/>
                </a:lnTo>
                <a:lnTo>
                  <a:pt x="407014" y="82207"/>
                </a:lnTo>
                <a:lnTo>
                  <a:pt x="398713" y="87783"/>
                </a:lnTo>
                <a:lnTo>
                  <a:pt x="393997" y="89166"/>
                </a:lnTo>
                <a:lnTo>
                  <a:pt x="414182" y="89166"/>
                </a:lnTo>
                <a:lnTo>
                  <a:pt x="415402" y="87929"/>
                </a:lnTo>
                <a:lnTo>
                  <a:pt x="428950" y="87929"/>
                </a:lnTo>
                <a:lnTo>
                  <a:pt x="428567" y="84055"/>
                </a:lnTo>
                <a:lnTo>
                  <a:pt x="428304" y="78350"/>
                </a:lnTo>
                <a:lnTo>
                  <a:pt x="428190" y="73446"/>
                </a:lnTo>
                <a:lnTo>
                  <a:pt x="428068" y="61770"/>
                </a:lnTo>
                <a:lnTo>
                  <a:pt x="428053" y="50850"/>
                </a:lnTo>
                <a:close/>
              </a:path>
              <a:path w="520064" h="102235">
                <a:moveTo>
                  <a:pt x="403586" y="0"/>
                </a:moveTo>
                <a:lnTo>
                  <a:pt x="389716" y="0"/>
                </a:lnTo>
                <a:lnTo>
                  <a:pt x="383591" y="1152"/>
                </a:lnTo>
                <a:lnTo>
                  <a:pt x="359942" y="29973"/>
                </a:lnTo>
                <a:lnTo>
                  <a:pt x="373393" y="32174"/>
                </a:lnTo>
                <a:lnTo>
                  <a:pt x="374890" y="25299"/>
                </a:lnTo>
                <a:lnTo>
                  <a:pt x="377204" y="20520"/>
                </a:lnTo>
                <a:lnTo>
                  <a:pt x="383452" y="15112"/>
                </a:lnTo>
                <a:lnTo>
                  <a:pt x="388220" y="13750"/>
                </a:lnTo>
                <a:lnTo>
                  <a:pt x="425381" y="13750"/>
                </a:lnTo>
                <a:lnTo>
                  <a:pt x="425199" y="13268"/>
                </a:lnTo>
                <a:lnTo>
                  <a:pt x="423163" y="10312"/>
                </a:lnTo>
                <a:lnTo>
                  <a:pt x="421109" y="7378"/>
                </a:lnTo>
                <a:lnTo>
                  <a:pt x="417925" y="4904"/>
                </a:lnTo>
                <a:lnTo>
                  <a:pt x="409224" y="985"/>
                </a:lnTo>
                <a:lnTo>
                  <a:pt x="403586" y="0"/>
                </a:lnTo>
                <a:close/>
              </a:path>
              <a:path w="520064" h="102235">
                <a:moveTo>
                  <a:pt x="465989" y="2221"/>
                </a:moveTo>
                <a:lnTo>
                  <a:pt x="453738" y="2221"/>
                </a:lnTo>
                <a:lnTo>
                  <a:pt x="453738" y="99982"/>
                </a:lnTo>
                <a:lnTo>
                  <a:pt x="467416" y="99982"/>
                </a:lnTo>
                <a:lnTo>
                  <a:pt x="467416" y="46427"/>
                </a:lnTo>
                <a:lnTo>
                  <a:pt x="467817" y="37836"/>
                </a:lnTo>
                <a:lnTo>
                  <a:pt x="479301" y="15972"/>
                </a:lnTo>
                <a:lnTo>
                  <a:pt x="465989" y="15972"/>
                </a:lnTo>
                <a:lnTo>
                  <a:pt x="465989" y="2221"/>
                </a:lnTo>
                <a:close/>
              </a:path>
              <a:path w="520064" h="102235">
                <a:moveTo>
                  <a:pt x="516332" y="14253"/>
                </a:moveTo>
                <a:lnTo>
                  <a:pt x="492701" y="14253"/>
                </a:lnTo>
                <a:lnTo>
                  <a:pt x="495886" y="15280"/>
                </a:lnTo>
                <a:lnTo>
                  <a:pt x="498618" y="17313"/>
                </a:lnTo>
                <a:lnTo>
                  <a:pt x="501332" y="19367"/>
                </a:lnTo>
                <a:lnTo>
                  <a:pt x="503229" y="22029"/>
                </a:lnTo>
                <a:lnTo>
                  <a:pt x="505404" y="28569"/>
                </a:lnTo>
                <a:lnTo>
                  <a:pt x="505944" y="33662"/>
                </a:lnTo>
                <a:lnTo>
                  <a:pt x="505944" y="99982"/>
                </a:lnTo>
                <a:lnTo>
                  <a:pt x="519622" y="99982"/>
                </a:lnTo>
                <a:lnTo>
                  <a:pt x="519570" y="30736"/>
                </a:lnTo>
                <a:lnTo>
                  <a:pt x="516768" y="14986"/>
                </a:lnTo>
                <a:lnTo>
                  <a:pt x="516332" y="14253"/>
                </a:lnTo>
                <a:close/>
              </a:path>
              <a:path w="520064" h="102235">
                <a:moveTo>
                  <a:pt x="496773" y="0"/>
                </a:moveTo>
                <a:lnTo>
                  <a:pt x="491883" y="0"/>
                </a:lnTo>
                <a:lnTo>
                  <a:pt x="483912" y="998"/>
                </a:lnTo>
                <a:lnTo>
                  <a:pt x="476939" y="3993"/>
                </a:lnTo>
                <a:lnTo>
                  <a:pt x="470965" y="8984"/>
                </a:lnTo>
                <a:lnTo>
                  <a:pt x="465989" y="15972"/>
                </a:lnTo>
                <a:lnTo>
                  <a:pt x="479301" y="15972"/>
                </a:lnTo>
                <a:lnTo>
                  <a:pt x="483182" y="14253"/>
                </a:lnTo>
                <a:lnTo>
                  <a:pt x="516332" y="14253"/>
                </a:lnTo>
                <a:lnTo>
                  <a:pt x="512678" y="8111"/>
                </a:lnTo>
                <a:lnTo>
                  <a:pt x="509581" y="5324"/>
                </a:lnTo>
                <a:lnTo>
                  <a:pt x="501298" y="1068"/>
                </a:lnTo>
                <a:lnTo>
                  <a:pt x="4967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1847" y="2440361"/>
            <a:ext cx="334010" cy="137795"/>
          </a:xfrm>
          <a:custGeom>
            <a:avLst/>
            <a:gdLst/>
            <a:ahLst/>
            <a:cxnLst/>
            <a:rect l="l" t="t" r="r" b="b"/>
            <a:pathLst>
              <a:path w="334010" h="137794">
                <a:moveTo>
                  <a:pt x="51788" y="15972"/>
                </a:moveTo>
                <a:lnTo>
                  <a:pt x="36909" y="15972"/>
                </a:lnTo>
                <a:lnTo>
                  <a:pt x="36909" y="135103"/>
                </a:lnTo>
                <a:lnTo>
                  <a:pt x="51788" y="135103"/>
                </a:lnTo>
                <a:lnTo>
                  <a:pt x="51788" y="15972"/>
                </a:lnTo>
                <a:close/>
              </a:path>
              <a:path w="334010" h="137794">
                <a:moveTo>
                  <a:pt x="88906" y="0"/>
                </a:moveTo>
                <a:lnTo>
                  <a:pt x="0" y="0"/>
                </a:lnTo>
                <a:lnTo>
                  <a:pt x="0" y="15972"/>
                </a:lnTo>
                <a:lnTo>
                  <a:pt x="88906" y="15972"/>
                </a:lnTo>
                <a:lnTo>
                  <a:pt x="88906" y="0"/>
                </a:lnTo>
                <a:close/>
              </a:path>
              <a:path w="334010" h="137794">
                <a:moveTo>
                  <a:pt x="130914" y="35130"/>
                </a:moveTo>
                <a:lnTo>
                  <a:pt x="96093" y="62520"/>
                </a:lnTo>
                <a:lnTo>
                  <a:pt x="92978" y="86232"/>
                </a:lnTo>
                <a:lnTo>
                  <a:pt x="93637" y="97904"/>
                </a:lnTo>
                <a:lnTo>
                  <a:pt x="115596" y="134028"/>
                </a:lnTo>
                <a:lnTo>
                  <a:pt x="130914" y="137313"/>
                </a:lnTo>
                <a:lnTo>
                  <a:pt x="137980" y="137313"/>
                </a:lnTo>
                <a:lnTo>
                  <a:pt x="144540" y="135307"/>
                </a:lnTo>
                <a:lnTo>
                  <a:pt x="156652" y="127283"/>
                </a:lnTo>
                <a:lnTo>
                  <a:pt x="159692" y="123558"/>
                </a:lnTo>
                <a:lnTo>
                  <a:pt x="124128" y="123558"/>
                </a:lnTo>
                <a:lnTo>
                  <a:pt x="118437" y="120439"/>
                </a:lnTo>
                <a:lnTo>
                  <a:pt x="107056" y="86232"/>
                </a:lnTo>
                <a:lnTo>
                  <a:pt x="107484" y="77377"/>
                </a:lnTo>
                <a:lnTo>
                  <a:pt x="124128" y="48880"/>
                </a:lnTo>
                <a:lnTo>
                  <a:pt x="158735" y="48880"/>
                </a:lnTo>
                <a:lnTo>
                  <a:pt x="158340" y="48272"/>
                </a:lnTo>
                <a:lnTo>
                  <a:pt x="152613" y="42522"/>
                </a:lnTo>
                <a:lnTo>
                  <a:pt x="146135" y="38415"/>
                </a:lnTo>
                <a:lnTo>
                  <a:pt x="138902" y="35951"/>
                </a:lnTo>
                <a:lnTo>
                  <a:pt x="130914" y="35130"/>
                </a:lnTo>
                <a:close/>
              </a:path>
              <a:path w="334010" h="137794">
                <a:moveTo>
                  <a:pt x="158735" y="48880"/>
                </a:moveTo>
                <a:lnTo>
                  <a:pt x="137719" y="48880"/>
                </a:lnTo>
                <a:lnTo>
                  <a:pt x="143392" y="52003"/>
                </a:lnTo>
                <a:lnTo>
                  <a:pt x="147951" y="58228"/>
                </a:lnTo>
                <a:lnTo>
                  <a:pt x="154749" y="86232"/>
                </a:lnTo>
                <a:lnTo>
                  <a:pt x="154399" y="93697"/>
                </a:lnTo>
                <a:lnTo>
                  <a:pt x="137858" y="123558"/>
                </a:lnTo>
                <a:lnTo>
                  <a:pt x="159692" y="123558"/>
                </a:lnTo>
                <a:lnTo>
                  <a:pt x="169059" y="84743"/>
                </a:lnTo>
                <a:lnTo>
                  <a:pt x="168388" y="73715"/>
                </a:lnTo>
                <a:lnTo>
                  <a:pt x="166375" y="63961"/>
                </a:lnTo>
                <a:lnTo>
                  <a:pt x="163025" y="55480"/>
                </a:lnTo>
                <a:lnTo>
                  <a:pt x="158735" y="48880"/>
                </a:lnTo>
                <a:close/>
              </a:path>
              <a:path w="334010" h="137794">
                <a:moveTo>
                  <a:pt x="205551" y="50116"/>
                </a:moveTo>
                <a:lnTo>
                  <a:pt x="191891" y="50116"/>
                </a:lnTo>
                <a:lnTo>
                  <a:pt x="192012" y="117735"/>
                </a:lnTo>
                <a:lnTo>
                  <a:pt x="206039" y="136332"/>
                </a:lnTo>
                <a:lnTo>
                  <a:pt x="214044" y="136332"/>
                </a:lnTo>
                <a:lnTo>
                  <a:pt x="217524" y="135839"/>
                </a:lnTo>
                <a:lnTo>
                  <a:pt x="221457" y="134858"/>
                </a:lnTo>
                <a:lnTo>
                  <a:pt x="219491" y="120858"/>
                </a:lnTo>
                <a:lnTo>
                  <a:pt x="211259" y="120858"/>
                </a:lnTo>
                <a:lnTo>
                  <a:pt x="209693" y="120439"/>
                </a:lnTo>
                <a:lnTo>
                  <a:pt x="207518" y="118804"/>
                </a:lnTo>
                <a:lnTo>
                  <a:pt x="206752" y="117735"/>
                </a:lnTo>
                <a:lnTo>
                  <a:pt x="205795" y="115115"/>
                </a:lnTo>
                <a:lnTo>
                  <a:pt x="205551" y="112097"/>
                </a:lnTo>
                <a:lnTo>
                  <a:pt x="205551" y="50116"/>
                </a:lnTo>
                <a:close/>
              </a:path>
              <a:path w="334010" h="137794">
                <a:moveTo>
                  <a:pt x="219421" y="120355"/>
                </a:moveTo>
                <a:lnTo>
                  <a:pt x="216967" y="120691"/>
                </a:lnTo>
                <a:lnTo>
                  <a:pt x="214931" y="120858"/>
                </a:lnTo>
                <a:lnTo>
                  <a:pt x="219491" y="120858"/>
                </a:lnTo>
                <a:lnTo>
                  <a:pt x="219421" y="120355"/>
                </a:lnTo>
                <a:close/>
              </a:path>
              <a:path w="334010" h="137794">
                <a:moveTo>
                  <a:pt x="219421" y="37351"/>
                </a:moveTo>
                <a:lnTo>
                  <a:pt x="181902" y="37351"/>
                </a:lnTo>
                <a:lnTo>
                  <a:pt x="181902" y="50116"/>
                </a:lnTo>
                <a:lnTo>
                  <a:pt x="219421" y="50116"/>
                </a:lnTo>
                <a:lnTo>
                  <a:pt x="219421" y="37351"/>
                </a:lnTo>
                <a:close/>
              </a:path>
              <a:path w="334010" h="137794">
                <a:moveTo>
                  <a:pt x="205551" y="3206"/>
                </a:moveTo>
                <a:lnTo>
                  <a:pt x="191891" y="13016"/>
                </a:lnTo>
                <a:lnTo>
                  <a:pt x="191891" y="37351"/>
                </a:lnTo>
                <a:lnTo>
                  <a:pt x="205551" y="37351"/>
                </a:lnTo>
                <a:lnTo>
                  <a:pt x="205551" y="3206"/>
                </a:lnTo>
                <a:close/>
              </a:path>
              <a:path w="334010" h="137794">
                <a:moveTo>
                  <a:pt x="291595" y="48880"/>
                </a:moveTo>
                <a:lnTo>
                  <a:pt x="267746" y="48880"/>
                </a:lnTo>
                <a:lnTo>
                  <a:pt x="272984" y="50682"/>
                </a:lnTo>
                <a:lnTo>
                  <a:pt x="276517" y="54288"/>
                </a:lnTo>
                <a:lnTo>
                  <a:pt x="279109" y="57075"/>
                </a:lnTo>
                <a:lnTo>
                  <a:pt x="280397" y="61896"/>
                </a:lnTo>
                <a:lnTo>
                  <a:pt x="280397" y="72963"/>
                </a:lnTo>
                <a:lnTo>
                  <a:pt x="275090" y="75248"/>
                </a:lnTo>
                <a:lnTo>
                  <a:pt x="266945" y="77135"/>
                </a:lnTo>
                <a:lnTo>
                  <a:pt x="255930" y="78602"/>
                </a:lnTo>
                <a:lnTo>
                  <a:pt x="250344" y="79419"/>
                </a:lnTo>
                <a:lnTo>
                  <a:pt x="246272" y="80321"/>
                </a:lnTo>
                <a:lnTo>
                  <a:pt x="243696" y="81306"/>
                </a:lnTo>
                <a:lnTo>
                  <a:pt x="240025" y="82459"/>
                </a:lnTo>
                <a:lnTo>
                  <a:pt x="223910" y="104572"/>
                </a:lnTo>
                <a:lnTo>
                  <a:pt x="223910" y="117505"/>
                </a:lnTo>
                <a:lnTo>
                  <a:pt x="226295" y="124212"/>
                </a:lnTo>
                <a:lnTo>
                  <a:pt x="235796" y="134693"/>
                </a:lnTo>
                <a:lnTo>
                  <a:pt x="242670" y="137313"/>
                </a:lnTo>
                <a:lnTo>
                  <a:pt x="257079" y="137313"/>
                </a:lnTo>
                <a:lnTo>
                  <a:pt x="262143" y="136250"/>
                </a:lnTo>
                <a:lnTo>
                  <a:pt x="271522" y="131991"/>
                </a:lnTo>
                <a:lnTo>
                  <a:pt x="276447" y="128308"/>
                </a:lnTo>
                <a:lnTo>
                  <a:pt x="280400" y="124294"/>
                </a:lnTo>
                <a:lnTo>
                  <a:pt x="249596" y="124294"/>
                </a:lnTo>
                <a:lnTo>
                  <a:pt x="245558" y="122829"/>
                </a:lnTo>
                <a:lnTo>
                  <a:pt x="239990" y="116918"/>
                </a:lnTo>
                <a:lnTo>
                  <a:pt x="238685" y="113480"/>
                </a:lnTo>
                <a:lnTo>
                  <a:pt x="238598" y="105872"/>
                </a:lnTo>
                <a:lnTo>
                  <a:pt x="239242" y="103252"/>
                </a:lnTo>
                <a:lnTo>
                  <a:pt x="241817" y="98661"/>
                </a:lnTo>
                <a:lnTo>
                  <a:pt x="243627" y="96900"/>
                </a:lnTo>
                <a:lnTo>
                  <a:pt x="245941" y="95685"/>
                </a:lnTo>
                <a:lnTo>
                  <a:pt x="248238" y="94448"/>
                </a:lnTo>
                <a:lnTo>
                  <a:pt x="252258" y="93337"/>
                </a:lnTo>
                <a:lnTo>
                  <a:pt x="257966" y="92373"/>
                </a:lnTo>
                <a:lnTo>
                  <a:pt x="267885" y="90570"/>
                </a:lnTo>
                <a:lnTo>
                  <a:pt x="275368" y="88432"/>
                </a:lnTo>
                <a:lnTo>
                  <a:pt x="280397" y="85980"/>
                </a:lnTo>
                <a:lnTo>
                  <a:pt x="294267" y="85980"/>
                </a:lnTo>
                <a:lnTo>
                  <a:pt x="294155" y="61896"/>
                </a:lnTo>
                <a:lnTo>
                  <a:pt x="294058" y="59528"/>
                </a:lnTo>
                <a:lnTo>
                  <a:pt x="293657" y="56740"/>
                </a:lnTo>
                <a:lnTo>
                  <a:pt x="292840" y="52171"/>
                </a:lnTo>
                <a:lnTo>
                  <a:pt x="291595" y="48880"/>
                </a:lnTo>
                <a:close/>
              </a:path>
              <a:path w="334010" h="137794">
                <a:moveTo>
                  <a:pt x="295164" y="123059"/>
                </a:moveTo>
                <a:lnTo>
                  <a:pt x="281615" y="123059"/>
                </a:lnTo>
                <a:lnTo>
                  <a:pt x="282033" y="127652"/>
                </a:lnTo>
                <a:lnTo>
                  <a:pt x="282920" y="131664"/>
                </a:lnTo>
                <a:lnTo>
                  <a:pt x="284278" y="135103"/>
                </a:lnTo>
                <a:lnTo>
                  <a:pt x="298756" y="135103"/>
                </a:lnTo>
                <a:lnTo>
                  <a:pt x="296981" y="131337"/>
                </a:lnTo>
                <a:lnTo>
                  <a:pt x="295798" y="127407"/>
                </a:lnTo>
                <a:lnTo>
                  <a:pt x="295164" y="123059"/>
                </a:lnTo>
                <a:close/>
              </a:path>
              <a:path w="334010" h="137794">
                <a:moveTo>
                  <a:pt x="294267" y="85980"/>
                </a:moveTo>
                <a:lnTo>
                  <a:pt x="280397" y="85980"/>
                </a:lnTo>
                <a:lnTo>
                  <a:pt x="280280" y="100191"/>
                </a:lnTo>
                <a:lnTo>
                  <a:pt x="279649" y="104803"/>
                </a:lnTo>
                <a:lnTo>
                  <a:pt x="278152" y="108576"/>
                </a:lnTo>
                <a:lnTo>
                  <a:pt x="276256" y="113480"/>
                </a:lnTo>
                <a:lnTo>
                  <a:pt x="273228" y="117337"/>
                </a:lnTo>
                <a:lnTo>
                  <a:pt x="264927" y="122913"/>
                </a:lnTo>
                <a:lnTo>
                  <a:pt x="260211" y="124294"/>
                </a:lnTo>
                <a:lnTo>
                  <a:pt x="280400" y="124294"/>
                </a:lnTo>
                <a:lnTo>
                  <a:pt x="281615" y="123059"/>
                </a:lnTo>
                <a:lnTo>
                  <a:pt x="295164" y="123059"/>
                </a:lnTo>
                <a:lnTo>
                  <a:pt x="294780" y="119185"/>
                </a:lnTo>
                <a:lnTo>
                  <a:pt x="294518" y="113480"/>
                </a:lnTo>
                <a:lnTo>
                  <a:pt x="294404" y="108576"/>
                </a:lnTo>
                <a:lnTo>
                  <a:pt x="294282" y="96900"/>
                </a:lnTo>
                <a:lnTo>
                  <a:pt x="294267" y="85980"/>
                </a:lnTo>
                <a:close/>
              </a:path>
              <a:path w="334010" h="137794">
                <a:moveTo>
                  <a:pt x="269799" y="35130"/>
                </a:moveTo>
                <a:lnTo>
                  <a:pt x="255930" y="35130"/>
                </a:lnTo>
                <a:lnTo>
                  <a:pt x="249805" y="36282"/>
                </a:lnTo>
                <a:lnTo>
                  <a:pt x="226155" y="65103"/>
                </a:lnTo>
                <a:lnTo>
                  <a:pt x="239607" y="67304"/>
                </a:lnTo>
                <a:lnTo>
                  <a:pt x="241104" y="60429"/>
                </a:lnTo>
                <a:lnTo>
                  <a:pt x="243418" y="55650"/>
                </a:lnTo>
                <a:lnTo>
                  <a:pt x="249665" y="50242"/>
                </a:lnTo>
                <a:lnTo>
                  <a:pt x="254433" y="48880"/>
                </a:lnTo>
                <a:lnTo>
                  <a:pt x="291595" y="48880"/>
                </a:lnTo>
                <a:lnTo>
                  <a:pt x="291413" y="48398"/>
                </a:lnTo>
                <a:lnTo>
                  <a:pt x="289377" y="45442"/>
                </a:lnTo>
                <a:lnTo>
                  <a:pt x="287323" y="42508"/>
                </a:lnTo>
                <a:lnTo>
                  <a:pt x="284139" y="40034"/>
                </a:lnTo>
                <a:lnTo>
                  <a:pt x="275438" y="36115"/>
                </a:lnTo>
                <a:lnTo>
                  <a:pt x="269799" y="35130"/>
                </a:lnTo>
                <a:close/>
              </a:path>
              <a:path w="334010" h="137794">
                <a:moveTo>
                  <a:pt x="333421" y="0"/>
                </a:moveTo>
                <a:lnTo>
                  <a:pt x="319552" y="0"/>
                </a:lnTo>
                <a:lnTo>
                  <a:pt x="319552" y="135103"/>
                </a:lnTo>
                <a:lnTo>
                  <a:pt x="333421" y="135103"/>
                </a:lnTo>
                <a:lnTo>
                  <a:pt x="333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8546" y="1804751"/>
            <a:ext cx="370840" cy="102235"/>
          </a:xfrm>
          <a:custGeom>
            <a:avLst/>
            <a:gdLst/>
            <a:ahLst/>
            <a:cxnLst/>
            <a:rect l="l" t="t" r="r" b="b"/>
            <a:pathLst>
              <a:path w="370839" h="102235">
                <a:moveTo>
                  <a:pt x="136617" y="13750"/>
                </a:moveTo>
                <a:lnTo>
                  <a:pt x="112768" y="13750"/>
                </a:lnTo>
                <a:lnTo>
                  <a:pt x="118006" y="15552"/>
                </a:lnTo>
                <a:lnTo>
                  <a:pt x="121538" y="19158"/>
                </a:lnTo>
                <a:lnTo>
                  <a:pt x="124131" y="21945"/>
                </a:lnTo>
                <a:lnTo>
                  <a:pt x="125419" y="26766"/>
                </a:lnTo>
                <a:lnTo>
                  <a:pt x="125419" y="37833"/>
                </a:lnTo>
                <a:lnTo>
                  <a:pt x="120111" y="40118"/>
                </a:lnTo>
                <a:lnTo>
                  <a:pt x="111950" y="42005"/>
                </a:lnTo>
                <a:lnTo>
                  <a:pt x="100952" y="43472"/>
                </a:lnTo>
                <a:lnTo>
                  <a:pt x="95366" y="44289"/>
                </a:lnTo>
                <a:lnTo>
                  <a:pt x="91294" y="45191"/>
                </a:lnTo>
                <a:lnTo>
                  <a:pt x="88701" y="46176"/>
                </a:lnTo>
                <a:lnTo>
                  <a:pt x="85029" y="47329"/>
                </a:lnTo>
                <a:lnTo>
                  <a:pt x="68932" y="82375"/>
                </a:lnTo>
                <a:lnTo>
                  <a:pt x="71299" y="89082"/>
                </a:lnTo>
                <a:lnTo>
                  <a:pt x="80818" y="99562"/>
                </a:lnTo>
                <a:lnTo>
                  <a:pt x="87691" y="102183"/>
                </a:lnTo>
                <a:lnTo>
                  <a:pt x="102100" y="102183"/>
                </a:lnTo>
                <a:lnTo>
                  <a:pt x="107164" y="101114"/>
                </a:lnTo>
                <a:lnTo>
                  <a:pt x="116544" y="96859"/>
                </a:lnTo>
                <a:lnTo>
                  <a:pt x="121469" y="93170"/>
                </a:lnTo>
                <a:lnTo>
                  <a:pt x="125417" y="89166"/>
                </a:lnTo>
                <a:lnTo>
                  <a:pt x="94617" y="89166"/>
                </a:lnTo>
                <a:lnTo>
                  <a:pt x="90580" y="87699"/>
                </a:lnTo>
                <a:lnTo>
                  <a:pt x="85012" y="81788"/>
                </a:lnTo>
                <a:lnTo>
                  <a:pt x="83691" y="78350"/>
                </a:lnTo>
                <a:lnTo>
                  <a:pt x="83602" y="70742"/>
                </a:lnTo>
                <a:lnTo>
                  <a:pt x="84263" y="68122"/>
                </a:lnTo>
                <a:lnTo>
                  <a:pt x="102988" y="57243"/>
                </a:lnTo>
                <a:lnTo>
                  <a:pt x="112907" y="55440"/>
                </a:lnTo>
                <a:lnTo>
                  <a:pt x="120390" y="53302"/>
                </a:lnTo>
                <a:lnTo>
                  <a:pt x="125419" y="50850"/>
                </a:lnTo>
                <a:lnTo>
                  <a:pt x="139288" y="50850"/>
                </a:lnTo>
                <a:lnTo>
                  <a:pt x="139177" y="26766"/>
                </a:lnTo>
                <a:lnTo>
                  <a:pt x="139079" y="24398"/>
                </a:lnTo>
                <a:lnTo>
                  <a:pt x="138679" y="21610"/>
                </a:lnTo>
                <a:lnTo>
                  <a:pt x="137861" y="17040"/>
                </a:lnTo>
                <a:lnTo>
                  <a:pt x="136617" y="13750"/>
                </a:lnTo>
                <a:close/>
              </a:path>
              <a:path w="370839" h="102235">
                <a:moveTo>
                  <a:pt x="14478" y="2221"/>
                </a:moveTo>
                <a:lnTo>
                  <a:pt x="0" y="2221"/>
                </a:lnTo>
                <a:lnTo>
                  <a:pt x="30787" y="99982"/>
                </a:lnTo>
                <a:lnTo>
                  <a:pt x="43647" y="99982"/>
                </a:lnTo>
                <a:lnTo>
                  <a:pt x="49838" y="80321"/>
                </a:lnTo>
                <a:lnTo>
                  <a:pt x="37121" y="80321"/>
                </a:lnTo>
                <a:lnTo>
                  <a:pt x="35442" y="73446"/>
                </a:lnTo>
                <a:lnTo>
                  <a:pt x="33780" y="67053"/>
                </a:lnTo>
                <a:lnTo>
                  <a:pt x="32023" y="60681"/>
                </a:lnTo>
                <a:lnTo>
                  <a:pt x="14478" y="2221"/>
                </a:lnTo>
                <a:close/>
              </a:path>
              <a:path w="370839" h="102235">
                <a:moveTo>
                  <a:pt x="140169" y="87929"/>
                </a:moveTo>
                <a:lnTo>
                  <a:pt x="126637" y="87929"/>
                </a:lnTo>
                <a:lnTo>
                  <a:pt x="127055" y="92520"/>
                </a:lnTo>
                <a:lnTo>
                  <a:pt x="127925" y="96544"/>
                </a:lnTo>
                <a:lnTo>
                  <a:pt x="129282" y="99982"/>
                </a:lnTo>
                <a:lnTo>
                  <a:pt x="143761" y="99982"/>
                </a:lnTo>
                <a:lnTo>
                  <a:pt x="142003" y="96209"/>
                </a:lnTo>
                <a:lnTo>
                  <a:pt x="140820" y="92268"/>
                </a:lnTo>
                <a:lnTo>
                  <a:pt x="140193" y="88181"/>
                </a:lnTo>
                <a:lnTo>
                  <a:pt x="140169" y="87929"/>
                </a:lnTo>
                <a:close/>
              </a:path>
              <a:path w="370839" h="102235">
                <a:moveTo>
                  <a:pt x="139288" y="50850"/>
                </a:moveTo>
                <a:lnTo>
                  <a:pt x="125419" y="50850"/>
                </a:lnTo>
                <a:lnTo>
                  <a:pt x="125301" y="65061"/>
                </a:lnTo>
                <a:lnTo>
                  <a:pt x="124671" y="69673"/>
                </a:lnTo>
                <a:lnTo>
                  <a:pt x="123109" y="73613"/>
                </a:lnTo>
                <a:lnTo>
                  <a:pt x="121277" y="78350"/>
                </a:lnTo>
                <a:lnTo>
                  <a:pt x="118249" y="82207"/>
                </a:lnTo>
                <a:lnTo>
                  <a:pt x="109949" y="87783"/>
                </a:lnTo>
                <a:lnTo>
                  <a:pt x="105233" y="89166"/>
                </a:lnTo>
                <a:lnTo>
                  <a:pt x="125417" y="89166"/>
                </a:lnTo>
                <a:lnTo>
                  <a:pt x="126637" y="87929"/>
                </a:lnTo>
                <a:lnTo>
                  <a:pt x="140169" y="87929"/>
                </a:lnTo>
                <a:lnTo>
                  <a:pt x="139795" y="84055"/>
                </a:lnTo>
                <a:lnTo>
                  <a:pt x="139512" y="77808"/>
                </a:lnTo>
                <a:lnTo>
                  <a:pt x="139425" y="73446"/>
                </a:lnTo>
                <a:lnTo>
                  <a:pt x="139303" y="61770"/>
                </a:lnTo>
                <a:lnTo>
                  <a:pt x="139288" y="50850"/>
                </a:lnTo>
                <a:close/>
              </a:path>
              <a:path w="370839" h="102235">
                <a:moveTo>
                  <a:pt x="74431" y="2221"/>
                </a:moveTo>
                <a:lnTo>
                  <a:pt x="60370" y="2221"/>
                </a:lnTo>
                <a:lnTo>
                  <a:pt x="42220" y="61896"/>
                </a:lnTo>
                <a:lnTo>
                  <a:pt x="39888" y="69673"/>
                </a:lnTo>
                <a:lnTo>
                  <a:pt x="38339" y="75248"/>
                </a:lnTo>
                <a:lnTo>
                  <a:pt x="37121" y="80321"/>
                </a:lnTo>
                <a:lnTo>
                  <a:pt x="49838" y="80321"/>
                </a:lnTo>
                <a:lnTo>
                  <a:pt x="74431" y="2221"/>
                </a:lnTo>
                <a:close/>
              </a:path>
              <a:path w="370839" h="102235">
                <a:moveTo>
                  <a:pt x="114804" y="0"/>
                </a:moveTo>
                <a:lnTo>
                  <a:pt x="100952" y="0"/>
                </a:lnTo>
                <a:lnTo>
                  <a:pt x="94826" y="1152"/>
                </a:lnTo>
                <a:lnTo>
                  <a:pt x="71177" y="29973"/>
                </a:lnTo>
                <a:lnTo>
                  <a:pt x="84629" y="32174"/>
                </a:lnTo>
                <a:lnTo>
                  <a:pt x="86125" y="25299"/>
                </a:lnTo>
                <a:lnTo>
                  <a:pt x="88440" y="20520"/>
                </a:lnTo>
                <a:lnTo>
                  <a:pt x="94687" y="15112"/>
                </a:lnTo>
                <a:lnTo>
                  <a:pt x="99455" y="13750"/>
                </a:lnTo>
                <a:lnTo>
                  <a:pt x="136617" y="13750"/>
                </a:lnTo>
                <a:lnTo>
                  <a:pt x="136434" y="13268"/>
                </a:lnTo>
                <a:lnTo>
                  <a:pt x="132345" y="7378"/>
                </a:lnTo>
                <a:lnTo>
                  <a:pt x="129160" y="4904"/>
                </a:lnTo>
                <a:lnTo>
                  <a:pt x="120459" y="985"/>
                </a:lnTo>
                <a:lnTo>
                  <a:pt x="114804" y="0"/>
                </a:lnTo>
                <a:close/>
              </a:path>
              <a:path w="370839" h="102235">
                <a:moveTo>
                  <a:pt x="177207" y="2221"/>
                </a:moveTo>
                <a:lnTo>
                  <a:pt x="164782" y="2221"/>
                </a:lnTo>
                <a:lnTo>
                  <a:pt x="164782" y="99982"/>
                </a:lnTo>
                <a:lnTo>
                  <a:pt x="178443" y="99982"/>
                </a:lnTo>
                <a:lnTo>
                  <a:pt x="178443" y="41753"/>
                </a:lnTo>
                <a:lnTo>
                  <a:pt x="179261" y="35381"/>
                </a:lnTo>
                <a:lnTo>
                  <a:pt x="180879" y="29470"/>
                </a:lnTo>
                <a:lnTo>
                  <a:pt x="181836" y="25551"/>
                </a:lnTo>
                <a:lnTo>
                  <a:pt x="183507" y="22469"/>
                </a:lnTo>
                <a:lnTo>
                  <a:pt x="188257" y="18047"/>
                </a:lnTo>
                <a:lnTo>
                  <a:pt x="191007" y="16957"/>
                </a:lnTo>
                <a:lnTo>
                  <a:pt x="177207" y="16957"/>
                </a:lnTo>
                <a:lnTo>
                  <a:pt x="177207" y="2221"/>
                </a:lnTo>
                <a:close/>
              </a:path>
              <a:path w="370839" h="102235">
                <a:moveTo>
                  <a:pt x="199377" y="0"/>
                </a:moveTo>
                <a:lnTo>
                  <a:pt x="191494" y="0"/>
                </a:lnTo>
                <a:lnTo>
                  <a:pt x="188536" y="1110"/>
                </a:lnTo>
                <a:lnTo>
                  <a:pt x="185873" y="3311"/>
                </a:lnTo>
                <a:lnTo>
                  <a:pt x="183228" y="5533"/>
                </a:lnTo>
                <a:lnTo>
                  <a:pt x="180339" y="10082"/>
                </a:lnTo>
                <a:lnTo>
                  <a:pt x="177207" y="16957"/>
                </a:lnTo>
                <a:lnTo>
                  <a:pt x="197411" y="16957"/>
                </a:lnTo>
                <a:lnTo>
                  <a:pt x="200735" y="18172"/>
                </a:lnTo>
                <a:lnTo>
                  <a:pt x="204128" y="20625"/>
                </a:lnTo>
                <a:lnTo>
                  <a:pt x="208826" y="5156"/>
                </a:lnTo>
                <a:lnTo>
                  <a:pt x="204058" y="1718"/>
                </a:lnTo>
                <a:lnTo>
                  <a:pt x="199377" y="0"/>
                </a:lnTo>
                <a:close/>
              </a:path>
              <a:path w="370839" h="102235">
                <a:moveTo>
                  <a:pt x="250017" y="0"/>
                </a:moveTo>
                <a:lnTo>
                  <a:pt x="215196" y="27390"/>
                </a:lnTo>
                <a:lnTo>
                  <a:pt x="212081" y="51102"/>
                </a:lnTo>
                <a:lnTo>
                  <a:pt x="212737" y="62774"/>
                </a:lnTo>
                <a:lnTo>
                  <a:pt x="234699" y="98897"/>
                </a:lnTo>
                <a:lnTo>
                  <a:pt x="250017" y="102183"/>
                </a:lnTo>
                <a:lnTo>
                  <a:pt x="257082" y="102183"/>
                </a:lnTo>
                <a:lnTo>
                  <a:pt x="263643" y="100170"/>
                </a:lnTo>
                <a:lnTo>
                  <a:pt x="275737" y="92163"/>
                </a:lnTo>
                <a:lnTo>
                  <a:pt x="278788" y="88432"/>
                </a:lnTo>
                <a:lnTo>
                  <a:pt x="243213" y="88432"/>
                </a:lnTo>
                <a:lnTo>
                  <a:pt x="237540" y="85309"/>
                </a:lnTo>
                <a:lnTo>
                  <a:pt x="226159" y="51102"/>
                </a:lnTo>
                <a:lnTo>
                  <a:pt x="226586" y="42247"/>
                </a:lnTo>
                <a:lnTo>
                  <a:pt x="243213" y="13750"/>
                </a:lnTo>
                <a:lnTo>
                  <a:pt x="277837" y="13750"/>
                </a:lnTo>
                <a:lnTo>
                  <a:pt x="277442" y="13142"/>
                </a:lnTo>
                <a:lnTo>
                  <a:pt x="271716" y="7392"/>
                </a:lnTo>
                <a:lnTo>
                  <a:pt x="265237" y="3285"/>
                </a:lnTo>
                <a:lnTo>
                  <a:pt x="258005" y="821"/>
                </a:lnTo>
                <a:lnTo>
                  <a:pt x="250017" y="0"/>
                </a:lnTo>
                <a:close/>
              </a:path>
              <a:path w="370839" h="102235">
                <a:moveTo>
                  <a:pt x="277837" y="13750"/>
                </a:moveTo>
                <a:lnTo>
                  <a:pt x="256821" y="13750"/>
                </a:lnTo>
                <a:lnTo>
                  <a:pt x="262494" y="16873"/>
                </a:lnTo>
                <a:lnTo>
                  <a:pt x="267036" y="23098"/>
                </a:lnTo>
                <a:lnTo>
                  <a:pt x="273851" y="51102"/>
                </a:lnTo>
                <a:lnTo>
                  <a:pt x="273501" y="58567"/>
                </a:lnTo>
                <a:lnTo>
                  <a:pt x="256943" y="88432"/>
                </a:lnTo>
                <a:lnTo>
                  <a:pt x="278788" y="88432"/>
                </a:lnTo>
                <a:lnTo>
                  <a:pt x="288145" y="49613"/>
                </a:lnTo>
                <a:lnTo>
                  <a:pt x="287476" y="38585"/>
                </a:lnTo>
                <a:lnTo>
                  <a:pt x="285469" y="28831"/>
                </a:lnTo>
                <a:lnTo>
                  <a:pt x="282125" y="20350"/>
                </a:lnTo>
                <a:lnTo>
                  <a:pt x="277837" y="13750"/>
                </a:lnTo>
                <a:close/>
              </a:path>
              <a:path w="370839" h="102235">
                <a:moveTo>
                  <a:pt x="316492" y="68289"/>
                </a:moveTo>
                <a:lnTo>
                  <a:pt x="303041" y="70742"/>
                </a:lnTo>
                <a:lnTo>
                  <a:pt x="304538" y="78008"/>
                </a:lnTo>
                <a:lnTo>
                  <a:pt x="306786" y="84340"/>
                </a:lnTo>
                <a:lnTo>
                  <a:pt x="337705" y="102183"/>
                </a:lnTo>
                <a:lnTo>
                  <a:pt x="344092" y="102183"/>
                </a:lnTo>
                <a:lnTo>
                  <a:pt x="349800" y="100841"/>
                </a:lnTo>
                <a:lnTo>
                  <a:pt x="359858" y="95433"/>
                </a:lnTo>
                <a:lnTo>
                  <a:pt x="363704" y="91660"/>
                </a:lnTo>
                <a:lnTo>
                  <a:pt x="365477" y="88432"/>
                </a:lnTo>
                <a:lnTo>
                  <a:pt x="331319" y="88432"/>
                </a:lnTo>
                <a:lnTo>
                  <a:pt x="326394" y="86714"/>
                </a:lnTo>
                <a:lnTo>
                  <a:pt x="319451" y="79839"/>
                </a:lnTo>
                <a:lnTo>
                  <a:pt x="317310" y="74829"/>
                </a:lnTo>
                <a:lnTo>
                  <a:pt x="316492" y="68289"/>
                </a:lnTo>
                <a:close/>
              </a:path>
              <a:path w="370839" h="102235">
                <a:moveTo>
                  <a:pt x="341516" y="0"/>
                </a:moveTo>
                <a:lnTo>
                  <a:pt x="330901" y="0"/>
                </a:lnTo>
                <a:lnTo>
                  <a:pt x="326899" y="649"/>
                </a:lnTo>
                <a:lnTo>
                  <a:pt x="305285" y="23748"/>
                </a:lnTo>
                <a:lnTo>
                  <a:pt x="305285" y="32908"/>
                </a:lnTo>
                <a:lnTo>
                  <a:pt x="345588" y="60743"/>
                </a:lnTo>
                <a:lnTo>
                  <a:pt x="350287" y="62630"/>
                </a:lnTo>
                <a:lnTo>
                  <a:pt x="354898" y="66235"/>
                </a:lnTo>
                <a:lnTo>
                  <a:pt x="356256" y="69191"/>
                </a:lnTo>
                <a:lnTo>
                  <a:pt x="356256" y="77218"/>
                </a:lnTo>
                <a:lnTo>
                  <a:pt x="354742" y="80845"/>
                </a:lnTo>
                <a:lnTo>
                  <a:pt x="348616" y="86923"/>
                </a:lnTo>
                <a:lnTo>
                  <a:pt x="343953" y="88432"/>
                </a:lnTo>
                <a:lnTo>
                  <a:pt x="365477" y="88432"/>
                </a:lnTo>
                <a:lnTo>
                  <a:pt x="369011" y="81997"/>
                </a:lnTo>
                <a:lnTo>
                  <a:pt x="370227" y="77218"/>
                </a:lnTo>
                <a:lnTo>
                  <a:pt x="370334" y="65501"/>
                </a:lnTo>
                <a:lnTo>
                  <a:pt x="369255" y="60743"/>
                </a:lnTo>
                <a:lnTo>
                  <a:pt x="330901" y="38399"/>
                </a:lnTo>
                <a:lnTo>
                  <a:pt x="326829" y="37016"/>
                </a:lnTo>
                <a:lnTo>
                  <a:pt x="318528" y="28422"/>
                </a:lnTo>
                <a:lnTo>
                  <a:pt x="318528" y="22847"/>
                </a:lnTo>
                <a:lnTo>
                  <a:pt x="319903" y="19849"/>
                </a:lnTo>
                <a:lnTo>
                  <a:pt x="325333" y="14777"/>
                </a:lnTo>
                <a:lnTo>
                  <a:pt x="329822" y="13519"/>
                </a:lnTo>
                <a:lnTo>
                  <a:pt x="363349" y="13519"/>
                </a:lnTo>
                <a:lnTo>
                  <a:pt x="360276" y="8510"/>
                </a:lnTo>
                <a:lnTo>
                  <a:pt x="356708" y="5533"/>
                </a:lnTo>
                <a:lnTo>
                  <a:pt x="347050" y="1110"/>
                </a:lnTo>
                <a:lnTo>
                  <a:pt x="341516" y="0"/>
                </a:lnTo>
                <a:close/>
              </a:path>
              <a:path w="370839" h="102235">
                <a:moveTo>
                  <a:pt x="363349" y="13519"/>
                </a:moveTo>
                <a:lnTo>
                  <a:pt x="341516" y="13519"/>
                </a:lnTo>
                <a:lnTo>
                  <a:pt x="345693" y="14944"/>
                </a:lnTo>
                <a:lnTo>
                  <a:pt x="351540" y="20667"/>
                </a:lnTo>
                <a:lnTo>
                  <a:pt x="353280" y="24565"/>
                </a:lnTo>
                <a:lnTo>
                  <a:pt x="353820" y="29470"/>
                </a:lnTo>
                <a:lnTo>
                  <a:pt x="367271" y="27269"/>
                </a:lnTo>
                <a:lnTo>
                  <a:pt x="366453" y="21044"/>
                </a:lnTo>
                <a:lnTo>
                  <a:pt x="364905" y="16055"/>
                </a:lnTo>
                <a:lnTo>
                  <a:pt x="363349" y="13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98650" y="2439879"/>
            <a:ext cx="166188" cy="137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0142" y="2104509"/>
            <a:ext cx="467359" cy="162560"/>
          </a:xfrm>
          <a:custGeom>
            <a:avLst/>
            <a:gdLst/>
            <a:ahLst/>
            <a:cxnLst/>
            <a:rect l="l" t="t" r="r" b="b"/>
            <a:pathLst>
              <a:path w="467360" h="162560">
                <a:moveTo>
                  <a:pt x="41068" y="29973"/>
                </a:moveTo>
                <a:lnTo>
                  <a:pt x="27495" y="29973"/>
                </a:lnTo>
                <a:lnTo>
                  <a:pt x="27495" y="135594"/>
                </a:lnTo>
                <a:lnTo>
                  <a:pt x="41068" y="135594"/>
                </a:lnTo>
                <a:lnTo>
                  <a:pt x="41068" y="29973"/>
                </a:lnTo>
                <a:close/>
              </a:path>
              <a:path w="467360" h="162560">
                <a:moveTo>
                  <a:pt x="41068" y="0"/>
                </a:moveTo>
                <a:lnTo>
                  <a:pt x="32367" y="0"/>
                </a:lnTo>
                <a:lnTo>
                  <a:pt x="29931" y="5889"/>
                </a:lnTo>
                <a:lnTo>
                  <a:pt x="25754" y="11905"/>
                </a:lnTo>
                <a:lnTo>
                  <a:pt x="0" y="33893"/>
                </a:lnTo>
                <a:lnTo>
                  <a:pt x="0" y="49865"/>
                </a:lnTo>
                <a:lnTo>
                  <a:pt x="27495" y="29973"/>
                </a:lnTo>
                <a:lnTo>
                  <a:pt x="41068" y="29973"/>
                </a:lnTo>
                <a:lnTo>
                  <a:pt x="41068" y="0"/>
                </a:lnTo>
                <a:close/>
              </a:path>
              <a:path w="467360" h="162560">
                <a:moveTo>
                  <a:pt x="138519" y="103168"/>
                </a:moveTo>
                <a:lnTo>
                  <a:pt x="124772" y="103168"/>
                </a:lnTo>
                <a:lnTo>
                  <a:pt x="124772" y="135594"/>
                </a:lnTo>
                <a:lnTo>
                  <a:pt x="138519" y="135594"/>
                </a:lnTo>
                <a:lnTo>
                  <a:pt x="138519" y="103168"/>
                </a:lnTo>
                <a:close/>
              </a:path>
              <a:path w="467360" h="162560">
                <a:moveTo>
                  <a:pt x="138519" y="482"/>
                </a:moveTo>
                <a:lnTo>
                  <a:pt x="127382" y="482"/>
                </a:lnTo>
                <a:lnTo>
                  <a:pt x="76220" y="87929"/>
                </a:lnTo>
                <a:lnTo>
                  <a:pt x="76220" y="103168"/>
                </a:lnTo>
                <a:lnTo>
                  <a:pt x="153659" y="103168"/>
                </a:lnTo>
                <a:lnTo>
                  <a:pt x="153659" y="87929"/>
                </a:lnTo>
                <a:lnTo>
                  <a:pt x="89620" y="87929"/>
                </a:lnTo>
                <a:lnTo>
                  <a:pt x="124772" y="27269"/>
                </a:lnTo>
                <a:lnTo>
                  <a:pt x="138519" y="27269"/>
                </a:lnTo>
                <a:lnTo>
                  <a:pt x="138519" y="482"/>
                </a:lnTo>
                <a:close/>
              </a:path>
              <a:path w="467360" h="162560">
                <a:moveTo>
                  <a:pt x="138519" y="27269"/>
                </a:moveTo>
                <a:lnTo>
                  <a:pt x="124772" y="27269"/>
                </a:lnTo>
                <a:lnTo>
                  <a:pt x="124772" y="87929"/>
                </a:lnTo>
                <a:lnTo>
                  <a:pt x="138519" y="87929"/>
                </a:lnTo>
                <a:lnTo>
                  <a:pt x="138519" y="27269"/>
                </a:lnTo>
                <a:close/>
              </a:path>
              <a:path w="467360" h="162560">
                <a:moveTo>
                  <a:pt x="237032" y="13750"/>
                </a:moveTo>
                <a:lnTo>
                  <a:pt x="215262" y="13750"/>
                </a:lnTo>
                <a:lnTo>
                  <a:pt x="220308" y="15992"/>
                </a:lnTo>
                <a:lnTo>
                  <a:pt x="224311" y="20499"/>
                </a:lnTo>
                <a:lnTo>
                  <a:pt x="228139" y="25006"/>
                </a:lnTo>
                <a:lnTo>
                  <a:pt x="230227" y="30539"/>
                </a:lnTo>
                <a:lnTo>
                  <a:pt x="230227" y="43304"/>
                </a:lnTo>
                <a:lnTo>
                  <a:pt x="207393" y="77118"/>
                </a:lnTo>
                <a:lnTo>
                  <a:pt x="193362" y="91329"/>
                </a:lnTo>
                <a:lnTo>
                  <a:pt x="188506" y="96591"/>
                </a:lnTo>
                <a:lnTo>
                  <a:pt x="170191" y="131653"/>
                </a:lnTo>
                <a:lnTo>
                  <a:pt x="170191" y="135594"/>
                </a:lnTo>
                <a:lnTo>
                  <a:pt x="244497" y="135594"/>
                </a:lnTo>
                <a:lnTo>
                  <a:pt x="244497" y="119622"/>
                </a:lnTo>
                <a:lnTo>
                  <a:pt x="189333" y="119622"/>
                </a:lnTo>
                <a:lnTo>
                  <a:pt x="190899" y="116666"/>
                </a:lnTo>
                <a:lnTo>
                  <a:pt x="192813" y="113690"/>
                </a:lnTo>
                <a:lnTo>
                  <a:pt x="195249" y="110651"/>
                </a:lnTo>
                <a:lnTo>
                  <a:pt x="197512" y="107632"/>
                </a:lnTo>
                <a:lnTo>
                  <a:pt x="202906" y="101931"/>
                </a:lnTo>
                <a:lnTo>
                  <a:pt x="211259" y="93589"/>
                </a:lnTo>
                <a:lnTo>
                  <a:pt x="218049" y="86483"/>
                </a:lnTo>
                <a:lnTo>
                  <a:pt x="241539" y="53428"/>
                </a:lnTo>
                <a:lnTo>
                  <a:pt x="244149" y="37582"/>
                </a:lnTo>
                <a:lnTo>
                  <a:pt x="243589" y="29918"/>
                </a:lnTo>
                <a:lnTo>
                  <a:pt x="241887" y="22899"/>
                </a:lnTo>
                <a:lnTo>
                  <a:pt x="239010" y="16524"/>
                </a:lnTo>
                <a:lnTo>
                  <a:pt x="237032" y="13750"/>
                </a:lnTo>
                <a:close/>
              </a:path>
              <a:path w="467360" h="162560">
                <a:moveTo>
                  <a:pt x="209345" y="0"/>
                </a:moveTo>
                <a:lnTo>
                  <a:pt x="176325" y="22197"/>
                </a:lnTo>
                <a:lnTo>
                  <a:pt x="172801" y="39049"/>
                </a:lnTo>
                <a:lnTo>
                  <a:pt x="186896" y="40768"/>
                </a:lnTo>
                <a:lnTo>
                  <a:pt x="187071" y="32258"/>
                </a:lnTo>
                <a:lnTo>
                  <a:pt x="189159" y="25613"/>
                </a:lnTo>
                <a:lnTo>
                  <a:pt x="192987" y="20876"/>
                </a:lnTo>
                <a:lnTo>
                  <a:pt x="196990" y="16118"/>
                </a:lnTo>
                <a:lnTo>
                  <a:pt x="202210" y="13750"/>
                </a:lnTo>
                <a:lnTo>
                  <a:pt x="237032" y="13750"/>
                </a:lnTo>
                <a:lnTo>
                  <a:pt x="234926" y="10794"/>
                </a:lnTo>
                <a:lnTo>
                  <a:pt x="229803" y="6074"/>
                </a:lnTo>
                <a:lnTo>
                  <a:pt x="223832" y="2701"/>
                </a:lnTo>
                <a:lnTo>
                  <a:pt x="217013" y="675"/>
                </a:lnTo>
                <a:lnTo>
                  <a:pt x="209345" y="0"/>
                </a:lnTo>
                <a:close/>
              </a:path>
              <a:path w="467360" h="162560">
                <a:moveTo>
                  <a:pt x="286436" y="116666"/>
                </a:moveTo>
                <a:lnTo>
                  <a:pt x="270774" y="116666"/>
                </a:lnTo>
                <a:lnTo>
                  <a:pt x="270774" y="135594"/>
                </a:lnTo>
                <a:lnTo>
                  <a:pt x="278779" y="135594"/>
                </a:lnTo>
                <a:lnTo>
                  <a:pt x="278431" y="141148"/>
                </a:lnTo>
                <a:lnTo>
                  <a:pt x="277561" y="145445"/>
                </a:lnTo>
                <a:lnTo>
                  <a:pt x="276169" y="148485"/>
                </a:lnTo>
                <a:lnTo>
                  <a:pt x="274950" y="151503"/>
                </a:lnTo>
                <a:lnTo>
                  <a:pt x="272862" y="153767"/>
                </a:lnTo>
                <a:lnTo>
                  <a:pt x="269904" y="155234"/>
                </a:lnTo>
                <a:lnTo>
                  <a:pt x="273732" y="162361"/>
                </a:lnTo>
                <a:lnTo>
                  <a:pt x="278083" y="160076"/>
                </a:lnTo>
                <a:lnTo>
                  <a:pt x="281389" y="156743"/>
                </a:lnTo>
                <a:lnTo>
                  <a:pt x="283303" y="152404"/>
                </a:lnTo>
                <a:lnTo>
                  <a:pt x="285392" y="148065"/>
                </a:lnTo>
                <a:lnTo>
                  <a:pt x="286436" y="142469"/>
                </a:lnTo>
                <a:lnTo>
                  <a:pt x="286436" y="116666"/>
                </a:lnTo>
                <a:close/>
              </a:path>
              <a:path w="467360" h="162560">
                <a:moveTo>
                  <a:pt x="317063" y="98745"/>
                </a:moveTo>
                <a:lnTo>
                  <a:pt x="302619" y="100212"/>
                </a:lnTo>
                <a:lnTo>
                  <a:pt x="303797" y="108273"/>
                </a:lnTo>
                <a:lnTo>
                  <a:pt x="306035" y="115506"/>
                </a:lnTo>
                <a:lnTo>
                  <a:pt x="338642" y="137795"/>
                </a:lnTo>
                <a:lnTo>
                  <a:pt x="347421" y="136781"/>
                </a:lnTo>
                <a:lnTo>
                  <a:pt x="355239" y="133741"/>
                </a:lnTo>
                <a:lnTo>
                  <a:pt x="362110" y="128678"/>
                </a:lnTo>
                <a:lnTo>
                  <a:pt x="365784" y="124296"/>
                </a:lnTo>
                <a:lnTo>
                  <a:pt x="333073" y="124296"/>
                </a:lnTo>
                <a:lnTo>
                  <a:pt x="328374" y="122158"/>
                </a:lnTo>
                <a:lnTo>
                  <a:pt x="324546" y="117903"/>
                </a:lnTo>
                <a:lnTo>
                  <a:pt x="320544" y="113648"/>
                </a:lnTo>
                <a:lnTo>
                  <a:pt x="318107" y="107255"/>
                </a:lnTo>
                <a:lnTo>
                  <a:pt x="317063" y="98745"/>
                </a:lnTo>
                <a:close/>
              </a:path>
              <a:path w="467360" h="162560">
                <a:moveTo>
                  <a:pt x="368311" y="60660"/>
                </a:moveTo>
                <a:lnTo>
                  <a:pt x="345428" y="60660"/>
                </a:lnTo>
                <a:lnTo>
                  <a:pt x="351345" y="63405"/>
                </a:lnTo>
                <a:lnTo>
                  <a:pt x="360046" y="74389"/>
                </a:lnTo>
                <a:lnTo>
                  <a:pt x="362308" y="81872"/>
                </a:lnTo>
                <a:lnTo>
                  <a:pt x="362308" y="101197"/>
                </a:lnTo>
                <a:lnTo>
                  <a:pt x="360046" y="109142"/>
                </a:lnTo>
                <a:lnTo>
                  <a:pt x="355347" y="115199"/>
                </a:lnTo>
                <a:lnTo>
                  <a:pt x="350823" y="121257"/>
                </a:lnTo>
                <a:lnTo>
                  <a:pt x="345254" y="124296"/>
                </a:lnTo>
                <a:lnTo>
                  <a:pt x="365784" y="124296"/>
                </a:lnTo>
                <a:lnTo>
                  <a:pt x="376752" y="89900"/>
                </a:lnTo>
                <a:lnTo>
                  <a:pt x="376129" y="80644"/>
                </a:lnTo>
                <a:lnTo>
                  <a:pt x="374250" y="72277"/>
                </a:lnTo>
                <a:lnTo>
                  <a:pt x="371099" y="64798"/>
                </a:lnTo>
                <a:lnTo>
                  <a:pt x="368311" y="60660"/>
                </a:lnTo>
                <a:close/>
              </a:path>
              <a:path w="467360" h="162560">
                <a:moveTo>
                  <a:pt x="371705" y="2452"/>
                </a:moveTo>
                <a:lnTo>
                  <a:pt x="315845" y="2452"/>
                </a:lnTo>
                <a:lnTo>
                  <a:pt x="305056" y="71727"/>
                </a:lnTo>
                <a:lnTo>
                  <a:pt x="317933" y="73676"/>
                </a:lnTo>
                <a:lnTo>
                  <a:pt x="319847" y="69924"/>
                </a:lnTo>
                <a:lnTo>
                  <a:pt x="322632" y="66801"/>
                </a:lnTo>
                <a:lnTo>
                  <a:pt x="329941" y="61896"/>
                </a:lnTo>
                <a:lnTo>
                  <a:pt x="333943" y="60660"/>
                </a:lnTo>
                <a:lnTo>
                  <a:pt x="368311" y="60660"/>
                </a:lnTo>
                <a:lnTo>
                  <a:pt x="366659" y="58207"/>
                </a:lnTo>
                <a:lnTo>
                  <a:pt x="363030" y="54518"/>
                </a:lnTo>
                <a:lnTo>
                  <a:pt x="320892" y="54518"/>
                </a:lnTo>
                <a:lnTo>
                  <a:pt x="326808" y="18172"/>
                </a:lnTo>
                <a:lnTo>
                  <a:pt x="371705" y="18172"/>
                </a:lnTo>
                <a:lnTo>
                  <a:pt x="371705" y="2452"/>
                </a:lnTo>
                <a:close/>
              </a:path>
              <a:path w="467360" h="162560">
                <a:moveTo>
                  <a:pt x="341948" y="45924"/>
                </a:moveTo>
                <a:lnTo>
                  <a:pt x="334639" y="45924"/>
                </a:lnTo>
                <a:lnTo>
                  <a:pt x="327504" y="48796"/>
                </a:lnTo>
                <a:lnTo>
                  <a:pt x="320892" y="54518"/>
                </a:lnTo>
                <a:lnTo>
                  <a:pt x="363030" y="54518"/>
                </a:lnTo>
                <a:lnTo>
                  <a:pt x="361378" y="52839"/>
                </a:lnTo>
                <a:lnTo>
                  <a:pt x="355478" y="49000"/>
                </a:lnTo>
                <a:lnTo>
                  <a:pt x="348990" y="46694"/>
                </a:lnTo>
                <a:lnTo>
                  <a:pt x="341948" y="45924"/>
                </a:lnTo>
                <a:close/>
              </a:path>
              <a:path w="467360" h="162560">
                <a:moveTo>
                  <a:pt x="436441" y="0"/>
                </a:moveTo>
                <a:lnTo>
                  <a:pt x="422345" y="0"/>
                </a:lnTo>
                <a:lnTo>
                  <a:pt x="415558" y="2620"/>
                </a:lnTo>
                <a:lnTo>
                  <a:pt x="396182" y="38229"/>
                </a:lnTo>
                <a:lnTo>
                  <a:pt x="393980" y="69023"/>
                </a:lnTo>
                <a:lnTo>
                  <a:pt x="394665" y="86724"/>
                </a:lnTo>
                <a:lnTo>
                  <a:pt x="404943" y="123793"/>
                </a:lnTo>
                <a:lnTo>
                  <a:pt x="430350" y="137795"/>
                </a:lnTo>
                <a:lnTo>
                  <a:pt x="438703" y="137795"/>
                </a:lnTo>
                <a:lnTo>
                  <a:pt x="445490" y="135133"/>
                </a:lnTo>
                <a:lnTo>
                  <a:pt x="450884" y="129809"/>
                </a:lnTo>
                <a:lnTo>
                  <a:pt x="454669" y="125411"/>
                </a:lnTo>
                <a:lnTo>
                  <a:pt x="455367" y="124296"/>
                </a:lnTo>
                <a:lnTo>
                  <a:pt x="424085" y="124296"/>
                </a:lnTo>
                <a:lnTo>
                  <a:pt x="418865" y="120607"/>
                </a:lnTo>
                <a:lnTo>
                  <a:pt x="407901" y="69023"/>
                </a:lnTo>
                <a:lnTo>
                  <a:pt x="408358" y="53636"/>
                </a:lnTo>
                <a:lnTo>
                  <a:pt x="418865" y="16936"/>
                </a:lnTo>
                <a:lnTo>
                  <a:pt x="423911" y="13750"/>
                </a:lnTo>
                <a:lnTo>
                  <a:pt x="455704" y="13750"/>
                </a:lnTo>
                <a:lnTo>
                  <a:pt x="454539" y="11591"/>
                </a:lnTo>
                <a:lnTo>
                  <a:pt x="450710" y="7357"/>
                </a:lnTo>
                <a:lnTo>
                  <a:pt x="441661" y="1467"/>
                </a:lnTo>
                <a:lnTo>
                  <a:pt x="436441" y="0"/>
                </a:lnTo>
                <a:close/>
              </a:path>
              <a:path w="467360" h="162560">
                <a:moveTo>
                  <a:pt x="455704" y="13750"/>
                </a:moveTo>
                <a:lnTo>
                  <a:pt x="436789" y="13750"/>
                </a:lnTo>
                <a:lnTo>
                  <a:pt x="442188" y="17405"/>
                </a:lnTo>
                <a:lnTo>
                  <a:pt x="446360" y="24691"/>
                </a:lnTo>
                <a:lnTo>
                  <a:pt x="449201" y="31553"/>
                </a:lnTo>
                <a:lnTo>
                  <a:pt x="451210" y="41229"/>
                </a:lnTo>
                <a:lnTo>
                  <a:pt x="452396" y="53636"/>
                </a:lnTo>
                <a:lnTo>
                  <a:pt x="452798" y="69023"/>
                </a:lnTo>
                <a:lnTo>
                  <a:pt x="452404" y="84216"/>
                </a:lnTo>
                <a:lnTo>
                  <a:pt x="436789" y="124296"/>
                </a:lnTo>
                <a:lnTo>
                  <a:pt x="455367" y="124296"/>
                </a:lnTo>
                <a:lnTo>
                  <a:pt x="466660" y="80354"/>
                </a:lnTo>
                <a:lnTo>
                  <a:pt x="466894" y="69023"/>
                </a:lnTo>
                <a:lnTo>
                  <a:pt x="466734" y="59469"/>
                </a:lnTo>
                <a:lnTo>
                  <a:pt x="460455" y="22553"/>
                </a:lnTo>
                <a:lnTo>
                  <a:pt x="455704" y="13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8562" y="2104509"/>
            <a:ext cx="377190" cy="162560"/>
          </a:xfrm>
          <a:custGeom>
            <a:avLst/>
            <a:gdLst/>
            <a:ahLst/>
            <a:cxnLst/>
            <a:rect l="l" t="t" r="r" b="b"/>
            <a:pathLst>
              <a:path w="377189" h="162560">
                <a:moveTo>
                  <a:pt x="41068" y="29973"/>
                </a:moveTo>
                <a:lnTo>
                  <a:pt x="27495" y="29973"/>
                </a:lnTo>
                <a:lnTo>
                  <a:pt x="27495" y="135594"/>
                </a:lnTo>
                <a:lnTo>
                  <a:pt x="41068" y="135594"/>
                </a:lnTo>
                <a:lnTo>
                  <a:pt x="41068" y="29973"/>
                </a:lnTo>
                <a:close/>
              </a:path>
              <a:path w="377189" h="162560">
                <a:moveTo>
                  <a:pt x="41068" y="0"/>
                </a:moveTo>
                <a:lnTo>
                  <a:pt x="32367" y="0"/>
                </a:lnTo>
                <a:lnTo>
                  <a:pt x="29931" y="5889"/>
                </a:lnTo>
                <a:lnTo>
                  <a:pt x="25754" y="11905"/>
                </a:lnTo>
                <a:lnTo>
                  <a:pt x="0" y="33893"/>
                </a:lnTo>
                <a:lnTo>
                  <a:pt x="0" y="49865"/>
                </a:lnTo>
                <a:lnTo>
                  <a:pt x="27495" y="29973"/>
                </a:lnTo>
                <a:lnTo>
                  <a:pt x="41068" y="29973"/>
                </a:lnTo>
                <a:lnTo>
                  <a:pt x="41068" y="0"/>
                </a:lnTo>
                <a:close/>
              </a:path>
              <a:path w="377189" h="162560">
                <a:moveTo>
                  <a:pt x="138519" y="103168"/>
                </a:moveTo>
                <a:lnTo>
                  <a:pt x="124772" y="103168"/>
                </a:lnTo>
                <a:lnTo>
                  <a:pt x="124772" y="135594"/>
                </a:lnTo>
                <a:lnTo>
                  <a:pt x="138519" y="135594"/>
                </a:lnTo>
                <a:lnTo>
                  <a:pt x="138519" y="103168"/>
                </a:lnTo>
                <a:close/>
              </a:path>
              <a:path w="377189" h="162560">
                <a:moveTo>
                  <a:pt x="138519" y="482"/>
                </a:moveTo>
                <a:lnTo>
                  <a:pt x="127382" y="482"/>
                </a:lnTo>
                <a:lnTo>
                  <a:pt x="76220" y="87929"/>
                </a:lnTo>
                <a:lnTo>
                  <a:pt x="76220" y="103168"/>
                </a:lnTo>
                <a:lnTo>
                  <a:pt x="153659" y="103168"/>
                </a:lnTo>
                <a:lnTo>
                  <a:pt x="153659" y="87929"/>
                </a:lnTo>
                <a:lnTo>
                  <a:pt x="89620" y="87929"/>
                </a:lnTo>
                <a:lnTo>
                  <a:pt x="124772" y="27269"/>
                </a:lnTo>
                <a:lnTo>
                  <a:pt x="138519" y="27269"/>
                </a:lnTo>
                <a:lnTo>
                  <a:pt x="138519" y="482"/>
                </a:lnTo>
                <a:close/>
              </a:path>
              <a:path w="377189" h="162560">
                <a:moveTo>
                  <a:pt x="138519" y="27269"/>
                </a:moveTo>
                <a:lnTo>
                  <a:pt x="124772" y="27269"/>
                </a:lnTo>
                <a:lnTo>
                  <a:pt x="124772" y="87929"/>
                </a:lnTo>
                <a:lnTo>
                  <a:pt x="138519" y="87929"/>
                </a:lnTo>
                <a:lnTo>
                  <a:pt x="138519" y="27269"/>
                </a:lnTo>
                <a:close/>
              </a:path>
              <a:path w="377189" h="162560">
                <a:moveTo>
                  <a:pt x="195075" y="116666"/>
                </a:moveTo>
                <a:lnTo>
                  <a:pt x="179414" y="116666"/>
                </a:lnTo>
                <a:lnTo>
                  <a:pt x="179414" y="135594"/>
                </a:lnTo>
                <a:lnTo>
                  <a:pt x="187419" y="135594"/>
                </a:lnTo>
                <a:lnTo>
                  <a:pt x="187071" y="141148"/>
                </a:lnTo>
                <a:lnTo>
                  <a:pt x="186200" y="145445"/>
                </a:lnTo>
                <a:lnTo>
                  <a:pt x="184808" y="148485"/>
                </a:lnTo>
                <a:lnTo>
                  <a:pt x="183590" y="151503"/>
                </a:lnTo>
                <a:lnTo>
                  <a:pt x="181502" y="153767"/>
                </a:lnTo>
                <a:lnTo>
                  <a:pt x="178544" y="155234"/>
                </a:lnTo>
                <a:lnTo>
                  <a:pt x="182372" y="162361"/>
                </a:lnTo>
                <a:lnTo>
                  <a:pt x="186722" y="160076"/>
                </a:lnTo>
                <a:lnTo>
                  <a:pt x="190029" y="156743"/>
                </a:lnTo>
                <a:lnTo>
                  <a:pt x="191943" y="152404"/>
                </a:lnTo>
                <a:lnTo>
                  <a:pt x="194031" y="148065"/>
                </a:lnTo>
                <a:lnTo>
                  <a:pt x="195075" y="142469"/>
                </a:lnTo>
                <a:lnTo>
                  <a:pt x="195075" y="116666"/>
                </a:lnTo>
                <a:close/>
              </a:path>
              <a:path w="377189" h="162560">
                <a:moveTo>
                  <a:pt x="276187" y="13750"/>
                </a:moveTo>
                <a:lnTo>
                  <a:pt x="254416" y="13750"/>
                </a:lnTo>
                <a:lnTo>
                  <a:pt x="259463" y="15992"/>
                </a:lnTo>
                <a:lnTo>
                  <a:pt x="263465" y="20499"/>
                </a:lnTo>
                <a:lnTo>
                  <a:pt x="267294" y="25006"/>
                </a:lnTo>
                <a:lnTo>
                  <a:pt x="269382" y="30539"/>
                </a:lnTo>
                <a:lnTo>
                  <a:pt x="269382" y="43304"/>
                </a:lnTo>
                <a:lnTo>
                  <a:pt x="246547" y="77118"/>
                </a:lnTo>
                <a:lnTo>
                  <a:pt x="232517" y="91329"/>
                </a:lnTo>
                <a:lnTo>
                  <a:pt x="227661" y="96591"/>
                </a:lnTo>
                <a:lnTo>
                  <a:pt x="209345" y="131653"/>
                </a:lnTo>
                <a:lnTo>
                  <a:pt x="209345" y="135594"/>
                </a:lnTo>
                <a:lnTo>
                  <a:pt x="283651" y="135594"/>
                </a:lnTo>
                <a:lnTo>
                  <a:pt x="283651" y="119622"/>
                </a:lnTo>
                <a:lnTo>
                  <a:pt x="228487" y="119622"/>
                </a:lnTo>
                <a:lnTo>
                  <a:pt x="230053" y="116666"/>
                </a:lnTo>
                <a:lnTo>
                  <a:pt x="231968" y="113690"/>
                </a:lnTo>
                <a:lnTo>
                  <a:pt x="234404" y="110651"/>
                </a:lnTo>
                <a:lnTo>
                  <a:pt x="236666" y="107632"/>
                </a:lnTo>
                <a:lnTo>
                  <a:pt x="242061" y="101931"/>
                </a:lnTo>
                <a:lnTo>
                  <a:pt x="250414" y="93589"/>
                </a:lnTo>
                <a:lnTo>
                  <a:pt x="257203" y="86483"/>
                </a:lnTo>
                <a:lnTo>
                  <a:pt x="280693" y="53428"/>
                </a:lnTo>
                <a:lnTo>
                  <a:pt x="283303" y="37582"/>
                </a:lnTo>
                <a:lnTo>
                  <a:pt x="282743" y="29918"/>
                </a:lnTo>
                <a:lnTo>
                  <a:pt x="281041" y="22899"/>
                </a:lnTo>
                <a:lnTo>
                  <a:pt x="278164" y="16524"/>
                </a:lnTo>
                <a:lnTo>
                  <a:pt x="276187" y="13750"/>
                </a:lnTo>
                <a:close/>
              </a:path>
              <a:path w="377189" h="162560">
                <a:moveTo>
                  <a:pt x="248499" y="0"/>
                </a:moveTo>
                <a:lnTo>
                  <a:pt x="215479" y="22197"/>
                </a:lnTo>
                <a:lnTo>
                  <a:pt x="211955" y="39049"/>
                </a:lnTo>
                <a:lnTo>
                  <a:pt x="226051" y="40768"/>
                </a:lnTo>
                <a:lnTo>
                  <a:pt x="226225" y="32258"/>
                </a:lnTo>
                <a:lnTo>
                  <a:pt x="228313" y="25613"/>
                </a:lnTo>
                <a:lnTo>
                  <a:pt x="232142" y="20876"/>
                </a:lnTo>
                <a:lnTo>
                  <a:pt x="236144" y="16118"/>
                </a:lnTo>
                <a:lnTo>
                  <a:pt x="241365" y="13750"/>
                </a:lnTo>
                <a:lnTo>
                  <a:pt x="276187" y="13750"/>
                </a:lnTo>
                <a:lnTo>
                  <a:pt x="274080" y="10794"/>
                </a:lnTo>
                <a:lnTo>
                  <a:pt x="268958" y="6074"/>
                </a:lnTo>
                <a:lnTo>
                  <a:pt x="262987" y="2701"/>
                </a:lnTo>
                <a:lnTo>
                  <a:pt x="256167" y="675"/>
                </a:lnTo>
                <a:lnTo>
                  <a:pt x="248499" y="0"/>
                </a:lnTo>
                <a:close/>
              </a:path>
              <a:path w="377189" h="162560">
                <a:moveTo>
                  <a:pt x="317063" y="98745"/>
                </a:moveTo>
                <a:lnTo>
                  <a:pt x="302619" y="100212"/>
                </a:lnTo>
                <a:lnTo>
                  <a:pt x="303797" y="108273"/>
                </a:lnTo>
                <a:lnTo>
                  <a:pt x="306035" y="115506"/>
                </a:lnTo>
                <a:lnTo>
                  <a:pt x="338642" y="137795"/>
                </a:lnTo>
                <a:lnTo>
                  <a:pt x="347421" y="136781"/>
                </a:lnTo>
                <a:lnTo>
                  <a:pt x="355239" y="133741"/>
                </a:lnTo>
                <a:lnTo>
                  <a:pt x="362110" y="128678"/>
                </a:lnTo>
                <a:lnTo>
                  <a:pt x="365784" y="124296"/>
                </a:lnTo>
                <a:lnTo>
                  <a:pt x="333073" y="124296"/>
                </a:lnTo>
                <a:lnTo>
                  <a:pt x="328374" y="122158"/>
                </a:lnTo>
                <a:lnTo>
                  <a:pt x="324546" y="117903"/>
                </a:lnTo>
                <a:lnTo>
                  <a:pt x="320544" y="113648"/>
                </a:lnTo>
                <a:lnTo>
                  <a:pt x="318107" y="107255"/>
                </a:lnTo>
                <a:lnTo>
                  <a:pt x="317063" y="98745"/>
                </a:lnTo>
                <a:close/>
              </a:path>
              <a:path w="377189" h="162560">
                <a:moveTo>
                  <a:pt x="368311" y="60660"/>
                </a:moveTo>
                <a:lnTo>
                  <a:pt x="345428" y="60660"/>
                </a:lnTo>
                <a:lnTo>
                  <a:pt x="351345" y="63405"/>
                </a:lnTo>
                <a:lnTo>
                  <a:pt x="360046" y="74389"/>
                </a:lnTo>
                <a:lnTo>
                  <a:pt x="362308" y="81872"/>
                </a:lnTo>
                <a:lnTo>
                  <a:pt x="362308" y="101197"/>
                </a:lnTo>
                <a:lnTo>
                  <a:pt x="360046" y="109142"/>
                </a:lnTo>
                <a:lnTo>
                  <a:pt x="355347" y="115199"/>
                </a:lnTo>
                <a:lnTo>
                  <a:pt x="350823" y="121257"/>
                </a:lnTo>
                <a:lnTo>
                  <a:pt x="345254" y="124296"/>
                </a:lnTo>
                <a:lnTo>
                  <a:pt x="365784" y="124296"/>
                </a:lnTo>
                <a:lnTo>
                  <a:pt x="376752" y="89900"/>
                </a:lnTo>
                <a:lnTo>
                  <a:pt x="376129" y="80644"/>
                </a:lnTo>
                <a:lnTo>
                  <a:pt x="374250" y="72277"/>
                </a:lnTo>
                <a:lnTo>
                  <a:pt x="371099" y="64798"/>
                </a:lnTo>
                <a:lnTo>
                  <a:pt x="368311" y="60660"/>
                </a:lnTo>
                <a:close/>
              </a:path>
              <a:path w="377189" h="162560">
                <a:moveTo>
                  <a:pt x="371705" y="2452"/>
                </a:moveTo>
                <a:lnTo>
                  <a:pt x="315845" y="2452"/>
                </a:lnTo>
                <a:lnTo>
                  <a:pt x="305056" y="71727"/>
                </a:lnTo>
                <a:lnTo>
                  <a:pt x="317933" y="73676"/>
                </a:lnTo>
                <a:lnTo>
                  <a:pt x="319847" y="69924"/>
                </a:lnTo>
                <a:lnTo>
                  <a:pt x="322632" y="66801"/>
                </a:lnTo>
                <a:lnTo>
                  <a:pt x="329941" y="61896"/>
                </a:lnTo>
                <a:lnTo>
                  <a:pt x="333943" y="60660"/>
                </a:lnTo>
                <a:lnTo>
                  <a:pt x="368311" y="60660"/>
                </a:lnTo>
                <a:lnTo>
                  <a:pt x="366659" y="58207"/>
                </a:lnTo>
                <a:lnTo>
                  <a:pt x="363030" y="54518"/>
                </a:lnTo>
                <a:lnTo>
                  <a:pt x="320892" y="54518"/>
                </a:lnTo>
                <a:lnTo>
                  <a:pt x="326808" y="18172"/>
                </a:lnTo>
                <a:lnTo>
                  <a:pt x="371705" y="18172"/>
                </a:lnTo>
                <a:lnTo>
                  <a:pt x="371705" y="2452"/>
                </a:lnTo>
                <a:close/>
              </a:path>
              <a:path w="377189" h="162560">
                <a:moveTo>
                  <a:pt x="341948" y="45924"/>
                </a:moveTo>
                <a:lnTo>
                  <a:pt x="334639" y="45924"/>
                </a:lnTo>
                <a:lnTo>
                  <a:pt x="327504" y="48796"/>
                </a:lnTo>
                <a:lnTo>
                  <a:pt x="320892" y="54518"/>
                </a:lnTo>
                <a:lnTo>
                  <a:pt x="363030" y="54518"/>
                </a:lnTo>
                <a:lnTo>
                  <a:pt x="361378" y="52839"/>
                </a:lnTo>
                <a:lnTo>
                  <a:pt x="355478" y="49000"/>
                </a:lnTo>
                <a:lnTo>
                  <a:pt x="348990" y="46694"/>
                </a:lnTo>
                <a:lnTo>
                  <a:pt x="341948" y="45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1006" y="2104509"/>
            <a:ext cx="153833" cy="137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0262" y="1769139"/>
            <a:ext cx="387350" cy="162560"/>
          </a:xfrm>
          <a:custGeom>
            <a:avLst/>
            <a:gdLst/>
            <a:ahLst/>
            <a:cxnLst/>
            <a:rect l="l" t="t" r="r" b="b"/>
            <a:pathLst>
              <a:path w="387350" h="162560">
                <a:moveTo>
                  <a:pt x="49003" y="0"/>
                </a:moveTo>
                <a:lnTo>
                  <a:pt x="40128" y="0"/>
                </a:lnTo>
                <a:lnTo>
                  <a:pt x="31709" y="966"/>
                </a:lnTo>
                <a:lnTo>
                  <a:pt x="2931" y="38564"/>
                </a:lnTo>
                <a:lnTo>
                  <a:pt x="0" y="70742"/>
                </a:lnTo>
                <a:lnTo>
                  <a:pt x="2" y="74184"/>
                </a:lnTo>
                <a:lnTo>
                  <a:pt x="6022" y="113718"/>
                </a:lnTo>
                <a:lnTo>
                  <a:pt x="38909" y="137795"/>
                </a:lnTo>
                <a:lnTo>
                  <a:pt x="45522" y="137795"/>
                </a:lnTo>
                <a:lnTo>
                  <a:pt x="51613" y="135866"/>
                </a:lnTo>
                <a:lnTo>
                  <a:pt x="56833" y="132031"/>
                </a:lnTo>
                <a:lnTo>
                  <a:pt x="62228" y="128174"/>
                </a:lnTo>
                <a:lnTo>
                  <a:pt x="65133" y="124296"/>
                </a:lnTo>
                <a:lnTo>
                  <a:pt x="34559" y="124296"/>
                </a:lnTo>
                <a:lnTo>
                  <a:pt x="30730" y="122892"/>
                </a:lnTo>
                <a:lnTo>
                  <a:pt x="27250" y="120104"/>
                </a:lnTo>
                <a:lnTo>
                  <a:pt x="23596" y="117316"/>
                </a:lnTo>
                <a:lnTo>
                  <a:pt x="20811" y="113355"/>
                </a:lnTo>
                <a:lnTo>
                  <a:pt x="18829" y="108031"/>
                </a:lnTo>
                <a:lnTo>
                  <a:pt x="16809" y="103042"/>
                </a:lnTo>
                <a:lnTo>
                  <a:pt x="15939" y="97592"/>
                </a:lnTo>
                <a:lnTo>
                  <a:pt x="15939" y="83192"/>
                </a:lnTo>
                <a:lnTo>
                  <a:pt x="18027" y="76149"/>
                </a:lnTo>
                <a:lnTo>
                  <a:pt x="22204" y="70742"/>
                </a:lnTo>
                <a:lnTo>
                  <a:pt x="26166" y="65816"/>
                </a:lnTo>
                <a:lnTo>
                  <a:pt x="13677" y="65816"/>
                </a:lnTo>
                <a:lnTo>
                  <a:pt x="20115" y="27458"/>
                </a:lnTo>
                <a:lnTo>
                  <a:pt x="34907" y="13498"/>
                </a:lnTo>
                <a:lnTo>
                  <a:pt x="65371" y="13498"/>
                </a:lnTo>
                <a:lnTo>
                  <a:pt x="61880" y="8971"/>
                </a:lnTo>
                <a:lnTo>
                  <a:pt x="56137" y="2976"/>
                </a:lnTo>
                <a:lnTo>
                  <a:pt x="49003" y="0"/>
                </a:lnTo>
                <a:close/>
              </a:path>
              <a:path w="387350" h="162560">
                <a:moveTo>
                  <a:pt x="65897" y="62630"/>
                </a:moveTo>
                <a:lnTo>
                  <a:pt x="44304" y="62630"/>
                </a:lnTo>
                <a:lnTo>
                  <a:pt x="49525" y="65334"/>
                </a:lnTo>
                <a:lnTo>
                  <a:pt x="57878" y="76149"/>
                </a:lnTo>
                <a:lnTo>
                  <a:pt x="59877" y="83192"/>
                </a:lnTo>
                <a:lnTo>
                  <a:pt x="59966" y="102497"/>
                </a:lnTo>
                <a:lnTo>
                  <a:pt x="57878" y="110169"/>
                </a:lnTo>
                <a:lnTo>
                  <a:pt x="53527" y="115807"/>
                </a:lnTo>
                <a:lnTo>
                  <a:pt x="49351" y="121466"/>
                </a:lnTo>
                <a:lnTo>
                  <a:pt x="44478" y="124296"/>
                </a:lnTo>
                <a:lnTo>
                  <a:pt x="65133" y="124296"/>
                </a:lnTo>
                <a:lnTo>
                  <a:pt x="66422" y="122556"/>
                </a:lnTo>
                <a:lnTo>
                  <a:pt x="69363" y="115325"/>
                </a:lnTo>
                <a:lnTo>
                  <a:pt x="72495" y="108031"/>
                </a:lnTo>
                <a:lnTo>
                  <a:pt x="74061" y="100128"/>
                </a:lnTo>
                <a:lnTo>
                  <a:pt x="74061" y="91618"/>
                </a:lnTo>
                <a:lnTo>
                  <a:pt x="73444" y="82473"/>
                </a:lnTo>
                <a:lnTo>
                  <a:pt x="71603" y="74184"/>
                </a:lnTo>
                <a:lnTo>
                  <a:pt x="68555" y="66753"/>
                </a:lnTo>
                <a:lnTo>
                  <a:pt x="65897" y="62630"/>
                </a:lnTo>
                <a:close/>
              </a:path>
              <a:path w="387350" h="162560">
                <a:moveTo>
                  <a:pt x="40998" y="47895"/>
                </a:moveTo>
                <a:lnTo>
                  <a:pt x="35603" y="47895"/>
                </a:lnTo>
                <a:lnTo>
                  <a:pt x="30556" y="49362"/>
                </a:lnTo>
                <a:lnTo>
                  <a:pt x="25684" y="52317"/>
                </a:lnTo>
                <a:lnTo>
                  <a:pt x="20985" y="55273"/>
                </a:lnTo>
                <a:lnTo>
                  <a:pt x="16809" y="59758"/>
                </a:lnTo>
                <a:lnTo>
                  <a:pt x="13677" y="65816"/>
                </a:lnTo>
                <a:lnTo>
                  <a:pt x="26166" y="65816"/>
                </a:lnTo>
                <a:lnTo>
                  <a:pt x="26554" y="65334"/>
                </a:lnTo>
                <a:lnTo>
                  <a:pt x="31775" y="62630"/>
                </a:lnTo>
                <a:lnTo>
                  <a:pt x="65897" y="62630"/>
                </a:lnTo>
                <a:lnTo>
                  <a:pt x="64316" y="60177"/>
                </a:lnTo>
                <a:lnTo>
                  <a:pt x="59229" y="54801"/>
                </a:lnTo>
                <a:lnTo>
                  <a:pt x="53636" y="50963"/>
                </a:lnTo>
                <a:lnTo>
                  <a:pt x="47553" y="48661"/>
                </a:lnTo>
                <a:lnTo>
                  <a:pt x="40998" y="47895"/>
                </a:lnTo>
                <a:close/>
              </a:path>
              <a:path w="387350" h="162560">
                <a:moveTo>
                  <a:pt x="65371" y="13498"/>
                </a:moveTo>
                <a:lnTo>
                  <a:pt x="44826" y="13498"/>
                </a:lnTo>
                <a:lnTo>
                  <a:pt x="49351" y="15888"/>
                </a:lnTo>
                <a:lnTo>
                  <a:pt x="53179" y="20625"/>
                </a:lnTo>
                <a:lnTo>
                  <a:pt x="55267" y="23580"/>
                </a:lnTo>
                <a:lnTo>
                  <a:pt x="57007" y="28317"/>
                </a:lnTo>
                <a:lnTo>
                  <a:pt x="58226" y="34878"/>
                </a:lnTo>
                <a:lnTo>
                  <a:pt x="71973" y="33641"/>
                </a:lnTo>
                <a:lnTo>
                  <a:pt x="70739" y="26205"/>
                </a:lnTo>
                <a:lnTo>
                  <a:pt x="68623" y="19616"/>
                </a:lnTo>
                <a:lnTo>
                  <a:pt x="65659" y="13872"/>
                </a:lnTo>
                <a:lnTo>
                  <a:pt x="65371" y="13498"/>
                </a:lnTo>
                <a:close/>
              </a:path>
              <a:path w="387350" h="162560">
                <a:moveTo>
                  <a:pt x="165422" y="2200"/>
                </a:moveTo>
                <a:lnTo>
                  <a:pt x="92681" y="2200"/>
                </a:lnTo>
                <a:lnTo>
                  <a:pt x="92681" y="18172"/>
                </a:lnTo>
                <a:lnTo>
                  <a:pt x="147846" y="18172"/>
                </a:lnTo>
                <a:lnTo>
                  <a:pt x="142590" y="25817"/>
                </a:lnTo>
                <a:lnTo>
                  <a:pt x="123524" y="64099"/>
                </a:lnTo>
                <a:lnTo>
                  <a:pt x="111380" y="107904"/>
                </a:lnTo>
                <a:lnTo>
                  <a:pt x="108517" y="135594"/>
                </a:lnTo>
                <a:lnTo>
                  <a:pt x="122787" y="135594"/>
                </a:lnTo>
                <a:lnTo>
                  <a:pt x="123505" y="125717"/>
                </a:lnTo>
                <a:lnTo>
                  <a:pt x="124614" y="116242"/>
                </a:lnTo>
                <a:lnTo>
                  <a:pt x="134925" y="74756"/>
                </a:lnTo>
                <a:lnTo>
                  <a:pt x="154741" y="31223"/>
                </a:lnTo>
                <a:lnTo>
                  <a:pt x="165422" y="15217"/>
                </a:lnTo>
                <a:lnTo>
                  <a:pt x="165422" y="2200"/>
                </a:lnTo>
                <a:close/>
              </a:path>
              <a:path w="387350" h="162560">
                <a:moveTo>
                  <a:pt x="206316" y="116666"/>
                </a:moveTo>
                <a:lnTo>
                  <a:pt x="190654" y="116666"/>
                </a:lnTo>
                <a:lnTo>
                  <a:pt x="190654" y="135594"/>
                </a:lnTo>
                <a:lnTo>
                  <a:pt x="198659" y="135594"/>
                </a:lnTo>
                <a:lnTo>
                  <a:pt x="198311" y="141148"/>
                </a:lnTo>
                <a:lnTo>
                  <a:pt x="197441" y="145445"/>
                </a:lnTo>
                <a:lnTo>
                  <a:pt x="196049" y="148485"/>
                </a:lnTo>
                <a:lnTo>
                  <a:pt x="194831" y="151503"/>
                </a:lnTo>
                <a:lnTo>
                  <a:pt x="192743" y="153767"/>
                </a:lnTo>
                <a:lnTo>
                  <a:pt x="189784" y="155234"/>
                </a:lnTo>
                <a:lnTo>
                  <a:pt x="193613" y="162361"/>
                </a:lnTo>
                <a:lnTo>
                  <a:pt x="197963" y="160076"/>
                </a:lnTo>
                <a:lnTo>
                  <a:pt x="201270" y="156743"/>
                </a:lnTo>
                <a:lnTo>
                  <a:pt x="203184" y="152404"/>
                </a:lnTo>
                <a:lnTo>
                  <a:pt x="205272" y="148065"/>
                </a:lnTo>
                <a:lnTo>
                  <a:pt x="206316" y="142469"/>
                </a:lnTo>
                <a:lnTo>
                  <a:pt x="206316" y="116666"/>
                </a:lnTo>
                <a:close/>
              </a:path>
              <a:path w="387350" h="162560">
                <a:moveTo>
                  <a:pt x="236944" y="98745"/>
                </a:moveTo>
                <a:lnTo>
                  <a:pt x="222500" y="100212"/>
                </a:lnTo>
                <a:lnTo>
                  <a:pt x="223677" y="108273"/>
                </a:lnTo>
                <a:lnTo>
                  <a:pt x="225915" y="115506"/>
                </a:lnTo>
                <a:lnTo>
                  <a:pt x="258522" y="137795"/>
                </a:lnTo>
                <a:lnTo>
                  <a:pt x="267302" y="136781"/>
                </a:lnTo>
                <a:lnTo>
                  <a:pt x="275119" y="133741"/>
                </a:lnTo>
                <a:lnTo>
                  <a:pt x="281990" y="128678"/>
                </a:lnTo>
                <a:lnTo>
                  <a:pt x="285664" y="124296"/>
                </a:lnTo>
                <a:lnTo>
                  <a:pt x="252953" y="124296"/>
                </a:lnTo>
                <a:lnTo>
                  <a:pt x="248255" y="122158"/>
                </a:lnTo>
                <a:lnTo>
                  <a:pt x="244426" y="117903"/>
                </a:lnTo>
                <a:lnTo>
                  <a:pt x="240424" y="113648"/>
                </a:lnTo>
                <a:lnTo>
                  <a:pt x="237988" y="107255"/>
                </a:lnTo>
                <a:lnTo>
                  <a:pt x="236944" y="98745"/>
                </a:lnTo>
                <a:close/>
              </a:path>
              <a:path w="387350" h="162560">
                <a:moveTo>
                  <a:pt x="288191" y="60660"/>
                </a:moveTo>
                <a:lnTo>
                  <a:pt x="265309" y="60660"/>
                </a:lnTo>
                <a:lnTo>
                  <a:pt x="271225" y="63405"/>
                </a:lnTo>
                <a:lnTo>
                  <a:pt x="279926" y="74389"/>
                </a:lnTo>
                <a:lnTo>
                  <a:pt x="282189" y="81872"/>
                </a:lnTo>
                <a:lnTo>
                  <a:pt x="282189" y="101197"/>
                </a:lnTo>
                <a:lnTo>
                  <a:pt x="279926" y="109142"/>
                </a:lnTo>
                <a:lnTo>
                  <a:pt x="275228" y="115199"/>
                </a:lnTo>
                <a:lnTo>
                  <a:pt x="270703" y="121257"/>
                </a:lnTo>
                <a:lnTo>
                  <a:pt x="265135" y="124296"/>
                </a:lnTo>
                <a:lnTo>
                  <a:pt x="285664" y="124296"/>
                </a:lnTo>
                <a:lnTo>
                  <a:pt x="296632" y="89900"/>
                </a:lnTo>
                <a:lnTo>
                  <a:pt x="296010" y="80644"/>
                </a:lnTo>
                <a:lnTo>
                  <a:pt x="294131" y="72277"/>
                </a:lnTo>
                <a:lnTo>
                  <a:pt x="290979" y="64798"/>
                </a:lnTo>
                <a:lnTo>
                  <a:pt x="288191" y="60660"/>
                </a:lnTo>
                <a:close/>
              </a:path>
              <a:path w="387350" h="162560">
                <a:moveTo>
                  <a:pt x="291586" y="2452"/>
                </a:moveTo>
                <a:lnTo>
                  <a:pt x="235725" y="2452"/>
                </a:lnTo>
                <a:lnTo>
                  <a:pt x="224936" y="71727"/>
                </a:lnTo>
                <a:lnTo>
                  <a:pt x="237814" y="73676"/>
                </a:lnTo>
                <a:lnTo>
                  <a:pt x="239728" y="69924"/>
                </a:lnTo>
                <a:lnTo>
                  <a:pt x="242512" y="66801"/>
                </a:lnTo>
                <a:lnTo>
                  <a:pt x="249821" y="61896"/>
                </a:lnTo>
                <a:lnTo>
                  <a:pt x="253824" y="60660"/>
                </a:lnTo>
                <a:lnTo>
                  <a:pt x="288191" y="60660"/>
                </a:lnTo>
                <a:lnTo>
                  <a:pt x="286539" y="58207"/>
                </a:lnTo>
                <a:lnTo>
                  <a:pt x="282910" y="54518"/>
                </a:lnTo>
                <a:lnTo>
                  <a:pt x="240772" y="54518"/>
                </a:lnTo>
                <a:lnTo>
                  <a:pt x="246689" y="18172"/>
                </a:lnTo>
                <a:lnTo>
                  <a:pt x="291586" y="18172"/>
                </a:lnTo>
                <a:lnTo>
                  <a:pt x="291586" y="2452"/>
                </a:lnTo>
                <a:close/>
              </a:path>
              <a:path w="387350" h="162560">
                <a:moveTo>
                  <a:pt x="261828" y="45924"/>
                </a:moveTo>
                <a:lnTo>
                  <a:pt x="254520" y="45924"/>
                </a:lnTo>
                <a:lnTo>
                  <a:pt x="247385" y="48796"/>
                </a:lnTo>
                <a:lnTo>
                  <a:pt x="240772" y="54518"/>
                </a:lnTo>
                <a:lnTo>
                  <a:pt x="282910" y="54518"/>
                </a:lnTo>
                <a:lnTo>
                  <a:pt x="281259" y="52839"/>
                </a:lnTo>
                <a:lnTo>
                  <a:pt x="275358" y="49000"/>
                </a:lnTo>
                <a:lnTo>
                  <a:pt x="268871" y="46694"/>
                </a:lnTo>
                <a:lnTo>
                  <a:pt x="261828" y="45924"/>
                </a:lnTo>
                <a:close/>
              </a:path>
              <a:path w="387350" h="162560">
                <a:moveTo>
                  <a:pt x="356321" y="0"/>
                </a:moveTo>
                <a:lnTo>
                  <a:pt x="342225" y="0"/>
                </a:lnTo>
                <a:lnTo>
                  <a:pt x="335439" y="2620"/>
                </a:lnTo>
                <a:lnTo>
                  <a:pt x="316063" y="38229"/>
                </a:lnTo>
                <a:lnTo>
                  <a:pt x="313860" y="69023"/>
                </a:lnTo>
                <a:lnTo>
                  <a:pt x="314545" y="86724"/>
                </a:lnTo>
                <a:lnTo>
                  <a:pt x="324824" y="123793"/>
                </a:lnTo>
                <a:lnTo>
                  <a:pt x="350230" y="137795"/>
                </a:lnTo>
                <a:lnTo>
                  <a:pt x="358583" y="137795"/>
                </a:lnTo>
                <a:lnTo>
                  <a:pt x="365370" y="135133"/>
                </a:lnTo>
                <a:lnTo>
                  <a:pt x="370765" y="129809"/>
                </a:lnTo>
                <a:lnTo>
                  <a:pt x="374550" y="125411"/>
                </a:lnTo>
                <a:lnTo>
                  <a:pt x="375248" y="124296"/>
                </a:lnTo>
                <a:lnTo>
                  <a:pt x="343966" y="124296"/>
                </a:lnTo>
                <a:lnTo>
                  <a:pt x="338745" y="120607"/>
                </a:lnTo>
                <a:lnTo>
                  <a:pt x="327782" y="69023"/>
                </a:lnTo>
                <a:lnTo>
                  <a:pt x="328239" y="53636"/>
                </a:lnTo>
                <a:lnTo>
                  <a:pt x="338745" y="16936"/>
                </a:lnTo>
                <a:lnTo>
                  <a:pt x="343792" y="13750"/>
                </a:lnTo>
                <a:lnTo>
                  <a:pt x="375584" y="13750"/>
                </a:lnTo>
                <a:lnTo>
                  <a:pt x="374419" y="11591"/>
                </a:lnTo>
                <a:lnTo>
                  <a:pt x="370591" y="7357"/>
                </a:lnTo>
                <a:lnTo>
                  <a:pt x="361542" y="1467"/>
                </a:lnTo>
                <a:lnTo>
                  <a:pt x="356321" y="0"/>
                </a:lnTo>
                <a:close/>
              </a:path>
              <a:path w="387350" h="162560">
                <a:moveTo>
                  <a:pt x="375584" y="13750"/>
                </a:moveTo>
                <a:lnTo>
                  <a:pt x="356669" y="13750"/>
                </a:lnTo>
                <a:lnTo>
                  <a:pt x="362068" y="17405"/>
                </a:lnTo>
                <a:lnTo>
                  <a:pt x="366240" y="24691"/>
                </a:lnTo>
                <a:lnTo>
                  <a:pt x="369082" y="31553"/>
                </a:lnTo>
                <a:lnTo>
                  <a:pt x="371091" y="41229"/>
                </a:lnTo>
                <a:lnTo>
                  <a:pt x="372277" y="53636"/>
                </a:lnTo>
                <a:lnTo>
                  <a:pt x="372679" y="69023"/>
                </a:lnTo>
                <a:lnTo>
                  <a:pt x="372285" y="84216"/>
                </a:lnTo>
                <a:lnTo>
                  <a:pt x="356669" y="124296"/>
                </a:lnTo>
                <a:lnTo>
                  <a:pt x="375248" y="124296"/>
                </a:lnTo>
                <a:lnTo>
                  <a:pt x="386541" y="80354"/>
                </a:lnTo>
                <a:lnTo>
                  <a:pt x="386774" y="69023"/>
                </a:lnTo>
                <a:lnTo>
                  <a:pt x="386614" y="59469"/>
                </a:lnTo>
                <a:lnTo>
                  <a:pt x="380336" y="22553"/>
                </a:lnTo>
                <a:lnTo>
                  <a:pt x="375584" y="13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28681" y="1769139"/>
            <a:ext cx="297180" cy="162560"/>
          </a:xfrm>
          <a:custGeom>
            <a:avLst/>
            <a:gdLst/>
            <a:ahLst/>
            <a:cxnLst/>
            <a:rect l="l" t="t" r="r" b="b"/>
            <a:pathLst>
              <a:path w="297179" h="162560">
                <a:moveTo>
                  <a:pt x="49003" y="0"/>
                </a:moveTo>
                <a:lnTo>
                  <a:pt x="40128" y="0"/>
                </a:lnTo>
                <a:lnTo>
                  <a:pt x="31709" y="966"/>
                </a:lnTo>
                <a:lnTo>
                  <a:pt x="2931" y="38564"/>
                </a:lnTo>
                <a:lnTo>
                  <a:pt x="0" y="70742"/>
                </a:lnTo>
                <a:lnTo>
                  <a:pt x="2" y="74184"/>
                </a:lnTo>
                <a:lnTo>
                  <a:pt x="6022" y="113718"/>
                </a:lnTo>
                <a:lnTo>
                  <a:pt x="38909" y="137795"/>
                </a:lnTo>
                <a:lnTo>
                  <a:pt x="45522" y="137795"/>
                </a:lnTo>
                <a:lnTo>
                  <a:pt x="51613" y="135866"/>
                </a:lnTo>
                <a:lnTo>
                  <a:pt x="56833" y="132031"/>
                </a:lnTo>
                <a:lnTo>
                  <a:pt x="62228" y="128174"/>
                </a:lnTo>
                <a:lnTo>
                  <a:pt x="65133" y="124296"/>
                </a:lnTo>
                <a:lnTo>
                  <a:pt x="34559" y="124296"/>
                </a:lnTo>
                <a:lnTo>
                  <a:pt x="30730" y="122892"/>
                </a:lnTo>
                <a:lnTo>
                  <a:pt x="27250" y="120104"/>
                </a:lnTo>
                <a:lnTo>
                  <a:pt x="23596" y="117316"/>
                </a:lnTo>
                <a:lnTo>
                  <a:pt x="20811" y="113355"/>
                </a:lnTo>
                <a:lnTo>
                  <a:pt x="18829" y="108031"/>
                </a:lnTo>
                <a:lnTo>
                  <a:pt x="16809" y="103042"/>
                </a:lnTo>
                <a:lnTo>
                  <a:pt x="15939" y="97592"/>
                </a:lnTo>
                <a:lnTo>
                  <a:pt x="15939" y="83192"/>
                </a:lnTo>
                <a:lnTo>
                  <a:pt x="18027" y="76149"/>
                </a:lnTo>
                <a:lnTo>
                  <a:pt x="22204" y="70742"/>
                </a:lnTo>
                <a:lnTo>
                  <a:pt x="26166" y="65816"/>
                </a:lnTo>
                <a:lnTo>
                  <a:pt x="13677" y="65816"/>
                </a:lnTo>
                <a:lnTo>
                  <a:pt x="20115" y="27458"/>
                </a:lnTo>
                <a:lnTo>
                  <a:pt x="34907" y="13498"/>
                </a:lnTo>
                <a:lnTo>
                  <a:pt x="65371" y="13498"/>
                </a:lnTo>
                <a:lnTo>
                  <a:pt x="61880" y="8971"/>
                </a:lnTo>
                <a:lnTo>
                  <a:pt x="56137" y="2976"/>
                </a:lnTo>
                <a:lnTo>
                  <a:pt x="49003" y="0"/>
                </a:lnTo>
                <a:close/>
              </a:path>
              <a:path w="297179" h="162560">
                <a:moveTo>
                  <a:pt x="65897" y="62630"/>
                </a:moveTo>
                <a:lnTo>
                  <a:pt x="44304" y="62630"/>
                </a:lnTo>
                <a:lnTo>
                  <a:pt x="49525" y="65334"/>
                </a:lnTo>
                <a:lnTo>
                  <a:pt x="57878" y="76149"/>
                </a:lnTo>
                <a:lnTo>
                  <a:pt x="59877" y="83192"/>
                </a:lnTo>
                <a:lnTo>
                  <a:pt x="59966" y="102497"/>
                </a:lnTo>
                <a:lnTo>
                  <a:pt x="57878" y="110169"/>
                </a:lnTo>
                <a:lnTo>
                  <a:pt x="53527" y="115807"/>
                </a:lnTo>
                <a:lnTo>
                  <a:pt x="49351" y="121466"/>
                </a:lnTo>
                <a:lnTo>
                  <a:pt x="44478" y="124296"/>
                </a:lnTo>
                <a:lnTo>
                  <a:pt x="65133" y="124296"/>
                </a:lnTo>
                <a:lnTo>
                  <a:pt x="66422" y="122556"/>
                </a:lnTo>
                <a:lnTo>
                  <a:pt x="69363" y="115325"/>
                </a:lnTo>
                <a:lnTo>
                  <a:pt x="72495" y="108031"/>
                </a:lnTo>
                <a:lnTo>
                  <a:pt x="74061" y="100128"/>
                </a:lnTo>
                <a:lnTo>
                  <a:pt x="74061" y="91618"/>
                </a:lnTo>
                <a:lnTo>
                  <a:pt x="73444" y="82473"/>
                </a:lnTo>
                <a:lnTo>
                  <a:pt x="71603" y="74184"/>
                </a:lnTo>
                <a:lnTo>
                  <a:pt x="68555" y="66753"/>
                </a:lnTo>
                <a:lnTo>
                  <a:pt x="65897" y="62630"/>
                </a:lnTo>
                <a:close/>
              </a:path>
              <a:path w="297179" h="162560">
                <a:moveTo>
                  <a:pt x="40998" y="47895"/>
                </a:moveTo>
                <a:lnTo>
                  <a:pt x="35603" y="47895"/>
                </a:lnTo>
                <a:lnTo>
                  <a:pt x="30556" y="49362"/>
                </a:lnTo>
                <a:lnTo>
                  <a:pt x="25684" y="52317"/>
                </a:lnTo>
                <a:lnTo>
                  <a:pt x="20985" y="55273"/>
                </a:lnTo>
                <a:lnTo>
                  <a:pt x="16809" y="59758"/>
                </a:lnTo>
                <a:lnTo>
                  <a:pt x="13677" y="65816"/>
                </a:lnTo>
                <a:lnTo>
                  <a:pt x="26166" y="65816"/>
                </a:lnTo>
                <a:lnTo>
                  <a:pt x="26554" y="65334"/>
                </a:lnTo>
                <a:lnTo>
                  <a:pt x="31775" y="62630"/>
                </a:lnTo>
                <a:lnTo>
                  <a:pt x="65897" y="62630"/>
                </a:lnTo>
                <a:lnTo>
                  <a:pt x="64316" y="60177"/>
                </a:lnTo>
                <a:lnTo>
                  <a:pt x="59229" y="54801"/>
                </a:lnTo>
                <a:lnTo>
                  <a:pt x="53636" y="50963"/>
                </a:lnTo>
                <a:lnTo>
                  <a:pt x="47553" y="48661"/>
                </a:lnTo>
                <a:lnTo>
                  <a:pt x="40998" y="47895"/>
                </a:lnTo>
                <a:close/>
              </a:path>
              <a:path w="297179" h="162560">
                <a:moveTo>
                  <a:pt x="65371" y="13498"/>
                </a:moveTo>
                <a:lnTo>
                  <a:pt x="44826" y="13498"/>
                </a:lnTo>
                <a:lnTo>
                  <a:pt x="49351" y="15888"/>
                </a:lnTo>
                <a:lnTo>
                  <a:pt x="53179" y="20625"/>
                </a:lnTo>
                <a:lnTo>
                  <a:pt x="55267" y="23580"/>
                </a:lnTo>
                <a:lnTo>
                  <a:pt x="57007" y="28317"/>
                </a:lnTo>
                <a:lnTo>
                  <a:pt x="58226" y="34878"/>
                </a:lnTo>
                <a:lnTo>
                  <a:pt x="71973" y="33641"/>
                </a:lnTo>
                <a:lnTo>
                  <a:pt x="70739" y="26205"/>
                </a:lnTo>
                <a:lnTo>
                  <a:pt x="68623" y="19616"/>
                </a:lnTo>
                <a:lnTo>
                  <a:pt x="65659" y="13872"/>
                </a:lnTo>
                <a:lnTo>
                  <a:pt x="65371" y="13498"/>
                </a:lnTo>
                <a:close/>
              </a:path>
              <a:path w="297179" h="162560">
                <a:moveTo>
                  <a:pt x="114956" y="116666"/>
                </a:moveTo>
                <a:lnTo>
                  <a:pt x="99294" y="116666"/>
                </a:lnTo>
                <a:lnTo>
                  <a:pt x="99294" y="135594"/>
                </a:lnTo>
                <a:lnTo>
                  <a:pt x="107299" y="135594"/>
                </a:lnTo>
                <a:lnTo>
                  <a:pt x="106951" y="141148"/>
                </a:lnTo>
                <a:lnTo>
                  <a:pt x="106081" y="145445"/>
                </a:lnTo>
                <a:lnTo>
                  <a:pt x="104689" y="148485"/>
                </a:lnTo>
                <a:lnTo>
                  <a:pt x="103471" y="151503"/>
                </a:lnTo>
                <a:lnTo>
                  <a:pt x="101382" y="153767"/>
                </a:lnTo>
                <a:lnTo>
                  <a:pt x="98424" y="155234"/>
                </a:lnTo>
                <a:lnTo>
                  <a:pt x="102253" y="162361"/>
                </a:lnTo>
                <a:lnTo>
                  <a:pt x="106603" y="160076"/>
                </a:lnTo>
                <a:lnTo>
                  <a:pt x="109909" y="156743"/>
                </a:lnTo>
                <a:lnTo>
                  <a:pt x="111824" y="152404"/>
                </a:lnTo>
                <a:lnTo>
                  <a:pt x="113912" y="148065"/>
                </a:lnTo>
                <a:lnTo>
                  <a:pt x="114956" y="142469"/>
                </a:lnTo>
                <a:lnTo>
                  <a:pt x="114956" y="116666"/>
                </a:lnTo>
                <a:close/>
              </a:path>
              <a:path w="297179" h="162560">
                <a:moveTo>
                  <a:pt x="204576" y="2200"/>
                </a:moveTo>
                <a:lnTo>
                  <a:pt x="131836" y="2200"/>
                </a:lnTo>
                <a:lnTo>
                  <a:pt x="131836" y="18172"/>
                </a:lnTo>
                <a:lnTo>
                  <a:pt x="187000" y="18172"/>
                </a:lnTo>
                <a:lnTo>
                  <a:pt x="181744" y="25817"/>
                </a:lnTo>
                <a:lnTo>
                  <a:pt x="162678" y="64099"/>
                </a:lnTo>
                <a:lnTo>
                  <a:pt x="150535" y="107904"/>
                </a:lnTo>
                <a:lnTo>
                  <a:pt x="147672" y="135594"/>
                </a:lnTo>
                <a:lnTo>
                  <a:pt x="161941" y="135594"/>
                </a:lnTo>
                <a:lnTo>
                  <a:pt x="162586" y="125717"/>
                </a:lnTo>
                <a:lnTo>
                  <a:pt x="163703" y="116242"/>
                </a:lnTo>
                <a:lnTo>
                  <a:pt x="174079" y="74756"/>
                </a:lnTo>
                <a:lnTo>
                  <a:pt x="193896" y="31223"/>
                </a:lnTo>
                <a:lnTo>
                  <a:pt x="204576" y="15217"/>
                </a:lnTo>
                <a:lnTo>
                  <a:pt x="204576" y="2200"/>
                </a:lnTo>
                <a:close/>
              </a:path>
              <a:path w="297179" h="162560">
                <a:moveTo>
                  <a:pt x="236944" y="98745"/>
                </a:moveTo>
                <a:lnTo>
                  <a:pt x="222500" y="100212"/>
                </a:lnTo>
                <a:lnTo>
                  <a:pt x="223677" y="108273"/>
                </a:lnTo>
                <a:lnTo>
                  <a:pt x="225915" y="115506"/>
                </a:lnTo>
                <a:lnTo>
                  <a:pt x="258522" y="137795"/>
                </a:lnTo>
                <a:lnTo>
                  <a:pt x="267302" y="136781"/>
                </a:lnTo>
                <a:lnTo>
                  <a:pt x="275119" y="133741"/>
                </a:lnTo>
                <a:lnTo>
                  <a:pt x="281990" y="128678"/>
                </a:lnTo>
                <a:lnTo>
                  <a:pt x="285664" y="124296"/>
                </a:lnTo>
                <a:lnTo>
                  <a:pt x="252953" y="124296"/>
                </a:lnTo>
                <a:lnTo>
                  <a:pt x="248255" y="122158"/>
                </a:lnTo>
                <a:lnTo>
                  <a:pt x="244426" y="117903"/>
                </a:lnTo>
                <a:lnTo>
                  <a:pt x="240424" y="113648"/>
                </a:lnTo>
                <a:lnTo>
                  <a:pt x="237988" y="107255"/>
                </a:lnTo>
                <a:lnTo>
                  <a:pt x="236944" y="98745"/>
                </a:lnTo>
                <a:close/>
              </a:path>
              <a:path w="297179" h="162560">
                <a:moveTo>
                  <a:pt x="288191" y="60660"/>
                </a:moveTo>
                <a:lnTo>
                  <a:pt x="265309" y="60660"/>
                </a:lnTo>
                <a:lnTo>
                  <a:pt x="271225" y="63405"/>
                </a:lnTo>
                <a:lnTo>
                  <a:pt x="279926" y="74389"/>
                </a:lnTo>
                <a:lnTo>
                  <a:pt x="282189" y="81872"/>
                </a:lnTo>
                <a:lnTo>
                  <a:pt x="282189" y="101197"/>
                </a:lnTo>
                <a:lnTo>
                  <a:pt x="279926" y="109142"/>
                </a:lnTo>
                <a:lnTo>
                  <a:pt x="275228" y="115199"/>
                </a:lnTo>
                <a:lnTo>
                  <a:pt x="270703" y="121257"/>
                </a:lnTo>
                <a:lnTo>
                  <a:pt x="265135" y="124296"/>
                </a:lnTo>
                <a:lnTo>
                  <a:pt x="285664" y="124296"/>
                </a:lnTo>
                <a:lnTo>
                  <a:pt x="296632" y="89900"/>
                </a:lnTo>
                <a:lnTo>
                  <a:pt x="296010" y="80644"/>
                </a:lnTo>
                <a:lnTo>
                  <a:pt x="294131" y="72277"/>
                </a:lnTo>
                <a:lnTo>
                  <a:pt x="290979" y="64798"/>
                </a:lnTo>
                <a:lnTo>
                  <a:pt x="288191" y="60660"/>
                </a:lnTo>
                <a:close/>
              </a:path>
              <a:path w="297179" h="162560">
                <a:moveTo>
                  <a:pt x="291586" y="2452"/>
                </a:moveTo>
                <a:lnTo>
                  <a:pt x="235725" y="2452"/>
                </a:lnTo>
                <a:lnTo>
                  <a:pt x="224936" y="71727"/>
                </a:lnTo>
                <a:lnTo>
                  <a:pt x="237814" y="73676"/>
                </a:lnTo>
                <a:lnTo>
                  <a:pt x="239728" y="69924"/>
                </a:lnTo>
                <a:lnTo>
                  <a:pt x="242512" y="66801"/>
                </a:lnTo>
                <a:lnTo>
                  <a:pt x="249821" y="61896"/>
                </a:lnTo>
                <a:lnTo>
                  <a:pt x="253824" y="60660"/>
                </a:lnTo>
                <a:lnTo>
                  <a:pt x="288191" y="60660"/>
                </a:lnTo>
                <a:lnTo>
                  <a:pt x="286539" y="58207"/>
                </a:lnTo>
                <a:lnTo>
                  <a:pt x="282910" y="54518"/>
                </a:lnTo>
                <a:lnTo>
                  <a:pt x="240772" y="54518"/>
                </a:lnTo>
                <a:lnTo>
                  <a:pt x="246689" y="18172"/>
                </a:lnTo>
                <a:lnTo>
                  <a:pt x="291586" y="18172"/>
                </a:lnTo>
                <a:lnTo>
                  <a:pt x="291586" y="2452"/>
                </a:lnTo>
                <a:close/>
              </a:path>
              <a:path w="297179" h="162560">
                <a:moveTo>
                  <a:pt x="261828" y="45924"/>
                </a:moveTo>
                <a:lnTo>
                  <a:pt x="254520" y="45924"/>
                </a:lnTo>
                <a:lnTo>
                  <a:pt x="247385" y="48796"/>
                </a:lnTo>
                <a:lnTo>
                  <a:pt x="240772" y="54518"/>
                </a:lnTo>
                <a:lnTo>
                  <a:pt x="282910" y="54518"/>
                </a:lnTo>
                <a:lnTo>
                  <a:pt x="281259" y="52839"/>
                </a:lnTo>
                <a:lnTo>
                  <a:pt x="275358" y="49000"/>
                </a:lnTo>
                <a:lnTo>
                  <a:pt x="268871" y="46694"/>
                </a:lnTo>
                <a:lnTo>
                  <a:pt x="261828" y="45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1006" y="1769139"/>
            <a:ext cx="153833" cy="137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0003" y="1440644"/>
            <a:ext cx="506095" cy="175260"/>
          </a:xfrm>
          <a:custGeom>
            <a:avLst/>
            <a:gdLst/>
            <a:ahLst/>
            <a:cxnLst/>
            <a:rect l="l" t="t" r="r" b="b"/>
            <a:pathLst>
              <a:path w="506095" h="175259">
                <a:moveTo>
                  <a:pt x="2662" y="143203"/>
                </a:moveTo>
                <a:lnTo>
                  <a:pt x="25215" y="174895"/>
                </a:lnTo>
                <a:lnTo>
                  <a:pt x="43035" y="174895"/>
                </a:lnTo>
                <a:lnTo>
                  <a:pt x="49891" y="173050"/>
                </a:lnTo>
                <a:lnTo>
                  <a:pt x="61046" y="165672"/>
                </a:lnTo>
                <a:lnTo>
                  <a:pt x="64727" y="161124"/>
                </a:lnTo>
                <a:lnTo>
                  <a:pt x="28817" y="161124"/>
                </a:lnTo>
                <a:lnTo>
                  <a:pt x="24206" y="159573"/>
                </a:lnTo>
                <a:lnTo>
                  <a:pt x="20795" y="156471"/>
                </a:lnTo>
                <a:lnTo>
                  <a:pt x="18219" y="154165"/>
                </a:lnTo>
                <a:lnTo>
                  <a:pt x="16653" y="150560"/>
                </a:lnTo>
                <a:lnTo>
                  <a:pt x="16114" y="145655"/>
                </a:lnTo>
                <a:lnTo>
                  <a:pt x="2662" y="143203"/>
                </a:lnTo>
                <a:close/>
              </a:path>
              <a:path w="506095" h="175259">
                <a:moveTo>
                  <a:pt x="71562" y="122326"/>
                </a:moveTo>
                <a:lnTo>
                  <a:pt x="57513" y="122326"/>
                </a:lnTo>
                <a:lnTo>
                  <a:pt x="57556" y="135091"/>
                </a:lnTo>
                <a:lnTo>
                  <a:pt x="57304" y="140247"/>
                </a:lnTo>
                <a:lnTo>
                  <a:pt x="56486" y="143685"/>
                </a:lnTo>
                <a:lnTo>
                  <a:pt x="55268" y="149092"/>
                </a:lnTo>
                <a:lnTo>
                  <a:pt x="52919" y="153347"/>
                </a:lnTo>
                <a:lnTo>
                  <a:pt x="45993" y="159573"/>
                </a:lnTo>
                <a:lnTo>
                  <a:pt x="41068" y="161124"/>
                </a:lnTo>
                <a:lnTo>
                  <a:pt x="64727" y="161124"/>
                </a:lnTo>
                <a:lnTo>
                  <a:pt x="71355" y="131441"/>
                </a:lnTo>
                <a:lnTo>
                  <a:pt x="71562" y="122326"/>
                </a:lnTo>
                <a:close/>
              </a:path>
              <a:path w="506095" h="175259">
                <a:moveTo>
                  <a:pt x="35082" y="35130"/>
                </a:moveTo>
                <a:lnTo>
                  <a:pt x="27877" y="35130"/>
                </a:lnTo>
                <a:lnTo>
                  <a:pt x="21613" y="37247"/>
                </a:lnTo>
                <a:lnTo>
                  <a:pt x="1044" y="72238"/>
                </a:lnTo>
                <a:lnTo>
                  <a:pt x="0" y="85728"/>
                </a:lnTo>
                <a:lnTo>
                  <a:pt x="574" y="95447"/>
                </a:lnTo>
                <a:lnTo>
                  <a:pt x="20242" y="131441"/>
                </a:lnTo>
                <a:lnTo>
                  <a:pt x="35082" y="135091"/>
                </a:lnTo>
                <a:lnTo>
                  <a:pt x="41526" y="134293"/>
                </a:lnTo>
                <a:lnTo>
                  <a:pt x="47413" y="131900"/>
                </a:lnTo>
                <a:lnTo>
                  <a:pt x="52743" y="127910"/>
                </a:lnTo>
                <a:lnTo>
                  <a:pt x="57513" y="122326"/>
                </a:lnTo>
                <a:lnTo>
                  <a:pt x="71562" y="122326"/>
                </a:lnTo>
                <a:lnTo>
                  <a:pt x="71574" y="121341"/>
                </a:lnTo>
                <a:lnTo>
                  <a:pt x="29913" y="121341"/>
                </a:lnTo>
                <a:lnTo>
                  <a:pt x="24606" y="118385"/>
                </a:lnTo>
                <a:lnTo>
                  <a:pt x="14078" y="84492"/>
                </a:lnTo>
                <a:lnTo>
                  <a:pt x="14479" y="76200"/>
                </a:lnTo>
                <a:lnTo>
                  <a:pt x="29983" y="48880"/>
                </a:lnTo>
                <a:lnTo>
                  <a:pt x="58734" y="48880"/>
                </a:lnTo>
                <a:lnTo>
                  <a:pt x="53932" y="43000"/>
                </a:lnTo>
                <a:lnTo>
                  <a:pt x="48283" y="38625"/>
                </a:lnTo>
                <a:lnTo>
                  <a:pt x="41998" y="36003"/>
                </a:lnTo>
                <a:lnTo>
                  <a:pt x="35082" y="35130"/>
                </a:lnTo>
                <a:close/>
              </a:path>
              <a:path w="506095" h="175259">
                <a:moveTo>
                  <a:pt x="58734" y="48880"/>
                </a:moveTo>
                <a:lnTo>
                  <a:pt x="42356" y="48880"/>
                </a:lnTo>
                <a:lnTo>
                  <a:pt x="47681" y="51898"/>
                </a:lnTo>
                <a:lnTo>
                  <a:pt x="52101" y="57956"/>
                </a:lnTo>
                <a:lnTo>
                  <a:pt x="55002" y="63053"/>
                </a:lnTo>
                <a:lnTo>
                  <a:pt x="57074" y="69256"/>
                </a:lnTo>
                <a:lnTo>
                  <a:pt x="58317" y="76564"/>
                </a:lnTo>
                <a:lnTo>
                  <a:pt x="58707" y="84492"/>
                </a:lnTo>
                <a:lnTo>
                  <a:pt x="58696" y="85728"/>
                </a:lnTo>
                <a:lnTo>
                  <a:pt x="42686" y="121341"/>
                </a:lnTo>
                <a:lnTo>
                  <a:pt x="71574" y="121341"/>
                </a:lnTo>
                <a:lnTo>
                  <a:pt x="71574" y="49131"/>
                </a:lnTo>
                <a:lnTo>
                  <a:pt x="58940" y="49131"/>
                </a:lnTo>
                <a:lnTo>
                  <a:pt x="58734" y="48880"/>
                </a:lnTo>
                <a:close/>
              </a:path>
              <a:path w="506095" h="175259">
                <a:moveTo>
                  <a:pt x="71574" y="37330"/>
                </a:moveTo>
                <a:lnTo>
                  <a:pt x="58940" y="37330"/>
                </a:lnTo>
                <a:lnTo>
                  <a:pt x="58940" y="49131"/>
                </a:lnTo>
                <a:lnTo>
                  <a:pt x="71574" y="49131"/>
                </a:lnTo>
                <a:lnTo>
                  <a:pt x="71574" y="37330"/>
                </a:lnTo>
                <a:close/>
              </a:path>
              <a:path w="506095" h="175259">
                <a:moveTo>
                  <a:pt x="129905" y="35130"/>
                </a:moveTo>
                <a:lnTo>
                  <a:pt x="97937" y="56257"/>
                </a:lnTo>
                <a:lnTo>
                  <a:pt x="91969" y="86944"/>
                </a:lnTo>
                <a:lnTo>
                  <a:pt x="92625" y="98200"/>
                </a:lnTo>
                <a:lnTo>
                  <a:pt x="114787" y="133996"/>
                </a:lnTo>
                <a:lnTo>
                  <a:pt x="130723" y="137313"/>
                </a:lnTo>
                <a:lnTo>
                  <a:pt x="140103" y="137313"/>
                </a:lnTo>
                <a:lnTo>
                  <a:pt x="147847" y="134525"/>
                </a:lnTo>
                <a:lnTo>
                  <a:pt x="153972" y="128949"/>
                </a:lnTo>
                <a:lnTo>
                  <a:pt x="158187" y="124364"/>
                </a:lnTo>
                <a:lnTo>
                  <a:pt x="158715" y="123541"/>
                </a:lnTo>
                <a:lnTo>
                  <a:pt x="123919" y="123541"/>
                </a:lnTo>
                <a:lnTo>
                  <a:pt x="118281" y="120733"/>
                </a:lnTo>
                <a:lnTo>
                  <a:pt x="106256" y="90382"/>
                </a:lnTo>
                <a:lnTo>
                  <a:pt x="166815" y="90382"/>
                </a:lnTo>
                <a:lnTo>
                  <a:pt x="166815" y="85959"/>
                </a:lnTo>
                <a:lnTo>
                  <a:pt x="166306" y="76883"/>
                </a:lnTo>
                <a:lnTo>
                  <a:pt x="107074" y="76883"/>
                </a:lnTo>
                <a:lnTo>
                  <a:pt x="107474" y="68205"/>
                </a:lnTo>
                <a:lnTo>
                  <a:pt x="109823" y="61330"/>
                </a:lnTo>
                <a:lnTo>
                  <a:pt x="118385" y="51164"/>
                </a:lnTo>
                <a:lnTo>
                  <a:pt x="123727" y="48628"/>
                </a:lnTo>
                <a:lnTo>
                  <a:pt x="156668" y="48628"/>
                </a:lnTo>
                <a:lnTo>
                  <a:pt x="156513" y="48377"/>
                </a:lnTo>
                <a:lnTo>
                  <a:pt x="150992" y="42584"/>
                </a:lnTo>
                <a:lnTo>
                  <a:pt x="144716" y="38444"/>
                </a:lnTo>
                <a:lnTo>
                  <a:pt x="137687" y="35958"/>
                </a:lnTo>
                <a:lnTo>
                  <a:pt x="129905" y="35130"/>
                </a:lnTo>
                <a:close/>
              </a:path>
              <a:path w="506095" h="175259">
                <a:moveTo>
                  <a:pt x="152127" y="103650"/>
                </a:moveTo>
                <a:lnTo>
                  <a:pt x="150091" y="110525"/>
                </a:lnTo>
                <a:lnTo>
                  <a:pt x="147272" y="115555"/>
                </a:lnTo>
                <a:lnTo>
                  <a:pt x="140068" y="121948"/>
                </a:lnTo>
                <a:lnTo>
                  <a:pt x="135752" y="123541"/>
                </a:lnTo>
                <a:lnTo>
                  <a:pt x="158715" y="123541"/>
                </a:lnTo>
                <a:lnTo>
                  <a:pt x="161668" y="118943"/>
                </a:lnTo>
                <a:lnTo>
                  <a:pt x="164412" y="112693"/>
                </a:lnTo>
                <a:lnTo>
                  <a:pt x="166414" y="105620"/>
                </a:lnTo>
                <a:lnTo>
                  <a:pt x="152127" y="103650"/>
                </a:lnTo>
                <a:close/>
              </a:path>
              <a:path w="506095" h="175259">
                <a:moveTo>
                  <a:pt x="156668" y="48628"/>
                </a:moveTo>
                <a:lnTo>
                  <a:pt x="137040" y="48628"/>
                </a:lnTo>
                <a:lnTo>
                  <a:pt x="142748" y="51814"/>
                </a:lnTo>
                <a:lnTo>
                  <a:pt x="150091" y="62294"/>
                </a:lnTo>
                <a:lnTo>
                  <a:pt x="151797" y="68520"/>
                </a:lnTo>
                <a:lnTo>
                  <a:pt x="152336" y="76883"/>
                </a:lnTo>
                <a:lnTo>
                  <a:pt x="166306" y="76883"/>
                </a:lnTo>
                <a:lnTo>
                  <a:pt x="166172" y="74495"/>
                </a:lnTo>
                <a:lnTo>
                  <a:pt x="164241" y="64409"/>
                </a:lnTo>
                <a:lnTo>
                  <a:pt x="161022" y="55702"/>
                </a:lnTo>
                <a:lnTo>
                  <a:pt x="156668" y="48628"/>
                </a:lnTo>
                <a:close/>
              </a:path>
              <a:path w="506095" h="175259">
                <a:moveTo>
                  <a:pt x="200261" y="37330"/>
                </a:moveTo>
                <a:lnTo>
                  <a:pt x="188028" y="37330"/>
                </a:lnTo>
                <a:lnTo>
                  <a:pt x="188028" y="135091"/>
                </a:lnTo>
                <a:lnTo>
                  <a:pt x="201688" y="135091"/>
                </a:lnTo>
                <a:lnTo>
                  <a:pt x="201688" y="81536"/>
                </a:lnTo>
                <a:lnTo>
                  <a:pt x="202089" y="72954"/>
                </a:lnTo>
                <a:lnTo>
                  <a:pt x="213609" y="51081"/>
                </a:lnTo>
                <a:lnTo>
                  <a:pt x="200261" y="51081"/>
                </a:lnTo>
                <a:lnTo>
                  <a:pt x="200261" y="37330"/>
                </a:lnTo>
                <a:close/>
              </a:path>
              <a:path w="506095" h="175259">
                <a:moveTo>
                  <a:pt x="250606" y="49362"/>
                </a:moveTo>
                <a:lnTo>
                  <a:pt x="226973" y="49362"/>
                </a:lnTo>
                <a:lnTo>
                  <a:pt x="230175" y="50389"/>
                </a:lnTo>
                <a:lnTo>
                  <a:pt x="235605" y="54476"/>
                </a:lnTo>
                <a:lnTo>
                  <a:pt x="237519" y="57138"/>
                </a:lnTo>
                <a:lnTo>
                  <a:pt x="239694" y="63699"/>
                </a:lnTo>
                <a:lnTo>
                  <a:pt x="240233" y="68771"/>
                </a:lnTo>
                <a:lnTo>
                  <a:pt x="240233" y="135091"/>
                </a:lnTo>
                <a:lnTo>
                  <a:pt x="253894" y="135091"/>
                </a:lnTo>
                <a:lnTo>
                  <a:pt x="253841" y="65855"/>
                </a:lnTo>
                <a:lnTo>
                  <a:pt x="251040" y="50095"/>
                </a:lnTo>
                <a:lnTo>
                  <a:pt x="250606" y="49362"/>
                </a:lnTo>
                <a:close/>
              </a:path>
              <a:path w="506095" h="175259">
                <a:moveTo>
                  <a:pt x="231063" y="35130"/>
                </a:moveTo>
                <a:lnTo>
                  <a:pt x="226155" y="35130"/>
                </a:lnTo>
                <a:lnTo>
                  <a:pt x="218194" y="36124"/>
                </a:lnTo>
                <a:lnTo>
                  <a:pt x="211224" y="39112"/>
                </a:lnTo>
                <a:lnTo>
                  <a:pt x="205247" y="44096"/>
                </a:lnTo>
                <a:lnTo>
                  <a:pt x="200261" y="51081"/>
                </a:lnTo>
                <a:lnTo>
                  <a:pt x="213609" y="51081"/>
                </a:lnTo>
                <a:lnTo>
                  <a:pt x="217454" y="49362"/>
                </a:lnTo>
                <a:lnTo>
                  <a:pt x="250606" y="49362"/>
                </a:lnTo>
                <a:lnTo>
                  <a:pt x="246968" y="43220"/>
                </a:lnTo>
                <a:lnTo>
                  <a:pt x="243870" y="40433"/>
                </a:lnTo>
                <a:lnTo>
                  <a:pt x="235570" y="36178"/>
                </a:lnTo>
                <a:lnTo>
                  <a:pt x="231063" y="35130"/>
                </a:lnTo>
                <a:close/>
              </a:path>
              <a:path w="506095" h="175259">
                <a:moveTo>
                  <a:pt x="313652" y="35130"/>
                </a:moveTo>
                <a:lnTo>
                  <a:pt x="302097" y="35130"/>
                </a:lnTo>
                <a:lnTo>
                  <a:pt x="296042" y="37205"/>
                </a:lnTo>
                <a:lnTo>
                  <a:pt x="275307" y="72329"/>
                </a:lnTo>
                <a:lnTo>
                  <a:pt x="274289" y="86211"/>
                </a:lnTo>
                <a:lnTo>
                  <a:pt x="274570" y="93493"/>
                </a:lnTo>
                <a:lnTo>
                  <a:pt x="296859" y="135133"/>
                </a:lnTo>
                <a:lnTo>
                  <a:pt x="302846" y="137313"/>
                </a:lnTo>
                <a:lnTo>
                  <a:pt x="309371" y="137313"/>
                </a:lnTo>
                <a:lnTo>
                  <a:pt x="316364" y="136405"/>
                </a:lnTo>
                <a:lnTo>
                  <a:pt x="322464" y="133684"/>
                </a:lnTo>
                <a:lnTo>
                  <a:pt x="327674" y="129151"/>
                </a:lnTo>
                <a:lnTo>
                  <a:pt x="331494" y="123541"/>
                </a:lnTo>
                <a:lnTo>
                  <a:pt x="304603" y="123541"/>
                </a:lnTo>
                <a:lnTo>
                  <a:pt x="299435" y="120481"/>
                </a:lnTo>
                <a:lnTo>
                  <a:pt x="288559" y="86211"/>
                </a:lnTo>
                <a:lnTo>
                  <a:pt x="288941" y="77163"/>
                </a:lnTo>
                <a:lnTo>
                  <a:pt x="303855" y="48880"/>
                </a:lnTo>
                <a:lnTo>
                  <a:pt x="344854" y="48880"/>
                </a:lnTo>
                <a:lnTo>
                  <a:pt x="344854" y="48377"/>
                </a:lnTo>
                <a:lnTo>
                  <a:pt x="331176" y="48377"/>
                </a:lnTo>
                <a:lnTo>
                  <a:pt x="328740" y="44457"/>
                </a:lnTo>
                <a:lnTo>
                  <a:pt x="325607" y="41271"/>
                </a:lnTo>
                <a:lnTo>
                  <a:pt x="318003" y="36345"/>
                </a:lnTo>
                <a:lnTo>
                  <a:pt x="313652" y="35130"/>
                </a:lnTo>
                <a:close/>
              </a:path>
              <a:path w="506095" h="175259">
                <a:moveTo>
                  <a:pt x="344854" y="122808"/>
                </a:moveTo>
                <a:lnTo>
                  <a:pt x="331994" y="122808"/>
                </a:lnTo>
                <a:lnTo>
                  <a:pt x="331994" y="135091"/>
                </a:lnTo>
                <a:lnTo>
                  <a:pt x="344854" y="135091"/>
                </a:lnTo>
                <a:lnTo>
                  <a:pt x="344854" y="122808"/>
                </a:lnTo>
                <a:close/>
              </a:path>
              <a:path w="506095" h="175259">
                <a:moveTo>
                  <a:pt x="344854" y="48880"/>
                </a:moveTo>
                <a:lnTo>
                  <a:pt x="316228" y="48880"/>
                </a:lnTo>
                <a:lnTo>
                  <a:pt x="321501" y="51982"/>
                </a:lnTo>
                <a:lnTo>
                  <a:pt x="325781" y="58207"/>
                </a:lnTo>
                <a:lnTo>
                  <a:pt x="328591" y="63552"/>
                </a:lnTo>
                <a:lnTo>
                  <a:pt x="330597" y="70246"/>
                </a:lnTo>
                <a:lnTo>
                  <a:pt x="331801" y="78289"/>
                </a:lnTo>
                <a:lnTo>
                  <a:pt x="332203" y="87678"/>
                </a:lnTo>
                <a:lnTo>
                  <a:pt x="331808" y="96191"/>
                </a:lnTo>
                <a:lnTo>
                  <a:pt x="316576" y="123541"/>
                </a:lnTo>
                <a:lnTo>
                  <a:pt x="331494" y="123541"/>
                </a:lnTo>
                <a:lnTo>
                  <a:pt x="331994" y="122808"/>
                </a:lnTo>
                <a:lnTo>
                  <a:pt x="344854" y="122808"/>
                </a:lnTo>
                <a:lnTo>
                  <a:pt x="344854" y="48880"/>
                </a:lnTo>
                <a:close/>
              </a:path>
              <a:path w="506095" h="175259">
                <a:moveTo>
                  <a:pt x="344854" y="0"/>
                </a:moveTo>
                <a:lnTo>
                  <a:pt x="331176" y="0"/>
                </a:lnTo>
                <a:lnTo>
                  <a:pt x="331176" y="48377"/>
                </a:lnTo>
                <a:lnTo>
                  <a:pt x="344854" y="48377"/>
                </a:lnTo>
                <a:lnTo>
                  <a:pt x="344854" y="0"/>
                </a:lnTo>
                <a:close/>
              </a:path>
              <a:path w="506095" h="175259">
                <a:moveTo>
                  <a:pt x="403986" y="35130"/>
                </a:moveTo>
                <a:lnTo>
                  <a:pt x="372018" y="56257"/>
                </a:lnTo>
                <a:lnTo>
                  <a:pt x="366050" y="86944"/>
                </a:lnTo>
                <a:lnTo>
                  <a:pt x="366706" y="98200"/>
                </a:lnTo>
                <a:lnTo>
                  <a:pt x="388868" y="133996"/>
                </a:lnTo>
                <a:lnTo>
                  <a:pt x="404804" y="137313"/>
                </a:lnTo>
                <a:lnTo>
                  <a:pt x="414183" y="137313"/>
                </a:lnTo>
                <a:lnTo>
                  <a:pt x="421927" y="134525"/>
                </a:lnTo>
                <a:lnTo>
                  <a:pt x="428053" y="128949"/>
                </a:lnTo>
                <a:lnTo>
                  <a:pt x="432268" y="124364"/>
                </a:lnTo>
                <a:lnTo>
                  <a:pt x="432796" y="123541"/>
                </a:lnTo>
                <a:lnTo>
                  <a:pt x="398000" y="123541"/>
                </a:lnTo>
                <a:lnTo>
                  <a:pt x="392361" y="120733"/>
                </a:lnTo>
                <a:lnTo>
                  <a:pt x="380337" y="90382"/>
                </a:lnTo>
                <a:lnTo>
                  <a:pt x="440895" y="90382"/>
                </a:lnTo>
                <a:lnTo>
                  <a:pt x="440895" y="85959"/>
                </a:lnTo>
                <a:lnTo>
                  <a:pt x="440386" y="76883"/>
                </a:lnTo>
                <a:lnTo>
                  <a:pt x="381155" y="76883"/>
                </a:lnTo>
                <a:lnTo>
                  <a:pt x="381555" y="68205"/>
                </a:lnTo>
                <a:lnTo>
                  <a:pt x="383904" y="61330"/>
                </a:lnTo>
                <a:lnTo>
                  <a:pt x="392466" y="51164"/>
                </a:lnTo>
                <a:lnTo>
                  <a:pt x="397808" y="48628"/>
                </a:lnTo>
                <a:lnTo>
                  <a:pt x="430748" y="48628"/>
                </a:lnTo>
                <a:lnTo>
                  <a:pt x="430593" y="48377"/>
                </a:lnTo>
                <a:lnTo>
                  <a:pt x="425073" y="42584"/>
                </a:lnTo>
                <a:lnTo>
                  <a:pt x="418797" y="38444"/>
                </a:lnTo>
                <a:lnTo>
                  <a:pt x="411768" y="35958"/>
                </a:lnTo>
                <a:lnTo>
                  <a:pt x="403986" y="35130"/>
                </a:lnTo>
                <a:close/>
              </a:path>
              <a:path w="506095" h="175259">
                <a:moveTo>
                  <a:pt x="426208" y="103650"/>
                </a:moveTo>
                <a:lnTo>
                  <a:pt x="424172" y="110525"/>
                </a:lnTo>
                <a:lnTo>
                  <a:pt x="421353" y="115555"/>
                </a:lnTo>
                <a:lnTo>
                  <a:pt x="414149" y="121948"/>
                </a:lnTo>
                <a:lnTo>
                  <a:pt x="409833" y="123541"/>
                </a:lnTo>
                <a:lnTo>
                  <a:pt x="432796" y="123541"/>
                </a:lnTo>
                <a:lnTo>
                  <a:pt x="435749" y="118943"/>
                </a:lnTo>
                <a:lnTo>
                  <a:pt x="438492" y="112693"/>
                </a:lnTo>
                <a:lnTo>
                  <a:pt x="440495" y="105620"/>
                </a:lnTo>
                <a:lnTo>
                  <a:pt x="426208" y="103650"/>
                </a:lnTo>
                <a:close/>
              </a:path>
              <a:path w="506095" h="175259">
                <a:moveTo>
                  <a:pt x="430748" y="48628"/>
                </a:moveTo>
                <a:lnTo>
                  <a:pt x="411121" y="48628"/>
                </a:lnTo>
                <a:lnTo>
                  <a:pt x="416829" y="51814"/>
                </a:lnTo>
                <a:lnTo>
                  <a:pt x="424172" y="62294"/>
                </a:lnTo>
                <a:lnTo>
                  <a:pt x="425878" y="68520"/>
                </a:lnTo>
                <a:lnTo>
                  <a:pt x="426417" y="76883"/>
                </a:lnTo>
                <a:lnTo>
                  <a:pt x="440386" y="76883"/>
                </a:lnTo>
                <a:lnTo>
                  <a:pt x="440252" y="74495"/>
                </a:lnTo>
                <a:lnTo>
                  <a:pt x="438322" y="64409"/>
                </a:lnTo>
                <a:lnTo>
                  <a:pt x="435103" y="55702"/>
                </a:lnTo>
                <a:lnTo>
                  <a:pt x="430748" y="48628"/>
                </a:lnTo>
                <a:close/>
              </a:path>
              <a:path w="506095" h="175259">
                <a:moveTo>
                  <a:pt x="474342" y="37330"/>
                </a:moveTo>
                <a:lnTo>
                  <a:pt x="461900" y="37330"/>
                </a:lnTo>
                <a:lnTo>
                  <a:pt x="461900" y="135091"/>
                </a:lnTo>
                <a:lnTo>
                  <a:pt x="475560" y="135091"/>
                </a:lnTo>
                <a:lnTo>
                  <a:pt x="475560" y="76883"/>
                </a:lnTo>
                <a:lnTo>
                  <a:pt x="476378" y="70490"/>
                </a:lnTo>
                <a:lnTo>
                  <a:pt x="478014" y="64600"/>
                </a:lnTo>
                <a:lnTo>
                  <a:pt x="478971" y="60660"/>
                </a:lnTo>
                <a:lnTo>
                  <a:pt x="480624" y="57599"/>
                </a:lnTo>
                <a:lnTo>
                  <a:pt x="485392" y="53177"/>
                </a:lnTo>
                <a:lnTo>
                  <a:pt x="488142" y="52066"/>
                </a:lnTo>
                <a:lnTo>
                  <a:pt x="474342" y="52066"/>
                </a:lnTo>
                <a:lnTo>
                  <a:pt x="474342" y="37330"/>
                </a:lnTo>
                <a:close/>
              </a:path>
              <a:path w="506095" h="175259">
                <a:moveTo>
                  <a:pt x="496495" y="35130"/>
                </a:moveTo>
                <a:lnTo>
                  <a:pt x="488612" y="35130"/>
                </a:lnTo>
                <a:lnTo>
                  <a:pt x="485653" y="36219"/>
                </a:lnTo>
                <a:lnTo>
                  <a:pt x="480363" y="40642"/>
                </a:lnTo>
                <a:lnTo>
                  <a:pt x="477474" y="45191"/>
                </a:lnTo>
                <a:lnTo>
                  <a:pt x="474342" y="52066"/>
                </a:lnTo>
                <a:lnTo>
                  <a:pt x="494528" y="52066"/>
                </a:lnTo>
                <a:lnTo>
                  <a:pt x="497869" y="53302"/>
                </a:lnTo>
                <a:lnTo>
                  <a:pt x="501263" y="55755"/>
                </a:lnTo>
                <a:lnTo>
                  <a:pt x="505944" y="40286"/>
                </a:lnTo>
                <a:lnTo>
                  <a:pt x="501193" y="36848"/>
                </a:lnTo>
                <a:lnTo>
                  <a:pt x="496495" y="3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8830" y="1365123"/>
            <a:ext cx="1427480" cy="329565"/>
          </a:xfrm>
          <a:custGeom>
            <a:avLst/>
            <a:gdLst/>
            <a:ahLst/>
            <a:cxnLst/>
            <a:rect l="l" t="t" r="r" b="b"/>
            <a:pathLst>
              <a:path w="1427479" h="329564">
                <a:moveTo>
                  <a:pt x="1426890" y="0"/>
                </a:moveTo>
                <a:lnTo>
                  <a:pt x="1426890" y="328977"/>
                </a:lnTo>
                <a:lnTo>
                  <a:pt x="0" y="328977"/>
                </a:lnTo>
              </a:path>
            </a:pathLst>
          </a:custGeom>
          <a:ln w="311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8086" y="1694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8830" y="1694100"/>
            <a:ext cx="4609465" cy="0"/>
          </a:xfrm>
          <a:custGeom>
            <a:avLst/>
            <a:gdLst/>
            <a:ahLst/>
            <a:cxnLst/>
            <a:rect l="l" t="t" r="r" b="b"/>
            <a:pathLst>
              <a:path w="4609465">
                <a:moveTo>
                  <a:pt x="4609255" y="0"/>
                </a:moveTo>
                <a:lnTo>
                  <a:pt x="0" y="0"/>
                </a:lnTo>
              </a:path>
            </a:pathLst>
          </a:custGeom>
          <a:ln w="31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45721" y="1365123"/>
            <a:ext cx="0" cy="1335405"/>
          </a:xfrm>
          <a:custGeom>
            <a:avLst/>
            <a:gdLst/>
            <a:ahLst/>
            <a:cxnLst/>
            <a:rect l="l" t="t" r="r" b="b"/>
            <a:pathLst>
              <a:path h="1335405">
                <a:moveTo>
                  <a:pt x="0" y="0"/>
                </a:moveTo>
                <a:lnTo>
                  <a:pt x="0" y="1335091"/>
                </a:lnTo>
              </a:path>
            </a:pathLst>
          </a:custGeom>
          <a:ln w="26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5721" y="27002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0003" y="1440644"/>
            <a:ext cx="506095" cy="175260"/>
          </a:xfrm>
          <a:custGeom>
            <a:avLst/>
            <a:gdLst/>
            <a:ahLst/>
            <a:cxnLst/>
            <a:rect l="l" t="t" r="r" b="b"/>
            <a:pathLst>
              <a:path w="506095" h="175259">
                <a:moveTo>
                  <a:pt x="2662" y="143203"/>
                </a:moveTo>
                <a:lnTo>
                  <a:pt x="25215" y="174895"/>
                </a:lnTo>
                <a:lnTo>
                  <a:pt x="43035" y="174895"/>
                </a:lnTo>
                <a:lnTo>
                  <a:pt x="49891" y="173050"/>
                </a:lnTo>
                <a:lnTo>
                  <a:pt x="61046" y="165672"/>
                </a:lnTo>
                <a:lnTo>
                  <a:pt x="64727" y="161124"/>
                </a:lnTo>
                <a:lnTo>
                  <a:pt x="28817" y="161124"/>
                </a:lnTo>
                <a:lnTo>
                  <a:pt x="24206" y="159573"/>
                </a:lnTo>
                <a:lnTo>
                  <a:pt x="20795" y="156471"/>
                </a:lnTo>
                <a:lnTo>
                  <a:pt x="18219" y="154165"/>
                </a:lnTo>
                <a:lnTo>
                  <a:pt x="16653" y="150560"/>
                </a:lnTo>
                <a:lnTo>
                  <a:pt x="16114" y="145655"/>
                </a:lnTo>
                <a:lnTo>
                  <a:pt x="2662" y="143203"/>
                </a:lnTo>
                <a:close/>
              </a:path>
              <a:path w="506095" h="175259">
                <a:moveTo>
                  <a:pt x="71562" y="122326"/>
                </a:moveTo>
                <a:lnTo>
                  <a:pt x="57513" y="122326"/>
                </a:lnTo>
                <a:lnTo>
                  <a:pt x="57556" y="135091"/>
                </a:lnTo>
                <a:lnTo>
                  <a:pt x="57304" y="140247"/>
                </a:lnTo>
                <a:lnTo>
                  <a:pt x="56486" y="143685"/>
                </a:lnTo>
                <a:lnTo>
                  <a:pt x="55268" y="149092"/>
                </a:lnTo>
                <a:lnTo>
                  <a:pt x="52919" y="153347"/>
                </a:lnTo>
                <a:lnTo>
                  <a:pt x="45993" y="159573"/>
                </a:lnTo>
                <a:lnTo>
                  <a:pt x="41068" y="161124"/>
                </a:lnTo>
                <a:lnTo>
                  <a:pt x="64727" y="161124"/>
                </a:lnTo>
                <a:lnTo>
                  <a:pt x="71355" y="131441"/>
                </a:lnTo>
                <a:lnTo>
                  <a:pt x="71562" y="122326"/>
                </a:lnTo>
                <a:close/>
              </a:path>
              <a:path w="506095" h="175259">
                <a:moveTo>
                  <a:pt x="35082" y="35130"/>
                </a:moveTo>
                <a:lnTo>
                  <a:pt x="27877" y="35130"/>
                </a:lnTo>
                <a:lnTo>
                  <a:pt x="21613" y="37247"/>
                </a:lnTo>
                <a:lnTo>
                  <a:pt x="1044" y="72238"/>
                </a:lnTo>
                <a:lnTo>
                  <a:pt x="0" y="85728"/>
                </a:lnTo>
                <a:lnTo>
                  <a:pt x="574" y="95447"/>
                </a:lnTo>
                <a:lnTo>
                  <a:pt x="20242" y="131441"/>
                </a:lnTo>
                <a:lnTo>
                  <a:pt x="35082" y="135091"/>
                </a:lnTo>
                <a:lnTo>
                  <a:pt x="41526" y="134293"/>
                </a:lnTo>
                <a:lnTo>
                  <a:pt x="47413" y="131900"/>
                </a:lnTo>
                <a:lnTo>
                  <a:pt x="52743" y="127910"/>
                </a:lnTo>
                <a:lnTo>
                  <a:pt x="57513" y="122326"/>
                </a:lnTo>
                <a:lnTo>
                  <a:pt x="71562" y="122326"/>
                </a:lnTo>
                <a:lnTo>
                  <a:pt x="71574" y="121341"/>
                </a:lnTo>
                <a:lnTo>
                  <a:pt x="29913" y="121341"/>
                </a:lnTo>
                <a:lnTo>
                  <a:pt x="24606" y="118385"/>
                </a:lnTo>
                <a:lnTo>
                  <a:pt x="14078" y="84492"/>
                </a:lnTo>
                <a:lnTo>
                  <a:pt x="14479" y="76200"/>
                </a:lnTo>
                <a:lnTo>
                  <a:pt x="29983" y="48880"/>
                </a:lnTo>
                <a:lnTo>
                  <a:pt x="58734" y="48880"/>
                </a:lnTo>
                <a:lnTo>
                  <a:pt x="53932" y="43000"/>
                </a:lnTo>
                <a:lnTo>
                  <a:pt x="48283" y="38625"/>
                </a:lnTo>
                <a:lnTo>
                  <a:pt x="41998" y="36003"/>
                </a:lnTo>
                <a:lnTo>
                  <a:pt x="35082" y="35130"/>
                </a:lnTo>
                <a:close/>
              </a:path>
              <a:path w="506095" h="175259">
                <a:moveTo>
                  <a:pt x="58734" y="48880"/>
                </a:moveTo>
                <a:lnTo>
                  <a:pt x="42356" y="48880"/>
                </a:lnTo>
                <a:lnTo>
                  <a:pt x="47681" y="51898"/>
                </a:lnTo>
                <a:lnTo>
                  <a:pt x="52101" y="57956"/>
                </a:lnTo>
                <a:lnTo>
                  <a:pt x="55002" y="63053"/>
                </a:lnTo>
                <a:lnTo>
                  <a:pt x="57074" y="69256"/>
                </a:lnTo>
                <a:lnTo>
                  <a:pt x="58317" y="76564"/>
                </a:lnTo>
                <a:lnTo>
                  <a:pt x="58707" y="84492"/>
                </a:lnTo>
                <a:lnTo>
                  <a:pt x="58696" y="85728"/>
                </a:lnTo>
                <a:lnTo>
                  <a:pt x="42686" y="121341"/>
                </a:lnTo>
                <a:lnTo>
                  <a:pt x="71574" y="121341"/>
                </a:lnTo>
                <a:lnTo>
                  <a:pt x="71574" y="49131"/>
                </a:lnTo>
                <a:lnTo>
                  <a:pt x="58940" y="49131"/>
                </a:lnTo>
                <a:lnTo>
                  <a:pt x="58734" y="48880"/>
                </a:lnTo>
                <a:close/>
              </a:path>
              <a:path w="506095" h="175259">
                <a:moveTo>
                  <a:pt x="71574" y="37330"/>
                </a:moveTo>
                <a:lnTo>
                  <a:pt x="58940" y="37330"/>
                </a:lnTo>
                <a:lnTo>
                  <a:pt x="58940" y="49131"/>
                </a:lnTo>
                <a:lnTo>
                  <a:pt x="71574" y="49131"/>
                </a:lnTo>
                <a:lnTo>
                  <a:pt x="71574" y="37330"/>
                </a:lnTo>
                <a:close/>
              </a:path>
              <a:path w="506095" h="175259">
                <a:moveTo>
                  <a:pt x="129905" y="35130"/>
                </a:moveTo>
                <a:lnTo>
                  <a:pt x="97937" y="56257"/>
                </a:lnTo>
                <a:lnTo>
                  <a:pt x="91969" y="86944"/>
                </a:lnTo>
                <a:lnTo>
                  <a:pt x="92625" y="98200"/>
                </a:lnTo>
                <a:lnTo>
                  <a:pt x="114787" y="133996"/>
                </a:lnTo>
                <a:lnTo>
                  <a:pt x="130723" y="137313"/>
                </a:lnTo>
                <a:lnTo>
                  <a:pt x="140103" y="137313"/>
                </a:lnTo>
                <a:lnTo>
                  <a:pt x="147847" y="134525"/>
                </a:lnTo>
                <a:lnTo>
                  <a:pt x="153972" y="128949"/>
                </a:lnTo>
                <a:lnTo>
                  <a:pt x="158187" y="124364"/>
                </a:lnTo>
                <a:lnTo>
                  <a:pt x="158715" y="123541"/>
                </a:lnTo>
                <a:lnTo>
                  <a:pt x="123919" y="123541"/>
                </a:lnTo>
                <a:lnTo>
                  <a:pt x="118281" y="120733"/>
                </a:lnTo>
                <a:lnTo>
                  <a:pt x="106256" y="90382"/>
                </a:lnTo>
                <a:lnTo>
                  <a:pt x="166815" y="90382"/>
                </a:lnTo>
                <a:lnTo>
                  <a:pt x="166815" y="85959"/>
                </a:lnTo>
                <a:lnTo>
                  <a:pt x="166306" y="76883"/>
                </a:lnTo>
                <a:lnTo>
                  <a:pt x="107074" y="76883"/>
                </a:lnTo>
                <a:lnTo>
                  <a:pt x="107474" y="68205"/>
                </a:lnTo>
                <a:lnTo>
                  <a:pt x="109823" y="61330"/>
                </a:lnTo>
                <a:lnTo>
                  <a:pt x="118385" y="51164"/>
                </a:lnTo>
                <a:lnTo>
                  <a:pt x="123727" y="48628"/>
                </a:lnTo>
                <a:lnTo>
                  <a:pt x="156668" y="48628"/>
                </a:lnTo>
                <a:lnTo>
                  <a:pt x="156513" y="48377"/>
                </a:lnTo>
                <a:lnTo>
                  <a:pt x="150992" y="42584"/>
                </a:lnTo>
                <a:lnTo>
                  <a:pt x="144716" y="38444"/>
                </a:lnTo>
                <a:lnTo>
                  <a:pt x="137687" y="35958"/>
                </a:lnTo>
                <a:lnTo>
                  <a:pt x="129905" y="35130"/>
                </a:lnTo>
                <a:close/>
              </a:path>
              <a:path w="506095" h="175259">
                <a:moveTo>
                  <a:pt x="152127" y="103650"/>
                </a:moveTo>
                <a:lnTo>
                  <a:pt x="150091" y="110525"/>
                </a:lnTo>
                <a:lnTo>
                  <a:pt x="147272" y="115555"/>
                </a:lnTo>
                <a:lnTo>
                  <a:pt x="140068" y="121948"/>
                </a:lnTo>
                <a:lnTo>
                  <a:pt x="135752" y="123541"/>
                </a:lnTo>
                <a:lnTo>
                  <a:pt x="158715" y="123541"/>
                </a:lnTo>
                <a:lnTo>
                  <a:pt x="161668" y="118943"/>
                </a:lnTo>
                <a:lnTo>
                  <a:pt x="164412" y="112693"/>
                </a:lnTo>
                <a:lnTo>
                  <a:pt x="166414" y="105620"/>
                </a:lnTo>
                <a:lnTo>
                  <a:pt x="152127" y="103650"/>
                </a:lnTo>
                <a:close/>
              </a:path>
              <a:path w="506095" h="175259">
                <a:moveTo>
                  <a:pt x="156668" y="48628"/>
                </a:moveTo>
                <a:lnTo>
                  <a:pt x="137040" y="48628"/>
                </a:lnTo>
                <a:lnTo>
                  <a:pt x="142748" y="51814"/>
                </a:lnTo>
                <a:lnTo>
                  <a:pt x="150091" y="62294"/>
                </a:lnTo>
                <a:lnTo>
                  <a:pt x="151797" y="68520"/>
                </a:lnTo>
                <a:lnTo>
                  <a:pt x="152336" y="76883"/>
                </a:lnTo>
                <a:lnTo>
                  <a:pt x="166306" y="76883"/>
                </a:lnTo>
                <a:lnTo>
                  <a:pt x="166172" y="74495"/>
                </a:lnTo>
                <a:lnTo>
                  <a:pt x="164241" y="64409"/>
                </a:lnTo>
                <a:lnTo>
                  <a:pt x="161022" y="55702"/>
                </a:lnTo>
                <a:lnTo>
                  <a:pt x="156668" y="48628"/>
                </a:lnTo>
                <a:close/>
              </a:path>
              <a:path w="506095" h="175259">
                <a:moveTo>
                  <a:pt x="200261" y="37330"/>
                </a:moveTo>
                <a:lnTo>
                  <a:pt x="188028" y="37330"/>
                </a:lnTo>
                <a:lnTo>
                  <a:pt x="188028" y="135091"/>
                </a:lnTo>
                <a:lnTo>
                  <a:pt x="201688" y="135091"/>
                </a:lnTo>
                <a:lnTo>
                  <a:pt x="201688" y="81536"/>
                </a:lnTo>
                <a:lnTo>
                  <a:pt x="202089" y="72954"/>
                </a:lnTo>
                <a:lnTo>
                  <a:pt x="213609" y="51081"/>
                </a:lnTo>
                <a:lnTo>
                  <a:pt x="200261" y="51081"/>
                </a:lnTo>
                <a:lnTo>
                  <a:pt x="200261" y="37330"/>
                </a:lnTo>
                <a:close/>
              </a:path>
              <a:path w="506095" h="175259">
                <a:moveTo>
                  <a:pt x="250606" y="49362"/>
                </a:moveTo>
                <a:lnTo>
                  <a:pt x="226973" y="49362"/>
                </a:lnTo>
                <a:lnTo>
                  <a:pt x="230175" y="50389"/>
                </a:lnTo>
                <a:lnTo>
                  <a:pt x="235605" y="54476"/>
                </a:lnTo>
                <a:lnTo>
                  <a:pt x="237519" y="57138"/>
                </a:lnTo>
                <a:lnTo>
                  <a:pt x="239694" y="63699"/>
                </a:lnTo>
                <a:lnTo>
                  <a:pt x="240233" y="68771"/>
                </a:lnTo>
                <a:lnTo>
                  <a:pt x="240233" y="135091"/>
                </a:lnTo>
                <a:lnTo>
                  <a:pt x="253894" y="135091"/>
                </a:lnTo>
                <a:lnTo>
                  <a:pt x="253841" y="65855"/>
                </a:lnTo>
                <a:lnTo>
                  <a:pt x="251040" y="50095"/>
                </a:lnTo>
                <a:lnTo>
                  <a:pt x="250606" y="49362"/>
                </a:lnTo>
                <a:close/>
              </a:path>
              <a:path w="506095" h="175259">
                <a:moveTo>
                  <a:pt x="231063" y="35130"/>
                </a:moveTo>
                <a:lnTo>
                  <a:pt x="226155" y="35130"/>
                </a:lnTo>
                <a:lnTo>
                  <a:pt x="218194" y="36124"/>
                </a:lnTo>
                <a:lnTo>
                  <a:pt x="211224" y="39112"/>
                </a:lnTo>
                <a:lnTo>
                  <a:pt x="205247" y="44096"/>
                </a:lnTo>
                <a:lnTo>
                  <a:pt x="200261" y="51081"/>
                </a:lnTo>
                <a:lnTo>
                  <a:pt x="213609" y="51081"/>
                </a:lnTo>
                <a:lnTo>
                  <a:pt x="217454" y="49362"/>
                </a:lnTo>
                <a:lnTo>
                  <a:pt x="250606" y="49362"/>
                </a:lnTo>
                <a:lnTo>
                  <a:pt x="246968" y="43220"/>
                </a:lnTo>
                <a:lnTo>
                  <a:pt x="243870" y="40433"/>
                </a:lnTo>
                <a:lnTo>
                  <a:pt x="235570" y="36178"/>
                </a:lnTo>
                <a:lnTo>
                  <a:pt x="231063" y="35130"/>
                </a:lnTo>
                <a:close/>
              </a:path>
              <a:path w="506095" h="175259">
                <a:moveTo>
                  <a:pt x="313652" y="35130"/>
                </a:moveTo>
                <a:lnTo>
                  <a:pt x="302097" y="35130"/>
                </a:lnTo>
                <a:lnTo>
                  <a:pt x="296042" y="37205"/>
                </a:lnTo>
                <a:lnTo>
                  <a:pt x="275307" y="72329"/>
                </a:lnTo>
                <a:lnTo>
                  <a:pt x="274289" y="86211"/>
                </a:lnTo>
                <a:lnTo>
                  <a:pt x="274570" y="93493"/>
                </a:lnTo>
                <a:lnTo>
                  <a:pt x="296859" y="135133"/>
                </a:lnTo>
                <a:lnTo>
                  <a:pt x="302846" y="137313"/>
                </a:lnTo>
                <a:lnTo>
                  <a:pt x="309371" y="137313"/>
                </a:lnTo>
                <a:lnTo>
                  <a:pt x="316364" y="136405"/>
                </a:lnTo>
                <a:lnTo>
                  <a:pt x="322464" y="133684"/>
                </a:lnTo>
                <a:lnTo>
                  <a:pt x="327674" y="129151"/>
                </a:lnTo>
                <a:lnTo>
                  <a:pt x="331494" y="123541"/>
                </a:lnTo>
                <a:lnTo>
                  <a:pt x="304603" y="123541"/>
                </a:lnTo>
                <a:lnTo>
                  <a:pt x="299435" y="120481"/>
                </a:lnTo>
                <a:lnTo>
                  <a:pt x="288559" y="86211"/>
                </a:lnTo>
                <a:lnTo>
                  <a:pt x="288941" y="77163"/>
                </a:lnTo>
                <a:lnTo>
                  <a:pt x="303855" y="48880"/>
                </a:lnTo>
                <a:lnTo>
                  <a:pt x="344854" y="48880"/>
                </a:lnTo>
                <a:lnTo>
                  <a:pt x="344854" y="48377"/>
                </a:lnTo>
                <a:lnTo>
                  <a:pt x="331176" y="48377"/>
                </a:lnTo>
                <a:lnTo>
                  <a:pt x="328740" y="44457"/>
                </a:lnTo>
                <a:lnTo>
                  <a:pt x="325607" y="41271"/>
                </a:lnTo>
                <a:lnTo>
                  <a:pt x="318003" y="36345"/>
                </a:lnTo>
                <a:lnTo>
                  <a:pt x="313652" y="35130"/>
                </a:lnTo>
                <a:close/>
              </a:path>
              <a:path w="506095" h="175259">
                <a:moveTo>
                  <a:pt x="344854" y="122808"/>
                </a:moveTo>
                <a:lnTo>
                  <a:pt x="331994" y="122808"/>
                </a:lnTo>
                <a:lnTo>
                  <a:pt x="331994" y="135091"/>
                </a:lnTo>
                <a:lnTo>
                  <a:pt x="344854" y="135091"/>
                </a:lnTo>
                <a:lnTo>
                  <a:pt x="344854" y="122808"/>
                </a:lnTo>
                <a:close/>
              </a:path>
              <a:path w="506095" h="175259">
                <a:moveTo>
                  <a:pt x="344854" y="48880"/>
                </a:moveTo>
                <a:lnTo>
                  <a:pt x="316228" y="48880"/>
                </a:lnTo>
                <a:lnTo>
                  <a:pt x="321501" y="51982"/>
                </a:lnTo>
                <a:lnTo>
                  <a:pt x="325781" y="58207"/>
                </a:lnTo>
                <a:lnTo>
                  <a:pt x="328591" y="63552"/>
                </a:lnTo>
                <a:lnTo>
                  <a:pt x="330597" y="70246"/>
                </a:lnTo>
                <a:lnTo>
                  <a:pt x="331801" y="78289"/>
                </a:lnTo>
                <a:lnTo>
                  <a:pt x="332203" y="87678"/>
                </a:lnTo>
                <a:lnTo>
                  <a:pt x="331808" y="96191"/>
                </a:lnTo>
                <a:lnTo>
                  <a:pt x="316576" y="123541"/>
                </a:lnTo>
                <a:lnTo>
                  <a:pt x="331494" y="123541"/>
                </a:lnTo>
                <a:lnTo>
                  <a:pt x="331994" y="122808"/>
                </a:lnTo>
                <a:lnTo>
                  <a:pt x="344854" y="122808"/>
                </a:lnTo>
                <a:lnTo>
                  <a:pt x="344854" y="48880"/>
                </a:lnTo>
                <a:close/>
              </a:path>
              <a:path w="506095" h="175259">
                <a:moveTo>
                  <a:pt x="344854" y="0"/>
                </a:moveTo>
                <a:lnTo>
                  <a:pt x="331176" y="0"/>
                </a:lnTo>
                <a:lnTo>
                  <a:pt x="331176" y="48377"/>
                </a:lnTo>
                <a:lnTo>
                  <a:pt x="344854" y="48377"/>
                </a:lnTo>
                <a:lnTo>
                  <a:pt x="344854" y="0"/>
                </a:lnTo>
                <a:close/>
              </a:path>
              <a:path w="506095" h="175259">
                <a:moveTo>
                  <a:pt x="403986" y="35130"/>
                </a:moveTo>
                <a:lnTo>
                  <a:pt x="372018" y="56257"/>
                </a:lnTo>
                <a:lnTo>
                  <a:pt x="366050" y="86944"/>
                </a:lnTo>
                <a:lnTo>
                  <a:pt x="366706" y="98200"/>
                </a:lnTo>
                <a:lnTo>
                  <a:pt x="388868" y="133996"/>
                </a:lnTo>
                <a:lnTo>
                  <a:pt x="404804" y="137313"/>
                </a:lnTo>
                <a:lnTo>
                  <a:pt x="414183" y="137313"/>
                </a:lnTo>
                <a:lnTo>
                  <a:pt x="421927" y="134525"/>
                </a:lnTo>
                <a:lnTo>
                  <a:pt x="428053" y="128949"/>
                </a:lnTo>
                <a:lnTo>
                  <a:pt x="432268" y="124364"/>
                </a:lnTo>
                <a:lnTo>
                  <a:pt x="432796" y="123541"/>
                </a:lnTo>
                <a:lnTo>
                  <a:pt x="398000" y="123541"/>
                </a:lnTo>
                <a:lnTo>
                  <a:pt x="392361" y="120733"/>
                </a:lnTo>
                <a:lnTo>
                  <a:pt x="380337" y="90382"/>
                </a:lnTo>
                <a:lnTo>
                  <a:pt x="440895" y="90382"/>
                </a:lnTo>
                <a:lnTo>
                  <a:pt x="440895" y="85959"/>
                </a:lnTo>
                <a:lnTo>
                  <a:pt x="440386" y="76883"/>
                </a:lnTo>
                <a:lnTo>
                  <a:pt x="381155" y="76883"/>
                </a:lnTo>
                <a:lnTo>
                  <a:pt x="381555" y="68205"/>
                </a:lnTo>
                <a:lnTo>
                  <a:pt x="383904" y="61330"/>
                </a:lnTo>
                <a:lnTo>
                  <a:pt x="392466" y="51164"/>
                </a:lnTo>
                <a:lnTo>
                  <a:pt x="397808" y="48628"/>
                </a:lnTo>
                <a:lnTo>
                  <a:pt x="430748" y="48628"/>
                </a:lnTo>
                <a:lnTo>
                  <a:pt x="430593" y="48377"/>
                </a:lnTo>
                <a:lnTo>
                  <a:pt x="425073" y="42584"/>
                </a:lnTo>
                <a:lnTo>
                  <a:pt x="418797" y="38444"/>
                </a:lnTo>
                <a:lnTo>
                  <a:pt x="411768" y="35958"/>
                </a:lnTo>
                <a:lnTo>
                  <a:pt x="403986" y="35130"/>
                </a:lnTo>
                <a:close/>
              </a:path>
              <a:path w="506095" h="175259">
                <a:moveTo>
                  <a:pt x="426208" y="103650"/>
                </a:moveTo>
                <a:lnTo>
                  <a:pt x="424172" y="110525"/>
                </a:lnTo>
                <a:lnTo>
                  <a:pt x="421353" y="115555"/>
                </a:lnTo>
                <a:lnTo>
                  <a:pt x="414149" y="121948"/>
                </a:lnTo>
                <a:lnTo>
                  <a:pt x="409833" y="123541"/>
                </a:lnTo>
                <a:lnTo>
                  <a:pt x="432796" y="123541"/>
                </a:lnTo>
                <a:lnTo>
                  <a:pt x="435749" y="118943"/>
                </a:lnTo>
                <a:lnTo>
                  <a:pt x="438492" y="112693"/>
                </a:lnTo>
                <a:lnTo>
                  <a:pt x="440495" y="105620"/>
                </a:lnTo>
                <a:lnTo>
                  <a:pt x="426208" y="103650"/>
                </a:lnTo>
                <a:close/>
              </a:path>
              <a:path w="506095" h="175259">
                <a:moveTo>
                  <a:pt x="430748" y="48628"/>
                </a:moveTo>
                <a:lnTo>
                  <a:pt x="411121" y="48628"/>
                </a:lnTo>
                <a:lnTo>
                  <a:pt x="416829" y="51814"/>
                </a:lnTo>
                <a:lnTo>
                  <a:pt x="424172" y="62294"/>
                </a:lnTo>
                <a:lnTo>
                  <a:pt x="425878" y="68520"/>
                </a:lnTo>
                <a:lnTo>
                  <a:pt x="426417" y="76883"/>
                </a:lnTo>
                <a:lnTo>
                  <a:pt x="440386" y="76883"/>
                </a:lnTo>
                <a:lnTo>
                  <a:pt x="440252" y="74495"/>
                </a:lnTo>
                <a:lnTo>
                  <a:pt x="438322" y="64409"/>
                </a:lnTo>
                <a:lnTo>
                  <a:pt x="435103" y="55702"/>
                </a:lnTo>
                <a:lnTo>
                  <a:pt x="430748" y="48628"/>
                </a:lnTo>
                <a:close/>
              </a:path>
              <a:path w="506095" h="175259">
                <a:moveTo>
                  <a:pt x="474342" y="37330"/>
                </a:moveTo>
                <a:lnTo>
                  <a:pt x="461900" y="37330"/>
                </a:lnTo>
                <a:lnTo>
                  <a:pt x="461900" y="135091"/>
                </a:lnTo>
                <a:lnTo>
                  <a:pt x="475560" y="135091"/>
                </a:lnTo>
                <a:lnTo>
                  <a:pt x="475560" y="76883"/>
                </a:lnTo>
                <a:lnTo>
                  <a:pt x="476378" y="70490"/>
                </a:lnTo>
                <a:lnTo>
                  <a:pt x="478014" y="64600"/>
                </a:lnTo>
                <a:lnTo>
                  <a:pt x="478971" y="60660"/>
                </a:lnTo>
                <a:lnTo>
                  <a:pt x="480624" y="57599"/>
                </a:lnTo>
                <a:lnTo>
                  <a:pt x="485392" y="53177"/>
                </a:lnTo>
                <a:lnTo>
                  <a:pt x="488142" y="52066"/>
                </a:lnTo>
                <a:lnTo>
                  <a:pt x="474342" y="52066"/>
                </a:lnTo>
                <a:lnTo>
                  <a:pt x="474342" y="37330"/>
                </a:lnTo>
                <a:close/>
              </a:path>
              <a:path w="506095" h="175259">
                <a:moveTo>
                  <a:pt x="496495" y="35130"/>
                </a:moveTo>
                <a:lnTo>
                  <a:pt x="488612" y="35130"/>
                </a:lnTo>
                <a:lnTo>
                  <a:pt x="485653" y="36219"/>
                </a:lnTo>
                <a:lnTo>
                  <a:pt x="480363" y="40642"/>
                </a:lnTo>
                <a:lnTo>
                  <a:pt x="477474" y="45191"/>
                </a:lnTo>
                <a:lnTo>
                  <a:pt x="474342" y="52066"/>
                </a:lnTo>
                <a:lnTo>
                  <a:pt x="494528" y="52066"/>
                </a:lnTo>
                <a:lnTo>
                  <a:pt x="497869" y="53302"/>
                </a:lnTo>
                <a:lnTo>
                  <a:pt x="501263" y="55755"/>
                </a:lnTo>
                <a:lnTo>
                  <a:pt x="505944" y="40286"/>
                </a:lnTo>
                <a:lnTo>
                  <a:pt x="501193" y="36848"/>
                </a:lnTo>
                <a:lnTo>
                  <a:pt x="496495" y="3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15888" y="1369042"/>
            <a:ext cx="0" cy="1331595"/>
          </a:xfrm>
          <a:custGeom>
            <a:avLst/>
            <a:gdLst/>
            <a:ahLst/>
            <a:cxnLst/>
            <a:rect l="l" t="t" r="r" b="b"/>
            <a:pathLst>
              <a:path h="1331595">
                <a:moveTo>
                  <a:pt x="0" y="0"/>
                </a:moveTo>
                <a:lnTo>
                  <a:pt x="0" y="1331171"/>
                </a:lnTo>
              </a:path>
            </a:pathLst>
          </a:custGeom>
          <a:ln w="13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5145" y="1369042"/>
            <a:ext cx="0" cy="1331595"/>
          </a:xfrm>
          <a:custGeom>
            <a:avLst/>
            <a:gdLst/>
            <a:ahLst/>
            <a:cxnLst/>
            <a:rect l="l" t="t" r="r" b="b"/>
            <a:pathLst>
              <a:path h="1331595">
                <a:moveTo>
                  <a:pt x="0" y="0"/>
                </a:moveTo>
                <a:lnTo>
                  <a:pt x="0" y="1331171"/>
                </a:lnTo>
              </a:path>
            </a:pathLst>
          </a:custGeom>
          <a:ln w="13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18830" y="1365123"/>
            <a:ext cx="4609465" cy="1335405"/>
          </a:xfrm>
          <a:custGeom>
            <a:avLst/>
            <a:gdLst/>
            <a:ahLst/>
            <a:cxnLst/>
            <a:rect l="l" t="t" r="r" b="b"/>
            <a:pathLst>
              <a:path w="4609465" h="1335405">
                <a:moveTo>
                  <a:pt x="0" y="1335091"/>
                </a:moveTo>
                <a:lnTo>
                  <a:pt x="0" y="0"/>
                </a:lnTo>
                <a:lnTo>
                  <a:pt x="4609255" y="0"/>
                </a:lnTo>
                <a:lnTo>
                  <a:pt x="4609255" y="1335091"/>
                </a:lnTo>
                <a:lnTo>
                  <a:pt x="0" y="1335091"/>
                </a:lnTo>
              </a:path>
            </a:pathLst>
          </a:custGeom>
          <a:ln w="31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82528" y="1080959"/>
            <a:ext cx="447040" cy="137795"/>
          </a:xfrm>
          <a:custGeom>
            <a:avLst/>
            <a:gdLst/>
            <a:ahLst/>
            <a:cxnLst/>
            <a:rect l="l" t="t" r="r" b="b"/>
            <a:pathLst>
              <a:path w="447039" h="137794">
                <a:moveTo>
                  <a:pt x="169296" y="54770"/>
                </a:moveTo>
                <a:lnTo>
                  <a:pt x="140085" y="54770"/>
                </a:lnTo>
                <a:lnTo>
                  <a:pt x="144088" y="55839"/>
                </a:lnTo>
                <a:lnTo>
                  <a:pt x="146002" y="57956"/>
                </a:lnTo>
                <a:lnTo>
                  <a:pt x="148090" y="60094"/>
                </a:lnTo>
                <a:lnTo>
                  <a:pt x="149134" y="63699"/>
                </a:lnTo>
                <a:lnTo>
                  <a:pt x="149134" y="71224"/>
                </a:lnTo>
                <a:lnTo>
                  <a:pt x="145132" y="73194"/>
                </a:lnTo>
                <a:lnTo>
                  <a:pt x="138171" y="75311"/>
                </a:lnTo>
                <a:lnTo>
                  <a:pt x="128252" y="77617"/>
                </a:lnTo>
                <a:lnTo>
                  <a:pt x="120769" y="79252"/>
                </a:lnTo>
                <a:lnTo>
                  <a:pt x="115200" y="81264"/>
                </a:lnTo>
                <a:lnTo>
                  <a:pt x="107196" y="86001"/>
                </a:lnTo>
                <a:lnTo>
                  <a:pt x="104063" y="89313"/>
                </a:lnTo>
                <a:lnTo>
                  <a:pt x="101975" y="93568"/>
                </a:lnTo>
                <a:lnTo>
                  <a:pt x="99713" y="97844"/>
                </a:lnTo>
                <a:lnTo>
                  <a:pt x="98495" y="102749"/>
                </a:lnTo>
                <a:lnTo>
                  <a:pt x="98495" y="116666"/>
                </a:lnTo>
                <a:lnTo>
                  <a:pt x="100931" y="123583"/>
                </a:lnTo>
                <a:lnTo>
                  <a:pt x="110676" y="134567"/>
                </a:lnTo>
                <a:lnTo>
                  <a:pt x="117289" y="137292"/>
                </a:lnTo>
                <a:lnTo>
                  <a:pt x="130340" y="137292"/>
                </a:lnTo>
                <a:lnTo>
                  <a:pt x="134865" y="136244"/>
                </a:lnTo>
                <a:lnTo>
                  <a:pt x="143218" y="131989"/>
                </a:lnTo>
                <a:lnTo>
                  <a:pt x="147046" y="128698"/>
                </a:lnTo>
                <a:lnTo>
                  <a:pt x="150700" y="124275"/>
                </a:lnTo>
                <a:lnTo>
                  <a:pt x="171291" y="124275"/>
                </a:lnTo>
                <a:lnTo>
                  <a:pt x="170395" y="119119"/>
                </a:lnTo>
                <a:lnTo>
                  <a:pt x="128600" y="119119"/>
                </a:lnTo>
                <a:lnTo>
                  <a:pt x="125816" y="117777"/>
                </a:lnTo>
                <a:lnTo>
                  <a:pt x="121291" y="112369"/>
                </a:lnTo>
                <a:lnTo>
                  <a:pt x="120097" y="109288"/>
                </a:lnTo>
                <a:lnTo>
                  <a:pt x="120073" y="102015"/>
                </a:lnTo>
                <a:lnTo>
                  <a:pt x="121465" y="98976"/>
                </a:lnTo>
                <a:lnTo>
                  <a:pt x="124249" y="96523"/>
                </a:lnTo>
                <a:lnTo>
                  <a:pt x="126164" y="95056"/>
                </a:lnTo>
                <a:lnTo>
                  <a:pt x="129992" y="93547"/>
                </a:lnTo>
                <a:lnTo>
                  <a:pt x="141999" y="90424"/>
                </a:lnTo>
                <a:lnTo>
                  <a:pt x="146350" y="89166"/>
                </a:lnTo>
                <a:lnTo>
                  <a:pt x="149134" y="88181"/>
                </a:lnTo>
                <a:lnTo>
                  <a:pt x="170012" y="88181"/>
                </a:lnTo>
                <a:lnTo>
                  <a:pt x="170134" y="77617"/>
                </a:lnTo>
                <a:lnTo>
                  <a:pt x="170191" y="61393"/>
                </a:lnTo>
                <a:lnTo>
                  <a:pt x="169296" y="54770"/>
                </a:lnTo>
                <a:close/>
              </a:path>
              <a:path w="447039" h="137794">
                <a:moveTo>
                  <a:pt x="47681" y="0"/>
                </a:moveTo>
                <a:lnTo>
                  <a:pt x="0" y="0"/>
                </a:lnTo>
                <a:lnTo>
                  <a:pt x="0" y="135091"/>
                </a:lnTo>
                <a:lnTo>
                  <a:pt x="22622" y="135091"/>
                </a:lnTo>
                <a:lnTo>
                  <a:pt x="22622" y="78602"/>
                </a:lnTo>
                <a:lnTo>
                  <a:pt x="66844" y="78602"/>
                </a:lnTo>
                <a:lnTo>
                  <a:pt x="62298" y="75395"/>
                </a:lnTo>
                <a:lnTo>
                  <a:pt x="72044" y="73760"/>
                </a:lnTo>
                <a:lnTo>
                  <a:pt x="79352" y="69631"/>
                </a:lnTo>
                <a:lnTo>
                  <a:pt x="84463" y="62881"/>
                </a:lnTo>
                <a:lnTo>
                  <a:pt x="87624" y="57688"/>
                </a:lnTo>
                <a:lnTo>
                  <a:pt x="87807" y="57222"/>
                </a:lnTo>
                <a:lnTo>
                  <a:pt x="22622" y="57222"/>
                </a:lnTo>
                <a:lnTo>
                  <a:pt x="22622" y="22826"/>
                </a:lnTo>
                <a:lnTo>
                  <a:pt x="90097" y="22826"/>
                </a:lnTo>
                <a:lnTo>
                  <a:pt x="86835" y="16705"/>
                </a:lnTo>
                <a:lnTo>
                  <a:pt x="83703" y="10480"/>
                </a:lnTo>
                <a:lnTo>
                  <a:pt x="56066" y="228"/>
                </a:lnTo>
                <a:lnTo>
                  <a:pt x="47681" y="0"/>
                </a:lnTo>
                <a:close/>
              </a:path>
              <a:path w="447039" h="137794">
                <a:moveTo>
                  <a:pt x="66844" y="78602"/>
                </a:moveTo>
                <a:lnTo>
                  <a:pt x="32541" y="78602"/>
                </a:lnTo>
                <a:lnTo>
                  <a:pt x="36370" y="79126"/>
                </a:lnTo>
                <a:lnTo>
                  <a:pt x="38632" y="80195"/>
                </a:lnTo>
                <a:lnTo>
                  <a:pt x="73784" y="135091"/>
                </a:lnTo>
                <a:lnTo>
                  <a:pt x="100931" y="135091"/>
                </a:lnTo>
                <a:lnTo>
                  <a:pt x="79961" y="95446"/>
                </a:lnTo>
                <a:lnTo>
                  <a:pt x="67171" y="78832"/>
                </a:lnTo>
                <a:lnTo>
                  <a:pt x="66844" y="78602"/>
                </a:lnTo>
                <a:close/>
              </a:path>
              <a:path w="447039" h="137794">
                <a:moveTo>
                  <a:pt x="171291" y="124275"/>
                </a:moveTo>
                <a:lnTo>
                  <a:pt x="150700" y="124275"/>
                </a:lnTo>
                <a:lnTo>
                  <a:pt x="151245" y="125952"/>
                </a:lnTo>
                <a:lnTo>
                  <a:pt x="151571" y="127482"/>
                </a:lnTo>
                <a:lnTo>
                  <a:pt x="152441" y="130752"/>
                </a:lnTo>
                <a:lnTo>
                  <a:pt x="152963" y="133288"/>
                </a:lnTo>
                <a:lnTo>
                  <a:pt x="153659" y="135091"/>
                </a:lnTo>
                <a:lnTo>
                  <a:pt x="174715" y="135091"/>
                </a:lnTo>
                <a:lnTo>
                  <a:pt x="172975" y="130333"/>
                </a:lnTo>
                <a:lnTo>
                  <a:pt x="171583" y="125952"/>
                </a:lnTo>
                <a:lnTo>
                  <a:pt x="171291" y="124275"/>
                </a:lnTo>
                <a:close/>
              </a:path>
              <a:path w="447039" h="137794">
                <a:moveTo>
                  <a:pt x="170012" y="88181"/>
                </a:moveTo>
                <a:lnTo>
                  <a:pt x="149134" y="88181"/>
                </a:lnTo>
                <a:lnTo>
                  <a:pt x="149134" y="99562"/>
                </a:lnTo>
                <a:lnTo>
                  <a:pt x="148786" y="103734"/>
                </a:lnTo>
                <a:lnTo>
                  <a:pt x="147394" y="109288"/>
                </a:lnTo>
                <a:lnTo>
                  <a:pt x="145828" y="112160"/>
                </a:lnTo>
                <a:lnTo>
                  <a:pt x="139737" y="117568"/>
                </a:lnTo>
                <a:lnTo>
                  <a:pt x="135909" y="119119"/>
                </a:lnTo>
                <a:lnTo>
                  <a:pt x="170395" y="119119"/>
                </a:lnTo>
                <a:lnTo>
                  <a:pt x="170191" y="117945"/>
                </a:lnTo>
                <a:lnTo>
                  <a:pt x="169885" y="112369"/>
                </a:lnTo>
                <a:lnTo>
                  <a:pt x="170012" y="88181"/>
                </a:lnTo>
                <a:close/>
              </a:path>
              <a:path w="447039" h="137794">
                <a:moveTo>
                  <a:pt x="145654" y="35109"/>
                </a:moveTo>
                <a:lnTo>
                  <a:pt x="125468" y="35109"/>
                </a:lnTo>
                <a:lnTo>
                  <a:pt x="117463" y="37372"/>
                </a:lnTo>
                <a:lnTo>
                  <a:pt x="106673" y="46385"/>
                </a:lnTo>
                <a:lnTo>
                  <a:pt x="103019" y="53386"/>
                </a:lnTo>
                <a:lnTo>
                  <a:pt x="100757" y="62881"/>
                </a:lnTo>
                <a:lnTo>
                  <a:pt x="120421" y="67053"/>
                </a:lnTo>
                <a:lnTo>
                  <a:pt x="121639" y="62462"/>
                </a:lnTo>
                <a:lnTo>
                  <a:pt x="123379" y="59276"/>
                </a:lnTo>
                <a:lnTo>
                  <a:pt x="125468" y="57474"/>
                </a:lnTo>
                <a:lnTo>
                  <a:pt x="127730" y="55671"/>
                </a:lnTo>
                <a:lnTo>
                  <a:pt x="130688" y="54770"/>
                </a:lnTo>
                <a:lnTo>
                  <a:pt x="169296" y="54770"/>
                </a:lnTo>
                <a:lnTo>
                  <a:pt x="169147" y="53659"/>
                </a:lnTo>
                <a:lnTo>
                  <a:pt x="165318" y="45316"/>
                </a:lnTo>
                <a:lnTo>
                  <a:pt x="162012" y="41879"/>
                </a:lnTo>
                <a:lnTo>
                  <a:pt x="152615" y="36471"/>
                </a:lnTo>
                <a:lnTo>
                  <a:pt x="145654" y="35109"/>
                </a:lnTo>
                <a:close/>
              </a:path>
              <a:path w="447039" h="137794">
                <a:moveTo>
                  <a:pt x="90097" y="22826"/>
                </a:moveTo>
                <a:lnTo>
                  <a:pt x="49595" y="22826"/>
                </a:lnTo>
                <a:lnTo>
                  <a:pt x="54990" y="22993"/>
                </a:lnTo>
                <a:lnTo>
                  <a:pt x="56904" y="23329"/>
                </a:lnTo>
                <a:lnTo>
                  <a:pt x="60558" y="24146"/>
                </a:lnTo>
                <a:lnTo>
                  <a:pt x="63517" y="25949"/>
                </a:lnTo>
                <a:lnTo>
                  <a:pt x="65431" y="28737"/>
                </a:lnTo>
                <a:lnTo>
                  <a:pt x="67519" y="31524"/>
                </a:lnTo>
                <a:lnTo>
                  <a:pt x="68563" y="35109"/>
                </a:lnTo>
                <a:lnTo>
                  <a:pt x="68563" y="43640"/>
                </a:lnTo>
                <a:lnTo>
                  <a:pt x="50291" y="57222"/>
                </a:lnTo>
                <a:lnTo>
                  <a:pt x="87807" y="57222"/>
                </a:lnTo>
                <a:lnTo>
                  <a:pt x="89968" y="51728"/>
                </a:lnTo>
                <a:lnTo>
                  <a:pt x="91398" y="45103"/>
                </a:lnTo>
                <a:lnTo>
                  <a:pt x="91882" y="37812"/>
                </a:lnTo>
                <a:lnTo>
                  <a:pt x="91882" y="29952"/>
                </a:lnTo>
                <a:lnTo>
                  <a:pt x="90142" y="22909"/>
                </a:lnTo>
                <a:close/>
              </a:path>
              <a:path w="447039" h="137794">
                <a:moveTo>
                  <a:pt x="215436" y="37330"/>
                </a:moveTo>
                <a:lnTo>
                  <a:pt x="195423" y="37330"/>
                </a:lnTo>
                <a:lnTo>
                  <a:pt x="195423" y="135091"/>
                </a:lnTo>
                <a:lnTo>
                  <a:pt x="217002" y="135091"/>
                </a:lnTo>
                <a:lnTo>
                  <a:pt x="217002" y="79901"/>
                </a:lnTo>
                <a:lnTo>
                  <a:pt x="217524" y="72377"/>
                </a:lnTo>
                <a:lnTo>
                  <a:pt x="230923" y="54770"/>
                </a:lnTo>
                <a:lnTo>
                  <a:pt x="267976" y="54770"/>
                </a:lnTo>
                <a:lnTo>
                  <a:pt x="267642" y="52841"/>
                </a:lnTo>
                <a:lnTo>
                  <a:pt x="267095" y="51584"/>
                </a:lnTo>
                <a:lnTo>
                  <a:pt x="215436" y="51584"/>
                </a:lnTo>
                <a:lnTo>
                  <a:pt x="215436" y="37330"/>
                </a:lnTo>
                <a:close/>
              </a:path>
              <a:path w="447039" h="137794">
                <a:moveTo>
                  <a:pt x="267976" y="54770"/>
                </a:moveTo>
                <a:lnTo>
                  <a:pt x="237536" y="54770"/>
                </a:lnTo>
                <a:lnTo>
                  <a:pt x="240146" y="55629"/>
                </a:lnTo>
                <a:lnTo>
                  <a:pt x="244323" y="59067"/>
                </a:lnTo>
                <a:lnTo>
                  <a:pt x="245889" y="61477"/>
                </a:lnTo>
                <a:lnTo>
                  <a:pt x="247629" y="67702"/>
                </a:lnTo>
                <a:lnTo>
                  <a:pt x="247866" y="72377"/>
                </a:lnTo>
                <a:lnTo>
                  <a:pt x="247977" y="135091"/>
                </a:lnTo>
                <a:lnTo>
                  <a:pt x="269382" y="135091"/>
                </a:lnTo>
                <a:lnTo>
                  <a:pt x="269382" y="66633"/>
                </a:lnTo>
                <a:lnTo>
                  <a:pt x="269034" y="60869"/>
                </a:lnTo>
                <a:lnTo>
                  <a:pt x="267976" y="54770"/>
                </a:lnTo>
                <a:close/>
              </a:path>
              <a:path w="447039" h="137794">
                <a:moveTo>
                  <a:pt x="246933" y="35109"/>
                </a:moveTo>
                <a:lnTo>
                  <a:pt x="242235" y="35109"/>
                </a:lnTo>
                <a:lnTo>
                  <a:pt x="234475" y="36138"/>
                </a:lnTo>
                <a:lnTo>
                  <a:pt x="227400" y="39227"/>
                </a:lnTo>
                <a:lnTo>
                  <a:pt x="221042" y="44376"/>
                </a:lnTo>
                <a:lnTo>
                  <a:pt x="215436" y="51584"/>
                </a:lnTo>
                <a:lnTo>
                  <a:pt x="267095" y="51584"/>
                </a:lnTo>
                <a:lnTo>
                  <a:pt x="255112" y="38190"/>
                </a:lnTo>
                <a:lnTo>
                  <a:pt x="251284" y="36136"/>
                </a:lnTo>
                <a:lnTo>
                  <a:pt x="246933" y="35109"/>
                </a:lnTo>
                <a:close/>
              </a:path>
              <a:path w="447039" h="137794">
                <a:moveTo>
                  <a:pt x="307840" y="0"/>
                </a:moveTo>
                <a:lnTo>
                  <a:pt x="286088" y="0"/>
                </a:lnTo>
                <a:lnTo>
                  <a:pt x="286088" y="135091"/>
                </a:lnTo>
                <a:lnTo>
                  <a:pt x="307840" y="135091"/>
                </a:lnTo>
                <a:lnTo>
                  <a:pt x="307840" y="103650"/>
                </a:lnTo>
                <a:lnTo>
                  <a:pt x="317759" y="91115"/>
                </a:lnTo>
                <a:lnTo>
                  <a:pt x="340382" y="91115"/>
                </a:lnTo>
                <a:lnTo>
                  <a:pt x="331681" y="72942"/>
                </a:lnTo>
                <a:lnTo>
                  <a:pt x="332625" y="71727"/>
                </a:lnTo>
                <a:lnTo>
                  <a:pt x="307840" y="71727"/>
                </a:lnTo>
                <a:lnTo>
                  <a:pt x="307840" y="0"/>
                </a:lnTo>
                <a:close/>
              </a:path>
              <a:path w="447039" h="137794">
                <a:moveTo>
                  <a:pt x="340382" y="91115"/>
                </a:moveTo>
                <a:lnTo>
                  <a:pt x="317759" y="91115"/>
                </a:lnTo>
                <a:lnTo>
                  <a:pt x="338119" y="135091"/>
                </a:lnTo>
                <a:lnTo>
                  <a:pt x="361438" y="135091"/>
                </a:lnTo>
                <a:lnTo>
                  <a:pt x="340382" y="91115"/>
                </a:lnTo>
                <a:close/>
              </a:path>
              <a:path w="447039" h="137794">
                <a:moveTo>
                  <a:pt x="359350" y="37330"/>
                </a:moveTo>
                <a:lnTo>
                  <a:pt x="332899" y="37330"/>
                </a:lnTo>
                <a:lnTo>
                  <a:pt x="307840" y="71727"/>
                </a:lnTo>
                <a:lnTo>
                  <a:pt x="332625" y="71727"/>
                </a:lnTo>
                <a:lnTo>
                  <a:pt x="359350" y="37330"/>
                </a:lnTo>
                <a:close/>
              </a:path>
              <a:path w="447039" h="137794">
                <a:moveTo>
                  <a:pt x="392414" y="103168"/>
                </a:moveTo>
                <a:lnTo>
                  <a:pt x="370835" y="107087"/>
                </a:lnTo>
                <a:lnTo>
                  <a:pt x="372722" y="113717"/>
                </a:lnTo>
                <a:lnTo>
                  <a:pt x="375490" y="119614"/>
                </a:lnTo>
                <a:lnTo>
                  <a:pt x="409642" y="137292"/>
                </a:lnTo>
                <a:lnTo>
                  <a:pt x="418321" y="136686"/>
                </a:lnTo>
                <a:lnTo>
                  <a:pt x="444585" y="118637"/>
                </a:lnTo>
                <a:lnTo>
                  <a:pt x="404769" y="118637"/>
                </a:lnTo>
                <a:lnTo>
                  <a:pt x="400767" y="117316"/>
                </a:lnTo>
                <a:lnTo>
                  <a:pt x="395198" y="112076"/>
                </a:lnTo>
                <a:lnTo>
                  <a:pt x="393284" y="108240"/>
                </a:lnTo>
                <a:lnTo>
                  <a:pt x="392414" y="103168"/>
                </a:lnTo>
                <a:close/>
              </a:path>
              <a:path w="447039" h="137794">
                <a:moveTo>
                  <a:pt x="407901" y="35109"/>
                </a:moveTo>
                <a:lnTo>
                  <a:pt x="373826" y="56488"/>
                </a:lnTo>
                <a:lnTo>
                  <a:pt x="373793" y="74410"/>
                </a:lnTo>
                <a:lnTo>
                  <a:pt x="377100" y="81788"/>
                </a:lnTo>
                <a:lnTo>
                  <a:pt x="416428" y="99709"/>
                </a:lnTo>
                <a:lnTo>
                  <a:pt x="420083" y="100694"/>
                </a:lnTo>
                <a:lnTo>
                  <a:pt x="422519" y="101847"/>
                </a:lnTo>
                <a:lnTo>
                  <a:pt x="424607" y="104467"/>
                </a:lnTo>
                <a:lnTo>
                  <a:pt x="424955" y="106102"/>
                </a:lnTo>
                <a:lnTo>
                  <a:pt x="424955" y="110860"/>
                </a:lnTo>
                <a:lnTo>
                  <a:pt x="424085" y="113145"/>
                </a:lnTo>
                <a:lnTo>
                  <a:pt x="422171" y="114948"/>
                </a:lnTo>
                <a:lnTo>
                  <a:pt x="419387" y="117400"/>
                </a:lnTo>
                <a:lnTo>
                  <a:pt x="415384" y="118637"/>
                </a:lnTo>
                <a:lnTo>
                  <a:pt x="444585" y="118637"/>
                </a:lnTo>
                <a:lnTo>
                  <a:pt x="446708" y="113397"/>
                </a:lnTo>
                <a:lnTo>
                  <a:pt x="446708" y="96188"/>
                </a:lnTo>
                <a:lnTo>
                  <a:pt x="415906" y="73676"/>
                </a:lnTo>
                <a:lnTo>
                  <a:pt x="404421" y="70574"/>
                </a:lnTo>
                <a:lnTo>
                  <a:pt x="397808" y="68205"/>
                </a:lnTo>
                <a:lnTo>
                  <a:pt x="395894" y="66550"/>
                </a:lnTo>
                <a:lnTo>
                  <a:pt x="394502" y="65250"/>
                </a:lnTo>
                <a:lnTo>
                  <a:pt x="393806" y="63615"/>
                </a:lnTo>
                <a:lnTo>
                  <a:pt x="393806" y="59507"/>
                </a:lnTo>
                <a:lnTo>
                  <a:pt x="394676" y="57788"/>
                </a:lnTo>
                <a:lnTo>
                  <a:pt x="396242" y="56488"/>
                </a:lnTo>
                <a:lnTo>
                  <a:pt x="398678" y="54518"/>
                </a:lnTo>
                <a:lnTo>
                  <a:pt x="402681" y="53533"/>
                </a:lnTo>
                <a:lnTo>
                  <a:pt x="442264" y="53533"/>
                </a:lnTo>
                <a:lnTo>
                  <a:pt x="442009" y="52401"/>
                </a:lnTo>
                <a:lnTo>
                  <a:pt x="415729" y="35517"/>
                </a:lnTo>
                <a:lnTo>
                  <a:pt x="407901" y="35109"/>
                </a:lnTo>
                <a:close/>
              </a:path>
              <a:path w="447039" h="137794">
                <a:moveTo>
                  <a:pt x="442264" y="53533"/>
                </a:moveTo>
                <a:lnTo>
                  <a:pt x="412774" y="53533"/>
                </a:lnTo>
                <a:lnTo>
                  <a:pt x="416254" y="54560"/>
                </a:lnTo>
                <a:lnTo>
                  <a:pt x="421127" y="58647"/>
                </a:lnTo>
                <a:lnTo>
                  <a:pt x="422693" y="61561"/>
                </a:lnTo>
                <a:lnTo>
                  <a:pt x="423563" y="65334"/>
                </a:lnTo>
                <a:lnTo>
                  <a:pt x="443923" y="60911"/>
                </a:lnTo>
                <a:lnTo>
                  <a:pt x="442264" y="53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9356" y="3716183"/>
            <a:ext cx="463550" cy="99060"/>
          </a:xfrm>
          <a:custGeom>
            <a:avLst/>
            <a:gdLst/>
            <a:ahLst/>
            <a:cxnLst/>
            <a:rect l="l" t="t" r="r" b="b"/>
            <a:pathLst>
              <a:path w="463550" h="99060">
                <a:moveTo>
                  <a:pt x="170691" y="13385"/>
                </a:moveTo>
                <a:lnTo>
                  <a:pt x="141119" y="13385"/>
                </a:lnTo>
                <a:lnTo>
                  <a:pt x="147642" y="15210"/>
                </a:lnTo>
                <a:lnTo>
                  <a:pt x="151991" y="18658"/>
                </a:lnTo>
                <a:lnTo>
                  <a:pt x="155253" y="21294"/>
                </a:lnTo>
                <a:lnTo>
                  <a:pt x="156775" y="25959"/>
                </a:lnTo>
                <a:lnTo>
                  <a:pt x="156775" y="36708"/>
                </a:lnTo>
                <a:lnTo>
                  <a:pt x="151193" y="38305"/>
                </a:lnTo>
                <a:lnTo>
                  <a:pt x="144245" y="39750"/>
                </a:lnTo>
                <a:lnTo>
                  <a:pt x="135951" y="41043"/>
                </a:lnTo>
                <a:lnTo>
                  <a:pt x="119375" y="42995"/>
                </a:lnTo>
                <a:lnTo>
                  <a:pt x="114156" y="43806"/>
                </a:lnTo>
                <a:lnTo>
                  <a:pt x="110895" y="44820"/>
                </a:lnTo>
                <a:lnTo>
                  <a:pt x="106328" y="45834"/>
                </a:lnTo>
                <a:lnTo>
                  <a:pt x="102197" y="47659"/>
                </a:lnTo>
                <a:lnTo>
                  <a:pt x="86324" y="79703"/>
                </a:lnTo>
                <a:lnTo>
                  <a:pt x="89150" y="86192"/>
                </a:lnTo>
                <a:lnTo>
                  <a:pt x="120897" y="98969"/>
                </a:lnTo>
                <a:lnTo>
                  <a:pt x="127638" y="98969"/>
                </a:lnTo>
                <a:lnTo>
                  <a:pt x="133943" y="97955"/>
                </a:lnTo>
                <a:lnTo>
                  <a:pt x="145685" y="93899"/>
                </a:lnTo>
                <a:lnTo>
                  <a:pt x="151991" y="90249"/>
                </a:lnTo>
                <a:lnTo>
                  <a:pt x="156783" y="86395"/>
                </a:lnTo>
                <a:lnTo>
                  <a:pt x="118288" y="86395"/>
                </a:lnTo>
                <a:lnTo>
                  <a:pt x="113286" y="84976"/>
                </a:lnTo>
                <a:lnTo>
                  <a:pt x="106328" y="79297"/>
                </a:lnTo>
                <a:lnTo>
                  <a:pt x="104685" y="75849"/>
                </a:lnTo>
                <a:lnTo>
                  <a:pt x="104589" y="68548"/>
                </a:lnTo>
                <a:lnTo>
                  <a:pt x="105459" y="65912"/>
                </a:lnTo>
                <a:lnTo>
                  <a:pt x="128725" y="55569"/>
                </a:lnTo>
                <a:lnTo>
                  <a:pt x="137450" y="54158"/>
                </a:lnTo>
                <a:lnTo>
                  <a:pt x="145033" y="52653"/>
                </a:lnTo>
                <a:lnTo>
                  <a:pt x="151475" y="51034"/>
                </a:lnTo>
                <a:lnTo>
                  <a:pt x="156775" y="49282"/>
                </a:lnTo>
                <a:lnTo>
                  <a:pt x="174170" y="49282"/>
                </a:lnTo>
                <a:lnTo>
                  <a:pt x="174052" y="25959"/>
                </a:lnTo>
                <a:lnTo>
                  <a:pt x="173953" y="23728"/>
                </a:lnTo>
                <a:lnTo>
                  <a:pt x="173300" y="21091"/>
                </a:lnTo>
                <a:lnTo>
                  <a:pt x="172430" y="16630"/>
                </a:lnTo>
                <a:lnTo>
                  <a:pt x="170691" y="13385"/>
                </a:lnTo>
                <a:close/>
              </a:path>
              <a:path w="463550" h="99060">
                <a:moveTo>
                  <a:pt x="18265" y="2230"/>
                </a:moveTo>
                <a:lnTo>
                  <a:pt x="0" y="2230"/>
                </a:lnTo>
                <a:lnTo>
                  <a:pt x="38487" y="96738"/>
                </a:lnTo>
                <a:lnTo>
                  <a:pt x="54577" y="96738"/>
                </a:lnTo>
                <a:lnTo>
                  <a:pt x="62258" y="77877"/>
                </a:lnTo>
                <a:lnTo>
                  <a:pt x="46532" y="77877"/>
                </a:lnTo>
                <a:lnTo>
                  <a:pt x="44296" y="71185"/>
                </a:lnTo>
                <a:lnTo>
                  <a:pt x="42401" y="64898"/>
                </a:lnTo>
                <a:lnTo>
                  <a:pt x="38684" y="55366"/>
                </a:lnTo>
                <a:lnTo>
                  <a:pt x="18265" y="2230"/>
                </a:lnTo>
                <a:close/>
              </a:path>
              <a:path w="463550" h="99060">
                <a:moveTo>
                  <a:pt x="175234" y="85178"/>
                </a:moveTo>
                <a:lnTo>
                  <a:pt x="158297" y="85178"/>
                </a:lnTo>
                <a:lnTo>
                  <a:pt x="158949" y="89640"/>
                </a:lnTo>
                <a:lnTo>
                  <a:pt x="160036" y="93493"/>
                </a:lnTo>
                <a:lnTo>
                  <a:pt x="161558" y="96738"/>
                </a:lnTo>
                <a:lnTo>
                  <a:pt x="179823" y="96738"/>
                </a:lnTo>
                <a:lnTo>
                  <a:pt x="177432" y="93088"/>
                </a:lnTo>
                <a:lnTo>
                  <a:pt x="176127" y="89437"/>
                </a:lnTo>
                <a:lnTo>
                  <a:pt x="175257" y="85381"/>
                </a:lnTo>
                <a:lnTo>
                  <a:pt x="175234" y="85178"/>
                </a:lnTo>
                <a:close/>
              </a:path>
              <a:path w="463550" h="99060">
                <a:moveTo>
                  <a:pt x="174170" y="49282"/>
                </a:moveTo>
                <a:lnTo>
                  <a:pt x="156775" y="49282"/>
                </a:lnTo>
                <a:lnTo>
                  <a:pt x="156775" y="62261"/>
                </a:lnTo>
                <a:lnTo>
                  <a:pt x="155905" y="67534"/>
                </a:lnTo>
                <a:lnTo>
                  <a:pt x="153844" y="71387"/>
                </a:lnTo>
                <a:lnTo>
                  <a:pt x="151556" y="75849"/>
                </a:lnTo>
                <a:lnTo>
                  <a:pt x="147860" y="79703"/>
                </a:lnTo>
                <a:lnTo>
                  <a:pt x="137422" y="84976"/>
                </a:lnTo>
                <a:lnTo>
                  <a:pt x="131551" y="86395"/>
                </a:lnTo>
                <a:lnTo>
                  <a:pt x="156783" y="86395"/>
                </a:lnTo>
                <a:lnTo>
                  <a:pt x="158297" y="85178"/>
                </a:lnTo>
                <a:lnTo>
                  <a:pt x="175234" y="85178"/>
                </a:lnTo>
                <a:lnTo>
                  <a:pt x="174812" y="81433"/>
                </a:lnTo>
                <a:lnTo>
                  <a:pt x="174483" y="75646"/>
                </a:lnTo>
                <a:lnTo>
                  <a:pt x="174360" y="71387"/>
                </a:lnTo>
                <a:lnTo>
                  <a:pt x="174237" y="65912"/>
                </a:lnTo>
                <a:lnTo>
                  <a:pt x="174170" y="49282"/>
                </a:lnTo>
                <a:close/>
              </a:path>
              <a:path w="463550" h="99060">
                <a:moveTo>
                  <a:pt x="93064" y="2230"/>
                </a:moveTo>
                <a:lnTo>
                  <a:pt x="75452" y="2230"/>
                </a:lnTo>
                <a:lnTo>
                  <a:pt x="52838" y="60030"/>
                </a:lnTo>
                <a:lnTo>
                  <a:pt x="50003" y="67534"/>
                </a:lnTo>
                <a:lnTo>
                  <a:pt x="48054" y="72807"/>
                </a:lnTo>
                <a:lnTo>
                  <a:pt x="46532" y="77877"/>
                </a:lnTo>
                <a:lnTo>
                  <a:pt x="62258" y="77877"/>
                </a:lnTo>
                <a:lnTo>
                  <a:pt x="93064" y="2230"/>
                </a:lnTo>
                <a:close/>
              </a:path>
              <a:path w="463550" h="99060">
                <a:moveTo>
                  <a:pt x="143511" y="0"/>
                </a:moveTo>
                <a:lnTo>
                  <a:pt x="126333" y="0"/>
                </a:lnTo>
                <a:lnTo>
                  <a:pt x="118505" y="1216"/>
                </a:lnTo>
                <a:lnTo>
                  <a:pt x="111982" y="3447"/>
                </a:lnTo>
                <a:lnTo>
                  <a:pt x="105241" y="5678"/>
                </a:lnTo>
                <a:lnTo>
                  <a:pt x="100240" y="8720"/>
                </a:lnTo>
                <a:lnTo>
                  <a:pt x="96761" y="12979"/>
                </a:lnTo>
                <a:lnTo>
                  <a:pt x="93064" y="17035"/>
                </a:lnTo>
                <a:lnTo>
                  <a:pt x="90455" y="22511"/>
                </a:lnTo>
                <a:lnTo>
                  <a:pt x="88933" y="29001"/>
                </a:lnTo>
                <a:lnTo>
                  <a:pt x="105893" y="31232"/>
                </a:lnTo>
                <a:lnTo>
                  <a:pt x="107633" y="24539"/>
                </a:lnTo>
                <a:lnTo>
                  <a:pt x="110677" y="19875"/>
                </a:lnTo>
                <a:lnTo>
                  <a:pt x="114591" y="17238"/>
                </a:lnTo>
                <a:lnTo>
                  <a:pt x="118505" y="14804"/>
                </a:lnTo>
                <a:lnTo>
                  <a:pt x="124376" y="13385"/>
                </a:lnTo>
                <a:lnTo>
                  <a:pt x="170691" y="13385"/>
                </a:lnTo>
                <a:lnTo>
                  <a:pt x="170473" y="12979"/>
                </a:lnTo>
                <a:lnTo>
                  <a:pt x="168082" y="10140"/>
                </a:lnTo>
                <a:lnTo>
                  <a:pt x="165472" y="7301"/>
                </a:lnTo>
                <a:lnTo>
                  <a:pt x="161558" y="4867"/>
                </a:lnTo>
                <a:lnTo>
                  <a:pt x="156122" y="3042"/>
                </a:lnTo>
                <a:lnTo>
                  <a:pt x="150686" y="1014"/>
                </a:lnTo>
                <a:lnTo>
                  <a:pt x="143511" y="0"/>
                </a:lnTo>
                <a:close/>
              </a:path>
              <a:path w="463550" h="99060">
                <a:moveTo>
                  <a:pt x="221572" y="2230"/>
                </a:moveTo>
                <a:lnTo>
                  <a:pt x="205916" y="2230"/>
                </a:lnTo>
                <a:lnTo>
                  <a:pt x="205916" y="96738"/>
                </a:lnTo>
                <a:lnTo>
                  <a:pt x="223094" y="96738"/>
                </a:lnTo>
                <a:lnTo>
                  <a:pt x="223094" y="40561"/>
                </a:lnTo>
                <a:lnTo>
                  <a:pt x="224181" y="34274"/>
                </a:lnTo>
                <a:lnTo>
                  <a:pt x="226138" y="28595"/>
                </a:lnTo>
                <a:lnTo>
                  <a:pt x="227226" y="24742"/>
                </a:lnTo>
                <a:lnTo>
                  <a:pt x="229400" y="21903"/>
                </a:lnTo>
                <a:lnTo>
                  <a:pt x="232444" y="19672"/>
                </a:lnTo>
                <a:lnTo>
                  <a:pt x="235271" y="17644"/>
                </a:lnTo>
                <a:lnTo>
                  <a:pt x="238750" y="16427"/>
                </a:lnTo>
                <a:lnTo>
                  <a:pt x="221572" y="16427"/>
                </a:lnTo>
                <a:lnTo>
                  <a:pt x="221572" y="2230"/>
                </a:lnTo>
                <a:close/>
              </a:path>
              <a:path w="463550" h="99060">
                <a:moveTo>
                  <a:pt x="249187" y="0"/>
                </a:moveTo>
                <a:lnTo>
                  <a:pt x="239402" y="0"/>
                </a:lnTo>
                <a:lnTo>
                  <a:pt x="235706" y="1216"/>
                </a:lnTo>
                <a:lnTo>
                  <a:pt x="232444" y="3244"/>
                </a:lnTo>
                <a:lnTo>
                  <a:pt x="228965" y="5475"/>
                </a:lnTo>
                <a:lnTo>
                  <a:pt x="225486" y="9937"/>
                </a:lnTo>
                <a:lnTo>
                  <a:pt x="221572" y="16427"/>
                </a:lnTo>
                <a:lnTo>
                  <a:pt x="246795" y="16427"/>
                </a:lnTo>
                <a:lnTo>
                  <a:pt x="250927" y="17644"/>
                </a:lnTo>
                <a:lnTo>
                  <a:pt x="255276" y="20077"/>
                </a:lnTo>
                <a:lnTo>
                  <a:pt x="260929" y="5070"/>
                </a:lnTo>
                <a:lnTo>
                  <a:pt x="255058" y="1825"/>
                </a:lnTo>
                <a:lnTo>
                  <a:pt x="249187" y="0"/>
                </a:lnTo>
                <a:close/>
              </a:path>
              <a:path w="463550" h="99060">
                <a:moveTo>
                  <a:pt x="312463" y="0"/>
                </a:moveTo>
                <a:lnTo>
                  <a:pt x="273867" y="17685"/>
                </a:lnTo>
                <a:lnTo>
                  <a:pt x="265060" y="49484"/>
                </a:lnTo>
                <a:lnTo>
                  <a:pt x="265879" y="60781"/>
                </a:lnTo>
                <a:lnTo>
                  <a:pt x="293355" y="95775"/>
                </a:lnTo>
                <a:lnTo>
                  <a:pt x="312463" y="98969"/>
                </a:lnTo>
                <a:lnTo>
                  <a:pt x="321378" y="98969"/>
                </a:lnTo>
                <a:lnTo>
                  <a:pt x="329640" y="96941"/>
                </a:lnTo>
                <a:lnTo>
                  <a:pt x="337033" y="93088"/>
                </a:lnTo>
                <a:lnTo>
                  <a:pt x="344644" y="89234"/>
                </a:lnTo>
                <a:lnTo>
                  <a:pt x="348413" y="85584"/>
                </a:lnTo>
                <a:lnTo>
                  <a:pt x="303982" y="85584"/>
                </a:lnTo>
                <a:lnTo>
                  <a:pt x="297024" y="82745"/>
                </a:lnTo>
                <a:lnTo>
                  <a:pt x="282673" y="49484"/>
                </a:lnTo>
                <a:lnTo>
                  <a:pt x="283203" y="40932"/>
                </a:lnTo>
                <a:lnTo>
                  <a:pt x="303982" y="13385"/>
                </a:lnTo>
                <a:lnTo>
                  <a:pt x="347326" y="13385"/>
                </a:lnTo>
                <a:lnTo>
                  <a:pt x="346818" y="12776"/>
                </a:lnTo>
                <a:lnTo>
                  <a:pt x="339646" y="7186"/>
                </a:lnTo>
                <a:lnTo>
                  <a:pt x="331516" y="3194"/>
                </a:lnTo>
                <a:lnTo>
                  <a:pt x="322448" y="798"/>
                </a:lnTo>
                <a:lnTo>
                  <a:pt x="312463" y="0"/>
                </a:lnTo>
                <a:close/>
              </a:path>
              <a:path w="463550" h="99060">
                <a:moveTo>
                  <a:pt x="347326" y="13385"/>
                </a:moveTo>
                <a:lnTo>
                  <a:pt x="320943" y="13385"/>
                </a:lnTo>
                <a:lnTo>
                  <a:pt x="328118" y="16427"/>
                </a:lnTo>
                <a:lnTo>
                  <a:pt x="333772" y="22511"/>
                </a:lnTo>
                <a:lnTo>
                  <a:pt x="342227" y="49484"/>
                </a:lnTo>
                <a:lnTo>
                  <a:pt x="341788" y="56728"/>
                </a:lnTo>
                <a:lnTo>
                  <a:pt x="321160" y="85584"/>
                </a:lnTo>
                <a:lnTo>
                  <a:pt x="348413" y="85584"/>
                </a:lnTo>
                <a:lnTo>
                  <a:pt x="360082" y="48065"/>
                </a:lnTo>
                <a:lnTo>
                  <a:pt x="359263" y="37417"/>
                </a:lnTo>
                <a:lnTo>
                  <a:pt x="356793" y="27987"/>
                </a:lnTo>
                <a:lnTo>
                  <a:pt x="352652" y="19773"/>
                </a:lnTo>
                <a:lnTo>
                  <a:pt x="347326" y="13385"/>
                </a:lnTo>
                <a:close/>
              </a:path>
              <a:path w="463550" h="99060">
                <a:moveTo>
                  <a:pt x="395525" y="66115"/>
                </a:moveTo>
                <a:lnTo>
                  <a:pt x="378782" y="68548"/>
                </a:lnTo>
                <a:lnTo>
                  <a:pt x="380607" y="75577"/>
                </a:lnTo>
                <a:lnTo>
                  <a:pt x="383430" y="81731"/>
                </a:lnTo>
                <a:lnTo>
                  <a:pt x="422053" y="98969"/>
                </a:lnTo>
                <a:lnTo>
                  <a:pt x="430098" y="98969"/>
                </a:lnTo>
                <a:lnTo>
                  <a:pt x="456938" y="85584"/>
                </a:lnTo>
                <a:lnTo>
                  <a:pt x="414008" y="85584"/>
                </a:lnTo>
                <a:lnTo>
                  <a:pt x="407919" y="83962"/>
                </a:lnTo>
                <a:lnTo>
                  <a:pt x="403571" y="80717"/>
                </a:lnTo>
                <a:lnTo>
                  <a:pt x="399222" y="77269"/>
                </a:lnTo>
                <a:lnTo>
                  <a:pt x="396612" y="72604"/>
                </a:lnTo>
                <a:lnTo>
                  <a:pt x="395525" y="66115"/>
                </a:lnTo>
                <a:close/>
              </a:path>
              <a:path w="463550" h="99060">
                <a:moveTo>
                  <a:pt x="426837" y="0"/>
                </a:moveTo>
                <a:lnTo>
                  <a:pt x="413573" y="0"/>
                </a:lnTo>
                <a:lnTo>
                  <a:pt x="408572" y="811"/>
                </a:lnTo>
                <a:lnTo>
                  <a:pt x="384653" y="15616"/>
                </a:lnTo>
                <a:lnTo>
                  <a:pt x="382479" y="19266"/>
                </a:lnTo>
                <a:lnTo>
                  <a:pt x="381609" y="23119"/>
                </a:lnTo>
                <a:lnTo>
                  <a:pt x="381609" y="32043"/>
                </a:lnTo>
                <a:lnTo>
                  <a:pt x="413885" y="54494"/>
                </a:lnTo>
                <a:lnTo>
                  <a:pt x="431838" y="58813"/>
                </a:lnTo>
                <a:lnTo>
                  <a:pt x="437709" y="60639"/>
                </a:lnTo>
                <a:lnTo>
                  <a:pt x="440101" y="62058"/>
                </a:lnTo>
                <a:lnTo>
                  <a:pt x="443580" y="64289"/>
                </a:lnTo>
                <a:lnTo>
                  <a:pt x="445319" y="67129"/>
                </a:lnTo>
                <a:lnTo>
                  <a:pt x="445319" y="74835"/>
                </a:lnTo>
                <a:lnTo>
                  <a:pt x="443362" y="78283"/>
                </a:lnTo>
                <a:lnTo>
                  <a:pt x="435752" y="84164"/>
                </a:lnTo>
                <a:lnTo>
                  <a:pt x="429881" y="85584"/>
                </a:lnTo>
                <a:lnTo>
                  <a:pt x="456938" y="85584"/>
                </a:lnTo>
                <a:lnTo>
                  <a:pt x="461192" y="79500"/>
                </a:lnTo>
                <a:lnTo>
                  <a:pt x="462932" y="74430"/>
                </a:lnTo>
                <a:lnTo>
                  <a:pt x="462932" y="63478"/>
                </a:lnTo>
                <a:lnTo>
                  <a:pt x="430492" y="41543"/>
                </a:lnTo>
                <a:lnTo>
                  <a:pt x="413573" y="37316"/>
                </a:lnTo>
                <a:lnTo>
                  <a:pt x="408572" y="35896"/>
                </a:lnTo>
                <a:lnTo>
                  <a:pt x="398134" y="27581"/>
                </a:lnTo>
                <a:lnTo>
                  <a:pt x="398134" y="22105"/>
                </a:lnTo>
                <a:lnTo>
                  <a:pt x="399874" y="19266"/>
                </a:lnTo>
                <a:lnTo>
                  <a:pt x="403136" y="16832"/>
                </a:lnTo>
                <a:lnTo>
                  <a:pt x="406615" y="14399"/>
                </a:lnTo>
                <a:lnTo>
                  <a:pt x="412268" y="13182"/>
                </a:lnTo>
                <a:lnTo>
                  <a:pt x="454089" y="13182"/>
                </a:lnTo>
                <a:lnTo>
                  <a:pt x="450320" y="8315"/>
                </a:lnTo>
                <a:lnTo>
                  <a:pt x="445754" y="5475"/>
                </a:lnTo>
                <a:lnTo>
                  <a:pt x="439883" y="3244"/>
                </a:lnTo>
                <a:lnTo>
                  <a:pt x="433795" y="1216"/>
                </a:lnTo>
                <a:lnTo>
                  <a:pt x="426837" y="0"/>
                </a:lnTo>
                <a:close/>
              </a:path>
              <a:path w="463550" h="99060">
                <a:moveTo>
                  <a:pt x="454089" y="13182"/>
                </a:moveTo>
                <a:lnTo>
                  <a:pt x="426837" y="13182"/>
                </a:lnTo>
                <a:lnTo>
                  <a:pt x="432055" y="14602"/>
                </a:lnTo>
                <a:lnTo>
                  <a:pt x="435752" y="17238"/>
                </a:lnTo>
                <a:lnTo>
                  <a:pt x="439448" y="20077"/>
                </a:lnTo>
                <a:lnTo>
                  <a:pt x="441623" y="23931"/>
                </a:lnTo>
                <a:lnTo>
                  <a:pt x="442275" y="28595"/>
                </a:lnTo>
                <a:lnTo>
                  <a:pt x="459018" y="26567"/>
                </a:lnTo>
                <a:lnTo>
                  <a:pt x="457931" y="20483"/>
                </a:lnTo>
                <a:lnTo>
                  <a:pt x="455974" y="15616"/>
                </a:lnTo>
                <a:lnTo>
                  <a:pt x="454089" y="13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25367" y="3993825"/>
            <a:ext cx="1415749" cy="16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13136" y="4318317"/>
            <a:ext cx="1028700" cy="133350"/>
          </a:xfrm>
          <a:custGeom>
            <a:avLst/>
            <a:gdLst/>
            <a:ahLst/>
            <a:cxnLst/>
            <a:rect l="l" t="t" r="r" b="b"/>
            <a:pathLst>
              <a:path w="1028700" h="133350">
                <a:moveTo>
                  <a:pt x="19113" y="0"/>
                </a:moveTo>
                <a:lnTo>
                  <a:pt x="0" y="0"/>
                </a:lnTo>
                <a:lnTo>
                  <a:pt x="37204" y="130648"/>
                </a:lnTo>
                <a:lnTo>
                  <a:pt x="56317" y="130648"/>
                </a:lnTo>
                <a:lnTo>
                  <a:pt x="61743" y="112354"/>
                </a:lnTo>
                <a:lnTo>
                  <a:pt x="46380" y="112354"/>
                </a:lnTo>
                <a:lnTo>
                  <a:pt x="45059" y="105696"/>
                </a:lnTo>
                <a:lnTo>
                  <a:pt x="43638" y="99038"/>
                </a:lnTo>
                <a:lnTo>
                  <a:pt x="42123" y="92411"/>
                </a:lnTo>
                <a:lnTo>
                  <a:pt x="40509" y="85787"/>
                </a:lnTo>
                <a:lnTo>
                  <a:pt x="19113" y="0"/>
                </a:lnTo>
                <a:close/>
              </a:path>
              <a:path w="1028700" h="133350">
                <a:moveTo>
                  <a:pt x="106507" y="15818"/>
                </a:moveTo>
                <a:lnTo>
                  <a:pt x="89955" y="15818"/>
                </a:lnTo>
                <a:lnTo>
                  <a:pt x="90455" y="17846"/>
                </a:lnTo>
                <a:lnTo>
                  <a:pt x="91999" y="22917"/>
                </a:lnTo>
                <a:lnTo>
                  <a:pt x="94543" y="31029"/>
                </a:lnTo>
                <a:lnTo>
                  <a:pt x="123832" y="130648"/>
                </a:lnTo>
                <a:lnTo>
                  <a:pt x="141923" y="130648"/>
                </a:lnTo>
                <a:lnTo>
                  <a:pt x="147276" y="112354"/>
                </a:lnTo>
                <a:lnTo>
                  <a:pt x="132769" y="112354"/>
                </a:lnTo>
                <a:lnTo>
                  <a:pt x="130739" y="101353"/>
                </a:lnTo>
                <a:lnTo>
                  <a:pt x="128235" y="89962"/>
                </a:lnTo>
                <a:lnTo>
                  <a:pt x="125259" y="78156"/>
                </a:lnTo>
                <a:lnTo>
                  <a:pt x="121810" y="65912"/>
                </a:lnTo>
                <a:lnTo>
                  <a:pt x="106507" y="15818"/>
                </a:lnTo>
                <a:close/>
              </a:path>
              <a:path w="1028700" h="133350">
                <a:moveTo>
                  <a:pt x="101675" y="0"/>
                </a:moveTo>
                <a:lnTo>
                  <a:pt x="79257" y="0"/>
                </a:lnTo>
                <a:lnTo>
                  <a:pt x="52077" y="90249"/>
                </a:lnTo>
                <a:lnTo>
                  <a:pt x="49781" y="99048"/>
                </a:lnTo>
                <a:lnTo>
                  <a:pt x="46380" y="112354"/>
                </a:lnTo>
                <a:lnTo>
                  <a:pt x="61743" y="112354"/>
                </a:lnTo>
                <a:lnTo>
                  <a:pt x="85867" y="31029"/>
                </a:lnTo>
                <a:lnTo>
                  <a:pt x="87237" y="26770"/>
                </a:lnTo>
                <a:lnTo>
                  <a:pt x="88585" y="21700"/>
                </a:lnTo>
                <a:lnTo>
                  <a:pt x="89955" y="15818"/>
                </a:lnTo>
                <a:lnTo>
                  <a:pt x="106507" y="15818"/>
                </a:lnTo>
                <a:lnTo>
                  <a:pt x="101675" y="0"/>
                </a:lnTo>
                <a:close/>
              </a:path>
              <a:path w="1028700" h="133350">
                <a:moveTo>
                  <a:pt x="180150" y="0"/>
                </a:moveTo>
                <a:lnTo>
                  <a:pt x="161558" y="0"/>
                </a:lnTo>
                <a:lnTo>
                  <a:pt x="137585" y="91646"/>
                </a:lnTo>
                <a:lnTo>
                  <a:pt x="135754" y="99048"/>
                </a:lnTo>
                <a:lnTo>
                  <a:pt x="134152" y="105938"/>
                </a:lnTo>
                <a:lnTo>
                  <a:pt x="132769" y="112354"/>
                </a:lnTo>
                <a:lnTo>
                  <a:pt x="147276" y="112354"/>
                </a:lnTo>
                <a:lnTo>
                  <a:pt x="180150" y="0"/>
                </a:lnTo>
                <a:close/>
              </a:path>
              <a:path w="1028700" h="133350">
                <a:moveTo>
                  <a:pt x="207417" y="0"/>
                </a:moveTo>
                <a:lnTo>
                  <a:pt x="190087" y="0"/>
                </a:lnTo>
                <a:lnTo>
                  <a:pt x="190087" y="18455"/>
                </a:lnTo>
                <a:lnTo>
                  <a:pt x="207417" y="18455"/>
                </a:lnTo>
                <a:lnTo>
                  <a:pt x="207417" y="0"/>
                </a:lnTo>
                <a:close/>
              </a:path>
              <a:path w="1028700" h="133350">
                <a:moveTo>
                  <a:pt x="207417" y="36099"/>
                </a:moveTo>
                <a:lnTo>
                  <a:pt x="190087" y="36099"/>
                </a:lnTo>
                <a:lnTo>
                  <a:pt x="190087" y="130648"/>
                </a:lnTo>
                <a:lnTo>
                  <a:pt x="207417" y="130648"/>
                </a:lnTo>
                <a:lnTo>
                  <a:pt x="207417" y="36099"/>
                </a:lnTo>
                <a:close/>
              </a:path>
              <a:path w="1028700" h="133350">
                <a:moveTo>
                  <a:pt x="255841" y="0"/>
                </a:moveTo>
                <a:lnTo>
                  <a:pt x="238511" y="0"/>
                </a:lnTo>
                <a:lnTo>
                  <a:pt x="238511" y="130648"/>
                </a:lnTo>
                <a:lnTo>
                  <a:pt x="255841" y="130648"/>
                </a:lnTo>
                <a:lnTo>
                  <a:pt x="255841" y="0"/>
                </a:lnTo>
                <a:close/>
              </a:path>
              <a:path w="1028700" h="133350">
                <a:moveTo>
                  <a:pt x="328966" y="33868"/>
                </a:moveTo>
                <a:lnTo>
                  <a:pt x="320138" y="33868"/>
                </a:lnTo>
                <a:lnTo>
                  <a:pt x="312028" y="35896"/>
                </a:lnTo>
                <a:lnTo>
                  <a:pt x="283956" y="69258"/>
                </a:lnTo>
                <a:lnTo>
                  <a:pt x="282586" y="83556"/>
                </a:lnTo>
                <a:lnTo>
                  <a:pt x="283376" y="94770"/>
                </a:lnTo>
                <a:lnTo>
                  <a:pt x="309889" y="129618"/>
                </a:lnTo>
                <a:lnTo>
                  <a:pt x="328705" y="132797"/>
                </a:lnTo>
                <a:lnTo>
                  <a:pt x="336672" y="132216"/>
                </a:lnTo>
                <a:lnTo>
                  <a:pt x="344000" y="130475"/>
                </a:lnTo>
                <a:lnTo>
                  <a:pt x="350688" y="127578"/>
                </a:lnTo>
                <a:lnTo>
                  <a:pt x="356734" y="123529"/>
                </a:lnTo>
                <a:lnTo>
                  <a:pt x="360872" y="119493"/>
                </a:lnTo>
                <a:lnTo>
                  <a:pt x="320138" y="119493"/>
                </a:lnTo>
                <a:lnTo>
                  <a:pt x="313332" y="116634"/>
                </a:lnTo>
                <a:lnTo>
                  <a:pt x="300177" y="83150"/>
                </a:lnTo>
                <a:lnTo>
                  <a:pt x="300687" y="74366"/>
                </a:lnTo>
                <a:lnTo>
                  <a:pt x="320812" y="47051"/>
                </a:lnTo>
                <a:lnTo>
                  <a:pt x="361522" y="47051"/>
                </a:lnTo>
                <a:lnTo>
                  <a:pt x="360666" y="45916"/>
                </a:lnTo>
                <a:lnTo>
                  <a:pt x="355842" y="41575"/>
                </a:lnTo>
                <a:lnTo>
                  <a:pt x="350200" y="38232"/>
                </a:lnTo>
                <a:lnTo>
                  <a:pt x="343839" y="35820"/>
                </a:lnTo>
                <a:lnTo>
                  <a:pt x="336762" y="34359"/>
                </a:lnTo>
                <a:lnTo>
                  <a:pt x="328966" y="33868"/>
                </a:lnTo>
                <a:close/>
              </a:path>
              <a:path w="1028700" h="133350">
                <a:moveTo>
                  <a:pt x="354190" y="95947"/>
                </a:moveTo>
                <a:lnTo>
                  <a:pt x="352841" y="104039"/>
                </a:lnTo>
                <a:lnTo>
                  <a:pt x="349906" y="109982"/>
                </a:lnTo>
                <a:lnTo>
                  <a:pt x="340904" y="117587"/>
                </a:lnTo>
                <a:lnTo>
                  <a:pt x="335250" y="119493"/>
                </a:lnTo>
                <a:lnTo>
                  <a:pt x="360872" y="119493"/>
                </a:lnTo>
                <a:lnTo>
                  <a:pt x="361932" y="118460"/>
                </a:lnTo>
                <a:lnTo>
                  <a:pt x="366046" y="112532"/>
                </a:lnTo>
                <a:lnTo>
                  <a:pt x="369075" y="105744"/>
                </a:lnTo>
                <a:lnTo>
                  <a:pt x="371020" y="98097"/>
                </a:lnTo>
                <a:lnTo>
                  <a:pt x="354190" y="95947"/>
                </a:lnTo>
                <a:close/>
              </a:path>
              <a:path w="1028700" h="133350">
                <a:moveTo>
                  <a:pt x="361522" y="47051"/>
                </a:moveTo>
                <a:lnTo>
                  <a:pt x="335250" y="47051"/>
                </a:lnTo>
                <a:lnTo>
                  <a:pt x="340186" y="48673"/>
                </a:lnTo>
                <a:lnTo>
                  <a:pt x="348340" y="55163"/>
                </a:lnTo>
                <a:lnTo>
                  <a:pt x="351124" y="59828"/>
                </a:lnTo>
                <a:lnTo>
                  <a:pt x="352668" y="66317"/>
                </a:lnTo>
                <a:lnTo>
                  <a:pt x="369476" y="63884"/>
                </a:lnTo>
                <a:lnTo>
                  <a:pt x="367477" y="57033"/>
                </a:lnTo>
                <a:lnTo>
                  <a:pt x="364543" y="51056"/>
                </a:lnTo>
                <a:lnTo>
                  <a:pt x="361522" y="47051"/>
                </a:lnTo>
                <a:close/>
              </a:path>
              <a:path w="1028700" h="133350">
                <a:moveTo>
                  <a:pt x="426815" y="33868"/>
                </a:moveTo>
                <a:lnTo>
                  <a:pt x="388164" y="51525"/>
                </a:lnTo>
                <a:lnTo>
                  <a:pt x="379413" y="83353"/>
                </a:lnTo>
                <a:lnTo>
                  <a:pt x="380233" y="94650"/>
                </a:lnTo>
                <a:lnTo>
                  <a:pt x="407675" y="129618"/>
                </a:lnTo>
                <a:lnTo>
                  <a:pt x="426815" y="132797"/>
                </a:lnTo>
                <a:lnTo>
                  <a:pt x="435643" y="132797"/>
                </a:lnTo>
                <a:lnTo>
                  <a:pt x="443841" y="130850"/>
                </a:lnTo>
                <a:lnTo>
                  <a:pt x="458953" y="123083"/>
                </a:lnTo>
                <a:lnTo>
                  <a:pt x="462758" y="119493"/>
                </a:lnTo>
                <a:lnTo>
                  <a:pt x="418313" y="119493"/>
                </a:lnTo>
                <a:lnTo>
                  <a:pt x="411224" y="116471"/>
                </a:lnTo>
                <a:lnTo>
                  <a:pt x="397004" y="83353"/>
                </a:lnTo>
                <a:lnTo>
                  <a:pt x="397538" y="74800"/>
                </a:lnTo>
                <a:lnTo>
                  <a:pt x="418313" y="47253"/>
                </a:lnTo>
                <a:lnTo>
                  <a:pt x="461592" y="47253"/>
                </a:lnTo>
                <a:lnTo>
                  <a:pt x="461084" y="46645"/>
                </a:lnTo>
                <a:lnTo>
                  <a:pt x="453928" y="41055"/>
                </a:lnTo>
                <a:lnTo>
                  <a:pt x="445833" y="37062"/>
                </a:lnTo>
                <a:lnTo>
                  <a:pt x="436796" y="34667"/>
                </a:lnTo>
                <a:lnTo>
                  <a:pt x="426815" y="33868"/>
                </a:lnTo>
                <a:close/>
              </a:path>
              <a:path w="1028700" h="133350">
                <a:moveTo>
                  <a:pt x="461592" y="47253"/>
                </a:moveTo>
                <a:lnTo>
                  <a:pt x="435317" y="47253"/>
                </a:lnTo>
                <a:lnTo>
                  <a:pt x="442406" y="50296"/>
                </a:lnTo>
                <a:lnTo>
                  <a:pt x="448081" y="56177"/>
                </a:lnTo>
                <a:lnTo>
                  <a:pt x="456601" y="83353"/>
                </a:lnTo>
                <a:lnTo>
                  <a:pt x="456160" y="90596"/>
                </a:lnTo>
                <a:lnTo>
                  <a:pt x="435469" y="119493"/>
                </a:lnTo>
                <a:lnTo>
                  <a:pt x="462758" y="119493"/>
                </a:lnTo>
                <a:lnTo>
                  <a:pt x="474456" y="81933"/>
                </a:lnTo>
                <a:lnTo>
                  <a:pt x="473621" y="71286"/>
                </a:lnTo>
                <a:lnTo>
                  <a:pt x="471113" y="61856"/>
                </a:lnTo>
                <a:lnTo>
                  <a:pt x="466934" y="53642"/>
                </a:lnTo>
                <a:lnTo>
                  <a:pt x="461592" y="47253"/>
                </a:lnTo>
                <a:close/>
              </a:path>
              <a:path w="1028700" h="133350">
                <a:moveTo>
                  <a:pt x="622512" y="33868"/>
                </a:moveTo>
                <a:lnTo>
                  <a:pt x="583861" y="51525"/>
                </a:lnTo>
                <a:lnTo>
                  <a:pt x="575110" y="83353"/>
                </a:lnTo>
                <a:lnTo>
                  <a:pt x="575930" y="94650"/>
                </a:lnTo>
                <a:lnTo>
                  <a:pt x="603372" y="129618"/>
                </a:lnTo>
                <a:lnTo>
                  <a:pt x="622512" y="132797"/>
                </a:lnTo>
                <a:lnTo>
                  <a:pt x="631340" y="132797"/>
                </a:lnTo>
                <a:lnTo>
                  <a:pt x="639538" y="130850"/>
                </a:lnTo>
                <a:lnTo>
                  <a:pt x="654650" y="123083"/>
                </a:lnTo>
                <a:lnTo>
                  <a:pt x="658455" y="119493"/>
                </a:lnTo>
                <a:lnTo>
                  <a:pt x="614010" y="119493"/>
                </a:lnTo>
                <a:lnTo>
                  <a:pt x="606922" y="116471"/>
                </a:lnTo>
                <a:lnTo>
                  <a:pt x="592701" y="83353"/>
                </a:lnTo>
                <a:lnTo>
                  <a:pt x="593235" y="74800"/>
                </a:lnTo>
                <a:lnTo>
                  <a:pt x="614010" y="47253"/>
                </a:lnTo>
                <a:lnTo>
                  <a:pt x="657290" y="47253"/>
                </a:lnTo>
                <a:lnTo>
                  <a:pt x="656781" y="46645"/>
                </a:lnTo>
                <a:lnTo>
                  <a:pt x="649625" y="41055"/>
                </a:lnTo>
                <a:lnTo>
                  <a:pt x="641530" y="37062"/>
                </a:lnTo>
                <a:lnTo>
                  <a:pt x="632493" y="34667"/>
                </a:lnTo>
                <a:lnTo>
                  <a:pt x="622512" y="33868"/>
                </a:lnTo>
                <a:close/>
              </a:path>
              <a:path w="1028700" h="133350">
                <a:moveTo>
                  <a:pt x="512683" y="36099"/>
                </a:moveTo>
                <a:lnTo>
                  <a:pt x="491286" y="36099"/>
                </a:lnTo>
                <a:lnTo>
                  <a:pt x="525425" y="81528"/>
                </a:lnTo>
                <a:lnTo>
                  <a:pt x="488481" y="130648"/>
                </a:lnTo>
                <a:lnTo>
                  <a:pt x="509116" y="130648"/>
                </a:lnTo>
                <a:lnTo>
                  <a:pt x="535884" y="93291"/>
                </a:lnTo>
                <a:lnTo>
                  <a:pt x="555169" y="93291"/>
                </a:lnTo>
                <a:lnTo>
                  <a:pt x="545560" y="80514"/>
                </a:lnTo>
                <a:lnTo>
                  <a:pt x="554711" y="68954"/>
                </a:lnTo>
                <a:lnTo>
                  <a:pt x="535362" y="68954"/>
                </a:lnTo>
                <a:lnTo>
                  <a:pt x="533492" y="65912"/>
                </a:lnTo>
                <a:lnTo>
                  <a:pt x="528230" y="58205"/>
                </a:lnTo>
                <a:lnTo>
                  <a:pt x="512683" y="36099"/>
                </a:lnTo>
                <a:close/>
              </a:path>
              <a:path w="1028700" h="133350">
                <a:moveTo>
                  <a:pt x="555169" y="93291"/>
                </a:moveTo>
                <a:lnTo>
                  <a:pt x="535884" y="93291"/>
                </a:lnTo>
                <a:lnTo>
                  <a:pt x="562368" y="130648"/>
                </a:lnTo>
                <a:lnTo>
                  <a:pt x="583264" y="130648"/>
                </a:lnTo>
                <a:lnTo>
                  <a:pt x="555169" y="93291"/>
                </a:lnTo>
                <a:close/>
              </a:path>
              <a:path w="1028700" h="133350">
                <a:moveTo>
                  <a:pt x="657290" y="47253"/>
                </a:moveTo>
                <a:lnTo>
                  <a:pt x="631014" y="47253"/>
                </a:lnTo>
                <a:lnTo>
                  <a:pt x="638103" y="50296"/>
                </a:lnTo>
                <a:lnTo>
                  <a:pt x="643778" y="56177"/>
                </a:lnTo>
                <a:lnTo>
                  <a:pt x="652299" y="83353"/>
                </a:lnTo>
                <a:lnTo>
                  <a:pt x="651857" y="90596"/>
                </a:lnTo>
                <a:lnTo>
                  <a:pt x="631166" y="119493"/>
                </a:lnTo>
                <a:lnTo>
                  <a:pt x="658455" y="119493"/>
                </a:lnTo>
                <a:lnTo>
                  <a:pt x="670094" y="83353"/>
                </a:lnTo>
                <a:lnTo>
                  <a:pt x="670042" y="80514"/>
                </a:lnTo>
                <a:lnTo>
                  <a:pt x="669318" y="71286"/>
                </a:lnTo>
                <a:lnTo>
                  <a:pt x="666810" y="61856"/>
                </a:lnTo>
                <a:lnTo>
                  <a:pt x="662631" y="53642"/>
                </a:lnTo>
                <a:lnTo>
                  <a:pt x="657290" y="47253"/>
                </a:lnTo>
                <a:close/>
              </a:path>
              <a:path w="1028700" h="133350">
                <a:moveTo>
                  <a:pt x="580720" y="36099"/>
                </a:moveTo>
                <a:lnTo>
                  <a:pt x="560085" y="36099"/>
                </a:lnTo>
                <a:lnTo>
                  <a:pt x="543016" y="58408"/>
                </a:lnTo>
                <a:lnTo>
                  <a:pt x="540624" y="61450"/>
                </a:lnTo>
                <a:lnTo>
                  <a:pt x="538080" y="64898"/>
                </a:lnTo>
                <a:lnTo>
                  <a:pt x="535362" y="68954"/>
                </a:lnTo>
                <a:lnTo>
                  <a:pt x="554711" y="68954"/>
                </a:lnTo>
                <a:lnTo>
                  <a:pt x="580720" y="36099"/>
                </a:lnTo>
                <a:close/>
              </a:path>
              <a:path w="1028700" h="133350">
                <a:moveTo>
                  <a:pt x="710924" y="36099"/>
                </a:moveTo>
                <a:lnTo>
                  <a:pt x="695638" y="36099"/>
                </a:lnTo>
                <a:lnTo>
                  <a:pt x="695638" y="130648"/>
                </a:lnTo>
                <a:lnTo>
                  <a:pt x="712707" y="130648"/>
                </a:lnTo>
                <a:lnTo>
                  <a:pt x="712707" y="78891"/>
                </a:lnTo>
                <a:lnTo>
                  <a:pt x="713209" y="70519"/>
                </a:lnTo>
                <a:lnTo>
                  <a:pt x="727827" y="49282"/>
                </a:lnTo>
                <a:lnTo>
                  <a:pt x="710924" y="49282"/>
                </a:lnTo>
                <a:lnTo>
                  <a:pt x="710924" y="36099"/>
                </a:lnTo>
                <a:close/>
              </a:path>
              <a:path w="1028700" h="133350">
                <a:moveTo>
                  <a:pt x="773775" y="47659"/>
                </a:moveTo>
                <a:lnTo>
                  <a:pt x="744323" y="47659"/>
                </a:lnTo>
                <a:lnTo>
                  <a:pt x="748302" y="48673"/>
                </a:lnTo>
                <a:lnTo>
                  <a:pt x="755108" y="52729"/>
                </a:lnTo>
                <a:lnTo>
                  <a:pt x="757478" y="55163"/>
                </a:lnTo>
                <a:lnTo>
                  <a:pt x="760196" y="61653"/>
                </a:lnTo>
                <a:lnTo>
                  <a:pt x="760870" y="66520"/>
                </a:lnTo>
                <a:lnTo>
                  <a:pt x="760870" y="130648"/>
                </a:lnTo>
                <a:lnTo>
                  <a:pt x="777939" y="130648"/>
                </a:lnTo>
                <a:lnTo>
                  <a:pt x="777879" y="63630"/>
                </a:lnTo>
                <a:lnTo>
                  <a:pt x="774373" y="48470"/>
                </a:lnTo>
                <a:lnTo>
                  <a:pt x="773775" y="47659"/>
                </a:lnTo>
                <a:close/>
              </a:path>
              <a:path w="1028700" h="133350">
                <a:moveTo>
                  <a:pt x="749411" y="33868"/>
                </a:moveTo>
                <a:lnTo>
                  <a:pt x="743301" y="33868"/>
                </a:lnTo>
                <a:lnTo>
                  <a:pt x="733340" y="34851"/>
                </a:lnTo>
                <a:lnTo>
                  <a:pt x="724625" y="37772"/>
                </a:lnTo>
                <a:lnTo>
                  <a:pt x="717154" y="42595"/>
                </a:lnTo>
                <a:lnTo>
                  <a:pt x="710924" y="49282"/>
                </a:lnTo>
                <a:lnTo>
                  <a:pt x="727827" y="49282"/>
                </a:lnTo>
                <a:lnTo>
                  <a:pt x="732429" y="47659"/>
                </a:lnTo>
                <a:lnTo>
                  <a:pt x="773775" y="47659"/>
                </a:lnTo>
                <a:lnTo>
                  <a:pt x="771829" y="45023"/>
                </a:lnTo>
                <a:lnTo>
                  <a:pt x="769285" y="41778"/>
                </a:lnTo>
                <a:lnTo>
                  <a:pt x="765415" y="39141"/>
                </a:lnTo>
                <a:lnTo>
                  <a:pt x="760239" y="37113"/>
                </a:lnTo>
                <a:lnTo>
                  <a:pt x="755064" y="34882"/>
                </a:lnTo>
                <a:lnTo>
                  <a:pt x="749411" y="33868"/>
                </a:lnTo>
                <a:close/>
              </a:path>
              <a:path w="1028700" h="133350">
                <a:moveTo>
                  <a:pt x="867134" y="0"/>
                </a:moveTo>
                <a:lnTo>
                  <a:pt x="848020" y="0"/>
                </a:lnTo>
                <a:lnTo>
                  <a:pt x="885225" y="130648"/>
                </a:lnTo>
                <a:lnTo>
                  <a:pt x="904338" y="130648"/>
                </a:lnTo>
                <a:lnTo>
                  <a:pt x="909764" y="112354"/>
                </a:lnTo>
                <a:lnTo>
                  <a:pt x="894401" y="112354"/>
                </a:lnTo>
                <a:lnTo>
                  <a:pt x="893080" y="105696"/>
                </a:lnTo>
                <a:lnTo>
                  <a:pt x="891659" y="99038"/>
                </a:lnTo>
                <a:lnTo>
                  <a:pt x="890144" y="92411"/>
                </a:lnTo>
                <a:lnTo>
                  <a:pt x="888530" y="85787"/>
                </a:lnTo>
                <a:lnTo>
                  <a:pt x="867134" y="0"/>
                </a:lnTo>
                <a:close/>
              </a:path>
              <a:path w="1028700" h="133350">
                <a:moveTo>
                  <a:pt x="954528" y="15818"/>
                </a:moveTo>
                <a:lnTo>
                  <a:pt x="937976" y="15818"/>
                </a:lnTo>
                <a:lnTo>
                  <a:pt x="938476" y="17846"/>
                </a:lnTo>
                <a:lnTo>
                  <a:pt x="940020" y="22917"/>
                </a:lnTo>
                <a:lnTo>
                  <a:pt x="942564" y="31029"/>
                </a:lnTo>
                <a:lnTo>
                  <a:pt x="971853" y="130648"/>
                </a:lnTo>
                <a:lnTo>
                  <a:pt x="989944" y="130648"/>
                </a:lnTo>
                <a:lnTo>
                  <a:pt x="995297" y="112354"/>
                </a:lnTo>
                <a:lnTo>
                  <a:pt x="980790" y="112354"/>
                </a:lnTo>
                <a:lnTo>
                  <a:pt x="978760" y="101353"/>
                </a:lnTo>
                <a:lnTo>
                  <a:pt x="976256" y="89962"/>
                </a:lnTo>
                <a:lnTo>
                  <a:pt x="973280" y="78156"/>
                </a:lnTo>
                <a:lnTo>
                  <a:pt x="969831" y="65912"/>
                </a:lnTo>
                <a:lnTo>
                  <a:pt x="954528" y="15818"/>
                </a:lnTo>
                <a:close/>
              </a:path>
              <a:path w="1028700" h="133350">
                <a:moveTo>
                  <a:pt x="949696" y="0"/>
                </a:moveTo>
                <a:lnTo>
                  <a:pt x="927278" y="0"/>
                </a:lnTo>
                <a:lnTo>
                  <a:pt x="900098" y="90249"/>
                </a:lnTo>
                <a:lnTo>
                  <a:pt x="897802" y="99048"/>
                </a:lnTo>
                <a:lnTo>
                  <a:pt x="894401" y="112354"/>
                </a:lnTo>
                <a:lnTo>
                  <a:pt x="909764" y="112354"/>
                </a:lnTo>
                <a:lnTo>
                  <a:pt x="933888" y="31029"/>
                </a:lnTo>
                <a:lnTo>
                  <a:pt x="935258" y="26770"/>
                </a:lnTo>
                <a:lnTo>
                  <a:pt x="936606" y="21700"/>
                </a:lnTo>
                <a:lnTo>
                  <a:pt x="937976" y="15818"/>
                </a:lnTo>
                <a:lnTo>
                  <a:pt x="954528" y="15818"/>
                </a:lnTo>
                <a:lnTo>
                  <a:pt x="949696" y="0"/>
                </a:lnTo>
                <a:close/>
              </a:path>
              <a:path w="1028700" h="133350">
                <a:moveTo>
                  <a:pt x="1028171" y="0"/>
                </a:moveTo>
                <a:lnTo>
                  <a:pt x="1009579" y="0"/>
                </a:lnTo>
                <a:lnTo>
                  <a:pt x="985606" y="91646"/>
                </a:lnTo>
                <a:lnTo>
                  <a:pt x="983775" y="99048"/>
                </a:lnTo>
                <a:lnTo>
                  <a:pt x="982173" y="105938"/>
                </a:lnTo>
                <a:lnTo>
                  <a:pt x="980790" y="112354"/>
                </a:lnTo>
                <a:lnTo>
                  <a:pt x="995297" y="112354"/>
                </a:lnTo>
                <a:lnTo>
                  <a:pt x="1028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660791" y="3559363"/>
          <a:ext cx="3763645" cy="2168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2814666" y="4642747"/>
            <a:ext cx="110842" cy="130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0589" y="4965108"/>
            <a:ext cx="1884848" cy="171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9761" y="5289599"/>
            <a:ext cx="1863456" cy="3538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3737" y="5291262"/>
            <a:ext cx="361315" cy="157480"/>
          </a:xfrm>
          <a:custGeom>
            <a:avLst/>
            <a:gdLst/>
            <a:ahLst/>
            <a:cxnLst/>
            <a:rect l="l" t="t" r="r" b="b"/>
            <a:pathLst>
              <a:path w="361314" h="157479">
                <a:moveTo>
                  <a:pt x="20656" y="112882"/>
                </a:moveTo>
                <a:lnTo>
                  <a:pt x="869" y="112882"/>
                </a:lnTo>
                <a:lnTo>
                  <a:pt x="869" y="131175"/>
                </a:lnTo>
                <a:lnTo>
                  <a:pt x="10872" y="131175"/>
                </a:lnTo>
                <a:lnTo>
                  <a:pt x="10654" y="136570"/>
                </a:lnTo>
                <a:lnTo>
                  <a:pt x="9567" y="140727"/>
                </a:lnTo>
                <a:lnTo>
                  <a:pt x="6088" y="146588"/>
                </a:lnTo>
                <a:lnTo>
                  <a:pt x="3479" y="148779"/>
                </a:lnTo>
                <a:lnTo>
                  <a:pt x="0" y="150198"/>
                </a:lnTo>
                <a:lnTo>
                  <a:pt x="4783" y="157094"/>
                </a:lnTo>
                <a:lnTo>
                  <a:pt x="10219" y="154863"/>
                </a:lnTo>
                <a:lnTo>
                  <a:pt x="14133" y="151658"/>
                </a:lnTo>
                <a:lnTo>
                  <a:pt x="19352" y="143262"/>
                </a:lnTo>
                <a:lnTo>
                  <a:pt x="20656" y="137827"/>
                </a:lnTo>
                <a:lnTo>
                  <a:pt x="20656" y="112882"/>
                </a:lnTo>
                <a:close/>
              </a:path>
              <a:path w="361314" h="157479">
                <a:moveTo>
                  <a:pt x="93717" y="0"/>
                </a:moveTo>
                <a:lnTo>
                  <a:pt x="86324" y="0"/>
                </a:lnTo>
                <a:lnTo>
                  <a:pt x="78985" y="475"/>
                </a:lnTo>
                <a:lnTo>
                  <a:pt x="45880" y="29346"/>
                </a:lnTo>
                <a:lnTo>
                  <a:pt x="40661" y="66784"/>
                </a:lnTo>
                <a:lnTo>
                  <a:pt x="41521" y="83902"/>
                </a:lnTo>
                <a:lnTo>
                  <a:pt x="54577" y="119777"/>
                </a:lnTo>
                <a:lnTo>
                  <a:pt x="86324" y="133325"/>
                </a:lnTo>
                <a:lnTo>
                  <a:pt x="93788" y="132842"/>
                </a:lnTo>
                <a:lnTo>
                  <a:pt x="117600" y="120244"/>
                </a:lnTo>
                <a:lnTo>
                  <a:pt x="78496" y="120244"/>
                </a:lnTo>
                <a:lnTo>
                  <a:pt x="71973" y="116674"/>
                </a:lnTo>
                <a:lnTo>
                  <a:pt x="58274" y="66784"/>
                </a:lnTo>
                <a:lnTo>
                  <a:pt x="58841" y="51893"/>
                </a:lnTo>
                <a:lnTo>
                  <a:pt x="78278" y="13304"/>
                </a:lnTo>
                <a:lnTo>
                  <a:pt x="118015" y="13304"/>
                </a:lnTo>
                <a:lnTo>
                  <a:pt x="116548" y="11194"/>
                </a:lnTo>
                <a:lnTo>
                  <a:pt x="111764" y="7118"/>
                </a:lnTo>
                <a:lnTo>
                  <a:pt x="100457" y="1419"/>
                </a:lnTo>
                <a:lnTo>
                  <a:pt x="93717" y="0"/>
                </a:lnTo>
                <a:close/>
              </a:path>
              <a:path w="361314" h="157479">
                <a:moveTo>
                  <a:pt x="118015" y="13304"/>
                </a:moveTo>
                <a:lnTo>
                  <a:pt x="94152" y="13304"/>
                </a:lnTo>
                <a:lnTo>
                  <a:pt x="100898" y="16840"/>
                </a:lnTo>
                <a:lnTo>
                  <a:pt x="106328" y="23870"/>
                </a:lnTo>
                <a:lnTo>
                  <a:pt x="109879" y="30521"/>
                </a:lnTo>
                <a:lnTo>
                  <a:pt x="112389" y="39889"/>
                </a:lnTo>
                <a:lnTo>
                  <a:pt x="113881" y="51976"/>
                </a:lnTo>
                <a:lnTo>
                  <a:pt x="114374" y="66784"/>
                </a:lnTo>
                <a:lnTo>
                  <a:pt x="113881" y="81481"/>
                </a:lnTo>
                <a:lnTo>
                  <a:pt x="94369" y="120244"/>
                </a:lnTo>
                <a:lnTo>
                  <a:pt x="117600" y="120244"/>
                </a:lnTo>
                <a:lnTo>
                  <a:pt x="131664" y="77739"/>
                </a:lnTo>
                <a:lnTo>
                  <a:pt x="131986" y="66784"/>
                </a:lnTo>
                <a:lnTo>
                  <a:pt x="131786" y="57540"/>
                </a:lnTo>
                <a:lnTo>
                  <a:pt x="123941" y="21822"/>
                </a:lnTo>
                <a:lnTo>
                  <a:pt x="118015" y="13304"/>
                </a:lnTo>
                <a:close/>
              </a:path>
              <a:path w="361314" h="157479">
                <a:moveTo>
                  <a:pt x="207873" y="0"/>
                </a:moveTo>
                <a:lnTo>
                  <a:pt x="200480" y="0"/>
                </a:lnTo>
                <a:lnTo>
                  <a:pt x="193142" y="475"/>
                </a:lnTo>
                <a:lnTo>
                  <a:pt x="160036" y="29346"/>
                </a:lnTo>
                <a:lnTo>
                  <a:pt x="154818" y="66784"/>
                </a:lnTo>
                <a:lnTo>
                  <a:pt x="155677" y="83902"/>
                </a:lnTo>
                <a:lnTo>
                  <a:pt x="168734" y="119777"/>
                </a:lnTo>
                <a:lnTo>
                  <a:pt x="200480" y="133325"/>
                </a:lnTo>
                <a:lnTo>
                  <a:pt x="207945" y="132842"/>
                </a:lnTo>
                <a:lnTo>
                  <a:pt x="231756" y="120244"/>
                </a:lnTo>
                <a:lnTo>
                  <a:pt x="192652" y="120244"/>
                </a:lnTo>
                <a:lnTo>
                  <a:pt x="186129" y="116674"/>
                </a:lnTo>
                <a:lnTo>
                  <a:pt x="172430" y="66784"/>
                </a:lnTo>
                <a:lnTo>
                  <a:pt x="172998" y="51893"/>
                </a:lnTo>
                <a:lnTo>
                  <a:pt x="192435" y="13304"/>
                </a:lnTo>
                <a:lnTo>
                  <a:pt x="232172" y="13304"/>
                </a:lnTo>
                <a:lnTo>
                  <a:pt x="230705" y="11194"/>
                </a:lnTo>
                <a:lnTo>
                  <a:pt x="225921" y="7118"/>
                </a:lnTo>
                <a:lnTo>
                  <a:pt x="214614" y="1419"/>
                </a:lnTo>
                <a:lnTo>
                  <a:pt x="207873" y="0"/>
                </a:lnTo>
                <a:close/>
              </a:path>
              <a:path w="361314" h="157479">
                <a:moveTo>
                  <a:pt x="232172" y="13304"/>
                </a:moveTo>
                <a:lnTo>
                  <a:pt x="208308" y="13304"/>
                </a:lnTo>
                <a:lnTo>
                  <a:pt x="215055" y="16840"/>
                </a:lnTo>
                <a:lnTo>
                  <a:pt x="220485" y="23870"/>
                </a:lnTo>
                <a:lnTo>
                  <a:pt x="224035" y="30521"/>
                </a:lnTo>
                <a:lnTo>
                  <a:pt x="226546" y="39889"/>
                </a:lnTo>
                <a:lnTo>
                  <a:pt x="228038" y="51976"/>
                </a:lnTo>
                <a:lnTo>
                  <a:pt x="228530" y="66784"/>
                </a:lnTo>
                <a:lnTo>
                  <a:pt x="228038" y="81481"/>
                </a:lnTo>
                <a:lnTo>
                  <a:pt x="208526" y="120244"/>
                </a:lnTo>
                <a:lnTo>
                  <a:pt x="231756" y="120244"/>
                </a:lnTo>
                <a:lnTo>
                  <a:pt x="245820" y="77739"/>
                </a:lnTo>
                <a:lnTo>
                  <a:pt x="246143" y="66784"/>
                </a:lnTo>
                <a:lnTo>
                  <a:pt x="245943" y="57540"/>
                </a:lnTo>
                <a:lnTo>
                  <a:pt x="238098" y="21822"/>
                </a:lnTo>
                <a:lnTo>
                  <a:pt x="232172" y="13304"/>
                </a:lnTo>
                <a:close/>
              </a:path>
              <a:path w="361314" h="157479">
                <a:moveTo>
                  <a:pt x="286370" y="94589"/>
                </a:moveTo>
                <a:lnTo>
                  <a:pt x="268974" y="96718"/>
                </a:lnTo>
                <a:lnTo>
                  <a:pt x="270571" y="104433"/>
                </a:lnTo>
                <a:lnTo>
                  <a:pt x="273432" y="111424"/>
                </a:lnTo>
                <a:lnTo>
                  <a:pt x="313550" y="133568"/>
                </a:lnTo>
                <a:lnTo>
                  <a:pt x="323375" y="132823"/>
                </a:lnTo>
                <a:lnTo>
                  <a:pt x="332304" y="130592"/>
                </a:lnTo>
                <a:lnTo>
                  <a:pt x="340336" y="126877"/>
                </a:lnTo>
                <a:lnTo>
                  <a:pt x="347471" y="121684"/>
                </a:lnTo>
                <a:lnTo>
                  <a:pt x="348809" y="120244"/>
                </a:lnTo>
                <a:lnTo>
                  <a:pt x="306809" y="120244"/>
                </a:lnTo>
                <a:lnTo>
                  <a:pt x="301156" y="118236"/>
                </a:lnTo>
                <a:lnTo>
                  <a:pt x="291588" y="110144"/>
                </a:lnTo>
                <a:lnTo>
                  <a:pt x="288327" y="103614"/>
                </a:lnTo>
                <a:lnTo>
                  <a:pt x="286370" y="94589"/>
                </a:lnTo>
                <a:close/>
              </a:path>
              <a:path w="361314" h="157479">
                <a:moveTo>
                  <a:pt x="350595" y="67494"/>
                </a:moveTo>
                <a:lnTo>
                  <a:pt x="323117" y="67494"/>
                </a:lnTo>
                <a:lnTo>
                  <a:pt x="329640" y="69907"/>
                </a:lnTo>
                <a:lnTo>
                  <a:pt x="340078" y="79561"/>
                </a:lnTo>
                <a:lnTo>
                  <a:pt x="342687" y="85625"/>
                </a:lnTo>
                <a:lnTo>
                  <a:pt x="342585" y="100907"/>
                </a:lnTo>
                <a:lnTo>
                  <a:pt x="339860" y="107183"/>
                </a:lnTo>
                <a:lnTo>
                  <a:pt x="328553" y="117627"/>
                </a:lnTo>
                <a:lnTo>
                  <a:pt x="321813" y="120244"/>
                </a:lnTo>
                <a:lnTo>
                  <a:pt x="348809" y="120244"/>
                </a:lnTo>
                <a:lnTo>
                  <a:pt x="353304" y="115410"/>
                </a:lnTo>
                <a:lnTo>
                  <a:pt x="357446" y="108483"/>
                </a:lnTo>
                <a:lnTo>
                  <a:pt x="359916" y="100907"/>
                </a:lnTo>
                <a:lnTo>
                  <a:pt x="360735" y="92682"/>
                </a:lnTo>
                <a:lnTo>
                  <a:pt x="360735" y="84124"/>
                </a:lnTo>
                <a:lnTo>
                  <a:pt x="358560" y="77026"/>
                </a:lnTo>
                <a:lnTo>
                  <a:pt x="353776" y="71408"/>
                </a:lnTo>
                <a:lnTo>
                  <a:pt x="350595" y="67494"/>
                </a:lnTo>
                <a:close/>
              </a:path>
              <a:path w="361314" h="157479">
                <a:moveTo>
                  <a:pt x="304852" y="55122"/>
                </a:moveTo>
                <a:lnTo>
                  <a:pt x="302895" y="69380"/>
                </a:lnTo>
                <a:lnTo>
                  <a:pt x="307896" y="68122"/>
                </a:lnTo>
                <a:lnTo>
                  <a:pt x="312028" y="67494"/>
                </a:lnTo>
                <a:lnTo>
                  <a:pt x="350595" y="67494"/>
                </a:lnTo>
                <a:lnTo>
                  <a:pt x="349210" y="65790"/>
                </a:lnTo>
                <a:lnTo>
                  <a:pt x="342904" y="62099"/>
                </a:lnTo>
                <a:lnTo>
                  <a:pt x="334859" y="60355"/>
                </a:lnTo>
                <a:lnTo>
                  <a:pt x="341165" y="57657"/>
                </a:lnTo>
                <a:lnTo>
                  <a:pt x="344016" y="55366"/>
                </a:lnTo>
                <a:lnTo>
                  <a:pt x="307027" y="55366"/>
                </a:lnTo>
                <a:lnTo>
                  <a:pt x="306157" y="55285"/>
                </a:lnTo>
                <a:lnTo>
                  <a:pt x="304852" y="55122"/>
                </a:lnTo>
                <a:close/>
              </a:path>
              <a:path w="361314" h="157479">
                <a:moveTo>
                  <a:pt x="346080" y="13060"/>
                </a:moveTo>
                <a:lnTo>
                  <a:pt x="320073" y="13060"/>
                </a:lnTo>
                <a:lnTo>
                  <a:pt x="325727" y="15007"/>
                </a:lnTo>
                <a:lnTo>
                  <a:pt x="329858" y="18881"/>
                </a:lnTo>
                <a:lnTo>
                  <a:pt x="334207" y="22775"/>
                </a:lnTo>
                <a:lnTo>
                  <a:pt x="336381" y="27642"/>
                </a:lnTo>
                <a:lnTo>
                  <a:pt x="336381" y="40946"/>
                </a:lnTo>
                <a:lnTo>
                  <a:pt x="333337" y="46463"/>
                </a:lnTo>
                <a:lnTo>
                  <a:pt x="321595" y="53581"/>
                </a:lnTo>
                <a:lnTo>
                  <a:pt x="315072" y="55366"/>
                </a:lnTo>
                <a:lnTo>
                  <a:pt x="344016" y="55366"/>
                </a:lnTo>
                <a:lnTo>
                  <a:pt x="345731" y="53987"/>
                </a:lnTo>
                <a:lnTo>
                  <a:pt x="352254" y="44637"/>
                </a:lnTo>
                <a:lnTo>
                  <a:pt x="353776" y="39527"/>
                </a:lnTo>
                <a:lnTo>
                  <a:pt x="353694" y="27642"/>
                </a:lnTo>
                <a:lnTo>
                  <a:pt x="352254" y="22329"/>
                </a:lnTo>
                <a:lnTo>
                  <a:pt x="346080" y="13060"/>
                </a:lnTo>
                <a:close/>
              </a:path>
              <a:path w="361314" h="157479">
                <a:moveTo>
                  <a:pt x="320508" y="0"/>
                </a:moveTo>
                <a:lnTo>
                  <a:pt x="312897" y="0"/>
                </a:lnTo>
                <a:lnTo>
                  <a:pt x="304910" y="555"/>
                </a:lnTo>
                <a:lnTo>
                  <a:pt x="272834" y="26217"/>
                </a:lnTo>
                <a:lnTo>
                  <a:pt x="270714" y="33747"/>
                </a:lnTo>
                <a:lnTo>
                  <a:pt x="288109" y="36586"/>
                </a:lnTo>
                <a:lnTo>
                  <a:pt x="289414" y="28818"/>
                </a:lnTo>
                <a:lnTo>
                  <a:pt x="292241" y="22957"/>
                </a:lnTo>
                <a:lnTo>
                  <a:pt x="296589" y="19002"/>
                </a:lnTo>
                <a:lnTo>
                  <a:pt x="301156" y="15048"/>
                </a:lnTo>
                <a:lnTo>
                  <a:pt x="306809" y="13060"/>
                </a:lnTo>
                <a:lnTo>
                  <a:pt x="346080" y="13060"/>
                </a:lnTo>
                <a:lnTo>
                  <a:pt x="345296" y="11884"/>
                </a:lnTo>
                <a:lnTo>
                  <a:pt x="340513" y="7706"/>
                </a:lnTo>
                <a:lnTo>
                  <a:pt x="327466" y="1541"/>
                </a:lnTo>
                <a:lnTo>
                  <a:pt x="3205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3607" y="5289356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29" h="66675">
                <a:moveTo>
                  <a:pt x="56444" y="9024"/>
                </a:moveTo>
                <a:lnTo>
                  <a:pt x="36530" y="9024"/>
                </a:lnTo>
                <a:lnTo>
                  <a:pt x="40878" y="10221"/>
                </a:lnTo>
                <a:lnTo>
                  <a:pt x="43923" y="12594"/>
                </a:lnTo>
                <a:lnTo>
                  <a:pt x="46097" y="14338"/>
                </a:lnTo>
                <a:lnTo>
                  <a:pt x="47184" y="17421"/>
                </a:lnTo>
                <a:lnTo>
                  <a:pt x="47184" y="22187"/>
                </a:lnTo>
                <a:lnTo>
                  <a:pt x="46967" y="23059"/>
                </a:lnTo>
                <a:lnTo>
                  <a:pt x="46967" y="24478"/>
                </a:lnTo>
                <a:lnTo>
                  <a:pt x="42618" y="25898"/>
                </a:lnTo>
                <a:lnTo>
                  <a:pt x="35877" y="27176"/>
                </a:lnTo>
                <a:lnTo>
                  <a:pt x="26527" y="28271"/>
                </a:lnTo>
                <a:lnTo>
                  <a:pt x="21961" y="28758"/>
                </a:lnTo>
                <a:lnTo>
                  <a:pt x="18482" y="29305"/>
                </a:lnTo>
                <a:lnTo>
                  <a:pt x="16308" y="29934"/>
                </a:lnTo>
                <a:lnTo>
                  <a:pt x="13263" y="30725"/>
                </a:lnTo>
                <a:lnTo>
                  <a:pt x="10437" y="31881"/>
                </a:lnTo>
                <a:lnTo>
                  <a:pt x="5653" y="34903"/>
                </a:lnTo>
                <a:lnTo>
                  <a:pt x="3696" y="36910"/>
                </a:lnTo>
                <a:lnTo>
                  <a:pt x="652" y="41981"/>
                </a:lnTo>
                <a:lnTo>
                  <a:pt x="0" y="44840"/>
                </a:lnTo>
                <a:lnTo>
                  <a:pt x="0" y="53236"/>
                </a:lnTo>
                <a:lnTo>
                  <a:pt x="1956" y="57556"/>
                </a:lnTo>
                <a:lnTo>
                  <a:pt x="6088" y="60963"/>
                </a:lnTo>
                <a:lnTo>
                  <a:pt x="10002" y="64370"/>
                </a:lnTo>
                <a:lnTo>
                  <a:pt x="15655" y="66074"/>
                </a:lnTo>
                <a:lnTo>
                  <a:pt x="27615" y="66074"/>
                </a:lnTo>
                <a:lnTo>
                  <a:pt x="31746" y="65344"/>
                </a:lnTo>
                <a:lnTo>
                  <a:pt x="39574" y="62505"/>
                </a:lnTo>
                <a:lnTo>
                  <a:pt x="43705" y="60132"/>
                </a:lnTo>
                <a:lnTo>
                  <a:pt x="46678" y="57739"/>
                </a:lnTo>
                <a:lnTo>
                  <a:pt x="21309" y="57739"/>
                </a:lnTo>
                <a:lnTo>
                  <a:pt x="18047" y="56806"/>
                </a:lnTo>
                <a:lnTo>
                  <a:pt x="15655" y="54899"/>
                </a:lnTo>
                <a:lnTo>
                  <a:pt x="13481" y="52993"/>
                </a:lnTo>
                <a:lnTo>
                  <a:pt x="12221" y="50701"/>
                </a:lnTo>
                <a:lnTo>
                  <a:pt x="12176" y="45874"/>
                </a:lnTo>
                <a:lnTo>
                  <a:pt x="12829" y="44171"/>
                </a:lnTo>
                <a:lnTo>
                  <a:pt x="36530" y="35957"/>
                </a:lnTo>
                <a:lnTo>
                  <a:pt x="42835" y="34619"/>
                </a:lnTo>
                <a:lnTo>
                  <a:pt x="46967" y="33037"/>
                </a:lnTo>
                <a:lnTo>
                  <a:pt x="58709" y="33037"/>
                </a:lnTo>
                <a:lnTo>
                  <a:pt x="58589" y="17421"/>
                </a:lnTo>
                <a:lnTo>
                  <a:pt x="58491" y="15920"/>
                </a:lnTo>
                <a:lnTo>
                  <a:pt x="57404" y="11174"/>
                </a:lnTo>
                <a:lnTo>
                  <a:pt x="56444" y="9024"/>
                </a:lnTo>
                <a:close/>
              </a:path>
              <a:path w="62229" h="66675">
                <a:moveTo>
                  <a:pt x="59323" y="56806"/>
                </a:moveTo>
                <a:lnTo>
                  <a:pt x="47837" y="56806"/>
                </a:lnTo>
                <a:lnTo>
                  <a:pt x="48260" y="59726"/>
                </a:lnTo>
                <a:lnTo>
                  <a:pt x="48883" y="62261"/>
                </a:lnTo>
                <a:lnTo>
                  <a:pt x="48972" y="62505"/>
                </a:lnTo>
                <a:lnTo>
                  <a:pt x="50228" y="64634"/>
                </a:lnTo>
                <a:lnTo>
                  <a:pt x="62188" y="64634"/>
                </a:lnTo>
                <a:lnTo>
                  <a:pt x="60883" y="62261"/>
                </a:lnTo>
                <a:lnTo>
                  <a:pt x="59796" y="59726"/>
                </a:lnTo>
                <a:lnTo>
                  <a:pt x="59323" y="56806"/>
                </a:lnTo>
                <a:close/>
              </a:path>
              <a:path w="62229" h="66675">
                <a:moveTo>
                  <a:pt x="58709" y="33037"/>
                </a:moveTo>
                <a:lnTo>
                  <a:pt x="46967" y="33037"/>
                </a:lnTo>
                <a:lnTo>
                  <a:pt x="46896" y="41981"/>
                </a:lnTo>
                <a:lnTo>
                  <a:pt x="46314" y="45144"/>
                </a:lnTo>
                <a:lnTo>
                  <a:pt x="45010" y="47537"/>
                </a:lnTo>
                <a:lnTo>
                  <a:pt x="43488" y="50701"/>
                </a:lnTo>
                <a:lnTo>
                  <a:pt x="41096" y="53196"/>
                </a:lnTo>
                <a:lnTo>
                  <a:pt x="34138" y="56846"/>
                </a:lnTo>
                <a:lnTo>
                  <a:pt x="30224" y="57739"/>
                </a:lnTo>
                <a:lnTo>
                  <a:pt x="46678" y="57739"/>
                </a:lnTo>
                <a:lnTo>
                  <a:pt x="47837" y="56806"/>
                </a:lnTo>
                <a:lnTo>
                  <a:pt x="59323" y="56806"/>
                </a:lnTo>
                <a:lnTo>
                  <a:pt x="58926" y="54352"/>
                </a:lnTo>
                <a:lnTo>
                  <a:pt x="58799" y="50701"/>
                </a:lnTo>
                <a:lnTo>
                  <a:pt x="58709" y="33037"/>
                </a:lnTo>
                <a:close/>
              </a:path>
              <a:path w="62229" h="66675">
                <a:moveTo>
                  <a:pt x="38052" y="0"/>
                </a:moveTo>
                <a:lnTo>
                  <a:pt x="26527" y="0"/>
                </a:lnTo>
                <a:lnTo>
                  <a:pt x="21526" y="750"/>
                </a:lnTo>
                <a:lnTo>
                  <a:pt x="17177" y="2251"/>
                </a:lnTo>
                <a:lnTo>
                  <a:pt x="12611" y="3751"/>
                </a:lnTo>
                <a:lnTo>
                  <a:pt x="9349" y="5901"/>
                </a:lnTo>
                <a:lnTo>
                  <a:pt x="4566" y="11438"/>
                </a:lnTo>
                <a:lnTo>
                  <a:pt x="2826" y="15048"/>
                </a:lnTo>
                <a:lnTo>
                  <a:pt x="1739" y="19489"/>
                </a:lnTo>
                <a:lnTo>
                  <a:pt x="13046" y="20909"/>
                </a:lnTo>
                <a:lnTo>
                  <a:pt x="14351" y="16467"/>
                </a:lnTo>
                <a:lnTo>
                  <a:pt x="16308" y="13385"/>
                </a:lnTo>
                <a:lnTo>
                  <a:pt x="18917" y="11641"/>
                </a:lnTo>
                <a:lnTo>
                  <a:pt x="21309" y="9896"/>
                </a:lnTo>
                <a:lnTo>
                  <a:pt x="25440" y="9024"/>
                </a:lnTo>
                <a:lnTo>
                  <a:pt x="56444" y="9024"/>
                </a:lnTo>
                <a:lnTo>
                  <a:pt x="56317" y="8740"/>
                </a:lnTo>
                <a:lnTo>
                  <a:pt x="52838" y="4786"/>
                </a:lnTo>
                <a:lnTo>
                  <a:pt x="50228" y="3163"/>
                </a:lnTo>
                <a:lnTo>
                  <a:pt x="42835" y="628"/>
                </a:lnTo>
                <a:lnTo>
                  <a:pt x="38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27894" y="4966771"/>
            <a:ext cx="360680" cy="157480"/>
          </a:xfrm>
          <a:custGeom>
            <a:avLst/>
            <a:gdLst/>
            <a:ahLst/>
            <a:cxnLst/>
            <a:rect l="l" t="t" r="r" b="b"/>
            <a:pathLst>
              <a:path w="360679" h="157479">
                <a:moveTo>
                  <a:pt x="20656" y="112882"/>
                </a:moveTo>
                <a:lnTo>
                  <a:pt x="869" y="112882"/>
                </a:lnTo>
                <a:lnTo>
                  <a:pt x="869" y="131175"/>
                </a:lnTo>
                <a:lnTo>
                  <a:pt x="10872" y="131175"/>
                </a:lnTo>
                <a:lnTo>
                  <a:pt x="10654" y="136570"/>
                </a:lnTo>
                <a:lnTo>
                  <a:pt x="9567" y="140727"/>
                </a:lnTo>
                <a:lnTo>
                  <a:pt x="6088" y="146588"/>
                </a:lnTo>
                <a:lnTo>
                  <a:pt x="3479" y="148779"/>
                </a:lnTo>
                <a:lnTo>
                  <a:pt x="0" y="150198"/>
                </a:lnTo>
                <a:lnTo>
                  <a:pt x="4783" y="157094"/>
                </a:lnTo>
                <a:lnTo>
                  <a:pt x="10219" y="154863"/>
                </a:lnTo>
                <a:lnTo>
                  <a:pt x="14133" y="151658"/>
                </a:lnTo>
                <a:lnTo>
                  <a:pt x="19352" y="143262"/>
                </a:lnTo>
                <a:lnTo>
                  <a:pt x="20656" y="137827"/>
                </a:lnTo>
                <a:lnTo>
                  <a:pt x="20656" y="112882"/>
                </a:lnTo>
                <a:close/>
              </a:path>
              <a:path w="360679" h="157479">
                <a:moveTo>
                  <a:pt x="93717" y="0"/>
                </a:moveTo>
                <a:lnTo>
                  <a:pt x="86324" y="0"/>
                </a:lnTo>
                <a:lnTo>
                  <a:pt x="78985" y="475"/>
                </a:lnTo>
                <a:lnTo>
                  <a:pt x="45880" y="29346"/>
                </a:lnTo>
                <a:lnTo>
                  <a:pt x="40661" y="66784"/>
                </a:lnTo>
                <a:lnTo>
                  <a:pt x="41521" y="83902"/>
                </a:lnTo>
                <a:lnTo>
                  <a:pt x="54577" y="119777"/>
                </a:lnTo>
                <a:lnTo>
                  <a:pt x="86324" y="133325"/>
                </a:lnTo>
                <a:lnTo>
                  <a:pt x="93788" y="132842"/>
                </a:lnTo>
                <a:lnTo>
                  <a:pt x="117600" y="120244"/>
                </a:lnTo>
                <a:lnTo>
                  <a:pt x="78496" y="120244"/>
                </a:lnTo>
                <a:lnTo>
                  <a:pt x="71973" y="116674"/>
                </a:lnTo>
                <a:lnTo>
                  <a:pt x="58274" y="66784"/>
                </a:lnTo>
                <a:lnTo>
                  <a:pt x="58841" y="51893"/>
                </a:lnTo>
                <a:lnTo>
                  <a:pt x="78278" y="13304"/>
                </a:lnTo>
                <a:lnTo>
                  <a:pt x="118015" y="13304"/>
                </a:lnTo>
                <a:lnTo>
                  <a:pt x="116548" y="11194"/>
                </a:lnTo>
                <a:lnTo>
                  <a:pt x="111764" y="7118"/>
                </a:lnTo>
                <a:lnTo>
                  <a:pt x="100457" y="1419"/>
                </a:lnTo>
                <a:lnTo>
                  <a:pt x="93717" y="0"/>
                </a:lnTo>
                <a:close/>
              </a:path>
              <a:path w="360679" h="157479">
                <a:moveTo>
                  <a:pt x="118015" y="13304"/>
                </a:moveTo>
                <a:lnTo>
                  <a:pt x="94152" y="13304"/>
                </a:lnTo>
                <a:lnTo>
                  <a:pt x="100898" y="16840"/>
                </a:lnTo>
                <a:lnTo>
                  <a:pt x="106328" y="23870"/>
                </a:lnTo>
                <a:lnTo>
                  <a:pt x="109879" y="30521"/>
                </a:lnTo>
                <a:lnTo>
                  <a:pt x="112389" y="39889"/>
                </a:lnTo>
                <a:lnTo>
                  <a:pt x="113881" y="51976"/>
                </a:lnTo>
                <a:lnTo>
                  <a:pt x="114374" y="66784"/>
                </a:lnTo>
                <a:lnTo>
                  <a:pt x="113881" y="81481"/>
                </a:lnTo>
                <a:lnTo>
                  <a:pt x="94369" y="120244"/>
                </a:lnTo>
                <a:lnTo>
                  <a:pt x="117600" y="120244"/>
                </a:lnTo>
                <a:lnTo>
                  <a:pt x="131664" y="77739"/>
                </a:lnTo>
                <a:lnTo>
                  <a:pt x="131986" y="66784"/>
                </a:lnTo>
                <a:lnTo>
                  <a:pt x="131786" y="57540"/>
                </a:lnTo>
                <a:lnTo>
                  <a:pt x="123941" y="21822"/>
                </a:lnTo>
                <a:lnTo>
                  <a:pt x="118015" y="13304"/>
                </a:lnTo>
                <a:close/>
              </a:path>
              <a:path w="360679" h="157479">
                <a:moveTo>
                  <a:pt x="207873" y="0"/>
                </a:moveTo>
                <a:lnTo>
                  <a:pt x="200480" y="0"/>
                </a:lnTo>
                <a:lnTo>
                  <a:pt x="193142" y="475"/>
                </a:lnTo>
                <a:lnTo>
                  <a:pt x="160036" y="29346"/>
                </a:lnTo>
                <a:lnTo>
                  <a:pt x="154818" y="66784"/>
                </a:lnTo>
                <a:lnTo>
                  <a:pt x="155677" y="83902"/>
                </a:lnTo>
                <a:lnTo>
                  <a:pt x="168734" y="119777"/>
                </a:lnTo>
                <a:lnTo>
                  <a:pt x="200480" y="133325"/>
                </a:lnTo>
                <a:lnTo>
                  <a:pt x="207945" y="132842"/>
                </a:lnTo>
                <a:lnTo>
                  <a:pt x="231756" y="120244"/>
                </a:lnTo>
                <a:lnTo>
                  <a:pt x="192652" y="120244"/>
                </a:lnTo>
                <a:lnTo>
                  <a:pt x="186129" y="116674"/>
                </a:lnTo>
                <a:lnTo>
                  <a:pt x="172430" y="66784"/>
                </a:lnTo>
                <a:lnTo>
                  <a:pt x="172998" y="51893"/>
                </a:lnTo>
                <a:lnTo>
                  <a:pt x="192435" y="13304"/>
                </a:lnTo>
                <a:lnTo>
                  <a:pt x="232172" y="13304"/>
                </a:lnTo>
                <a:lnTo>
                  <a:pt x="230705" y="11194"/>
                </a:lnTo>
                <a:lnTo>
                  <a:pt x="225921" y="7118"/>
                </a:lnTo>
                <a:lnTo>
                  <a:pt x="214614" y="1419"/>
                </a:lnTo>
                <a:lnTo>
                  <a:pt x="207873" y="0"/>
                </a:lnTo>
                <a:close/>
              </a:path>
              <a:path w="360679" h="157479">
                <a:moveTo>
                  <a:pt x="232172" y="13304"/>
                </a:moveTo>
                <a:lnTo>
                  <a:pt x="208308" y="13304"/>
                </a:lnTo>
                <a:lnTo>
                  <a:pt x="215055" y="16840"/>
                </a:lnTo>
                <a:lnTo>
                  <a:pt x="220485" y="23870"/>
                </a:lnTo>
                <a:lnTo>
                  <a:pt x="224035" y="30521"/>
                </a:lnTo>
                <a:lnTo>
                  <a:pt x="226546" y="39889"/>
                </a:lnTo>
                <a:lnTo>
                  <a:pt x="228038" y="51976"/>
                </a:lnTo>
                <a:lnTo>
                  <a:pt x="228530" y="66784"/>
                </a:lnTo>
                <a:lnTo>
                  <a:pt x="228038" y="81481"/>
                </a:lnTo>
                <a:lnTo>
                  <a:pt x="208526" y="120244"/>
                </a:lnTo>
                <a:lnTo>
                  <a:pt x="231756" y="120244"/>
                </a:lnTo>
                <a:lnTo>
                  <a:pt x="245820" y="77739"/>
                </a:lnTo>
                <a:lnTo>
                  <a:pt x="246143" y="66784"/>
                </a:lnTo>
                <a:lnTo>
                  <a:pt x="245943" y="57540"/>
                </a:lnTo>
                <a:lnTo>
                  <a:pt x="238098" y="21822"/>
                </a:lnTo>
                <a:lnTo>
                  <a:pt x="232172" y="13304"/>
                </a:lnTo>
                <a:close/>
              </a:path>
              <a:path w="360679" h="157479">
                <a:moveTo>
                  <a:pt x="341382" y="99801"/>
                </a:moveTo>
                <a:lnTo>
                  <a:pt x="323987" y="99801"/>
                </a:lnTo>
                <a:lnTo>
                  <a:pt x="323987" y="131175"/>
                </a:lnTo>
                <a:lnTo>
                  <a:pt x="341382" y="131175"/>
                </a:lnTo>
                <a:lnTo>
                  <a:pt x="341382" y="99801"/>
                </a:lnTo>
                <a:close/>
              </a:path>
              <a:path w="360679" h="157479">
                <a:moveTo>
                  <a:pt x="341382" y="466"/>
                </a:moveTo>
                <a:lnTo>
                  <a:pt x="327466" y="466"/>
                </a:lnTo>
                <a:lnTo>
                  <a:pt x="263321" y="85077"/>
                </a:lnTo>
                <a:lnTo>
                  <a:pt x="263321" y="99801"/>
                </a:lnTo>
                <a:lnTo>
                  <a:pt x="360300" y="99801"/>
                </a:lnTo>
                <a:lnTo>
                  <a:pt x="360300" y="85077"/>
                </a:lnTo>
                <a:lnTo>
                  <a:pt x="280281" y="85077"/>
                </a:lnTo>
                <a:lnTo>
                  <a:pt x="323987" y="26364"/>
                </a:lnTo>
                <a:lnTo>
                  <a:pt x="341382" y="26364"/>
                </a:lnTo>
                <a:lnTo>
                  <a:pt x="341382" y="466"/>
                </a:lnTo>
                <a:close/>
              </a:path>
              <a:path w="360679" h="157479">
                <a:moveTo>
                  <a:pt x="341382" y="26364"/>
                </a:moveTo>
                <a:lnTo>
                  <a:pt x="323987" y="26364"/>
                </a:lnTo>
                <a:lnTo>
                  <a:pt x="323987" y="85077"/>
                </a:lnTo>
                <a:lnTo>
                  <a:pt x="341382" y="85077"/>
                </a:lnTo>
                <a:lnTo>
                  <a:pt x="341382" y="26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38285" y="4642280"/>
            <a:ext cx="550545" cy="157480"/>
          </a:xfrm>
          <a:custGeom>
            <a:avLst/>
            <a:gdLst/>
            <a:ahLst/>
            <a:cxnLst/>
            <a:rect l="l" t="t" r="r" b="b"/>
            <a:pathLst>
              <a:path w="550545" h="157479">
                <a:moveTo>
                  <a:pt x="53055" y="75809"/>
                </a:moveTo>
                <a:lnTo>
                  <a:pt x="0" y="75809"/>
                </a:lnTo>
                <a:lnTo>
                  <a:pt x="0" y="91972"/>
                </a:lnTo>
                <a:lnTo>
                  <a:pt x="53055" y="91972"/>
                </a:lnTo>
                <a:lnTo>
                  <a:pt x="53055" y="75809"/>
                </a:lnTo>
                <a:close/>
              </a:path>
              <a:path w="550545" h="157479">
                <a:moveTo>
                  <a:pt x="148335" y="13304"/>
                </a:moveTo>
                <a:lnTo>
                  <a:pt x="121114" y="13304"/>
                </a:lnTo>
                <a:lnTo>
                  <a:pt x="127638" y="15474"/>
                </a:lnTo>
                <a:lnTo>
                  <a:pt x="132421" y="19834"/>
                </a:lnTo>
                <a:lnTo>
                  <a:pt x="137422" y="24194"/>
                </a:lnTo>
                <a:lnTo>
                  <a:pt x="139814" y="29548"/>
                </a:lnTo>
                <a:lnTo>
                  <a:pt x="139814" y="41899"/>
                </a:lnTo>
                <a:lnTo>
                  <a:pt x="111404" y="74596"/>
                </a:lnTo>
                <a:lnTo>
                  <a:pt x="93965" y="88358"/>
                </a:lnTo>
                <a:lnTo>
                  <a:pt x="87873" y="93455"/>
                </a:lnTo>
                <a:lnTo>
                  <a:pt x="65014" y="127382"/>
                </a:lnTo>
                <a:lnTo>
                  <a:pt x="65014" y="131175"/>
                </a:lnTo>
                <a:lnTo>
                  <a:pt x="157644" y="131175"/>
                </a:lnTo>
                <a:lnTo>
                  <a:pt x="157644" y="115741"/>
                </a:lnTo>
                <a:lnTo>
                  <a:pt x="88933" y="115741"/>
                </a:lnTo>
                <a:lnTo>
                  <a:pt x="90673" y="112882"/>
                </a:lnTo>
                <a:lnTo>
                  <a:pt x="124722" y="83669"/>
                </a:lnTo>
                <a:lnTo>
                  <a:pt x="131986" y="77560"/>
                </a:lnTo>
                <a:lnTo>
                  <a:pt x="153948" y="51675"/>
                </a:lnTo>
                <a:lnTo>
                  <a:pt x="156340" y="46686"/>
                </a:lnTo>
                <a:lnTo>
                  <a:pt x="157358" y="41899"/>
                </a:lnTo>
                <a:lnTo>
                  <a:pt x="157427" y="36363"/>
                </a:lnTo>
                <a:lnTo>
                  <a:pt x="156693" y="28948"/>
                </a:lnTo>
                <a:lnTo>
                  <a:pt x="154492" y="22156"/>
                </a:lnTo>
                <a:lnTo>
                  <a:pt x="150822" y="15988"/>
                </a:lnTo>
                <a:lnTo>
                  <a:pt x="148335" y="13304"/>
                </a:lnTo>
                <a:close/>
              </a:path>
              <a:path w="550545" h="157479">
                <a:moveTo>
                  <a:pt x="113939" y="0"/>
                </a:moveTo>
                <a:lnTo>
                  <a:pt x="76593" y="14987"/>
                </a:lnTo>
                <a:lnTo>
                  <a:pt x="68276" y="37782"/>
                </a:lnTo>
                <a:lnTo>
                  <a:pt x="85889" y="39445"/>
                </a:lnTo>
                <a:lnTo>
                  <a:pt x="86106" y="31211"/>
                </a:lnTo>
                <a:lnTo>
                  <a:pt x="88498" y="24782"/>
                </a:lnTo>
                <a:lnTo>
                  <a:pt x="98500" y="15595"/>
                </a:lnTo>
                <a:lnTo>
                  <a:pt x="105024" y="13304"/>
                </a:lnTo>
                <a:lnTo>
                  <a:pt x="148335" y="13304"/>
                </a:lnTo>
                <a:lnTo>
                  <a:pt x="145685" y="10444"/>
                </a:lnTo>
                <a:lnTo>
                  <a:pt x="139288" y="5869"/>
                </a:lnTo>
                <a:lnTo>
                  <a:pt x="131850" y="2606"/>
                </a:lnTo>
                <a:lnTo>
                  <a:pt x="123394" y="650"/>
                </a:lnTo>
                <a:lnTo>
                  <a:pt x="113939" y="0"/>
                </a:lnTo>
                <a:close/>
              </a:path>
              <a:path w="550545" h="157479">
                <a:moveTo>
                  <a:pt x="210265" y="112882"/>
                </a:moveTo>
                <a:lnTo>
                  <a:pt x="190478" y="112882"/>
                </a:lnTo>
                <a:lnTo>
                  <a:pt x="190478" y="131175"/>
                </a:lnTo>
                <a:lnTo>
                  <a:pt x="200480" y="131175"/>
                </a:lnTo>
                <a:lnTo>
                  <a:pt x="200263" y="136570"/>
                </a:lnTo>
                <a:lnTo>
                  <a:pt x="199176" y="140727"/>
                </a:lnTo>
                <a:lnTo>
                  <a:pt x="195697" y="146588"/>
                </a:lnTo>
                <a:lnTo>
                  <a:pt x="193087" y="148779"/>
                </a:lnTo>
                <a:lnTo>
                  <a:pt x="189608" y="150198"/>
                </a:lnTo>
                <a:lnTo>
                  <a:pt x="194392" y="157094"/>
                </a:lnTo>
                <a:lnTo>
                  <a:pt x="199828" y="154863"/>
                </a:lnTo>
                <a:lnTo>
                  <a:pt x="203742" y="151658"/>
                </a:lnTo>
                <a:lnTo>
                  <a:pt x="208961" y="143262"/>
                </a:lnTo>
                <a:lnTo>
                  <a:pt x="210265" y="137827"/>
                </a:lnTo>
                <a:lnTo>
                  <a:pt x="210265" y="112882"/>
                </a:lnTo>
                <a:close/>
              </a:path>
              <a:path w="550545" h="157479">
                <a:moveTo>
                  <a:pt x="275932" y="0"/>
                </a:moveTo>
                <a:lnTo>
                  <a:pt x="238478" y="20607"/>
                </a:lnTo>
                <a:lnTo>
                  <a:pt x="235780" y="33016"/>
                </a:lnTo>
                <a:lnTo>
                  <a:pt x="235811" y="40236"/>
                </a:lnTo>
                <a:lnTo>
                  <a:pt x="237445" y="45266"/>
                </a:lnTo>
                <a:lnTo>
                  <a:pt x="244403" y="54291"/>
                </a:lnTo>
                <a:lnTo>
                  <a:pt x="249622" y="57820"/>
                </a:lnTo>
                <a:lnTo>
                  <a:pt x="256798" y="60355"/>
                </a:lnTo>
                <a:lnTo>
                  <a:pt x="248317" y="62423"/>
                </a:lnTo>
                <a:lnTo>
                  <a:pt x="241794" y="66297"/>
                </a:lnTo>
                <a:lnTo>
                  <a:pt x="237010" y="71996"/>
                </a:lnTo>
                <a:lnTo>
                  <a:pt x="232444" y="77715"/>
                </a:lnTo>
                <a:lnTo>
                  <a:pt x="230052" y="84834"/>
                </a:lnTo>
                <a:lnTo>
                  <a:pt x="230099" y="93858"/>
                </a:lnTo>
                <a:lnTo>
                  <a:pt x="249731" y="126899"/>
                </a:lnTo>
                <a:lnTo>
                  <a:pt x="276150" y="133325"/>
                </a:lnTo>
                <a:lnTo>
                  <a:pt x="286091" y="132610"/>
                </a:lnTo>
                <a:lnTo>
                  <a:pt x="295013" y="130468"/>
                </a:lnTo>
                <a:lnTo>
                  <a:pt x="302875" y="126899"/>
                </a:lnTo>
                <a:lnTo>
                  <a:pt x="309636" y="121907"/>
                </a:lnTo>
                <a:lnTo>
                  <a:pt x="311166" y="120244"/>
                </a:lnTo>
                <a:lnTo>
                  <a:pt x="271149" y="120244"/>
                </a:lnTo>
                <a:lnTo>
                  <a:pt x="266148" y="119067"/>
                </a:lnTo>
                <a:lnTo>
                  <a:pt x="257015" y="114301"/>
                </a:lnTo>
                <a:lnTo>
                  <a:pt x="253536" y="110975"/>
                </a:lnTo>
                <a:lnTo>
                  <a:pt x="251362" y="106696"/>
                </a:lnTo>
                <a:lnTo>
                  <a:pt x="248970" y="102417"/>
                </a:lnTo>
                <a:lnTo>
                  <a:pt x="247883" y="97996"/>
                </a:lnTo>
                <a:lnTo>
                  <a:pt x="247951" y="85787"/>
                </a:lnTo>
                <a:lnTo>
                  <a:pt x="250492" y="79723"/>
                </a:lnTo>
                <a:lnTo>
                  <a:pt x="255710" y="74734"/>
                </a:lnTo>
                <a:lnTo>
                  <a:pt x="261146" y="69745"/>
                </a:lnTo>
                <a:lnTo>
                  <a:pt x="267887" y="67250"/>
                </a:lnTo>
                <a:lnTo>
                  <a:pt x="311496" y="67250"/>
                </a:lnTo>
                <a:lnTo>
                  <a:pt x="311375" y="67088"/>
                </a:lnTo>
                <a:lnTo>
                  <a:pt x="304635" y="62890"/>
                </a:lnTo>
                <a:lnTo>
                  <a:pt x="296155" y="60355"/>
                </a:lnTo>
                <a:lnTo>
                  <a:pt x="303113" y="57820"/>
                </a:lnTo>
                <a:lnTo>
                  <a:pt x="308114" y="54331"/>
                </a:lnTo>
                <a:lnTo>
                  <a:pt x="308241" y="54169"/>
                </a:lnTo>
                <a:lnTo>
                  <a:pt x="269627" y="54169"/>
                </a:lnTo>
                <a:lnTo>
                  <a:pt x="264191" y="52202"/>
                </a:lnTo>
                <a:lnTo>
                  <a:pt x="255493" y="44272"/>
                </a:lnTo>
                <a:lnTo>
                  <a:pt x="253319" y="39202"/>
                </a:lnTo>
                <a:lnTo>
                  <a:pt x="253319" y="27642"/>
                </a:lnTo>
                <a:lnTo>
                  <a:pt x="255493" y="22957"/>
                </a:lnTo>
                <a:lnTo>
                  <a:pt x="264191" y="15048"/>
                </a:lnTo>
                <a:lnTo>
                  <a:pt x="269627" y="13060"/>
                </a:lnTo>
                <a:lnTo>
                  <a:pt x="308370" y="13060"/>
                </a:lnTo>
                <a:lnTo>
                  <a:pt x="305504" y="9978"/>
                </a:lnTo>
                <a:lnTo>
                  <a:pt x="299477" y="5612"/>
                </a:lnTo>
                <a:lnTo>
                  <a:pt x="292512" y="2494"/>
                </a:lnTo>
                <a:lnTo>
                  <a:pt x="284651" y="623"/>
                </a:lnTo>
                <a:lnTo>
                  <a:pt x="275932" y="0"/>
                </a:lnTo>
                <a:close/>
              </a:path>
              <a:path w="550545" h="157479">
                <a:moveTo>
                  <a:pt x="311496" y="67250"/>
                </a:moveTo>
                <a:lnTo>
                  <a:pt x="284195" y="67250"/>
                </a:lnTo>
                <a:lnTo>
                  <a:pt x="291153" y="69785"/>
                </a:lnTo>
                <a:lnTo>
                  <a:pt x="302025" y="79926"/>
                </a:lnTo>
                <a:lnTo>
                  <a:pt x="304478" y="85949"/>
                </a:lnTo>
                <a:lnTo>
                  <a:pt x="304575" y="101852"/>
                </a:lnTo>
                <a:lnTo>
                  <a:pt x="302025" y="107974"/>
                </a:lnTo>
                <a:lnTo>
                  <a:pt x="296807" y="112882"/>
                </a:lnTo>
                <a:lnTo>
                  <a:pt x="291371" y="117790"/>
                </a:lnTo>
                <a:lnTo>
                  <a:pt x="284630" y="120244"/>
                </a:lnTo>
                <a:lnTo>
                  <a:pt x="311166" y="120244"/>
                </a:lnTo>
                <a:lnTo>
                  <a:pt x="315200" y="115848"/>
                </a:lnTo>
                <a:lnTo>
                  <a:pt x="319122" y="109191"/>
                </a:lnTo>
                <a:lnTo>
                  <a:pt x="321469" y="101852"/>
                </a:lnTo>
                <a:lnTo>
                  <a:pt x="322247" y="93858"/>
                </a:lnTo>
                <a:lnTo>
                  <a:pt x="322247" y="85787"/>
                </a:lnTo>
                <a:lnTo>
                  <a:pt x="320073" y="78810"/>
                </a:lnTo>
                <a:lnTo>
                  <a:pt x="311496" y="67250"/>
                </a:lnTo>
                <a:close/>
              </a:path>
              <a:path w="550545" h="157479">
                <a:moveTo>
                  <a:pt x="308370" y="13060"/>
                </a:moveTo>
                <a:lnTo>
                  <a:pt x="282673" y="13060"/>
                </a:lnTo>
                <a:lnTo>
                  <a:pt x="288109" y="15088"/>
                </a:lnTo>
                <a:lnTo>
                  <a:pt x="292458" y="19124"/>
                </a:lnTo>
                <a:lnTo>
                  <a:pt x="297024" y="23160"/>
                </a:lnTo>
                <a:lnTo>
                  <a:pt x="298994" y="27642"/>
                </a:lnTo>
                <a:lnTo>
                  <a:pt x="299097" y="39912"/>
                </a:lnTo>
                <a:lnTo>
                  <a:pt x="297024" y="44475"/>
                </a:lnTo>
                <a:lnTo>
                  <a:pt x="292675" y="48349"/>
                </a:lnTo>
                <a:lnTo>
                  <a:pt x="288544" y="52243"/>
                </a:lnTo>
                <a:lnTo>
                  <a:pt x="283108" y="54169"/>
                </a:lnTo>
                <a:lnTo>
                  <a:pt x="308241" y="54169"/>
                </a:lnTo>
                <a:lnTo>
                  <a:pt x="315072" y="45469"/>
                </a:lnTo>
                <a:lnTo>
                  <a:pt x="316811" y="40236"/>
                </a:lnTo>
                <a:lnTo>
                  <a:pt x="316685" y="33016"/>
                </a:lnTo>
                <a:lnTo>
                  <a:pt x="316084" y="27349"/>
                </a:lnTo>
                <a:lnTo>
                  <a:pt x="313930" y="21023"/>
                </a:lnTo>
                <a:lnTo>
                  <a:pt x="310390" y="15233"/>
                </a:lnTo>
                <a:lnTo>
                  <a:pt x="308370" y="13060"/>
                </a:lnTo>
                <a:close/>
              </a:path>
              <a:path w="550545" h="157479">
                <a:moveTo>
                  <a:pt x="416834" y="99801"/>
                </a:moveTo>
                <a:lnTo>
                  <a:pt x="399439" y="99801"/>
                </a:lnTo>
                <a:lnTo>
                  <a:pt x="399439" y="131175"/>
                </a:lnTo>
                <a:lnTo>
                  <a:pt x="416834" y="131175"/>
                </a:lnTo>
                <a:lnTo>
                  <a:pt x="416834" y="99801"/>
                </a:lnTo>
                <a:close/>
              </a:path>
              <a:path w="550545" h="157479">
                <a:moveTo>
                  <a:pt x="416834" y="466"/>
                </a:moveTo>
                <a:lnTo>
                  <a:pt x="402918" y="466"/>
                </a:lnTo>
                <a:lnTo>
                  <a:pt x="338773" y="85077"/>
                </a:lnTo>
                <a:lnTo>
                  <a:pt x="338773" y="99801"/>
                </a:lnTo>
                <a:lnTo>
                  <a:pt x="435752" y="99801"/>
                </a:lnTo>
                <a:lnTo>
                  <a:pt x="435752" y="85077"/>
                </a:lnTo>
                <a:lnTo>
                  <a:pt x="355733" y="85077"/>
                </a:lnTo>
                <a:lnTo>
                  <a:pt x="399439" y="26364"/>
                </a:lnTo>
                <a:lnTo>
                  <a:pt x="416834" y="26364"/>
                </a:lnTo>
                <a:lnTo>
                  <a:pt x="416834" y="466"/>
                </a:lnTo>
                <a:close/>
              </a:path>
              <a:path w="550545" h="157479">
                <a:moveTo>
                  <a:pt x="416834" y="26364"/>
                </a:moveTo>
                <a:lnTo>
                  <a:pt x="399439" y="26364"/>
                </a:lnTo>
                <a:lnTo>
                  <a:pt x="399439" y="85077"/>
                </a:lnTo>
                <a:lnTo>
                  <a:pt x="416834" y="85077"/>
                </a:lnTo>
                <a:lnTo>
                  <a:pt x="416834" y="26364"/>
                </a:lnTo>
                <a:close/>
              </a:path>
              <a:path w="550545" h="157479">
                <a:moveTo>
                  <a:pt x="475978" y="94589"/>
                </a:moveTo>
                <a:lnTo>
                  <a:pt x="458583" y="96718"/>
                </a:lnTo>
                <a:lnTo>
                  <a:pt x="460180" y="104433"/>
                </a:lnTo>
                <a:lnTo>
                  <a:pt x="463041" y="111424"/>
                </a:lnTo>
                <a:lnTo>
                  <a:pt x="503159" y="133568"/>
                </a:lnTo>
                <a:lnTo>
                  <a:pt x="512984" y="132823"/>
                </a:lnTo>
                <a:lnTo>
                  <a:pt x="521913" y="130592"/>
                </a:lnTo>
                <a:lnTo>
                  <a:pt x="529945" y="126877"/>
                </a:lnTo>
                <a:lnTo>
                  <a:pt x="537079" y="121684"/>
                </a:lnTo>
                <a:lnTo>
                  <a:pt x="538418" y="120244"/>
                </a:lnTo>
                <a:lnTo>
                  <a:pt x="496418" y="120244"/>
                </a:lnTo>
                <a:lnTo>
                  <a:pt x="490764" y="118236"/>
                </a:lnTo>
                <a:lnTo>
                  <a:pt x="481197" y="110144"/>
                </a:lnTo>
                <a:lnTo>
                  <a:pt x="477935" y="103614"/>
                </a:lnTo>
                <a:lnTo>
                  <a:pt x="475978" y="94589"/>
                </a:lnTo>
                <a:close/>
              </a:path>
              <a:path w="550545" h="157479">
                <a:moveTo>
                  <a:pt x="540204" y="67494"/>
                </a:moveTo>
                <a:lnTo>
                  <a:pt x="512726" y="67494"/>
                </a:lnTo>
                <a:lnTo>
                  <a:pt x="519249" y="69907"/>
                </a:lnTo>
                <a:lnTo>
                  <a:pt x="529686" y="79561"/>
                </a:lnTo>
                <a:lnTo>
                  <a:pt x="532296" y="85625"/>
                </a:lnTo>
                <a:lnTo>
                  <a:pt x="532194" y="100907"/>
                </a:lnTo>
                <a:lnTo>
                  <a:pt x="529469" y="107183"/>
                </a:lnTo>
                <a:lnTo>
                  <a:pt x="518162" y="117627"/>
                </a:lnTo>
                <a:lnTo>
                  <a:pt x="511421" y="120244"/>
                </a:lnTo>
                <a:lnTo>
                  <a:pt x="538418" y="120244"/>
                </a:lnTo>
                <a:lnTo>
                  <a:pt x="542913" y="115410"/>
                </a:lnTo>
                <a:lnTo>
                  <a:pt x="547055" y="108483"/>
                </a:lnTo>
                <a:lnTo>
                  <a:pt x="549525" y="100907"/>
                </a:lnTo>
                <a:lnTo>
                  <a:pt x="550343" y="92682"/>
                </a:lnTo>
                <a:lnTo>
                  <a:pt x="550343" y="84124"/>
                </a:lnTo>
                <a:lnTo>
                  <a:pt x="548169" y="77026"/>
                </a:lnTo>
                <a:lnTo>
                  <a:pt x="543385" y="71408"/>
                </a:lnTo>
                <a:lnTo>
                  <a:pt x="540204" y="67494"/>
                </a:lnTo>
                <a:close/>
              </a:path>
              <a:path w="550545" h="157479">
                <a:moveTo>
                  <a:pt x="494461" y="55122"/>
                </a:moveTo>
                <a:lnTo>
                  <a:pt x="492504" y="69380"/>
                </a:lnTo>
                <a:lnTo>
                  <a:pt x="497505" y="68122"/>
                </a:lnTo>
                <a:lnTo>
                  <a:pt x="501637" y="67494"/>
                </a:lnTo>
                <a:lnTo>
                  <a:pt x="540204" y="67494"/>
                </a:lnTo>
                <a:lnTo>
                  <a:pt x="538819" y="65790"/>
                </a:lnTo>
                <a:lnTo>
                  <a:pt x="532513" y="62099"/>
                </a:lnTo>
                <a:lnTo>
                  <a:pt x="524468" y="60355"/>
                </a:lnTo>
                <a:lnTo>
                  <a:pt x="530774" y="57657"/>
                </a:lnTo>
                <a:lnTo>
                  <a:pt x="533624" y="55366"/>
                </a:lnTo>
                <a:lnTo>
                  <a:pt x="496635" y="55366"/>
                </a:lnTo>
                <a:lnTo>
                  <a:pt x="495766" y="55285"/>
                </a:lnTo>
                <a:lnTo>
                  <a:pt x="494461" y="55122"/>
                </a:lnTo>
                <a:close/>
              </a:path>
              <a:path w="550545" h="157479">
                <a:moveTo>
                  <a:pt x="535689" y="13060"/>
                </a:moveTo>
                <a:lnTo>
                  <a:pt x="509682" y="13060"/>
                </a:lnTo>
                <a:lnTo>
                  <a:pt x="515335" y="15007"/>
                </a:lnTo>
                <a:lnTo>
                  <a:pt x="519467" y="18881"/>
                </a:lnTo>
                <a:lnTo>
                  <a:pt x="523816" y="22775"/>
                </a:lnTo>
                <a:lnTo>
                  <a:pt x="525990" y="27642"/>
                </a:lnTo>
                <a:lnTo>
                  <a:pt x="525990" y="40946"/>
                </a:lnTo>
                <a:lnTo>
                  <a:pt x="522946" y="46463"/>
                </a:lnTo>
                <a:lnTo>
                  <a:pt x="511204" y="53581"/>
                </a:lnTo>
                <a:lnTo>
                  <a:pt x="504681" y="55366"/>
                </a:lnTo>
                <a:lnTo>
                  <a:pt x="533624" y="55366"/>
                </a:lnTo>
                <a:lnTo>
                  <a:pt x="535340" y="53987"/>
                </a:lnTo>
                <a:lnTo>
                  <a:pt x="541863" y="44637"/>
                </a:lnTo>
                <a:lnTo>
                  <a:pt x="543385" y="39527"/>
                </a:lnTo>
                <a:lnTo>
                  <a:pt x="543303" y="27642"/>
                </a:lnTo>
                <a:lnTo>
                  <a:pt x="541863" y="22329"/>
                </a:lnTo>
                <a:lnTo>
                  <a:pt x="535689" y="13060"/>
                </a:lnTo>
                <a:close/>
              </a:path>
              <a:path w="550545" h="157479">
                <a:moveTo>
                  <a:pt x="510117" y="0"/>
                </a:moveTo>
                <a:lnTo>
                  <a:pt x="502506" y="0"/>
                </a:lnTo>
                <a:lnTo>
                  <a:pt x="494519" y="555"/>
                </a:lnTo>
                <a:lnTo>
                  <a:pt x="462443" y="26217"/>
                </a:lnTo>
                <a:lnTo>
                  <a:pt x="460323" y="33747"/>
                </a:lnTo>
                <a:lnTo>
                  <a:pt x="477718" y="36586"/>
                </a:lnTo>
                <a:lnTo>
                  <a:pt x="479023" y="28818"/>
                </a:lnTo>
                <a:lnTo>
                  <a:pt x="481849" y="22957"/>
                </a:lnTo>
                <a:lnTo>
                  <a:pt x="486198" y="19002"/>
                </a:lnTo>
                <a:lnTo>
                  <a:pt x="490764" y="15048"/>
                </a:lnTo>
                <a:lnTo>
                  <a:pt x="496418" y="13060"/>
                </a:lnTo>
                <a:lnTo>
                  <a:pt x="535689" y="13060"/>
                </a:lnTo>
                <a:lnTo>
                  <a:pt x="534905" y="11884"/>
                </a:lnTo>
                <a:lnTo>
                  <a:pt x="530121" y="7706"/>
                </a:lnTo>
                <a:lnTo>
                  <a:pt x="517075" y="1541"/>
                </a:lnTo>
                <a:lnTo>
                  <a:pt x="510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90751" y="4317708"/>
            <a:ext cx="597535" cy="157480"/>
          </a:xfrm>
          <a:custGeom>
            <a:avLst/>
            <a:gdLst/>
            <a:ahLst/>
            <a:cxnLst/>
            <a:rect l="l" t="t" r="r" b="b"/>
            <a:pathLst>
              <a:path w="597535" h="157479">
                <a:moveTo>
                  <a:pt x="50143" y="0"/>
                </a:moveTo>
                <a:lnTo>
                  <a:pt x="14917" y="15007"/>
                </a:lnTo>
                <a:lnTo>
                  <a:pt x="851" y="52454"/>
                </a:lnTo>
                <a:lnTo>
                  <a:pt x="0" y="68548"/>
                </a:lnTo>
                <a:lnTo>
                  <a:pt x="4" y="71895"/>
                </a:lnTo>
                <a:lnTo>
                  <a:pt x="7436" y="110110"/>
                </a:lnTo>
                <a:lnTo>
                  <a:pt x="48620" y="133406"/>
                </a:lnTo>
                <a:lnTo>
                  <a:pt x="56883" y="133406"/>
                </a:lnTo>
                <a:lnTo>
                  <a:pt x="64276" y="131540"/>
                </a:lnTo>
                <a:lnTo>
                  <a:pt x="71017" y="127808"/>
                </a:lnTo>
                <a:lnTo>
                  <a:pt x="77540" y="124097"/>
                </a:lnTo>
                <a:lnTo>
                  <a:pt x="81189" y="120325"/>
                </a:lnTo>
                <a:lnTo>
                  <a:pt x="43184" y="120325"/>
                </a:lnTo>
                <a:lnTo>
                  <a:pt x="38401" y="118986"/>
                </a:lnTo>
                <a:lnTo>
                  <a:pt x="29268" y="113592"/>
                </a:lnTo>
                <a:lnTo>
                  <a:pt x="25789" y="109759"/>
                </a:lnTo>
                <a:lnTo>
                  <a:pt x="21005" y="99780"/>
                </a:lnTo>
                <a:lnTo>
                  <a:pt x="19701" y="94507"/>
                </a:lnTo>
                <a:lnTo>
                  <a:pt x="19701" y="80514"/>
                </a:lnTo>
                <a:lnTo>
                  <a:pt x="22310" y="73821"/>
                </a:lnTo>
                <a:lnTo>
                  <a:pt x="32764" y="63681"/>
                </a:lnTo>
                <a:lnTo>
                  <a:pt x="16874" y="63681"/>
                </a:lnTo>
                <a:lnTo>
                  <a:pt x="29268" y="21294"/>
                </a:lnTo>
                <a:lnTo>
                  <a:pt x="43619" y="13182"/>
                </a:lnTo>
                <a:lnTo>
                  <a:pt x="81585" y="13182"/>
                </a:lnTo>
                <a:lnTo>
                  <a:pt x="77105" y="8720"/>
                </a:lnTo>
                <a:lnTo>
                  <a:pt x="71486" y="4962"/>
                </a:lnTo>
                <a:lnTo>
                  <a:pt x="65092" y="2230"/>
                </a:lnTo>
                <a:lnTo>
                  <a:pt x="57964" y="564"/>
                </a:lnTo>
                <a:lnTo>
                  <a:pt x="50143" y="0"/>
                </a:lnTo>
                <a:close/>
              </a:path>
              <a:path w="597535" h="157479">
                <a:moveTo>
                  <a:pt x="82178" y="60639"/>
                </a:moveTo>
                <a:lnTo>
                  <a:pt x="55361" y="60639"/>
                </a:lnTo>
                <a:lnTo>
                  <a:pt x="61884" y="63275"/>
                </a:lnTo>
                <a:lnTo>
                  <a:pt x="67103" y="68548"/>
                </a:lnTo>
                <a:lnTo>
                  <a:pt x="72104" y="73821"/>
                </a:lnTo>
                <a:lnTo>
                  <a:pt x="74713" y="80919"/>
                </a:lnTo>
                <a:lnTo>
                  <a:pt x="74713" y="99253"/>
                </a:lnTo>
                <a:lnTo>
                  <a:pt x="72104" y="106656"/>
                </a:lnTo>
                <a:lnTo>
                  <a:pt x="61667" y="117587"/>
                </a:lnTo>
                <a:lnTo>
                  <a:pt x="55361" y="120325"/>
                </a:lnTo>
                <a:lnTo>
                  <a:pt x="81189" y="120325"/>
                </a:lnTo>
                <a:lnTo>
                  <a:pt x="82781" y="118662"/>
                </a:lnTo>
                <a:lnTo>
                  <a:pt x="86673" y="111665"/>
                </a:lnTo>
                <a:lnTo>
                  <a:pt x="90369" y="104607"/>
                </a:lnTo>
                <a:lnTo>
                  <a:pt x="92326" y="96961"/>
                </a:lnTo>
                <a:lnTo>
                  <a:pt x="92326" y="88626"/>
                </a:lnTo>
                <a:lnTo>
                  <a:pt x="91586" y="79880"/>
                </a:lnTo>
                <a:lnTo>
                  <a:pt x="89336" y="71895"/>
                </a:lnTo>
                <a:lnTo>
                  <a:pt x="85538" y="64670"/>
                </a:lnTo>
                <a:lnTo>
                  <a:pt x="82178" y="60639"/>
                </a:lnTo>
                <a:close/>
              </a:path>
              <a:path w="597535" h="157479">
                <a:moveTo>
                  <a:pt x="51012" y="46442"/>
                </a:moveTo>
                <a:lnTo>
                  <a:pt x="44489" y="46442"/>
                </a:lnTo>
                <a:lnTo>
                  <a:pt x="38183" y="47862"/>
                </a:lnTo>
                <a:lnTo>
                  <a:pt x="26007" y="53540"/>
                </a:lnTo>
                <a:lnTo>
                  <a:pt x="21005" y="58002"/>
                </a:lnTo>
                <a:lnTo>
                  <a:pt x="16874" y="63681"/>
                </a:lnTo>
                <a:lnTo>
                  <a:pt x="32764" y="63681"/>
                </a:lnTo>
                <a:lnTo>
                  <a:pt x="33182" y="63275"/>
                </a:lnTo>
                <a:lnTo>
                  <a:pt x="39705" y="60639"/>
                </a:lnTo>
                <a:lnTo>
                  <a:pt x="82178" y="60639"/>
                </a:lnTo>
                <a:lnTo>
                  <a:pt x="80149" y="58205"/>
                </a:lnTo>
                <a:lnTo>
                  <a:pt x="73823" y="53030"/>
                </a:lnTo>
                <a:lnTo>
                  <a:pt x="66886" y="49358"/>
                </a:lnTo>
                <a:lnTo>
                  <a:pt x="59295" y="47168"/>
                </a:lnTo>
                <a:lnTo>
                  <a:pt x="51012" y="46442"/>
                </a:lnTo>
                <a:close/>
              </a:path>
              <a:path w="597535" h="157479">
                <a:moveTo>
                  <a:pt x="81585" y="13182"/>
                </a:moveTo>
                <a:lnTo>
                  <a:pt x="55796" y="13182"/>
                </a:lnTo>
                <a:lnTo>
                  <a:pt x="61667" y="15413"/>
                </a:lnTo>
                <a:lnTo>
                  <a:pt x="66451" y="20077"/>
                </a:lnTo>
                <a:lnTo>
                  <a:pt x="69060" y="22917"/>
                </a:lnTo>
                <a:lnTo>
                  <a:pt x="71234" y="27581"/>
                </a:lnTo>
                <a:lnTo>
                  <a:pt x="72756" y="33868"/>
                </a:lnTo>
                <a:lnTo>
                  <a:pt x="89717" y="32651"/>
                </a:lnTo>
                <a:lnTo>
                  <a:pt x="88205" y="25461"/>
                </a:lnTo>
                <a:lnTo>
                  <a:pt x="85613" y="19089"/>
                </a:lnTo>
                <a:lnTo>
                  <a:pt x="81920" y="13515"/>
                </a:lnTo>
                <a:lnTo>
                  <a:pt x="81585" y="13182"/>
                </a:lnTo>
                <a:close/>
              </a:path>
              <a:path w="597535" h="157479">
                <a:moveTo>
                  <a:pt x="206483" y="2230"/>
                </a:moveTo>
                <a:lnTo>
                  <a:pt x="115810" y="2230"/>
                </a:lnTo>
                <a:lnTo>
                  <a:pt x="115810" y="17644"/>
                </a:lnTo>
                <a:lnTo>
                  <a:pt x="184521" y="17644"/>
                </a:lnTo>
                <a:lnTo>
                  <a:pt x="178080" y="25024"/>
                </a:lnTo>
                <a:lnTo>
                  <a:pt x="154317" y="62071"/>
                </a:lnTo>
                <a:lnTo>
                  <a:pt x="139171" y="104459"/>
                </a:lnTo>
                <a:lnTo>
                  <a:pt x="135380" y="131256"/>
                </a:lnTo>
                <a:lnTo>
                  <a:pt x="153210" y="131256"/>
                </a:lnTo>
                <a:lnTo>
                  <a:pt x="154110" y="121712"/>
                </a:lnTo>
                <a:lnTo>
                  <a:pt x="155520" y="112550"/>
                </a:lnTo>
                <a:lnTo>
                  <a:pt x="168594" y="72409"/>
                </a:lnTo>
                <a:lnTo>
                  <a:pt x="193328" y="30319"/>
                </a:lnTo>
                <a:lnTo>
                  <a:pt x="206483" y="14804"/>
                </a:lnTo>
                <a:lnTo>
                  <a:pt x="206483" y="2230"/>
                </a:lnTo>
                <a:close/>
              </a:path>
              <a:path w="597535" h="157479">
                <a:moveTo>
                  <a:pt x="257799" y="112963"/>
                </a:moveTo>
                <a:lnTo>
                  <a:pt x="238012" y="112963"/>
                </a:lnTo>
                <a:lnTo>
                  <a:pt x="238012" y="131256"/>
                </a:lnTo>
                <a:lnTo>
                  <a:pt x="248014" y="131256"/>
                </a:lnTo>
                <a:lnTo>
                  <a:pt x="247797" y="136651"/>
                </a:lnTo>
                <a:lnTo>
                  <a:pt x="246709" y="140808"/>
                </a:lnTo>
                <a:lnTo>
                  <a:pt x="243230" y="146669"/>
                </a:lnTo>
                <a:lnTo>
                  <a:pt x="240621" y="148860"/>
                </a:lnTo>
                <a:lnTo>
                  <a:pt x="237142" y="150279"/>
                </a:lnTo>
                <a:lnTo>
                  <a:pt x="241926" y="157175"/>
                </a:lnTo>
                <a:lnTo>
                  <a:pt x="247362" y="154944"/>
                </a:lnTo>
                <a:lnTo>
                  <a:pt x="251276" y="151740"/>
                </a:lnTo>
                <a:lnTo>
                  <a:pt x="256494" y="143343"/>
                </a:lnTo>
                <a:lnTo>
                  <a:pt x="257799" y="137908"/>
                </a:lnTo>
                <a:lnTo>
                  <a:pt x="257799" y="112963"/>
                </a:lnTo>
                <a:close/>
              </a:path>
              <a:path w="597535" h="157479">
                <a:moveTo>
                  <a:pt x="295851" y="95623"/>
                </a:moveTo>
                <a:lnTo>
                  <a:pt x="277804" y="97043"/>
                </a:lnTo>
                <a:lnTo>
                  <a:pt x="279397" y="104839"/>
                </a:lnTo>
                <a:lnTo>
                  <a:pt x="282234" y="111832"/>
                </a:lnTo>
                <a:lnTo>
                  <a:pt x="323031" y="133406"/>
                </a:lnTo>
                <a:lnTo>
                  <a:pt x="333999" y="132425"/>
                </a:lnTo>
                <a:lnTo>
                  <a:pt x="343743" y="129482"/>
                </a:lnTo>
                <a:lnTo>
                  <a:pt x="352264" y="124576"/>
                </a:lnTo>
                <a:lnTo>
                  <a:pt x="356781" y="120325"/>
                </a:lnTo>
                <a:lnTo>
                  <a:pt x="316073" y="120325"/>
                </a:lnTo>
                <a:lnTo>
                  <a:pt x="310202" y="118276"/>
                </a:lnTo>
                <a:lnTo>
                  <a:pt x="305201" y="114159"/>
                </a:lnTo>
                <a:lnTo>
                  <a:pt x="300417" y="110022"/>
                </a:lnTo>
                <a:lnTo>
                  <a:pt x="297373" y="103857"/>
                </a:lnTo>
                <a:lnTo>
                  <a:pt x="295851" y="95623"/>
                </a:lnTo>
                <a:close/>
              </a:path>
              <a:path w="597535" h="157479">
                <a:moveTo>
                  <a:pt x="360120" y="58813"/>
                </a:moveTo>
                <a:lnTo>
                  <a:pt x="331512" y="58813"/>
                </a:lnTo>
                <a:lnTo>
                  <a:pt x="338687" y="61450"/>
                </a:lnTo>
                <a:lnTo>
                  <a:pt x="344341" y="66723"/>
                </a:lnTo>
                <a:lnTo>
                  <a:pt x="349777" y="71996"/>
                </a:lnTo>
                <a:lnTo>
                  <a:pt x="352603" y="79297"/>
                </a:lnTo>
                <a:lnTo>
                  <a:pt x="352603" y="97996"/>
                </a:lnTo>
                <a:lnTo>
                  <a:pt x="349559" y="105682"/>
                </a:lnTo>
                <a:lnTo>
                  <a:pt x="343906" y="111543"/>
                </a:lnTo>
                <a:lnTo>
                  <a:pt x="338035" y="117404"/>
                </a:lnTo>
                <a:lnTo>
                  <a:pt x="331077" y="120325"/>
                </a:lnTo>
                <a:lnTo>
                  <a:pt x="356781" y="120325"/>
                </a:lnTo>
                <a:lnTo>
                  <a:pt x="370651" y="87004"/>
                </a:lnTo>
                <a:lnTo>
                  <a:pt x="369842" y="78112"/>
                </a:lnTo>
                <a:lnTo>
                  <a:pt x="367444" y="70019"/>
                </a:lnTo>
                <a:lnTo>
                  <a:pt x="363496" y="62762"/>
                </a:lnTo>
                <a:lnTo>
                  <a:pt x="360120" y="58813"/>
                </a:lnTo>
                <a:close/>
              </a:path>
              <a:path w="597535" h="157479">
                <a:moveTo>
                  <a:pt x="364345" y="2433"/>
                </a:moveTo>
                <a:lnTo>
                  <a:pt x="294329" y="2433"/>
                </a:lnTo>
                <a:lnTo>
                  <a:pt x="280848" y="69562"/>
                </a:lnTo>
                <a:lnTo>
                  <a:pt x="296938" y="71387"/>
                </a:lnTo>
                <a:lnTo>
                  <a:pt x="299548" y="67737"/>
                </a:lnTo>
                <a:lnTo>
                  <a:pt x="303027" y="64695"/>
                </a:lnTo>
                <a:lnTo>
                  <a:pt x="307593" y="62261"/>
                </a:lnTo>
                <a:lnTo>
                  <a:pt x="311942" y="60030"/>
                </a:lnTo>
                <a:lnTo>
                  <a:pt x="316943" y="58813"/>
                </a:lnTo>
                <a:lnTo>
                  <a:pt x="360120" y="58813"/>
                </a:lnTo>
                <a:lnTo>
                  <a:pt x="358039" y="56380"/>
                </a:lnTo>
                <a:lnTo>
                  <a:pt x="353607" y="52932"/>
                </a:lnTo>
                <a:lnTo>
                  <a:pt x="300852" y="52932"/>
                </a:lnTo>
                <a:lnTo>
                  <a:pt x="308245" y="17644"/>
                </a:lnTo>
                <a:lnTo>
                  <a:pt x="364345" y="17644"/>
                </a:lnTo>
                <a:lnTo>
                  <a:pt x="364345" y="2433"/>
                </a:lnTo>
                <a:close/>
              </a:path>
              <a:path w="597535" h="157479">
                <a:moveTo>
                  <a:pt x="326945" y="44414"/>
                </a:moveTo>
                <a:lnTo>
                  <a:pt x="320177" y="44947"/>
                </a:lnTo>
                <a:lnTo>
                  <a:pt x="313573" y="46544"/>
                </a:lnTo>
                <a:lnTo>
                  <a:pt x="307131" y="49206"/>
                </a:lnTo>
                <a:lnTo>
                  <a:pt x="300852" y="52932"/>
                </a:lnTo>
                <a:lnTo>
                  <a:pt x="353607" y="52932"/>
                </a:lnTo>
                <a:lnTo>
                  <a:pt x="351346" y="51173"/>
                </a:lnTo>
                <a:lnTo>
                  <a:pt x="343960" y="47431"/>
                </a:lnTo>
                <a:lnTo>
                  <a:pt x="335840" y="45172"/>
                </a:lnTo>
                <a:lnTo>
                  <a:pt x="326945" y="44414"/>
                </a:lnTo>
                <a:close/>
              </a:path>
              <a:path w="597535" h="157479">
                <a:moveTo>
                  <a:pt x="445016" y="0"/>
                </a:moveTo>
                <a:lnTo>
                  <a:pt x="437623" y="0"/>
                </a:lnTo>
                <a:lnTo>
                  <a:pt x="430284" y="491"/>
                </a:lnTo>
                <a:lnTo>
                  <a:pt x="397179" y="29406"/>
                </a:lnTo>
                <a:lnTo>
                  <a:pt x="391960" y="66926"/>
                </a:lnTo>
                <a:lnTo>
                  <a:pt x="392820" y="84035"/>
                </a:lnTo>
                <a:lnTo>
                  <a:pt x="405876" y="119858"/>
                </a:lnTo>
                <a:lnTo>
                  <a:pt x="437623" y="133406"/>
                </a:lnTo>
                <a:lnTo>
                  <a:pt x="445087" y="132923"/>
                </a:lnTo>
                <a:lnTo>
                  <a:pt x="468899" y="120325"/>
                </a:lnTo>
                <a:lnTo>
                  <a:pt x="429795" y="120325"/>
                </a:lnTo>
                <a:lnTo>
                  <a:pt x="423272" y="116755"/>
                </a:lnTo>
                <a:lnTo>
                  <a:pt x="409573" y="66926"/>
                </a:lnTo>
                <a:lnTo>
                  <a:pt x="410140" y="51975"/>
                </a:lnTo>
                <a:lnTo>
                  <a:pt x="429578" y="13385"/>
                </a:lnTo>
                <a:lnTo>
                  <a:pt x="469269" y="13385"/>
                </a:lnTo>
                <a:lnTo>
                  <a:pt x="467847" y="11357"/>
                </a:lnTo>
                <a:lnTo>
                  <a:pt x="463064" y="7301"/>
                </a:lnTo>
                <a:lnTo>
                  <a:pt x="457410" y="4258"/>
                </a:lnTo>
                <a:lnTo>
                  <a:pt x="451757" y="1419"/>
                </a:lnTo>
                <a:lnTo>
                  <a:pt x="445016" y="0"/>
                </a:lnTo>
                <a:close/>
              </a:path>
              <a:path w="597535" h="157479">
                <a:moveTo>
                  <a:pt x="469269" y="13385"/>
                </a:moveTo>
                <a:lnTo>
                  <a:pt x="445451" y="13385"/>
                </a:lnTo>
                <a:lnTo>
                  <a:pt x="452191" y="16832"/>
                </a:lnTo>
                <a:lnTo>
                  <a:pt x="457628" y="23931"/>
                </a:lnTo>
                <a:lnTo>
                  <a:pt x="461178" y="30592"/>
                </a:lnTo>
                <a:lnTo>
                  <a:pt x="463689" y="39952"/>
                </a:lnTo>
                <a:lnTo>
                  <a:pt x="465180" y="52051"/>
                </a:lnTo>
                <a:lnTo>
                  <a:pt x="465673" y="66926"/>
                </a:lnTo>
                <a:lnTo>
                  <a:pt x="465180" y="81579"/>
                </a:lnTo>
                <a:lnTo>
                  <a:pt x="445668" y="120325"/>
                </a:lnTo>
                <a:lnTo>
                  <a:pt x="468899" y="120325"/>
                </a:lnTo>
                <a:lnTo>
                  <a:pt x="482963" y="77800"/>
                </a:lnTo>
                <a:lnTo>
                  <a:pt x="483286" y="66926"/>
                </a:lnTo>
                <a:lnTo>
                  <a:pt x="483085" y="57685"/>
                </a:lnTo>
                <a:lnTo>
                  <a:pt x="475240" y="21903"/>
                </a:lnTo>
                <a:lnTo>
                  <a:pt x="469269" y="13385"/>
                </a:lnTo>
                <a:close/>
              </a:path>
              <a:path w="597535" h="157479">
                <a:moveTo>
                  <a:pt x="559173" y="0"/>
                </a:moveTo>
                <a:lnTo>
                  <a:pt x="551780" y="0"/>
                </a:lnTo>
                <a:lnTo>
                  <a:pt x="544441" y="491"/>
                </a:lnTo>
                <a:lnTo>
                  <a:pt x="511336" y="29406"/>
                </a:lnTo>
                <a:lnTo>
                  <a:pt x="506117" y="66926"/>
                </a:lnTo>
                <a:lnTo>
                  <a:pt x="506976" y="84035"/>
                </a:lnTo>
                <a:lnTo>
                  <a:pt x="520033" y="119858"/>
                </a:lnTo>
                <a:lnTo>
                  <a:pt x="551780" y="133406"/>
                </a:lnTo>
                <a:lnTo>
                  <a:pt x="559244" y="132923"/>
                </a:lnTo>
                <a:lnTo>
                  <a:pt x="583056" y="120325"/>
                </a:lnTo>
                <a:lnTo>
                  <a:pt x="543952" y="120325"/>
                </a:lnTo>
                <a:lnTo>
                  <a:pt x="537428" y="116755"/>
                </a:lnTo>
                <a:lnTo>
                  <a:pt x="523730" y="66926"/>
                </a:lnTo>
                <a:lnTo>
                  <a:pt x="524297" y="51975"/>
                </a:lnTo>
                <a:lnTo>
                  <a:pt x="543734" y="13385"/>
                </a:lnTo>
                <a:lnTo>
                  <a:pt x="583426" y="13385"/>
                </a:lnTo>
                <a:lnTo>
                  <a:pt x="582004" y="11357"/>
                </a:lnTo>
                <a:lnTo>
                  <a:pt x="577220" y="7301"/>
                </a:lnTo>
                <a:lnTo>
                  <a:pt x="571567" y="4258"/>
                </a:lnTo>
                <a:lnTo>
                  <a:pt x="565913" y="1419"/>
                </a:lnTo>
                <a:lnTo>
                  <a:pt x="559173" y="0"/>
                </a:lnTo>
                <a:close/>
              </a:path>
              <a:path w="597535" h="157479">
                <a:moveTo>
                  <a:pt x="583426" y="13385"/>
                </a:moveTo>
                <a:lnTo>
                  <a:pt x="559607" y="13385"/>
                </a:lnTo>
                <a:lnTo>
                  <a:pt x="566348" y="16832"/>
                </a:lnTo>
                <a:lnTo>
                  <a:pt x="571784" y="23931"/>
                </a:lnTo>
                <a:lnTo>
                  <a:pt x="575335" y="30592"/>
                </a:lnTo>
                <a:lnTo>
                  <a:pt x="577845" y="39952"/>
                </a:lnTo>
                <a:lnTo>
                  <a:pt x="579337" y="52051"/>
                </a:lnTo>
                <a:lnTo>
                  <a:pt x="579830" y="66926"/>
                </a:lnTo>
                <a:lnTo>
                  <a:pt x="579337" y="81579"/>
                </a:lnTo>
                <a:lnTo>
                  <a:pt x="559825" y="120325"/>
                </a:lnTo>
                <a:lnTo>
                  <a:pt x="583056" y="120325"/>
                </a:lnTo>
                <a:lnTo>
                  <a:pt x="597119" y="77800"/>
                </a:lnTo>
                <a:lnTo>
                  <a:pt x="597442" y="66926"/>
                </a:lnTo>
                <a:lnTo>
                  <a:pt x="597242" y="57685"/>
                </a:lnTo>
                <a:lnTo>
                  <a:pt x="589397" y="21903"/>
                </a:lnTo>
                <a:lnTo>
                  <a:pt x="583426" y="13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04581" y="3993217"/>
            <a:ext cx="584200" cy="157480"/>
          </a:xfrm>
          <a:custGeom>
            <a:avLst/>
            <a:gdLst/>
            <a:ahLst/>
            <a:cxnLst/>
            <a:rect l="l" t="t" r="r" b="b"/>
            <a:pathLst>
              <a:path w="584200" h="157479">
                <a:moveTo>
                  <a:pt x="51533" y="29001"/>
                </a:moveTo>
                <a:lnTo>
                  <a:pt x="34355" y="29001"/>
                </a:lnTo>
                <a:lnTo>
                  <a:pt x="34355" y="131216"/>
                </a:lnTo>
                <a:lnTo>
                  <a:pt x="51533" y="131216"/>
                </a:lnTo>
                <a:lnTo>
                  <a:pt x="51533" y="29001"/>
                </a:lnTo>
                <a:close/>
              </a:path>
              <a:path w="584200" h="157479">
                <a:moveTo>
                  <a:pt x="51533" y="0"/>
                </a:moveTo>
                <a:lnTo>
                  <a:pt x="40661" y="0"/>
                </a:lnTo>
                <a:lnTo>
                  <a:pt x="37399" y="5678"/>
                </a:lnTo>
                <a:lnTo>
                  <a:pt x="32398" y="11559"/>
                </a:lnTo>
                <a:lnTo>
                  <a:pt x="0" y="32854"/>
                </a:lnTo>
                <a:lnTo>
                  <a:pt x="0" y="48268"/>
                </a:lnTo>
                <a:lnTo>
                  <a:pt x="34355" y="29001"/>
                </a:lnTo>
                <a:lnTo>
                  <a:pt x="51533" y="29001"/>
                </a:lnTo>
                <a:lnTo>
                  <a:pt x="51533" y="0"/>
                </a:lnTo>
                <a:close/>
              </a:path>
              <a:path w="584200" h="157479">
                <a:moveTo>
                  <a:pt x="182035" y="13385"/>
                </a:moveTo>
                <a:lnTo>
                  <a:pt x="154818" y="13385"/>
                </a:lnTo>
                <a:lnTo>
                  <a:pt x="161341" y="15616"/>
                </a:lnTo>
                <a:lnTo>
                  <a:pt x="171126" y="24336"/>
                </a:lnTo>
                <a:lnTo>
                  <a:pt x="173518" y="29609"/>
                </a:lnTo>
                <a:lnTo>
                  <a:pt x="173518" y="41981"/>
                </a:lnTo>
                <a:lnTo>
                  <a:pt x="145108" y="74699"/>
                </a:lnTo>
                <a:lnTo>
                  <a:pt x="127668" y="88392"/>
                </a:lnTo>
                <a:lnTo>
                  <a:pt x="121576" y="93493"/>
                </a:lnTo>
                <a:lnTo>
                  <a:pt x="98718" y="127362"/>
                </a:lnTo>
                <a:lnTo>
                  <a:pt x="98718" y="131216"/>
                </a:lnTo>
                <a:lnTo>
                  <a:pt x="191348" y="131216"/>
                </a:lnTo>
                <a:lnTo>
                  <a:pt x="191348" y="115802"/>
                </a:lnTo>
                <a:lnTo>
                  <a:pt x="122636" y="115802"/>
                </a:lnTo>
                <a:lnTo>
                  <a:pt x="124376" y="112963"/>
                </a:lnTo>
                <a:lnTo>
                  <a:pt x="158426" y="83737"/>
                </a:lnTo>
                <a:lnTo>
                  <a:pt x="165690" y="77598"/>
                </a:lnTo>
                <a:lnTo>
                  <a:pt x="187651" y="51715"/>
                </a:lnTo>
                <a:lnTo>
                  <a:pt x="190043" y="46848"/>
                </a:lnTo>
                <a:lnTo>
                  <a:pt x="191047" y="41981"/>
                </a:lnTo>
                <a:lnTo>
                  <a:pt x="191130" y="36505"/>
                </a:lnTo>
                <a:lnTo>
                  <a:pt x="190397" y="29055"/>
                </a:lnTo>
                <a:lnTo>
                  <a:pt x="188195" y="22232"/>
                </a:lnTo>
                <a:lnTo>
                  <a:pt x="184526" y="16056"/>
                </a:lnTo>
                <a:lnTo>
                  <a:pt x="182035" y="13385"/>
                </a:lnTo>
                <a:close/>
              </a:path>
              <a:path w="584200" h="157479">
                <a:moveTo>
                  <a:pt x="147642" y="0"/>
                </a:moveTo>
                <a:lnTo>
                  <a:pt x="110297" y="15052"/>
                </a:lnTo>
                <a:lnTo>
                  <a:pt x="101979" y="37924"/>
                </a:lnTo>
                <a:lnTo>
                  <a:pt x="119592" y="39547"/>
                </a:lnTo>
                <a:lnTo>
                  <a:pt x="119810" y="31232"/>
                </a:lnTo>
                <a:lnTo>
                  <a:pt x="122201" y="24945"/>
                </a:lnTo>
                <a:lnTo>
                  <a:pt x="132204" y="15616"/>
                </a:lnTo>
                <a:lnTo>
                  <a:pt x="138727" y="13385"/>
                </a:lnTo>
                <a:lnTo>
                  <a:pt x="182035" y="13385"/>
                </a:lnTo>
                <a:lnTo>
                  <a:pt x="179389" y="10545"/>
                </a:lnTo>
                <a:lnTo>
                  <a:pt x="172991" y="5989"/>
                </a:lnTo>
                <a:lnTo>
                  <a:pt x="165554" y="2687"/>
                </a:lnTo>
                <a:lnTo>
                  <a:pt x="157097" y="678"/>
                </a:lnTo>
                <a:lnTo>
                  <a:pt x="147642" y="0"/>
                </a:lnTo>
                <a:close/>
              </a:path>
              <a:path w="584200" h="157479">
                <a:moveTo>
                  <a:pt x="243969" y="112963"/>
                </a:moveTo>
                <a:lnTo>
                  <a:pt x="224181" y="112963"/>
                </a:lnTo>
                <a:lnTo>
                  <a:pt x="224181" y="131216"/>
                </a:lnTo>
                <a:lnTo>
                  <a:pt x="234184" y="131216"/>
                </a:lnTo>
                <a:lnTo>
                  <a:pt x="233966" y="136691"/>
                </a:lnTo>
                <a:lnTo>
                  <a:pt x="223312" y="150279"/>
                </a:lnTo>
                <a:lnTo>
                  <a:pt x="228095" y="157175"/>
                </a:lnTo>
                <a:lnTo>
                  <a:pt x="243969" y="137908"/>
                </a:lnTo>
                <a:lnTo>
                  <a:pt x="243969" y="112963"/>
                </a:lnTo>
                <a:close/>
              </a:path>
              <a:path w="584200" h="157479">
                <a:moveTo>
                  <a:pt x="282021" y="95522"/>
                </a:moveTo>
                <a:lnTo>
                  <a:pt x="263973" y="96941"/>
                </a:lnTo>
                <a:lnTo>
                  <a:pt x="265567" y="104771"/>
                </a:lnTo>
                <a:lnTo>
                  <a:pt x="268404" y="111822"/>
                </a:lnTo>
                <a:lnTo>
                  <a:pt x="309201" y="133446"/>
                </a:lnTo>
                <a:lnTo>
                  <a:pt x="320168" y="132458"/>
                </a:lnTo>
                <a:lnTo>
                  <a:pt x="329912" y="129492"/>
                </a:lnTo>
                <a:lnTo>
                  <a:pt x="338433" y="124548"/>
                </a:lnTo>
                <a:lnTo>
                  <a:pt x="342951" y="120264"/>
                </a:lnTo>
                <a:lnTo>
                  <a:pt x="302243" y="120264"/>
                </a:lnTo>
                <a:lnTo>
                  <a:pt x="296372" y="118236"/>
                </a:lnTo>
                <a:lnTo>
                  <a:pt x="291371" y="114180"/>
                </a:lnTo>
                <a:lnTo>
                  <a:pt x="286587" y="110124"/>
                </a:lnTo>
                <a:lnTo>
                  <a:pt x="283543" y="103837"/>
                </a:lnTo>
                <a:lnTo>
                  <a:pt x="282021" y="95522"/>
                </a:lnTo>
                <a:close/>
              </a:path>
              <a:path w="584200" h="157479">
                <a:moveTo>
                  <a:pt x="346290" y="58813"/>
                </a:moveTo>
                <a:lnTo>
                  <a:pt x="317681" y="58813"/>
                </a:lnTo>
                <a:lnTo>
                  <a:pt x="324857" y="61450"/>
                </a:lnTo>
                <a:lnTo>
                  <a:pt x="330510" y="66723"/>
                </a:lnTo>
                <a:lnTo>
                  <a:pt x="335946" y="71996"/>
                </a:lnTo>
                <a:lnTo>
                  <a:pt x="338773" y="79297"/>
                </a:lnTo>
                <a:lnTo>
                  <a:pt x="338773" y="97955"/>
                </a:lnTo>
                <a:lnTo>
                  <a:pt x="335729" y="105662"/>
                </a:lnTo>
                <a:lnTo>
                  <a:pt x="330075" y="111543"/>
                </a:lnTo>
                <a:lnTo>
                  <a:pt x="324204" y="117425"/>
                </a:lnTo>
                <a:lnTo>
                  <a:pt x="317246" y="120264"/>
                </a:lnTo>
                <a:lnTo>
                  <a:pt x="342951" y="120264"/>
                </a:lnTo>
                <a:lnTo>
                  <a:pt x="356821" y="87004"/>
                </a:lnTo>
                <a:lnTo>
                  <a:pt x="356012" y="78112"/>
                </a:lnTo>
                <a:lnTo>
                  <a:pt x="353613" y="70019"/>
                </a:lnTo>
                <a:lnTo>
                  <a:pt x="349665" y="62762"/>
                </a:lnTo>
                <a:lnTo>
                  <a:pt x="346290" y="58813"/>
                </a:lnTo>
                <a:close/>
              </a:path>
              <a:path w="584200" h="157479">
                <a:moveTo>
                  <a:pt x="350515" y="2433"/>
                </a:moveTo>
                <a:lnTo>
                  <a:pt x="280499" y="2433"/>
                </a:lnTo>
                <a:lnTo>
                  <a:pt x="267017" y="69562"/>
                </a:lnTo>
                <a:lnTo>
                  <a:pt x="283108" y="71387"/>
                </a:lnTo>
                <a:lnTo>
                  <a:pt x="285717" y="67737"/>
                </a:lnTo>
                <a:lnTo>
                  <a:pt x="289196" y="64695"/>
                </a:lnTo>
                <a:lnTo>
                  <a:pt x="293763" y="62261"/>
                </a:lnTo>
                <a:lnTo>
                  <a:pt x="298111" y="60030"/>
                </a:lnTo>
                <a:lnTo>
                  <a:pt x="303113" y="58813"/>
                </a:lnTo>
                <a:lnTo>
                  <a:pt x="346290" y="58813"/>
                </a:lnTo>
                <a:lnTo>
                  <a:pt x="344209" y="56380"/>
                </a:lnTo>
                <a:lnTo>
                  <a:pt x="339777" y="52932"/>
                </a:lnTo>
                <a:lnTo>
                  <a:pt x="287022" y="52932"/>
                </a:lnTo>
                <a:lnTo>
                  <a:pt x="294415" y="17644"/>
                </a:lnTo>
                <a:lnTo>
                  <a:pt x="350515" y="17644"/>
                </a:lnTo>
                <a:lnTo>
                  <a:pt x="350515" y="2433"/>
                </a:lnTo>
                <a:close/>
              </a:path>
              <a:path w="584200" h="157479">
                <a:moveTo>
                  <a:pt x="313115" y="44414"/>
                </a:moveTo>
                <a:lnTo>
                  <a:pt x="306347" y="44947"/>
                </a:lnTo>
                <a:lnTo>
                  <a:pt x="299742" y="46544"/>
                </a:lnTo>
                <a:lnTo>
                  <a:pt x="293301" y="49206"/>
                </a:lnTo>
                <a:lnTo>
                  <a:pt x="287022" y="52932"/>
                </a:lnTo>
                <a:lnTo>
                  <a:pt x="339777" y="52932"/>
                </a:lnTo>
                <a:lnTo>
                  <a:pt x="337516" y="51173"/>
                </a:lnTo>
                <a:lnTo>
                  <a:pt x="330130" y="47431"/>
                </a:lnTo>
                <a:lnTo>
                  <a:pt x="322010" y="45172"/>
                </a:lnTo>
                <a:lnTo>
                  <a:pt x="313115" y="44414"/>
                </a:lnTo>
                <a:close/>
              </a:path>
              <a:path w="584200" h="157479">
                <a:moveTo>
                  <a:pt x="431186" y="0"/>
                </a:moveTo>
                <a:lnTo>
                  <a:pt x="423793" y="0"/>
                </a:lnTo>
                <a:lnTo>
                  <a:pt x="416454" y="491"/>
                </a:lnTo>
                <a:lnTo>
                  <a:pt x="383348" y="29406"/>
                </a:lnTo>
                <a:lnTo>
                  <a:pt x="378130" y="66926"/>
                </a:lnTo>
                <a:lnTo>
                  <a:pt x="378989" y="84038"/>
                </a:lnTo>
                <a:lnTo>
                  <a:pt x="392046" y="119858"/>
                </a:lnTo>
                <a:lnTo>
                  <a:pt x="423793" y="133446"/>
                </a:lnTo>
                <a:lnTo>
                  <a:pt x="431257" y="132955"/>
                </a:lnTo>
                <a:lnTo>
                  <a:pt x="455124" y="120264"/>
                </a:lnTo>
                <a:lnTo>
                  <a:pt x="415965" y="120264"/>
                </a:lnTo>
                <a:lnTo>
                  <a:pt x="409441" y="116816"/>
                </a:lnTo>
                <a:lnTo>
                  <a:pt x="395743" y="66926"/>
                </a:lnTo>
                <a:lnTo>
                  <a:pt x="396310" y="51975"/>
                </a:lnTo>
                <a:lnTo>
                  <a:pt x="415747" y="13385"/>
                </a:lnTo>
                <a:lnTo>
                  <a:pt x="455439" y="13385"/>
                </a:lnTo>
                <a:lnTo>
                  <a:pt x="454017" y="11357"/>
                </a:lnTo>
                <a:lnTo>
                  <a:pt x="449233" y="7301"/>
                </a:lnTo>
                <a:lnTo>
                  <a:pt x="443580" y="4258"/>
                </a:lnTo>
                <a:lnTo>
                  <a:pt x="437926" y="1419"/>
                </a:lnTo>
                <a:lnTo>
                  <a:pt x="431186" y="0"/>
                </a:lnTo>
                <a:close/>
              </a:path>
              <a:path w="584200" h="157479">
                <a:moveTo>
                  <a:pt x="455439" y="13385"/>
                </a:moveTo>
                <a:lnTo>
                  <a:pt x="431620" y="13385"/>
                </a:lnTo>
                <a:lnTo>
                  <a:pt x="438361" y="16832"/>
                </a:lnTo>
                <a:lnTo>
                  <a:pt x="443797" y="23931"/>
                </a:lnTo>
                <a:lnTo>
                  <a:pt x="447348" y="30592"/>
                </a:lnTo>
                <a:lnTo>
                  <a:pt x="449858" y="39952"/>
                </a:lnTo>
                <a:lnTo>
                  <a:pt x="451350" y="52051"/>
                </a:lnTo>
                <a:lnTo>
                  <a:pt x="451842" y="66926"/>
                </a:lnTo>
                <a:lnTo>
                  <a:pt x="451350" y="81569"/>
                </a:lnTo>
                <a:lnTo>
                  <a:pt x="431838" y="120264"/>
                </a:lnTo>
                <a:lnTo>
                  <a:pt x="455124" y="120264"/>
                </a:lnTo>
                <a:lnTo>
                  <a:pt x="469132" y="77798"/>
                </a:lnTo>
                <a:lnTo>
                  <a:pt x="469455" y="66926"/>
                </a:lnTo>
                <a:lnTo>
                  <a:pt x="469255" y="57685"/>
                </a:lnTo>
                <a:lnTo>
                  <a:pt x="461410" y="21903"/>
                </a:lnTo>
                <a:lnTo>
                  <a:pt x="455439" y="13385"/>
                </a:lnTo>
                <a:close/>
              </a:path>
              <a:path w="584200" h="157479">
                <a:moveTo>
                  <a:pt x="545342" y="0"/>
                </a:moveTo>
                <a:lnTo>
                  <a:pt x="537949" y="0"/>
                </a:lnTo>
                <a:lnTo>
                  <a:pt x="530611" y="491"/>
                </a:lnTo>
                <a:lnTo>
                  <a:pt x="497505" y="29406"/>
                </a:lnTo>
                <a:lnTo>
                  <a:pt x="492287" y="66926"/>
                </a:lnTo>
                <a:lnTo>
                  <a:pt x="493146" y="84038"/>
                </a:lnTo>
                <a:lnTo>
                  <a:pt x="506203" y="119858"/>
                </a:lnTo>
                <a:lnTo>
                  <a:pt x="537949" y="133446"/>
                </a:lnTo>
                <a:lnTo>
                  <a:pt x="545414" y="132955"/>
                </a:lnTo>
                <a:lnTo>
                  <a:pt x="569281" y="120264"/>
                </a:lnTo>
                <a:lnTo>
                  <a:pt x="530121" y="120264"/>
                </a:lnTo>
                <a:lnTo>
                  <a:pt x="523598" y="116816"/>
                </a:lnTo>
                <a:lnTo>
                  <a:pt x="509899" y="66926"/>
                </a:lnTo>
                <a:lnTo>
                  <a:pt x="510467" y="51975"/>
                </a:lnTo>
                <a:lnTo>
                  <a:pt x="529904" y="13385"/>
                </a:lnTo>
                <a:lnTo>
                  <a:pt x="569595" y="13385"/>
                </a:lnTo>
                <a:lnTo>
                  <a:pt x="568174" y="11357"/>
                </a:lnTo>
                <a:lnTo>
                  <a:pt x="563390" y="7301"/>
                </a:lnTo>
                <a:lnTo>
                  <a:pt x="557736" y="4258"/>
                </a:lnTo>
                <a:lnTo>
                  <a:pt x="552083" y="1419"/>
                </a:lnTo>
                <a:lnTo>
                  <a:pt x="545342" y="0"/>
                </a:lnTo>
                <a:close/>
              </a:path>
              <a:path w="584200" h="157479">
                <a:moveTo>
                  <a:pt x="569595" y="13385"/>
                </a:moveTo>
                <a:lnTo>
                  <a:pt x="545777" y="13385"/>
                </a:lnTo>
                <a:lnTo>
                  <a:pt x="552518" y="16832"/>
                </a:lnTo>
                <a:lnTo>
                  <a:pt x="557954" y="23931"/>
                </a:lnTo>
                <a:lnTo>
                  <a:pt x="561504" y="30592"/>
                </a:lnTo>
                <a:lnTo>
                  <a:pt x="564015" y="39952"/>
                </a:lnTo>
                <a:lnTo>
                  <a:pt x="565506" y="52051"/>
                </a:lnTo>
                <a:lnTo>
                  <a:pt x="565999" y="66926"/>
                </a:lnTo>
                <a:lnTo>
                  <a:pt x="565506" y="81569"/>
                </a:lnTo>
                <a:lnTo>
                  <a:pt x="545995" y="120264"/>
                </a:lnTo>
                <a:lnTo>
                  <a:pt x="569281" y="120264"/>
                </a:lnTo>
                <a:lnTo>
                  <a:pt x="583289" y="77798"/>
                </a:lnTo>
                <a:lnTo>
                  <a:pt x="583612" y="66926"/>
                </a:lnTo>
                <a:lnTo>
                  <a:pt x="583411" y="57685"/>
                </a:lnTo>
                <a:lnTo>
                  <a:pt x="575567" y="21903"/>
                </a:lnTo>
                <a:lnTo>
                  <a:pt x="569595" y="13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83467" y="3287247"/>
            <a:ext cx="1407540" cy="1579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74826" y="5869484"/>
            <a:ext cx="2085087" cy="134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80436" y="6200465"/>
            <a:ext cx="2550238" cy="1713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35375" y="1628775"/>
            <a:ext cx="3056255" cy="708025"/>
          </a:xfrm>
          <a:custGeom>
            <a:avLst/>
            <a:gdLst/>
            <a:ahLst/>
            <a:cxnLst/>
            <a:rect l="l" t="t" r="r" b="b"/>
            <a:pathLst>
              <a:path w="3056254" h="708025">
                <a:moveTo>
                  <a:pt x="0" y="708025"/>
                </a:moveTo>
                <a:lnTo>
                  <a:pt x="3056001" y="708025"/>
                </a:lnTo>
                <a:lnTo>
                  <a:pt x="3056001" y="0"/>
                </a:lnTo>
                <a:lnTo>
                  <a:pt x="0" y="0"/>
                </a:lnTo>
                <a:lnTo>
                  <a:pt x="0" y="7080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194513"/>
            <a:ext cx="3657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Mann-Whitney U</a:t>
            </a:r>
            <a:r>
              <a:rPr sz="3200" spc="-150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1066038"/>
            <a:ext cx="8175625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Για 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βρούμε τη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Διάμεσο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ξεχωριστά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άνδρες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ξεχωριστά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τις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γυναίκες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κάνουμε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παρακάτω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διαδικασία: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Data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Split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</a:t>
            </a:r>
            <a:endParaRPr sz="2400">
              <a:latin typeface="Calibri"/>
              <a:cs typeface="Calibri"/>
            </a:endParaRPr>
          </a:p>
          <a:p>
            <a:pPr marL="355600" marR="60325">
              <a:lnSpc>
                <a:spcPct val="100000"/>
              </a:lnSpc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(gender)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βάζω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Groups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based on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Compare groups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  <a:p>
            <a:pPr marL="355600" marR="25082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συνέχεια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Descriptive Statistics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Frequencies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Επιλέγω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αριστερό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ποσοτική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(varos)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θέλω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εξετάσω,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μετακινώ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μαύρο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βελάκι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Variable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συνέχεια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εντολή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Median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157937"/>
            <a:ext cx="3657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Mann-Whitney U</a:t>
            </a:r>
            <a:r>
              <a:rPr sz="3200" spc="-150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44525" y="1341437"/>
            <a:ext cx="2198751" cy="446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9762" y="1336675"/>
            <a:ext cx="2208530" cy="4473575"/>
          </a:xfrm>
          <a:custGeom>
            <a:avLst/>
            <a:gdLst/>
            <a:ahLst/>
            <a:cxnLst/>
            <a:rect l="l" t="t" r="r" b="b"/>
            <a:pathLst>
              <a:path w="2208530" h="4473575">
                <a:moveTo>
                  <a:pt x="0" y="4473575"/>
                </a:moveTo>
                <a:lnTo>
                  <a:pt x="2208276" y="4473575"/>
                </a:lnTo>
                <a:lnTo>
                  <a:pt x="2208276" y="0"/>
                </a:lnTo>
                <a:lnTo>
                  <a:pt x="0" y="0"/>
                </a:lnTo>
                <a:lnTo>
                  <a:pt x="0" y="4473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201" y="1347968"/>
            <a:ext cx="5289550" cy="4460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7375" y="1336675"/>
            <a:ext cx="5299075" cy="4476750"/>
          </a:xfrm>
          <a:custGeom>
            <a:avLst/>
            <a:gdLst/>
            <a:ahLst/>
            <a:cxnLst/>
            <a:rect l="l" t="t" r="r" b="b"/>
            <a:pathLst>
              <a:path w="5299075" h="4476750">
                <a:moveTo>
                  <a:pt x="0" y="4476750"/>
                </a:moveTo>
                <a:lnTo>
                  <a:pt x="5299075" y="4476750"/>
                </a:lnTo>
                <a:lnTo>
                  <a:pt x="5299075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157937"/>
            <a:ext cx="3657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Mann-Whitney U</a:t>
            </a:r>
            <a:r>
              <a:rPr sz="3200" spc="-150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40745" y="1748044"/>
            <a:ext cx="2565400" cy="746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90675">
              <a:lnSpc>
                <a:spcPct val="100000"/>
              </a:lnSpc>
              <a:spcBef>
                <a:spcPts val="130"/>
              </a:spcBef>
            </a:pPr>
            <a:r>
              <a:rPr sz="1700" b="1" spc="-5" dirty="0">
                <a:latin typeface="Arial"/>
                <a:cs typeface="Arial"/>
              </a:rPr>
              <a:t>Statistics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1700" spc="25" dirty="0">
                <a:latin typeface="Arial"/>
                <a:cs typeface="Arial"/>
              </a:rPr>
              <a:t>varos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02244" y="2471611"/>
          <a:ext cx="4600575" cy="2105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484"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1174750" algn="l"/>
                          <a:tab pos="2199640" algn="l"/>
                        </a:tabLst>
                      </a:pPr>
                      <a:r>
                        <a:rPr sz="1700" spc="10" dirty="0">
                          <a:latin typeface="Arial"/>
                          <a:cs typeface="Arial"/>
                        </a:rPr>
                        <a:t>man	</a:t>
                      </a:r>
                      <a:r>
                        <a:rPr sz="1700" spc="25" dirty="0">
                          <a:latin typeface="Arial"/>
                          <a:cs typeface="Arial"/>
                        </a:rPr>
                        <a:t>N	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Valid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spc="-45" dirty="0">
                          <a:latin typeface="Arial"/>
                          <a:cs typeface="Arial"/>
                        </a:rPr>
                        <a:t>10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3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1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Missing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700" spc="-45" dirty="0">
                          <a:latin typeface="Arial"/>
                          <a:cs typeface="Arial"/>
                        </a:rPr>
                        <a:t>Median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R="171450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700" spc="-45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70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45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50">
                <a:tc gridSpan="2">
                  <a:txBody>
                    <a:bodyPr/>
                    <a:lstStyle/>
                    <a:p>
                      <a:pPr marL="133985">
                        <a:lnSpc>
                          <a:spcPts val="1560"/>
                        </a:lnSpc>
                        <a:tabLst>
                          <a:tab pos="1174750" algn="l"/>
                          <a:tab pos="2199640" algn="l"/>
                        </a:tabLst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woman	</a:t>
                      </a:r>
                      <a:r>
                        <a:rPr sz="1700" spc="25" dirty="0">
                          <a:latin typeface="Arial"/>
                          <a:cs typeface="Arial"/>
                        </a:rPr>
                        <a:t>N	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Valid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ts val="1689"/>
                        </a:lnSpc>
                      </a:pPr>
                      <a:r>
                        <a:rPr sz="1700" spc="-45" dirty="0">
                          <a:latin typeface="Arial"/>
                          <a:cs typeface="Arial"/>
                        </a:rPr>
                        <a:t>10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115">
                        <a:lnSpc>
                          <a:spcPts val="1580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Missing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700" spc="-45" dirty="0">
                          <a:latin typeface="Arial"/>
                          <a:cs typeface="Arial"/>
                        </a:rPr>
                        <a:t>Median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ts val="1710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R="17145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700" spc="-45" dirty="0">
                          <a:latin typeface="Arial"/>
                          <a:cs typeface="Arial"/>
                        </a:rPr>
                        <a:t>54</a:t>
                      </a:r>
                      <a:r>
                        <a:rPr sz="170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4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0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822" y="338455"/>
            <a:ext cx="62598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5" dirty="0">
                <a:latin typeface="Calibri"/>
                <a:cs typeface="Calibri"/>
              </a:rPr>
              <a:t>Αποτελέσματα </a:t>
            </a:r>
            <a:r>
              <a:rPr sz="3200" spc="-5" dirty="0"/>
              <a:t>Mann-Whitney </a:t>
            </a:r>
            <a:r>
              <a:rPr sz="3200" dirty="0"/>
              <a:t>U</a:t>
            </a:r>
            <a:r>
              <a:rPr sz="3200" spc="-125" dirty="0"/>
              <a:t> </a:t>
            </a:r>
            <a:r>
              <a:rPr sz="3200" spc="-15" dirty="0"/>
              <a:t>test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353133"/>
            <a:ext cx="8628380" cy="232537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30"/>
              </a:spcBef>
            </a:pP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μη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παραμετρικός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έλεγχος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δύο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ανεξάρτητων 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δειγμάτων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(Mann-Whitney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U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test) 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ερευνηθεί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εάν 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υπήρχαν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μεταξύ ανδρών </a:t>
            </a:r>
            <a:r>
              <a:rPr sz="26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γυναικών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ως προς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βάρος τους.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τα αποτελέσματα 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προέκυψε ότι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υπήρχαν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U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= 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12.50,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&lt; .01).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Οι άνδρες (</a:t>
            </a:r>
            <a:r>
              <a:rPr sz="2600" i="1" spc="-5" dirty="0">
                <a:solidFill>
                  <a:srgbClr val="001F5F"/>
                </a:solidFill>
                <a:latin typeface="Calibri"/>
                <a:cs typeface="Calibri"/>
              </a:rPr>
              <a:t>Μedian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44.00)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είχαν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μικρότερο  βάρος από τις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γυναίκες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Μedian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54.50).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366" y="157937"/>
            <a:ext cx="44132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Wilcoxon </a:t>
            </a:r>
            <a:r>
              <a:rPr sz="3200" spc="-5" dirty="0"/>
              <a:t>Signed-rank</a:t>
            </a:r>
            <a:r>
              <a:rPr sz="3200" spc="-85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855979"/>
            <a:ext cx="8625840" cy="580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MH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355600" marR="153416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 Paired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Samples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t-test (Κριτήριο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Εξαρτημένα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Δείγματα)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Πότε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ακολουθεί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Κανονική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Κατανομή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πολύ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μικρό αριθμό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δείγματος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Μέγιστη Πρόσληψη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Οξυγόνου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έχει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ΜΟΝΟ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βαθμίδες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μετρήσεις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Αρχική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 μέτρηση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5600" marR="3860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βρούμε 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ΔΙΑΜΕΣΟ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ΒΜΙ)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αρχικής (pre)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μέτρησης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(post)</a:t>
            </a:r>
            <a:endParaRPr sz="2400">
              <a:latin typeface="Calibri"/>
              <a:cs typeface="Calibri"/>
            </a:endParaRPr>
          </a:p>
          <a:p>
            <a:pPr marL="355600" marR="63500" indent="-342900">
              <a:lnSpc>
                <a:spcPts val="23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ΠΡΟΣΟΧΗ: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Τα ίδια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άτομα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συμμετέχουν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αρχική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μέτρηση,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τα ίδια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άτομα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συμμετέχουν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τελική</a:t>
            </a:r>
            <a:r>
              <a:rPr sz="24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μέτρηση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Calibri"/>
              <a:cs typeface="Calibri"/>
            </a:endParaRPr>
          </a:p>
          <a:p>
            <a:pPr marL="460502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Παπαϊωάννου, Ζουρμπάνος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Μίνος,</a:t>
            </a:r>
            <a:r>
              <a:rPr sz="18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Wilcoxon </a:t>
            </a:r>
            <a:r>
              <a:rPr spc="-10" dirty="0"/>
              <a:t>Signed-rank</a:t>
            </a:r>
            <a:r>
              <a:rPr spc="55" dirty="0"/>
              <a:t> </a:t>
            </a:r>
            <a:r>
              <a:rPr spc="-20" dirty="0"/>
              <a:t>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167" y="936447"/>
            <a:ext cx="8702040" cy="558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2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93700" marR="22479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διαφορά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διάμεσο του  βάρους μεταξύ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παιδιών πριν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(T1)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μετά (T2)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ενός  προγράμματος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διατροφής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2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93700" indent="-342900">
              <a:lnSpc>
                <a:spcPts val="2375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σημαντική διαφορά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διάμεσο του</a:t>
            </a:r>
            <a:r>
              <a:rPr sz="2200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βάρους</a:t>
            </a:r>
            <a:endParaRPr sz="2200">
              <a:latin typeface="Calibri"/>
              <a:cs typeface="Calibri"/>
            </a:endParaRPr>
          </a:p>
          <a:p>
            <a:pPr marL="393700" marR="1151255">
              <a:lnSpc>
                <a:spcPts val="2110"/>
              </a:lnSpc>
              <a:spcBef>
                <a:spcPts val="250"/>
              </a:spcBef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παιδιών πριν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(T1)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μετά (T2)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ενός  προγράμματος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διατροφής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2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93700" marR="125730" indent="-34290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σημαντική διαφορά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διάμεσο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LDL  χοληστερόλης μεταξύ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συμμετεχόντων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πριν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(pre)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μετά (post)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χορήγηση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αντιλιπιδαιμικού</a:t>
            </a:r>
            <a:r>
              <a:rPr sz="22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φαρμάκου</a:t>
            </a:r>
            <a:endParaRPr sz="2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2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175" b="1" baseline="-21072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93700" marR="12573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διαφορά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διάμεσο της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LDL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χοληστερόλης μεταξύ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συμμετεχόντων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πριν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(pre)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μετά (post)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χορήγηση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αντιλιπιδαιμικού</a:t>
            </a:r>
            <a:r>
              <a:rPr sz="22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φαρμάκου</a:t>
            </a:r>
            <a:endParaRPr sz="2200">
              <a:latin typeface="Calibri"/>
              <a:cs typeface="Calibri"/>
            </a:endParaRPr>
          </a:p>
          <a:p>
            <a:pPr marL="4643120">
              <a:lnSpc>
                <a:spcPct val="100000"/>
              </a:lnSpc>
              <a:spcBef>
                <a:spcPts val="1215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Παπαϊωάννου, Ζουρμπάνος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Μίνος,</a:t>
            </a:r>
            <a:r>
              <a:rPr sz="18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Wilcoxon </a:t>
            </a:r>
            <a:r>
              <a:rPr spc="-10" dirty="0"/>
              <a:t>Signed-rank</a:t>
            </a:r>
            <a:r>
              <a:rPr spc="55" dirty="0"/>
              <a:t> </a:t>
            </a:r>
            <a:r>
              <a:rPr spc="-20" dirty="0"/>
              <a:t>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00505"/>
            <a:ext cx="885888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Αρχικά, κάνουμε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έλεγχο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Κανονικής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Κατανομής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(Kolmogorov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Smirnov  test)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8446" y="2311785"/>
            <a:ext cx="826135" cy="176530"/>
          </a:xfrm>
          <a:custGeom>
            <a:avLst/>
            <a:gdLst/>
            <a:ahLst/>
            <a:cxnLst/>
            <a:rect l="l" t="t" r="r" b="b"/>
            <a:pathLst>
              <a:path w="826134" h="176530">
                <a:moveTo>
                  <a:pt x="16880" y="2531"/>
                </a:moveTo>
                <a:lnTo>
                  <a:pt x="0" y="2531"/>
                </a:lnTo>
                <a:lnTo>
                  <a:pt x="45688" y="138384"/>
                </a:lnTo>
                <a:lnTo>
                  <a:pt x="61835" y="138384"/>
                </a:lnTo>
                <a:lnTo>
                  <a:pt x="66860" y="123618"/>
                </a:lnTo>
                <a:lnTo>
                  <a:pt x="53945" y="123618"/>
                </a:lnTo>
                <a:lnTo>
                  <a:pt x="51994" y="116234"/>
                </a:lnTo>
                <a:lnTo>
                  <a:pt x="50091" y="109273"/>
                </a:lnTo>
                <a:lnTo>
                  <a:pt x="47706" y="101468"/>
                </a:lnTo>
                <a:lnTo>
                  <a:pt x="16880" y="2531"/>
                </a:lnTo>
                <a:close/>
              </a:path>
              <a:path w="826134" h="176530">
                <a:moveTo>
                  <a:pt x="157615" y="2531"/>
                </a:moveTo>
                <a:lnTo>
                  <a:pt x="140734" y="2531"/>
                </a:lnTo>
                <a:lnTo>
                  <a:pt x="95413" y="138384"/>
                </a:lnTo>
                <a:lnTo>
                  <a:pt x="111926" y="138384"/>
                </a:lnTo>
                <a:lnTo>
                  <a:pt x="125138" y="97249"/>
                </a:lnTo>
                <a:lnTo>
                  <a:pt x="191260" y="97249"/>
                </a:lnTo>
                <a:lnTo>
                  <a:pt x="186089" y="82693"/>
                </a:lnTo>
                <a:lnTo>
                  <a:pt x="129541" y="82693"/>
                </a:lnTo>
                <a:lnTo>
                  <a:pt x="142569" y="42823"/>
                </a:lnTo>
                <a:lnTo>
                  <a:pt x="144424" y="36336"/>
                </a:lnTo>
                <a:lnTo>
                  <a:pt x="146229" y="29401"/>
                </a:lnTo>
                <a:lnTo>
                  <a:pt x="147652" y="23363"/>
                </a:lnTo>
                <a:lnTo>
                  <a:pt x="148991" y="16876"/>
                </a:lnTo>
                <a:lnTo>
                  <a:pt x="162710" y="16876"/>
                </a:lnTo>
                <a:lnTo>
                  <a:pt x="157615" y="2531"/>
                </a:lnTo>
                <a:close/>
              </a:path>
              <a:path w="826134" h="176530">
                <a:moveTo>
                  <a:pt x="191260" y="97249"/>
                </a:moveTo>
                <a:lnTo>
                  <a:pt x="174312" y="97249"/>
                </a:lnTo>
                <a:lnTo>
                  <a:pt x="188257" y="138384"/>
                </a:lnTo>
                <a:lnTo>
                  <a:pt x="204771" y="138384"/>
                </a:lnTo>
                <a:lnTo>
                  <a:pt x="204771" y="135285"/>
                </a:lnTo>
                <a:lnTo>
                  <a:pt x="191260" y="97249"/>
                </a:lnTo>
                <a:close/>
              </a:path>
              <a:path w="826134" h="176530">
                <a:moveTo>
                  <a:pt x="204771" y="135285"/>
                </a:moveTo>
                <a:lnTo>
                  <a:pt x="204771" y="138384"/>
                </a:lnTo>
                <a:lnTo>
                  <a:pt x="205872" y="138384"/>
                </a:lnTo>
                <a:lnTo>
                  <a:pt x="204771" y="135285"/>
                </a:lnTo>
                <a:close/>
              </a:path>
              <a:path w="826134" h="176530">
                <a:moveTo>
                  <a:pt x="267890" y="2531"/>
                </a:moveTo>
                <a:lnTo>
                  <a:pt x="204771" y="2531"/>
                </a:lnTo>
                <a:lnTo>
                  <a:pt x="204771" y="135285"/>
                </a:lnTo>
                <a:lnTo>
                  <a:pt x="205872" y="138384"/>
                </a:lnTo>
                <a:lnTo>
                  <a:pt x="220551" y="138384"/>
                </a:lnTo>
                <a:lnTo>
                  <a:pt x="220551" y="78052"/>
                </a:lnTo>
                <a:lnTo>
                  <a:pt x="268741" y="78052"/>
                </a:lnTo>
                <a:lnTo>
                  <a:pt x="266055" y="76575"/>
                </a:lnTo>
                <a:lnTo>
                  <a:pt x="274037" y="74838"/>
                </a:lnTo>
                <a:lnTo>
                  <a:pt x="280918" y="72172"/>
                </a:lnTo>
                <a:lnTo>
                  <a:pt x="286698" y="68595"/>
                </a:lnTo>
                <a:lnTo>
                  <a:pt x="291377" y="64129"/>
                </a:lnTo>
                <a:lnTo>
                  <a:pt x="292352" y="62652"/>
                </a:lnTo>
                <a:lnTo>
                  <a:pt x="220551" y="62652"/>
                </a:lnTo>
                <a:lnTo>
                  <a:pt x="220551" y="17509"/>
                </a:lnTo>
                <a:lnTo>
                  <a:pt x="293585" y="17509"/>
                </a:lnTo>
                <a:lnTo>
                  <a:pt x="291193" y="13079"/>
                </a:lnTo>
                <a:lnTo>
                  <a:pt x="286789" y="8649"/>
                </a:lnTo>
                <a:lnTo>
                  <a:pt x="281468" y="6117"/>
                </a:lnTo>
                <a:lnTo>
                  <a:pt x="275964" y="3797"/>
                </a:lnTo>
                <a:lnTo>
                  <a:pt x="267890" y="2531"/>
                </a:lnTo>
                <a:close/>
              </a:path>
              <a:path w="826134" h="176530">
                <a:moveTo>
                  <a:pt x="268741" y="78052"/>
                </a:moveTo>
                <a:lnTo>
                  <a:pt x="242753" y="78052"/>
                </a:lnTo>
                <a:lnTo>
                  <a:pt x="245688" y="78263"/>
                </a:lnTo>
                <a:lnTo>
                  <a:pt x="247340" y="78685"/>
                </a:lnTo>
                <a:lnTo>
                  <a:pt x="262569" y="91553"/>
                </a:lnTo>
                <a:lnTo>
                  <a:pt x="265505" y="95772"/>
                </a:lnTo>
                <a:lnTo>
                  <a:pt x="269358" y="102101"/>
                </a:lnTo>
                <a:lnTo>
                  <a:pt x="273945" y="110328"/>
                </a:lnTo>
                <a:lnTo>
                  <a:pt x="289358" y="138384"/>
                </a:lnTo>
                <a:lnTo>
                  <a:pt x="309175" y="138384"/>
                </a:lnTo>
                <a:lnTo>
                  <a:pt x="288441" y="101468"/>
                </a:lnTo>
                <a:lnTo>
                  <a:pt x="284404" y="94084"/>
                </a:lnTo>
                <a:lnTo>
                  <a:pt x="280184" y="88178"/>
                </a:lnTo>
                <a:lnTo>
                  <a:pt x="275597" y="83326"/>
                </a:lnTo>
                <a:lnTo>
                  <a:pt x="273395" y="81216"/>
                </a:lnTo>
                <a:lnTo>
                  <a:pt x="270276" y="78896"/>
                </a:lnTo>
                <a:lnTo>
                  <a:pt x="268741" y="78052"/>
                </a:lnTo>
                <a:close/>
              </a:path>
              <a:path w="826134" h="176530">
                <a:moveTo>
                  <a:pt x="108073" y="2531"/>
                </a:moveTo>
                <a:lnTo>
                  <a:pt x="92110" y="2531"/>
                </a:lnTo>
                <a:lnTo>
                  <a:pt x="57856" y="109273"/>
                </a:lnTo>
                <a:lnTo>
                  <a:pt x="55779" y="116234"/>
                </a:lnTo>
                <a:lnTo>
                  <a:pt x="53945" y="123618"/>
                </a:lnTo>
                <a:lnTo>
                  <a:pt x="66860" y="123618"/>
                </a:lnTo>
                <a:lnTo>
                  <a:pt x="108073" y="2531"/>
                </a:lnTo>
                <a:close/>
              </a:path>
              <a:path w="826134" h="176530">
                <a:moveTo>
                  <a:pt x="162710" y="16876"/>
                </a:moveTo>
                <a:lnTo>
                  <a:pt x="148991" y="16876"/>
                </a:lnTo>
                <a:lnTo>
                  <a:pt x="150436" y="22772"/>
                </a:lnTo>
                <a:lnTo>
                  <a:pt x="152294" y="29401"/>
                </a:lnTo>
                <a:lnTo>
                  <a:pt x="154564" y="36781"/>
                </a:lnTo>
                <a:lnTo>
                  <a:pt x="157248" y="44932"/>
                </a:lnTo>
                <a:lnTo>
                  <a:pt x="169541" y="82693"/>
                </a:lnTo>
                <a:lnTo>
                  <a:pt x="186089" y="82693"/>
                </a:lnTo>
                <a:lnTo>
                  <a:pt x="162710" y="16876"/>
                </a:lnTo>
                <a:close/>
              </a:path>
              <a:path w="826134" h="176530">
                <a:moveTo>
                  <a:pt x="293585" y="17509"/>
                </a:moveTo>
                <a:lnTo>
                  <a:pt x="266789" y="17509"/>
                </a:lnTo>
                <a:lnTo>
                  <a:pt x="273211" y="19618"/>
                </a:lnTo>
                <a:lnTo>
                  <a:pt x="277248" y="23837"/>
                </a:lnTo>
                <a:lnTo>
                  <a:pt x="281285" y="27845"/>
                </a:lnTo>
                <a:lnTo>
                  <a:pt x="283303" y="33119"/>
                </a:lnTo>
                <a:lnTo>
                  <a:pt x="283303" y="44089"/>
                </a:lnTo>
                <a:lnTo>
                  <a:pt x="282386" y="48097"/>
                </a:lnTo>
                <a:lnTo>
                  <a:pt x="280184" y="51894"/>
                </a:lnTo>
                <a:lnTo>
                  <a:pt x="278166" y="55480"/>
                </a:lnTo>
                <a:lnTo>
                  <a:pt x="275046" y="58222"/>
                </a:lnTo>
                <a:lnTo>
                  <a:pt x="266973" y="61598"/>
                </a:lnTo>
                <a:lnTo>
                  <a:pt x="261285" y="62652"/>
                </a:lnTo>
                <a:lnTo>
                  <a:pt x="292352" y="62652"/>
                </a:lnTo>
                <a:lnTo>
                  <a:pt x="294883" y="58822"/>
                </a:lnTo>
                <a:lnTo>
                  <a:pt x="297409" y="53001"/>
                </a:lnTo>
                <a:lnTo>
                  <a:pt x="298937" y="46627"/>
                </a:lnTo>
                <a:lnTo>
                  <a:pt x="299450" y="39659"/>
                </a:lnTo>
                <a:lnTo>
                  <a:pt x="299450" y="32064"/>
                </a:lnTo>
                <a:lnTo>
                  <a:pt x="297799" y="25314"/>
                </a:lnTo>
                <a:lnTo>
                  <a:pt x="293585" y="17509"/>
                </a:lnTo>
                <a:close/>
              </a:path>
              <a:path w="826134" h="176530">
                <a:moveTo>
                  <a:pt x="380368" y="0"/>
                </a:moveTo>
                <a:lnTo>
                  <a:pt x="339634" y="19196"/>
                </a:lnTo>
                <a:lnTo>
                  <a:pt x="324668" y="56129"/>
                </a:lnTo>
                <a:lnTo>
                  <a:pt x="323681" y="72356"/>
                </a:lnTo>
                <a:lnTo>
                  <a:pt x="324112" y="81042"/>
                </a:lnTo>
                <a:lnTo>
                  <a:pt x="338877" y="120506"/>
                </a:lnTo>
                <a:lnTo>
                  <a:pt x="372185" y="140115"/>
                </a:lnTo>
                <a:lnTo>
                  <a:pt x="380368" y="140705"/>
                </a:lnTo>
                <a:lnTo>
                  <a:pt x="387936" y="140187"/>
                </a:lnTo>
                <a:lnTo>
                  <a:pt x="417357" y="125305"/>
                </a:lnTo>
                <a:lnTo>
                  <a:pt x="380368" y="125305"/>
                </a:lnTo>
                <a:lnTo>
                  <a:pt x="371967" y="124432"/>
                </a:lnTo>
                <a:lnTo>
                  <a:pt x="342707" y="94533"/>
                </a:lnTo>
                <a:lnTo>
                  <a:pt x="339817" y="72356"/>
                </a:lnTo>
                <a:lnTo>
                  <a:pt x="340574" y="58206"/>
                </a:lnTo>
                <a:lnTo>
                  <a:pt x="358257" y="22997"/>
                </a:lnTo>
                <a:lnTo>
                  <a:pt x="380551" y="15610"/>
                </a:lnTo>
                <a:lnTo>
                  <a:pt x="417618" y="15610"/>
                </a:lnTo>
                <a:lnTo>
                  <a:pt x="416105" y="13972"/>
                </a:lnTo>
                <a:lnTo>
                  <a:pt x="409909" y="9070"/>
                </a:lnTo>
                <a:lnTo>
                  <a:pt x="403203" y="5072"/>
                </a:lnTo>
                <a:lnTo>
                  <a:pt x="396033" y="2241"/>
                </a:lnTo>
                <a:lnTo>
                  <a:pt x="388415" y="557"/>
                </a:lnTo>
                <a:lnTo>
                  <a:pt x="380368" y="0"/>
                </a:lnTo>
                <a:close/>
              </a:path>
              <a:path w="826134" h="176530">
                <a:moveTo>
                  <a:pt x="417618" y="15610"/>
                </a:moveTo>
                <a:lnTo>
                  <a:pt x="388258" y="15610"/>
                </a:lnTo>
                <a:lnTo>
                  <a:pt x="395230" y="17930"/>
                </a:lnTo>
                <a:lnTo>
                  <a:pt x="401652" y="22360"/>
                </a:lnTo>
                <a:lnTo>
                  <a:pt x="420428" y="62471"/>
                </a:lnTo>
                <a:lnTo>
                  <a:pt x="420735" y="70458"/>
                </a:lnTo>
                <a:lnTo>
                  <a:pt x="420015" y="82960"/>
                </a:lnTo>
                <a:lnTo>
                  <a:pt x="403229" y="117385"/>
                </a:lnTo>
                <a:lnTo>
                  <a:pt x="380368" y="125305"/>
                </a:lnTo>
                <a:lnTo>
                  <a:pt x="417357" y="125305"/>
                </a:lnTo>
                <a:lnTo>
                  <a:pt x="435070" y="90155"/>
                </a:lnTo>
                <a:lnTo>
                  <a:pt x="436872" y="70458"/>
                </a:lnTo>
                <a:lnTo>
                  <a:pt x="436437" y="60695"/>
                </a:lnTo>
                <a:lnTo>
                  <a:pt x="421492" y="19803"/>
                </a:lnTo>
                <a:lnTo>
                  <a:pt x="417618" y="15610"/>
                </a:lnTo>
                <a:close/>
              </a:path>
              <a:path w="826134" h="176530">
                <a:moveTo>
                  <a:pt x="461836" y="93241"/>
                </a:moveTo>
                <a:lnTo>
                  <a:pt x="447157" y="94717"/>
                </a:lnTo>
                <a:lnTo>
                  <a:pt x="447340" y="103788"/>
                </a:lnTo>
                <a:lnTo>
                  <a:pt x="449359" y="112015"/>
                </a:lnTo>
                <a:lnTo>
                  <a:pt x="453698" y="119399"/>
                </a:lnTo>
                <a:lnTo>
                  <a:pt x="457616" y="126360"/>
                </a:lnTo>
                <a:lnTo>
                  <a:pt x="497432" y="140705"/>
                </a:lnTo>
                <a:lnTo>
                  <a:pt x="505873" y="140705"/>
                </a:lnTo>
                <a:lnTo>
                  <a:pt x="533334" y="124672"/>
                </a:lnTo>
                <a:lnTo>
                  <a:pt x="490093" y="124672"/>
                </a:lnTo>
                <a:lnTo>
                  <a:pt x="484038" y="123196"/>
                </a:lnTo>
                <a:lnTo>
                  <a:pt x="478717" y="120453"/>
                </a:lnTo>
                <a:lnTo>
                  <a:pt x="473395" y="117922"/>
                </a:lnTo>
                <a:lnTo>
                  <a:pt x="469359" y="114336"/>
                </a:lnTo>
                <a:lnTo>
                  <a:pt x="466790" y="110117"/>
                </a:lnTo>
                <a:lnTo>
                  <a:pt x="464221" y="105687"/>
                </a:lnTo>
                <a:lnTo>
                  <a:pt x="462570" y="100202"/>
                </a:lnTo>
                <a:lnTo>
                  <a:pt x="461836" y="93241"/>
                </a:lnTo>
                <a:close/>
              </a:path>
              <a:path w="826134" h="176530">
                <a:moveTo>
                  <a:pt x="502019" y="210"/>
                </a:moveTo>
                <a:lnTo>
                  <a:pt x="485322" y="210"/>
                </a:lnTo>
                <a:lnTo>
                  <a:pt x="478166" y="1898"/>
                </a:lnTo>
                <a:lnTo>
                  <a:pt x="451744" y="30799"/>
                </a:lnTo>
                <a:lnTo>
                  <a:pt x="451744" y="43878"/>
                </a:lnTo>
                <a:lnTo>
                  <a:pt x="480368" y="72778"/>
                </a:lnTo>
                <a:lnTo>
                  <a:pt x="502019" y="78685"/>
                </a:lnTo>
                <a:lnTo>
                  <a:pt x="508992" y="80794"/>
                </a:lnTo>
                <a:lnTo>
                  <a:pt x="512295" y="82271"/>
                </a:lnTo>
                <a:lnTo>
                  <a:pt x="517249" y="84381"/>
                </a:lnTo>
                <a:lnTo>
                  <a:pt x="520735" y="87123"/>
                </a:lnTo>
                <a:lnTo>
                  <a:pt x="522937" y="90287"/>
                </a:lnTo>
                <a:lnTo>
                  <a:pt x="524955" y="93662"/>
                </a:lnTo>
                <a:lnTo>
                  <a:pt x="526056" y="97249"/>
                </a:lnTo>
                <a:lnTo>
                  <a:pt x="526056" y="105687"/>
                </a:lnTo>
                <a:lnTo>
                  <a:pt x="502753" y="124672"/>
                </a:lnTo>
                <a:lnTo>
                  <a:pt x="533334" y="124672"/>
                </a:lnTo>
                <a:lnTo>
                  <a:pt x="535781" y="120453"/>
                </a:lnTo>
                <a:lnTo>
                  <a:pt x="539267" y="114125"/>
                </a:lnTo>
                <a:lnTo>
                  <a:pt x="541102" y="107374"/>
                </a:lnTo>
                <a:lnTo>
                  <a:pt x="541102" y="92819"/>
                </a:lnTo>
                <a:lnTo>
                  <a:pt x="510850" y="62758"/>
                </a:lnTo>
                <a:lnTo>
                  <a:pt x="486262" y="55638"/>
                </a:lnTo>
                <a:lnTo>
                  <a:pt x="479451" y="53265"/>
                </a:lnTo>
                <a:lnTo>
                  <a:pt x="474428" y="50892"/>
                </a:lnTo>
                <a:lnTo>
                  <a:pt x="471194" y="48519"/>
                </a:lnTo>
                <a:lnTo>
                  <a:pt x="468258" y="45354"/>
                </a:lnTo>
                <a:lnTo>
                  <a:pt x="466790" y="41346"/>
                </a:lnTo>
                <a:lnTo>
                  <a:pt x="466790" y="30799"/>
                </a:lnTo>
                <a:lnTo>
                  <a:pt x="468992" y="25947"/>
                </a:lnTo>
                <a:lnTo>
                  <a:pt x="473212" y="21939"/>
                </a:lnTo>
                <a:lnTo>
                  <a:pt x="477432" y="18141"/>
                </a:lnTo>
                <a:lnTo>
                  <a:pt x="484405" y="16032"/>
                </a:lnTo>
                <a:lnTo>
                  <a:pt x="529971" y="16032"/>
                </a:lnTo>
                <a:lnTo>
                  <a:pt x="528258" y="13079"/>
                </a:lnTo>
                <a:lnTo>
                  <a:pt x="523120" y="8227"/>
                </a:lnTo>
                <a:lnTo>
                  <a:pt x="516331" y="5062"/>
                </a:lnTo>
                <a:lnTo>
                  <a:pt x="509726" y="1898"/>
                </a:lnTo>
                <a:lnTo>
                  <a:pt x="502019" y="210"/>
                </a:lnTo>
                <a:close/>
              </a:path>
              <a:path w="826134" h="176530">
                <a:moveTo>
                  <a:pt x="529971" y="16032"/>
                </a:moveTo>
                <a:lnTo>
                  <a:pt x="502937" y="16032"/>
                </a:lnTo>
                <a:lnTo>
                  <a:pt x="509726" y="18352"/>
                </a:lnTo>
                <a:lnTo>
                  <a:pt x="519084" y="27001"/>
                </a:lnTo>
                <a:lnTo>
                  <a:pt x="521836" y="33541"/>
                </a:lnTo>
                <a:lnTo>
                  <a:pt x="522570" y="41979"/>
                </a:lnTo>
                <a:lnTo>
                  <a:pt x="537799" y="40713"/>
                </a:lnTo>
                <a:lnTo>
                  <a:pt x="537432" y="32908"/>
                </a:lnTo>
                <a:lnTo>
                  <a:pt x="535414" y="25736"/>
                </a:lnTo>
                <a:lnTo>
                  <a:pt x="531928" y="19407"/>
                </a:lnTo>
                <a:lnTo>
                  <a:pt x="529971" y="16032"/>
                </a:lnTo>
                <a:close/>
              </a:path>
              <a:path w="826134" h="176530">
                <a:moveTo>
                  <a:pt x="643488" y="164121"/>
                </a:moveTo>
                <a:lnTo>
                  <a:pt x="547157" y="164121"/>
                </a:lnTo>
                <a:lnTo>
                  <a:pt x="547157" y="176356"/>
                </a:lnTo>
                <a:lnTo>
                  <a:pt x="643488" y="176356"/>
                </a:lnTo>
                <a:lnTo>
                  <a:pt x="643488" y="164121"/>
                </a:lnTo>
                <a:close/>
              </a:path>
              <a:path w="826134" h="176530">
                <a:moveTo>
                  <a:pt x="704589" y="18563"/>
                </a:moveTo>
                <a:lnTo>
                  <a:pt x="688809" y="18563"/>
                </a:lnTo>
                <a:lnTo>
                  <a:pt x="688809" y="138384"/>
                </a:lnTo>
                <a:lnTo>
                  <a:pt x="704589" y="138384"/>
                </a:lnTo>
                <a:lnTo>
                  <a:pt x="704589" y="18563"/>
                </a:lnTo>
                <a:close/>
              </a:path>
              <a:path w="826134" h="176530">
                <a:moveTo>
                  <a:pt x="743672" y="2531"/>
                </a:moveTo>
                <a:lnTo>
                  <a:pt x="649910" y="2531"/>
                </a:lnTo>
                <a:lnTo>
                  <a:pt x="649910" y="18563"/>
                </a:lnTo>
                <a:lnTo>
                  <a:pt x="743672" y="18563"/>
                </a:lnTo>
                <a:lnTo>
                  <a:pt x="743672" y="2531"/>
                </a:lnTo>
                <a:close/>
              </a:path>
              <a:path w="826134" h="176530">
                <a:moveTo>
                  <a:pt x="817817" y="15821"/>
                </a:moveTo>
                <a:lnTo>
                  <a:pt x="794864" y="15821"/>
                </a:lnTo>
                <a:lnTo>
                  <a:pt x="800185" y="18141"/>
                </a:lnTo>
                <a:lnTo>
                  <a:pt x="804406" y="22571"/>
                </a:lnTo>
                <a:lnTo>
                  <a:pt x="808442" y="27212"/>
                </a:lnTo>
                <a:lnTo>
                  <a:pt x="810644" y="32697"/>
                </a:lnTo>
                <a:lnTo>
                  <a:pt x="810644" y="45565"/>
                </a:lnTo>
                <a:lnTo>
                  <a:pt x="786567" y="79598"/>
                </a:lnTo>
                <a:lnTo>
                  <a:pt x="777617" y="88178"/>
                </a:lnTo>
                <a:lnTo>
                  <a:pt x="771774" y="93870"/>
                </a:lnTo>
                <a:lnTo>
                  <a:pt x="748993" y="126782"/>
                </a:lnTo>
                <a:lnTo>
                  <a:pt x="747341" y="134587"/>
                </a:lnTo>
                <a:lnTo>
                  <a:pt x="747341" y="138384"/>
                </a:lnTo>
                <a:lnTo>
                  <a:pt x="825690" y="138384"/>
                </a:lnTo>
                <a:lnTo>
                  <a:pt x="825690" y="122352"/>
                </a:lnTo>
                <a:lnTo>
                  <a:pt x="767525" y="122352"/>
                </a:lnTo>
                <a:lnTo>
                  <a:pt x="769176" y="119399"/>
                </a:lnTo>
                <a:lnTo>
                  <a:pt x="771195" y="116445"/>
                </a:lnTo>
                <a:lnTo>
                  <a:pt x="776149" y="110328"/>
                </a:lnTo>
                <a:lnTo>
                  <a:pt x="781837" y="104632"/>
                </a:lnTo>
                <a:lnTo>
                  <a:pt x="790644" y="96194"/>
                </a:lnTo>
                <a:lnTo>
                  <a:pt x="797803" y="89028"/>
                </a:lnTo>
                <a:lnTo>
                  <a:pt x="822571" y="55691"/>
                </a:lnTo>
                <a:lnTo>
                  <a:pt x="825323" y="39870"/>
                </a:lnTo>
                <a:lnTo>
                  <a:pt x="824733" y="32120"/>
                </a:lnTo>
                <a:lnTo>
                  <a:pt x="822938" y="25024"/>
                </a:lnTo>
                <a:lnTo>
                  <a:pt x="819905" y="18600"/>
                </a:lnTo>
                <a:lnTo>
                  <a:pt x="817817" y="15821"/>
                </a:lnTo>
                <a:close/>
              </a:path>
              <a:path w="826134" h="176530">
                <a:moveTo>
                  <a:pt x="788626" y="1898"/>
                </a:moveTo>
                <a:lnTo>
                  <a:pt x="753809" y="24391"/>
                </a:lnTo>
                <a:lnTo>
                  <a:pt x="750094" y="41346"/>
                </a:lnTo>
                <a:lnTo>
                  <a:pt x="764956" y="43034"/>
                </a:lnTo>
                <a:lnTo>
                  <a:pt x="765139" y="34385"/>
                </a:lnTo>
                <a:lnTo>
                  <a:pt x="767341" y="27845"/>
                </a:lnTo>
                <a:lnTo>
                  <a:pt x="771378" y="22993"/>
                </a:lnTo>
                <a:lnTo>
                  <a:pt x="775598" y="18141"/>
                </a:lnTo>
                <a:lnTo>
                  <a:pt x="781103" y="15821"/>
                </a:lnTo>
                <a:lnTo>
                  <a:pt x="817817" y="15821"/>
                </a:lnTo>
                <a:lnTo>
                  <a:pt x="815598" y="12868"/>
                </a:lnTo>
                <a:lnTo>
                  <a:pt x="810197" y="8128"/>
                </a:lnTo>
                <a:lnTo>
                  <a:pt x="803901" y="4693"/>
                </a:lnTo>
                <a:lnTo>
                  <a:pt x="796711" y="2603"/>
                </a:lnTo>
                <a:lnTo>
                  <a:pt x="788626" y="1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5139" y="2311785"/>
            <a:ext cx="804545" cy="176530"/>
          </a:xfrm>
          <a:custGeom>
            <a:avLst/>
            <a:gdLst/>
            <a:ahLst/>
            <a:cxnLst/>
            <a:rect l="l" t="t" r="r" b="b"/>
            <a:pathLst>
              <a:path w="804545" h="176530">
                <a:moveTo>
                  <a:pt x="17064" y="2531"/>
                </a:moveTo>
                <a:lnTo>
                  <a:pt x="0" y="2531"/>
                </a:lnTo>
                <a:lnTo>
                  <a:pt x="45871" y="138384"/>
                </a:lnTo>
                <a:lnTo>
                  <a:pt x="62018" y="138384"/>
                </a:lnTo>
                <a:lnTo>
                  <a:pt x="67044" y="123618"/>
                </a:lnTo>
                <a:lnTo>
                  <a:pt x="53945" y="123618"/>
                </a:lnTo>
                <a:lnTo>
                  <a:pt x="52293" y="116656"/>
                </a:lnTo>
                <a:lnTo>
                  <a:pt x="50275" y="109273"/>
                </a:lnTo>
                <a:lnTo>
                  <a:pt x="47706" y="101468"/>
                </a:lnTo>
                <a:lnTo>
                  <a:pt x="17064" y="2531"/>
                </a:lnTo>
                <a:close/>
              </a:path>
              <a:path w="804545" h="176530">
                <a:moveTo>
                  <a:pt x="157615" y="2531"/>
                </a:moveTo>
                <a:lnTo>
                  <a:pt x="140917" y="2531"/>
                </a:lnTo>
                <a:lnTo>
                  <a:pt x="95413" y="138384"/>
                </a:lnTo>
                <a:lnTo>
                  <a:pt x="112110" y="138384"/>
                </a:lnTo>
                <a:lnTo>
                  <a:pt x="125138" y="97249"/>
                </a:lnTo>
                <a:lnTo>
                  <a:pt x="191388" y="97249"/>
                </a:lnTo>
                <a:lnTo>
                  <a:pt x="186198" y="82693"/>
                </a:lnTo>
                <a:lnTo>
                  <a:pt x="129725" y="82693"/>
                </a:lnTo>
                <a:lnTo>
                  <a:pt x="142569" y="42823"/>
                </a:lnTo>
                <a:lnTo>
                  <a:pt x="144527" y="36336"/>
                </a:lnTo>
                <a:lnTo>
                  <a:pt x="146261" y="29849"/>
                </a:lnTo>
                <a:lnTo>
                  <a:pt x="147755" y="23363"/>
                </a:lnTo>
                <a:lnTo>
                  <a:pt x="148991" y="16876"/>
                </a:lnTo>
                <a:lnTo>
                  <a:pt x="162730" y="16876"/>
                </a:lnTo>
                <a:lnTo>
                  <a:pt x="157615" y="2531"/>
                </a:lnTo>
                <a:close/>
              </a:path>
              <a:path w="804545" h="176530">
                <a:moveTo>
                  <a:pt x="191388" y="97249"/>
                </a:moveTo>
                <a:lnTo>
                  <a:pt x="174495" y="97249"/>
                </a:lnTo>
                <a:lnTo>
                  <a:pt x="188440" y="138384"/>
                </a:lnTo>
                <a:lnTo>
                  <a:pt x="204954" y="138384"/>
                </a:lnTo>
                <a:lnTo>
                  <a:pt x="204954" y="135297"/>
                </a:lnTo>
                <a:lnTo>
                  <a:pt x="191388" y="97249"/>
                </a:lnTo>
                <a:close/>
              </a:path>
              <a:path w="804545" h="176530">
                <a:moveTo>
                  <a:pt x="204954" y="135297"/>
                </a:moveTo>
                <a:lnTo>
                  <a:pt x="204954" y="138384"/>
                </a:lnTo>
                <a:lnTo>
                  <a:pt x="206055" y="138384"/>
                </a:lnTo>
                <a:lnTo>
                  <a:pt x="204954" y="135297"/>
                </a:lnTo>
                <a:close/>
              </a:path>
              <a:path w="804545" h="176530">
                <a:moveTo>
                  <a:pt x="268074" y="2531"/>
                </a:moveTo>
                <a:lnTo>
                  <a:pt x="204954" y="2531"/>
                </a:lnTo>
                <a:lnTo>
                  <a:pt x="204954" y="135297"/>
                </a:lnTo>
                <a:lnTo>
                  <a:pt x="206055" y="138384"/>
                </a:lnTo>
                <a:lnTo>
                  <a:pt x="220551" y="138384"/>
                </a:lnTo>
                <a:lnTo>
                  <a:pt x="220551" y="78052"/>
                </a:lnTo>
                <a:lnTo>
                  <a:pt x="268924" y="78052"/>
                </a:lnTo>
                <a:lnTo>
                  <a:pt x="266239" y="76575"/>
                </a:lnTo>
                <a:lnTo>
                  <a:pt x="274192" y="74838"/>
                </a:lnTo>
                <a:lnTo>
                  <a:pt x="281010" y="72172"/>
                </a:lnTo>
                <a:lnTo>
                  <a:pt x="286726" y="68595"/>
                </a:lnTo>
                <a:lnTo>
                  <a:pt x="291377" y="64129"/>
                </a:lnTo>
                <a:lnTo>
                  <a:pt x="292382" y="62652"/>
                </a:lnTo>
                <a:lnTo>
                  <a:pt x="220551" y="62652"/>
                </a:lnTo>
                <a:lnTo>
                  <a:pt x="220551" y="17509"/>
                </a:lnTo>
                <a:lnTo>
                  <a:pt x="293768" y="17509"/>
                </a:lnTo>
                <a:lnTo>
                  <a:pt x="291377" y="13079"/>
                </a:lnTo>
                <a:lnTo>
                  <a:pt x="286973" y="8649"/>
                </a:lnTo>
                <a:lnTo>
                  <a:pt x="281468" y="6117"/>
                </a:lnTo>
                <a:lnTo>
                  <a:pt x="275964" y="3797"/>
                </a:lnTo>
                <a:lnTo>
                  <a:pt x="268074" y="2531"/>
                </a:lnTo>
                <a:close/>
              </a:path>
              <a:path w="804545" h="176530">
                <a:moveTo>
                  <a:pt x="268924" y="78052"/>
                </a:moveTo>
                <a:lnTo>
                  <a:pt x="242936" y="78052"/>
                </a:lnTo>
                <a:lnTo>
                  <a:pt x="245872" y="78263"/>
                </a:lnTo>
                <a:lnTo>
                  <a:pt x="247523" y="78685"/>
                </a:lnTo>
                <a:lnTo>
                  <a:pt x="262753" y="91553"/>
                </a:lnTo>
                <a:lnTo>
                  <a:pt x="265688" y="95772"/>
                </a:lnTo>
                <a:lnTo>
                  <a:pt x="269358" y="102101"/>
                </a:lnTo>
                <a:lnTo>
                  <a:pt x="273945" y="110328"/>
                </a:lnTo>
                <a:lnTo>
                  <a:pt x="289358" y="138384"/>
                </a:lnTo>
                <a:lnTo>
                  <a:pt x="309175" y="138384"/>
                </a:lnTo>
                <a:lnTo>
                  <a:pt x="288624" y="101468"/>
                </a:lnTo>
                <a:lnTo>
                  <a:pt x="284588" y="94084"/>
                </a:lnTo>
                <a:lnTo>
                  <a:pt x="280184" y="88178"/>
                </a:lnTo>
                <a:lnTo>
                  <a:pt x="273578" y="81216"/>
                </a:lnTo>
                <a:lnTo>
                  <a:pt x="270459" y="78896"/>
                </a:lnTo>
                <a:lnTo>
                  <a:pt x="268924" y="78052"/>
                </a:lnTo>
                <a:close/>
              </a:path>
              <a:path w="804545" h="176530">
                <a:moveTo>
                  <a:pt x="108257" y="2531"/>
                </a:moveTo>
                <a:lnTo>
                  <a:pt x="92293" y="2531"/>
                </a:lnTo>
                <a:lnTo>
                  <a:pt x="57856" y="109273"/>
                </a:lnTo>
                <a:lnTo>
                  <a:pt x="55779" y="116234"/>
                </a:lnTo>
                <a:lnTo>
                  <a:pt x="53945" y="123618"/>
                </a:lnTo>
                <a:lnTo>
                  <a:pt x="67044" y="123618"/>
                </a:lnTo>
                <a:lnTo>
                  <a:pt x="108257" y="2531"/>
                </a:lnTo>
                <a:close/>
              </a:path>
              <a:path w="804545" h="176530">
                <a:moveTo>
                  <a:pt x="162730" y="16876"/>
                </a:moveTo>
                <a:lnTo>
                  <a:pt x="148991" y="16876"/>
                </a:lnTo>
                <a:lnTo>
                  <a:pt x="150542" y="22772"/>
                </a:lnTo>
                <a:lnTo>
                  <a:pt x="152454" y="29401"/>
                </a:lnTo>
                <a:lnTo>
                  <a:pt x="154745" y="36781"/>
                </a:lnTo>
                <a:lnTo>
                  <a:pt x="157431" y="44932"/>
                </a:lnTo>
                <a:lnTo>
                  <a:pt x="169725" y="82693"/>
                </a:lnTo>
                <a:lnTo>
                  <a:pt x="186198" y="82693"/>
                </a:lnTo>
                <a:lnTo>
                  <a:pt x="162730" y="16876"/>
                </a:lnTo>
                <a:close/>
              </a:path>
              <a:path w="804545" h="176530">
                <a:moveTo>
                  <a:pt x="293768" y="17509"/>
                </a:moveTo>
                <a:lnTo>
                  <a:pt x="266789" y="17509"/>
                </a:lnTo>
                <a:lnTo>
                  <a:pt x="273211" y="19618"/>
                </a:lnTo>
                <a:lnTo>
                  <a:pt x="277248" y="23837"/>
                </a:lnTo>
                <a:lnTo>
                  <a:pt x="281468" y="27845"/>
                </a:lnTo>
                <a:lnTo>
                  <a:pt x="283487" y="33119"/>
                </a:lnTo>
                <a:lnTo>
                  <a:pt x="283487" y="44089"/>
                </a:lnTo>
                <a:lnTo>
                  <a:pt x="271010" y="59910"/>
                </a:lnTo>
                <a:lnTo>
                  <a:pt x="266973" y="61598"/>
                </a:lnTo>
                <a:lnTo>
                  <a:pt x="261468" y="62652"/>
                </a:lnTo>
                <a:lnTo>
                  <a:pt x="292382" y="62652"/>
                </a:lnTo>
                <a:lnTo>
                  <a:pt x="294989" y="58822"/>
                </a:lnTo>
                <a:lnTo>
                  <a:pt x="297569" y="53001"/>
                </a:lnTo>
                <a:lnTo>
                  <a:pt x="299117" y="46627"/>
                </a:lnTo>
                <a:lnTo>
                  <a:pt x="299633" y="39659"/>
                </a:lnTo>
                <a:lnTo>
                  <a:pt x="299633" y="32064"/>
                </a:lnTo>
                <a:lnTo>
                  <a:pt x="297982" y="25314"/>
                </a:lnTo>
                <a:lnTo>
                  <a:pt x="293768" y="17509"/>
                </a:lnTo>
                <a:close/>
              </a:path>
              <a:path w="804545" h="176530">
                <a:moveTo>
                  <a:pt x="380368" y="0"/>
                </a:moveTo>
                <a:lnTo>
                  <a:pt x="339634" y="19196"/>
                </a:lnTo>
                <a:lnTo>
                  <a:pt x="324849" y="56129"/>
                </a:lnTo>
                <a:lnTo>
                  <a:pt x="323864" y="72356"/>
                </a:lnTo>
                <a:lnTo>
                  <a:pt x="324269" y="81042"/>
                </a:lnTo>
                <a:lnTo>
                  <a:pt x="339037" y="120506"/>
                </a:lnTo>
                <a:lnTo>
                  <a:pt x="372211" y="140115"/>
                </a:lnTo>
                <a:lnTo>
                  <a:pt x="380368" y="140705"/>
                </a:lnTo>
                <a:lnTo>
                  <a:pt x="387965" y="140187"/>
                </a:lnTo>
                <a:lnTo>
                  <a:pt x="417540" y="125305"/>
                </a:lnTo>
                <a:lnTo>
                  <a:pt x="380368" y="125305"/>
                </a:lnTo>
                <a:lnTo>
                  <a:pt x="372048" y="124432"/>
                </a:lnTo>
                <a:lnTo>
                  <a:pt x="342890" y="94533"/>
                </a:lnTo>
                <a:lnTo>
                  <a:pt x="340001" y="72356"/>
                </a:lnTo>
                <a:lnTo>
                  <a:pt x="340757" y="58206"/>
                </a:lnTo>
                <a:lnTo>
                  <a:pt x="358335" y="22997"/>
                </a:lnTo>
                <a:lnTo>
                  <a:pt x="380551" y="15610"/>
                </a:lnTo>
                <a:lnTo>
                  <a:pt x="417802" y="15610"/>
                </a:lnTo>
                <a:lnTo>
                  <a:pt x="416288" y="13972"/>
                </a:lnTo>
                <a:lnTo>
                  <a:pt x="410093" y="9070"/>
                </a:lnTo>
                <a:lnTo>
                  <a:pt x="403281" y="5072"/>
                </a:lnTo>
                <a:lnTo>
                  <a:pt x="396056" y="2241"/>
                </a:lnTo>
                <a:lnTo>
                  <a:pt x="388418" y="557"/>
                </a:lnTo>
                <a:lnTo>
                  <a:pt x="380368" y="0"/>
                </a:lnTo>
                <a:close/>
              </a:path>
              <a:path w="804545" h="176530">
                <a:moveTo>
                  <a:pt x="417802" y="15610"/>
                </a:moveTo>
                <a:lnTo>
                  <a:pt x="388441" y="15610"/>
                </a:lnTo>
                <a:lnTo>
                  <a:pt x="395414" y="17930"/>
                </a:lnTo>
                <a:lnTo>
                  <a:pt x="401652" y="22360"/>
                </a:lnTo>
                <a:lnTo>
                  <a:pt x="420609" y="62471"/>
                </a:lnTo>
                <a:lnTo>
                  <a:pt x="420918" y="70458"/>
                </a:lnTo>
                <a:lnTo>
                  <a:pt x="420196" y="82960"/>
                </a:lnTo>
                <a:lnTo>
                  <a:pt x="403306" y="117385"/>
                </a:lnTo>
                <a:lnTo>
                  <a:pt x="380368" y="125305"/>
                </a:lnTo>
                <a:lnTo>
                  <a:pt x="417540" y="125305"/>
                </a:lnTo>
                <a:lnTo>
                  <a:pt x="435093" y="90155"/>
                </a:lnTo>
                <a:lnTo>
                  <a:pt x="436873" y="70458"/>
                </a:lnTo>
                <a:lnTo>
                  <a:pt x="436466" y="60695"/>
                </a:lnTo>
                <a:lnTo>
                  <a:pt x="421675" y="19803"/>
                </a:lnTo>
                <a:lnTo>
                  <a:pt x="417802" y="15610"/>
                </a:lnTo>
                <a:close/>
              </a:path>
              <a:path w="804545" h="176530">
                <a:moveTo>
                  <a:pt x="461836" y="93241"/>
                </a:moveTo>
                <a:lnTo>
                  <a:pt x="447340" y="94717"/>
                </a:lnTo>
                <a:lnTo>
                  <a:pt x="447340" y="103788"/>
                </a:lnTo>
                <a:lnTo>
                  <a:pt x="470643" y="135431"/>
                </a:lnTo>
                <a:lnTo>
                  <a:pt x="497616" y="140705"/>
                </a:lnTo>
                <a:lnTo>
                  <a:pt x="506056" y="140705"/>
                </a:lnTo>
                <a:lnTo>
                  <a:pt x="513579" y="139017"/>
                </a:lnTo>
                <a:lnTo>
                  <a:pt x="527157" y="131845"/>
                </a:lnTo>
                <a:lnTo>
                  <a:pt x="532295" y="126782"/>
                </a:lnTo>
                <a:lnTo>
                  <a:pt x="533457" y="124672"/>
                </a:lnTo>
                <a:lnTo>
                  <a:pt x="490276" y="124672"/>
                </a:lnTo>
                <a:lnTo>
                  <a:pt x="484221" y="123196"/>
                </a:lnTo>
                <a:lnTo>
                  <a:pt x="478717" y="120453"/>
                </a:lnTo>
                <a:lnTo>
                  <a:pt x="473395" y="117922"/>
                </a:lnTo>
                <a:lnTo>
                  <a:pt x="469359" y="114336"/>
                </a:lnTo>
                <a:lnTo>
                  <a:pt x="466790" y="110117"/>
                </a:lnTo>
                <a:lnTo>
                  <a:pt x="464221" y="105687"/>
                </a:lnTo>
                <a:lnTo>
                  <a:pt x="462570" y="100202"/>
                </a:lnTo>
                <a:lnTo>
                  <a:pt x="461836" y="93241"/>
                </a:lnTo>
                <a:close/>
              </a:path>
              <a:path w="804545" h="176530">
                <a:moveTo>
                  <a:pt x="502019" y="210"/>
                </a:moveTo>
                <a:lnTo>
                  <a:pt x="485322" y="210"/>
                </a:lnTo>
                <a:lnTo>
                  <a:pt x="478166" y="1898"/>
                </a:lnTo>
                <a:lnTo>
                  <a:pt x="471744" y="4851"/>
                </a:lnTo>
                <a:lnTo>
                  <a:pt x="465139" y="7805"/>
                </a:lnTo>
                <a:lnTo>
                  <a:pt x="460184" y="12446"/>
                </a:lnTo>
                <a:lnTo>
                  <a:pt x="456882" y="18352"/>
                </a:lnTo>
                <a:lnTo>
                  <a:pt x="453395" y="24470"/>
                </a:lnTo>
                <a:lnTo>
                  <a:pt x="451744" y="30799"/>
                </a:lnTo>
                <a:lnTo>
                  <a:pt x="451744" y="43878"/>
                </a:lnTo>
                <a:lnTo>
                  <a:pt x="453212" y="49573"/>
                </a:lnTo>
                <a:lnTo>
                  <a:pt x="456076" y="54847"/>
                </a:lnTo>
                <a:lnTo>
                  <a:pt x="458533" y="59488"/>
                </a:lnTo>
                <a:lnTo>
                  <a:pt x="502019" y="78685"/>
                </a:lnTo>
                <a:lnTo>
                  <a:pt x="509175" y="80794"/>
                </a:lnTo>
                <a:lnTo>
                  <a:pt x="526240" y="97249"/>
                </a:lnTo>
                <a:lnTo>
                  <a:pt x="526240" y="105687"/>
                </a:lnTo>
                <a:lnTo>
                  <a:pt x="502753" y="124672"/>
                </a:lnTo>
                <a:lnTo>
                  <a:pt x="533457" y="124672"/>
                </a:lnTo>
                <a:lnTo>
                  <a:pt x="535781" y="120453"/>
                </a:lnTo>
                <a:lnTo>
                  <a:pt x="539451" y="114125"/>
                </a:lnTo>
                <a:lnTo>
                  <a:pt x="541286" y="107374"/>
                </a:lnTo>
                <a:lnTo>
                  <a:pt x="541286" y="92819"/>
                </a:lnTo>
                <a:lnTo>
                  <a:pt x="539634" y="86279"/>
                </a:lnTo>
                <a:lnTo>
                  <a:pt x="503634" y="60464"/>
                </a:lnTo>
                <a:lnTo>
                  <a:pt x="482203" y="54847"/>
                </a:lnTo>
                <a:lnTo>
                  <a:pt x="474313" y="51683"/>
                </a:lnTo>
                <a:lnTo>
                  <a:pt x="471377" y="48519"/>
                </a:lnTo>
                <a:lnTo>
                  <a:pt x="468258" y="45354"/>
                </a:lnTo>
                <a:lnTo>
                  <a:pt x="466790" y="41346"/>
                </a:lnTo>
                <a:lnTo>
                  <a:pt x="466790" y="30799"/>
                </a:lnTo>
                <a:lnTo>
                  <a:pt x="468992" y="25947"/>
                </a:lnTo>
                <a:lnTo>
                  <a:pt x="473212" y="21939"/>
                </a:lnTo>
                <a:lnTo>
                  <a:pt x="477616" y="18141"/>
                </a:lnTo>
                <a:lnTo>
                  <a:pt x="484405" y="16032"/>
                </a:lnTo>
                <a:lnTo>
                  <a:pt x="530068" y="16032"/>
                </a:lnTo>
                <a:lnTo>
                  <a:pt x="528442" y="13079"/>
                </a:lnTo>
                <a:lnTo>
                  <a:pt x="523304" y="8227"/>
                </a:lnTo>
                <a:lnTo>
                  <a:pt x="509726" y="1898"/>
                </a:lnTo>
                <a:lnTo>
                  <a:pt x="502019" y="210"/>
                </a:lnTo>
                <a:close/>
              </a:path>
              <a:path w="804545" h="176530">
                <a:moveTo>
                  <a:pt x="530068" y="16032"/>
                </a:moveTo>
                <a:lnTo>
                  <a:pt x="502937" y="16032"/>
                </a:lnTo>
                <a:lnTo>
                  <a:pt x="509726" y="18352"/>
                </a:lnTo>
                <a:lnTo>
                  <a:pt x="514497" y="22571"/>
                </a:lnTo>
                <a:lnTo>
                  <a:pt x="519084" y="27001"/>
                </a:lnTo>
                <a:lnTo>
                  <a:pt x="521836" y="33541"/>
                </a:lnTo>
                <a:lnTo>
                  <a:pt x="522753" y="41979"/>
                </a:lnTo>
                <a:lnTo>
                  <a:pt x="537799" y="40713"/>
                </a:lnTo>
                <a:lnTo>
                  <a:pt x="537432" y="32908"/>
                </a:lnTo>
                <a:lnTo>
                  <a:pt x="535597" y="25736"/>
                </a:lnTo>
                <a:lnTo>
                  <a:pt x="531928" y="19407"/>
                </a:lnTo>
                <a:lnTo>
                  <a:pt x="530068" y="16032"/>
                </a:lnTo>
                <a:close/>
              </a:path>
              <a:path w="804545" h="176530">
                <a:moveTo>
                  <a:pt x="643671" y="164121"/>
                </a:moveTo>
                <a:lnTo>
                  <a:pt x="547341" y="164121"/>
                </a:lnTo>
                <a:lnTo>
                  <a:pt x="547341" y="176356"/>
                </a:lnTo>
                <a:lnTo>
                  <a:pt x="643671" y="176356"/>
                </a:lnTo>
                <a:lnTo>
                  <a:pt x="643671" y="164121"/>
                </a:lnTo>
                <a:close/>
              </a:path>
              <a:path w="804545" h="176530">
                <a:moveTo>
                  <a:pt x="704589" y="18563"/>
                </a:moveTo>
                <a:lnTo>
                  <a:pt x="688992" y="18563"/>
                </a:lnTo>
                <a:lnTo>
                  <a:pt x="688992" y="138384"/>
                </a:lnTo>
                <a:lnTo>
                  <a:pt x="704589" y="138384"/>
                </a:lnTo>
                <a:lnTo>
                  <a:pt x="704589" y="18563"/>
                </a:lnTo>
                <a:close/>
              </a:path>
              <a:path w="804545" h="176530">
                <a:moveTo>
                  <a:pt x="743855" y="2531"/>
                </a:moveTo>
                <a:lnTo>
                  <a:pt x="650093" y="2531"/>
                </a:lnTo>
                <a:lnTo>
                  <a:pt x="650093" y="18563"/>
                </a:lnTo>
                <a:lnTo>
                  <a:pt x="743855" y="18563"/>
                </a:lnTo>
                <a:lnTo>
                  <a:pt x="743855" y="2531"/>
                </a:lnTo>
                <a:close/>
              </a:path>
              <a:path w="804545" h="176530">
                <a:moveTo>
                  <a:pt x="804039" y="32064"/>
                </a:moveTo>
                <a:lnTo>
                  <a:pt x="789543" y="32064"/>
                </a:lnTo>
                <a:lnTo>
                  <a:pt x="789543" y="138384"/>
                </a:lnTo>
                <a:lnTo>
                  <a:pt x="804039" y="138384"/>
                </a:lnTo>
                <a:lnTo>
                  <a:pt x="804039" y="32064"/>
                </a:lnTo>
                <a:close/>
              </a:path>
              <a:path w="804545" h="176530">
                <a:moveTo>
                  <a:pt x="804039" y="1898"/>
                </a:moveTo>
                <a:lnTo>
                  <a:pt x="794681" y="1898"/>
                </a:lnTo>
                <a:lnTo>
                  <a:pt x="792112" y="8016"/>
                </a:lnTo>
                <a:lnTo>
                  <a:pt x="787892" y="13922"/>
                </a:lnTo>
                <a:lnTo>
                  <a:pt x="760552" y="36072"/>
                </a:lnTo>
                <a:lnTo>
                  <a:pt x="760552" y="52105"/>
                </a:lnTo>
                <a:lnTo>
                  <a:pt x="789543" y="32064"/>
                </a:lnTo>
                <a:lnTo>
                  <a:pt x="804039" y="32064"/>
                </a:lnTo>
                <a:lnTo>
                  <a:pt x="804039" y="1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6392" y="2638340"/>
            <a:ext cx="93101" cy="135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2839" y="2975864"/>
            <a:ext cx="384810" cy="138430"/>
          </a:xfrm>
          <a:custGeom>
            <a:avLst/>
            <a:gdLst/>
            <a:ahLst/>
            <a:cxnLst/>
            <a:rect l="l" t="t" r="r" b="b"/>
            <a:pathLst>
              <a:path w="384810" h="138430">
                <a:moveTo>
                  <a:pt x="23669" y="0"/>
                </a:moveTo>
                <a:lnTo>
                  <a:pt x="0" y="0"/>
                </a:lnTo>
                <a:lnTo>
                  <a:pt x="0" y="135853"/>
                </a:lnTo>
                <a:lnTo>
                  <a:pt x="15045" y="135853"/>
                </a:lnTo>
                <a:lnTo>
                  <a:pt x="15045" y="20251"/>
                </a:lnTo>
                <a:lnTo>
                  <a:pt x="29554" y="20251"/>
                </a:lnTo>
                <a:lnTo>
                  <a:pt x="23669" y="0"/>
                </a:lnTo>
                <a:close/>
              </a:path>
              <a:path w="384810" h="138430">
                <a:moveTo>
                  <a:pt x="29554" y="20251"/>
                </a:moveTo>
                <a:lnTo>
                  <a:pt x="15045" y="20251"/>
                </a:lnTo>
                <a:lnTo>
                  <a:pt x="49174" y="135853"/>
                </a:lnTo>
                <a:lnTo>
                  <a:pt x="63486" y="135853"/>
                </a:lnTo>
                <a:lnTo>
                  <a:pt x="69343" y="116445"/>
                </a:lnTo>
                <a:lnTo>
                  <a:pt x="57247" y="116445"/>
                </a:lnTo>
                <a:lnTo>
                  <a:pt x="56146" y="111804"/>
                </a:lnTo>
                <a:lnTo>
                  <a:pt x="54128" y="105054"/>
                </a:lnTo>
                <a:lnTo>
                  <a:pt x="51559" y="95983"/>
                </a:lnTo>
                <a:lnTo>
                  <a:pt x="29554" y="20251"/>
                </a:lnTo>
                <a:close/>
              </a:path>
              <a:path w="384810" h="138430">
                <a:moveTo>
                  <a:pt x="112844" y="22150"/>
                </a:moveTo>
                <a:lnTo>
                  <a:pt x="97798" y="22150"/>
                </a:lnTo>
                <a:lnTo>
                  <a:pt x="97798" y="135853"/>
                </a:lnTo>
                <a:lnTo>
                  <a:pt x="112844" y="135853"/>
                </a:lnTo>
                <a:lnTo>
                  <a:pt x="112844" y="22150"/>
                </a:lnTo>
                <a:close/>
              </a:path>
              <a:path w="384810" h="138430">
                <a:moveTo>
                  <a:pt x="112844" y="0"/>
                </a:moveTo>
                <a:lnTo>
                  <a:pt x="91926" y="0"/>
                </a:lnTo>
                <a:lnTo>
                  <a:pt x="63486" y="94506"/>
                </a:lnTo>
                <a:lnTo>
                  <a:pt x="60550" y="104210"/>
                </a:lnTo>
                <a:lnTo>
                  <a:pt x="58425" y="111804"/>
                </a:lnTo>
                <a:lnTo>
                  <a:pt x="57247" y="116445"/>
                </a:lnTo>
                <a:lnTo>
                  <a:pt x="69343" y="116445"/>
                </a:lnTo>
                <a:lnTo>
                  <a:pt x="97798" y="22150"/>
                </a:lnTo>
                <a:lnTo>
                  <a:pt x="112844" y="22150"/>
                </a:lnTo>
                <a:lnTo>
                  <a:pt x="112844" y="0"/>
                </a:lnTo>
                <a:close/>
              </a:path>
              <a:path w="384810" h="138430">
                <a:moveTo>
                  <a:pt x="157615" y="35229"/>
                </a:moveTo>
                <a:lnTo>
                  <a:pt x="123885" y="56541"/>
                </a:lnTo>
                <a:lnTo>
                  <a:pt x="117615" y="87334"/>
                </a:lnTo>
                <a:lnTo>
                  <a:pt x="118303" y="98686"/>
                </a:lnTo>
                <a:lnTo>
                  <a:pt x="141720" y="134825"/>
                </a:lnTo>
                <a:lnTo>
                  <a:pt x="158532" y="138173"/>
                </a:lnTo>
                <a:lnTo>
                  <a:pt x="165622" y="137626"/>
                </a:lnTo>
                <a:lnTo>
                  <a:pt x="188001" y="124251"/>
                </a:lnTo>
                <a:lnTo>
                  <a:pt x="151376" y="124251"/>
                </a:lnTo>
                <a:lnTo>
                  <a:pt x="145321" y="121508"/>
                </a:lnTo>
                <a:lnTo>
                  <a:pt x="132660" y="90920"/>
                </a:lnTo>
                <a:lnTo>
                  <a:pt x="196514" y="90920"/>
                </a:lnTo>
                <a:lnTo>
                  <a:pt x="196514" y="86490"/>
                </a:lnTo>
                <a:lnTo>
                  <a:pt x="195966" y="77208"/>
                </a:lnTo>
                <a:lnTo>
                  <a:pt x="133578" y="77208"/>
                </a:lnTo>
                <a:lnTo>
                  <a:pt x="133945" y="68559"/>
                </a:lnTo>
                <a:lnTo>
                  <a:pt x="136514" y="61598"/>
                </a:lnTo>
                <a:lnTo>
                  <a:pt x="140917" y="56535"/>
                </a:lnTo>
                <a:lnTo>
                  <a:pt x="145505" y="51472"/>
                </a:lnTo>
                <a:lnTo>
                  <a:pt x="151193" y="48941"/>
                </a:lnTo>
                <a:lnTo>
                  <a:pt x="185955" y="48941"/>
                </a:lnTo>
                <a:lnTo>
                  <a:pt x="185688" y="48519"/>
                </a:lnTo>
                <a:lnTo>
                  <a:pt x="179908" y="42704"/>
                </a:lnTo>
                <a:lnTo>
                  <a:pt x="173303" y="38551"/>
                </a:lnTo>
                <a:lnTo>
                  <a:pt x="165872" y="36059"/>
                </a:lnTo>
                <a:lnTo>
                  <a:pt x="157615" y="35229"/>
                </a:lnTo>
                <a:close/>
              </a:path>
              <a:path w="384810" h="138430">
                <a:moveTo>
                  <a:pt x="181101" y="104210"/>
                </a:moveTo>
                <a:lnTo>
                  <a:pt x="178899" y="111172"/>
                </a:lnTo>
                <a:lnTo>
                  <a:pt x="175963" y="116234"/>
                </a:lnTo>
                <a:lnTo>
                  <a:pt x="172110" y="119399"/>
                </a:lnTo>
                <a:lnTo>
                  <a:pt x="168440" y="122563"/>
                </a:lnTo>
                <a:lnTo>
                  <a:pt x="163853" y="124251"/>
                </a:lnTo>
                <a:lnTo>
                  <a:pt x="188001" y="124251"/>
                </a:lnTo>
                <a:lnTo>
                  <a:pt x="191124" y="119610"/>
                </a:lnTo>
                <a:lnTo>
                  <a:pt x="194005" y="113360"/>
                </a:lnTo>
                <a:lnTo>
                  <a:pt x="196147" y="106320"/>
                </a:lnTo>
                <a:lnTo>
                  <a:pt x="181101" y="104210"/>
                </a:lnTo>
                <a:close/>
              </a:path>
              <a:path w="384810" h="138430">
                <a:moveTo>
                  <a:pt x="185955" y="48941"/>
                </a:moveTo>
                <a:lnTo>
                  <a:pt x="165138" y="48941"/>
                </a:lnTo>
                <a:lnTo>
                  <a:pt x="171193" y="52105"/>
                </a:lnTo>
                <a:lnTo>
                  <a:pt x="175963" y="58433"/>
                </a:lnTo>
                <a:lnTo>
                  <a:pt x="178899" y="62652"/>
                </a:lnTo>
                <a:lnTo>
                  <a:pt x="180734" y="68981"/>
                </a:lnTo>
                <a:lnTo>
                  <a:pt x="181284" y="77208"/>
                </a:lnTo>
                <a:lnTo>
                  <a:pt x="195966" y="77208"/>
                </a:lnTo>
                <a:lnTo>
                  <a:pt x="195829" y="74891"/>
                </a:lnTo>
                <a:lnTo>
                  <a:pt x="193785" y="64736"/>
                </a:lnTo>
                <a:lnTo>
                  <a:pt x="190399" y="55965"/>
                </a:lnTo>
                <a:lnTo>
                  <a:pt x="185955" y="48941"/>
                </a:lnTo>
                <a:close/>
              </a:path>
              <a:path w="384810" h="138430">
                <a:moveTo>
                  <a:pt x="285383" y="49151"/>
                </a:moveTo>
                <a:lnTo>
                  <a:pt x="260184" y="49151"/>
                </a:lnTo>
                <a:lnTo>
                  <a:pt x="265688" y="50839"/>
                </a:lnTo>
                <a:lnTo>
                  <a:pt x="269358" y="54636"/>
                </a:lnTo>
                <a:lnTo>
                  <a:pt x="272110" y="57379"/>
                </a:lnTo>
                <a:lnTo>
                  <a:pt x="273578" y="62231"/>
                </a:lnTo>
                <a:lnTo>
                  <a:pt x="273578" y="73411"/>
                </a:lnTo>
                <a:lnTo>
                  <a:pt x="268762" y="75072"/>
                </a:lnTo>
                <a:lnTo>
                  <a:pt x="262844" y="76575"/>
                </a:lnTo>
                <a:lnTo>
                  <a:pt x="255826" y="77920"/>
                </a:lnTo>
                <a:lnTo>
                  <a:pt x="241835" y="79951"/>
                </a:lnTo>
                <a:lnTo>
                  <a:pt x="237615" y="80794"/>
                </a:lnTo>
                <a:lnTo>
                  <a:pt x="234863" y="81849"/>
                </a:lnTo>
                <a:lnTo>
                  <a:pt x="231009" y="82904"/>
                </a:lnTo>
                <a:lnTo>
                  <a:pt x="227523" y="84591"/>
                </a:lnTo>
                <a:lnTo>
                  <a:pt x="224220" y="87123"/>
                </a:lnTo>
                <a:lnTo>
                  <a:pt x="221101" y="89443"/>
                </a:lnTo>
                <a:lnTo>
                  <a:pt x="218716" y="92608"/>
                </a:lnTo>
                <a:lnTo>
                  <a:pt x="216697" y="96616"/>
                </a:lnTo>
                <a:lnTo>
                  <a:pt x="214863" y="100835"/>
                </a:lnTo>
                <a:lnTo>
                  <a:pt x="213945" y="105054"/>
                </a:lnTo>
                <a:lnTo>
                  <a:pt x="213945" y="118133"/>
                </a:lnTo>
                <a:lnTo>
                  <a:pt x="216514" y="124883"/>
                </a:lnTo>
                <a:lnTo>
                  <a:pt x="226422" y="135431"/>
                </a:lnTo>
                <a:lnTo>
                  <a:pt x="233762" y="138173"/>
                </a:lnTo>
                <a:lnTo>
                  <a:pt x="248991" y="138173"/>
                </a:lnTo>
                <a:lnTo>
                  <a:pt x="254312" y="137119"/>
                </a:lnTo>
                <a:lnTo>
                  <a:pt x="259266" y="134798"/>
                </a:lnTo>
                <a:lnTo>
                  <a:pt x="264221" y="132689"/>
                </a:lnTo>
                <a:lnTo>
                  <a:pt x="269358" y="129102"/>
                </a:lnTo>
                <a:lnTo>
                  <a:pt x="273542" y="125094"/>
                </a:lnTo>
                <a:lnTo>
                  <a:pt x="241101" y="125094"/>
                </a:lnTo>
                <a:lnTo>
                  <a:pt x="236881" y="123618"/>
                </a:lnTo>
                <a:lnTo>
                  <a:pt x="233945" y="120453"/>
                </a:lnTo>
                <a:lnTo>
                  <a:pt x="231009" y="117500"/>
                </a:lnTo>
                <a:lnTo>
                  <a:pt x="229628" y="114125"/>
                </a:lnTo>
                <a:lnTo>
                  <a:pt x="229541" y="106531"/>
                </a:lnTo>
                <a:lnTo>
                  <a:pt x="230092" y="103788"/>
                </a:lnTo>
                <a:lnTo>
                  <a:pt x="231560" y="101468"/>
                </a:lnTo>
                <a:lnTo>
                  <a:pt x="232844" y="99147"/>
                </a:lnTo>
                <a:lnTo>
                  <a:pt x="234679" y="97460"/>
                </a:lnTo>
                <a:lnTo>
                  <a:pt x="237248" y="96194"/>
                </a:lnTo>
                <a:lnTo>
                  <a:pt x="239633" y="94928"/>
                </a:lnTo>
                <a:lnTo>
                  <a:pt x="243853" y="93873"/>
                </a:lnTo>
                <a:lnTo>
                  <a:pt x="249909" y="92819"/>
                </a:lnTo>
                <a:lnTo>
                  <a:pt x="260367" y="91131"/>
                </a:lnTo>
                <a:lnTo>
                  <a:pt x="268257" y="88811"/>
                </a:lnTo>
                <a:lnTo>
                  <a:pt x="273578" y="86490"/>
                </a:lnTo>
                <a:lnTo>
                  <a:pt x="288074" y="86490"/>
                </a:lnTo>
                <a:lnTo>
                  <a:pt x="287974" y="62231"/>
                </a:lnTo>
                <a:lnTo>
                  <a:pt x="287890" y="59910"/>
                </a:lnTo>
                <a:lnTo>
                  <a:pt x="287523" y="56957"/>
                </a:lnTo>
                <a:lnTo>
                  <a:pt x="286606" y="52316"/>
                </a:lnTo>
                <a:lnTo>
                  <a:pt x="285383" y="49151"/>
                </a:lnTo>
                <a:close/>
              </a:path>
              <a:path w="384810" h="138430">
                <a:moveTo>
                  <a:pt x="289151" y="123829"/>
                </a:moveTo>
                <a:lnTo>
                  <a:pt x="274863" y="123829"/>
                </a:lnTo>
                <a:lnTo>
                  <a:pt x="275230" y="128470"/>
                </a:lnTo>
                <a:lnTo>
                  <a:pt x="276147" y="132478"/>
                </a:lnTo>
                <a:lnTo>
                  <a:pt x="277615" y="135853"/>
                </a:lnTo>
                <a:lnTo>
                  <a:pt x="292844" y="135853"/>
                </a:lnTo>
                <a:lnTo>
                  <a:pt x="291010" y="132056"/>
                </a:lnTo>
                <a:lnTo>
                  <a:pt x="289725" y="128048"/>
                </a:lnTo>
                <a:lnTo>
                  <a:pt x="289151" y="123829"/>
                </a:lnTo>
                <a:close/>
              </a:path>
              <a:path w="384810" h="138430">
                <a:moveTo>
                  <a:pt x="288074" y="86490"/>
                </a:moveTo>
                <a:lnTo>
                  <a:pt x="273578" y="86490"/>
                </a:lnTo>
                <a:lnTo>
                  <a:pt x="273578" y="99780"/>
                </a:lnTo>
                <a:lnTo>
                  <a:pt x="272661" y="105476"/>
                </a:lnTo>
                <a:lnTo>
                  <a:pt x="252294" y="125094"/>
                </a:lnTo>
                <a:lnTo>
                  <a:pt x="273542" y="125094"/>
                </a:lnTo>
                <a:lnTo>
                  <a:pt x="274863" y="123829"/>
                </a:lnTo>
                <a:lnTo>
                  <a:pt x="289151" y="123829"/>
                </a:lnTo>
                <a:lnTo>
                  <a:pt x="288693" y="119840"/>
                </a:lnTo>
                <a:lnTo>
                  <a:pt x="288349" y="113545"/>
                </a:lnTo>
                <a:lnTo>
                  <a:pt x="288244" y="109273"/>
                </a:lnTo>
                <a:lnTo>
                  <a:pt x="288119" y="101468"/>
                </a:lnTo>
                <a:lnTo>
                  <a:pt x="288074" y="86490"/>
                </a:lnTo>
                <a:close/>
              </a:path>
              <a:path w="384810" h="138430">
                <a:moveTo>
                  <a:pt x="262386" y="35229"/>
                </a:moveTo>
                <a:lnTo>
                  <a:pt x="247707" y="35229"/>
                </a:lnTo>
                <a:lnTo>
                  <a:pt x="241285" y="36494"/>
                </a:lnTo>
                <a:lnTo>
                  <a:pt x="216330" y="65395"/>
                </a:lnTo>
                <a:lnTo>
                  <a:pt x="230459" y="67715"/>
                </a:lnTo>
                <a:lnTo>
                  <a:pt x="232110" y="60754"/>
                </a:lnTo>
                <a:lnTo>
                  <a:pt x="234496" y="55902"/>
                </a:lnTo>
                <a:lnTo>
                  <a:pt x="241101" y="50417"/>
                </a:lnTo>
                <a:lnTo>
                  <a:pt x="246239" y="49151"/>
                </a:lnTo>
                <a:lnTo>
                  <a:pt x="285383" y="49151"/>
                </a:lnTo>
                <a:lnTo>
                  <a:pt x="285138" y="48519"/>
                </a:lnTo>
                <a:lnTo>
                  <a:pt x="282936" y="45565"/>
                </a:lnTo>
                <a:lnTo>
                  <a:pt x="280918" y="42612"/>
                </a:lnTo>
                <a:lnTo>
                  <a:pt x="277432" y="40291"/>
                </a:lnTo>
                <a:lnTo>
                  <a:pt x="272844" y="38182"/>
                </a:lnTo>
                <a:lnTo>
                  <a:pt x="268257" y="36283"/>
                </a:lnTo>
                <a:lnTo>
                  <a:pt x="262386" y="35229"/>
                </a:lnTo>
                <a:close/>
              </a:path>
              <a:path w="384810" h="138430">
                <a:moveTo>
                  <a:pt x="328074" y="37549"/>
                </a:moveTo>
                <a:lnTo>
                  <a:pt x="315230" y="37549"/>
                </a:lnTo>
                <a:lnTo>
                  <a:pt x="315230" y="135853"/>
                </a:lnTo>
                <a:lnTo>
                  <a:pt x="329725" y="135853"/>
                </a:lnTo>
                <a:lnTo>
                  <a:pt x="329725" y="82060"/>
                </a:lnTo>
                <a:lnTo>
                  <a:pt x="330141" y="73352"/>
                </a:lnTo>
                <a:lnTo>
                  <a:pt x="342369" y="51261"/>
                </a:lnTo>
                <a:lnTo>
                  <a:pt x="328074" y="51261"/>
                </a:lnTo>
                <a:lnTo>
                  <a:pt x="328074" y="37549"/>
                </a:lnTo>
                <a:close/>
              </a:path>
              <a:path w="384810" h="138430">
                <a:moveTo>
                  <a:pt x="381134" y="49573"/>
                </a:moveTo>
                <a:lnTo>
                  <a:pt x="356331" y="49573"/>
                </a:lnTo>
                <a:lnTo>
                  <a:pt x="359634" y="50628"/>
                </a:lnTo>
                <a:lnTo>
                  <a:pt x="365505" y="54847"/>
                </a:lnTo>
                <a:lnTo>
                  <a:pt x="367340" y="57379"/>
                </a:lnTo>
                <a:lnTo>
                  <a:pt x="368625" y="60754"/>
                </a:lnTo>
                <a:lnTo>
                  <a:pt x="369725" y="64129"/>
                </a:lnTo>
                <a:lnTo>
                  <a:pt x="370276" y="69192"/>
                </a:lnTo>
                <a:lnTo>
                  <a:pt x="370276" y="135853"/>
                </a:lnTo>
                <a:lnTo>
                  <a:pt x="384771" y="135853"/>
                </a:lnTo>
                <a:lnTo>
                  <a:pt x="384680" y="66186"/>
                </a:lnTo>
                <a:lnTo>
                  <a:pt x="381652" y="50417"/>
                </a:lnTo>
                <a:lnTo>
                  <a:pt x="381134" y="49573"/>
                </a:lnTo>
                <a:close/>
              </a:path>
              <a:path w="384810" h="138430">
                <a:moveTo>
                  <a:pt x="360551" y="35229"/>
                </a:moveTo>
                <a:lnTo>
                  <a:pt x="355413" y="35229"/>
                </a:lnTo>
                <a:lnTo>
                  <a:pt x="347013" y="36250"/>
                </a:lnTo>
                <a:lnTo>
                  <a:pt x="339679" y="39289"/>
                </a:lnTo>
                <a:lnTo>
                  <a:pt x="333378" y="44306"/>
                </a:lnTo>
                <a:lnTo>
                  <a:pt x="328074" y="51261"/>
                </a:lnTo>
                <a:lnTo>
                  <a:pt x="342369" y="51261"/>
                </a:lnTo>
                <a:lnTo>
                  <a:pt x="346239" y="49573"/>
                </a:lnTo>
                <a:lnTo>
                  <a:pt x="381134" y="49573"/>
                </a:lnTo>
                <a:lnTo>
                  <a:pt x="379450" y="46831"/>
                </a:lnTo>
                <a:lnTo>
                  <a:pt x="377432" y="43456"/>
                </a:lnTo>
                <a:lnTo>
                  <a:pt x="374129" y="40713"/>
                </a:lnTo>
                <a:lnTo>
                  <a:pt x="369725" y="38393"/>
                </a:lnTo>
                <a:lnTo>
                  <a:pt x="365322" y="36283"/>
                </a:lnTo>
                <a:lnTo>
                  <a:pt x="360551" y="35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8069" y="3311068"/>
            <a:ext cx="1008810" cy="14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0362" y="3650912"/>
            <a:ext cx="649605" cy="138430"/>
          </a:xfrm>
          <a:custGeom>
            <a:avLst/>
            <a:gdLst/>
            <a:ahLst/>
            <a:cxnLst/>
            <a:rect l="l" t="t" r="r" b="b"/>
            <a:pathLst>
              <a:path w="649604" h="138429">
                <a:moveTo>
                  <a:pt x="134844" y="123618"/>
                </a:moveTo>
                <a:lnTo>
                  <a:pt x="120917" y="123618"/>
                </a:lnTo>
                <a:lnTo>
                  <a:pt x="125599" y="129986"/>
                </a:lnTo>
                <a:lnTo>
                  <a:pt x="131124" y="134535"/>
                </a:lnTo>
                <a:lnTo>
                  <a:pt x="137509" y="137264"/>
                </a:lnTo>
                <a:lnTo>
                  <a:pt x="144771" y="138173"/>
                </a:lnTo>
                <a:lnTo>
                  <a:pt x="152067" y="137303"/>
                </a:lnTo>
                <a:lnTo>
                  <a:pt x="158830" y="134693"/>
                </a:lnTo>
                <a:lnTo>
                  <a:pt x="165077" y="130342"/>
                </a:lnTo>
                <a:lnTo>
                  <a:pt x="170826" y="124251"/>
                </a:lnTo>
                <a:lnTo>
                  <a:pt x="135780" y="124251"/>
                </a:lnTo>
                <a:lnTo>
                  <a:pt x="134844" y="123618"/>
                </a:lnTo>
                <a:close/>
              </a:path>
              <a:path w="649604" h="138429">
                <a:moveTo>
                  <a:pt x="62202" y="0"/>
                </a:moveTo>
                <a:lnTo>
                  <a:pt x="45321" y="0"/>
                </a:lnTo>
                <a:lnTo>
                  <a:pt x="0" y="135853"/>
                </a:lnTo>
                <a:lnTo>
                  <a:pt x="16513" y="135853"/>
                </a:lnTo>
                <a:lnTo>
                  <a:pt x="29724" y="94506"/>
                </a:lnTo>
                <a:lnTo>
                  <a:pt x="95772" y="94506"/>
                </a:lnTo>
                <a:lnTo>
                  <a:pt x="90601" y="79951"/>
                </a:lnTo>
                <a:lnTo>
                  <a:pt x="34128" y="79951"/>
                </a:lnTo>
                <a:lnTo>
                  <a:pt x="47156" y="40291"/>
                </a:lnTo>
                <a:lnTo>
                  <a:pt x="49088" y="33805"/>
                </a:lnTo>
                <a:lnTo>
                  <a:pt x="50779" y="27318"/>
                </a:lnTo>
                <a:lnTo>
                  <a:pt x="52265" y="20831"/>
                </a:lnTo>
                <a:lnTo>
                  <a:pt x="53578" y="14344"/>
                </a:lnTo>
                <a:lnTo>
                  <a:pt x="67297" y="14344"/>
                </a:lnTo>
                <a:lnTo>
                  <a:pt x="62202" y="0"/>
                </a:lnTo>
                <a:close/>
              </a:path>
              <a:path w="649604" h="138429">
                <a:moveTo>
                  <a:pt x="95772" y="94506"/>
                </a:moveTo>
                <a:lnTo>
                  <a:pt x="78899" y="94506"/>
                </a:lnTo>
                <a:lnTo>
                  <a:pt x="92844" y="135853"/>
                </a:lnTo>
                <a:lnTo>
                  <a:pt x="107339" y="135853"/>
                </a:lnTo>
                <a:lnTo>
                  <a:pt x="107339" y="127072"/>
                </a:lnTo>
                <a:lnTo>
                  <a:pt x="95772" y="94506"/>
                </a:lnTo>
                <a:close/>
              </a:path>
              <a:path w="649604" h="138429">
                <a:moveTo>
                  <a:pt x="107339" y="127072"/>
                </a:moveTo>
                <a:lnTo>
                  <a:pt x="107339" y="135853"/>
                </a:lnTo>
                <a:lnTo>
                  <a:pt x="110459" y="135853"/>
                </a:lnTo>
                <a:lnTo>
                  <a:pt x="107339" y="127072"/>
                </a:lnTo>
                <a:close/>
              </a:path>
              <a:path w="649604" h="138429">
                <a:moveTo>
                  <a:pt x="122018" y="0"/>
                </a:moveTo>
                <a:lnTo>
                  <a:pt x="107339" y="0"/>
                </a:lnTo>
                <a:lnTo>
                  <a:pt x="107339" y="127072"/>
                </a:lnTo>
                <a:lnTo>
                  <a:pt x="110459" y="135853"/>
                </a:lnTo>
                <a:lnTo>
                  <a:pt x="120917" y="135853"/>
                </a:lnTo>
                <a:lnTo>
                  <a:pt x="120917" y="123618"/>
                </a:lnTo>
                <a:lnTo>
                  <a:pt x="134844" y="123618"/>
                </a:lnTo>
                <a:lnTo>
                  <a:pt x="120753" y="86490"/>
                </a:lnTo>
                <a:lnTo>
                  <a:pt x="120765" y="85224"/>
                </a:lnTo>
                <a:lnTo>
                  <a:pt x="137798" y="48941"/>
                </a:lnTo>
                <a:lnTo>
                  <a:pt x="171778" y="48941"/>
                </a:lnTo>
                <a:lnTo>
                  <a:pt x="171332" y="48308"/>
                </a:lnTo>
                <a:lnTo>
                  <a:pt x="122018" y="48308"/>
                </a:lnTo>
                <a:lnTo>
                  <a:pt x="122018" y="0"/>
                </a:lnTo>
                <a:close/>
              </a:path>
              <a:path w="649604" h="138429">
                <a:moveTo>
                  <a:pt x="171778" y="48941"/>
                </a:moveTo>
                <a:lnTo>
                  <a:pt x="150459" y="48941"/>
                </a:lnTo>
                <a:lnTo>
                  <a:pt x="155780" y="51894"/>
                </a:lnTo>
                <a:lnTo>
                  <a:pt x="160183" y="58011"/>
                </a:lnTo>
                <a:lnTo>
                  <a:pt x="163102" y="63233"/>
                </a:lnTo>
                <a:lnTo>
                  <a:pt x="165229" y="69719"/>
                </a:lnTo>
                <a:lnTo>
                  <a:pt x="166531" y="77472"/>
                </a:lnTo>
                <a:lnTo>
                  <a:pt x="166972" y="86490"/>
                </a:lnTo>
                <a:lnTo>
                  <a:pt x="166525" y="95390"/>
                </a:lnTo>
                <a:lnTo>
                  <a:pt x="149725" y="124251"/>
                </a:lnTo>
                <a:lnTo>
                  <a:pt x="170826" y="124251"/>
                </a:lnTo>
                <a:lnTo>
                  <a:pt x="175536" y="116610"/>
                </a:lnTo>
                <a:lnTo>
                  <a:pt x="178922" y="107585"/>
                </a:lnTo>
                <a:lnTo>
                  <a:pt x="180966" y="97137"/>
                </a:lnTo>
                <a:lnTo>
                  <a:pt x="181579" y="86490"/>
                </a:lnTo>
                <a:lnTo>
                  <a:pt x="181577" y="77389"/>
                </a:lnTo>
                <a:lnTo>
                  <a:pt x="180917" y="71512"/>
                </a:lnTo>
                <a:lnTo>
                  <a:pt x="179083" y="65184"/>
                </a:lnTo>
                <a:lnTo>
                  <a:pt x="177431" y="58855"/>
                </a:lnTo>
                <a:lnTo>
                  <a:pt x="175046" y="53581"/>
                </a:lnTo>
                <a:lnTo>
                  <a:pt x="171778" y="48941"/>
                </a:lnTo>
                <a:close/>
              </a:path>
              <a:path w="649604" h="138429">
                <a:moveTo>
                  <a:pt x="67297" y="14344"/>
                </a:moveTo>
                <a:lnTo>
                  <a:pt x="53578" y="14344"/>
                </a:lnTo>
                <a:lnTo>
                  <a:pt x="55051" y="20241"/>
                </a:lnTo>
                <a:lnTo>
                  <a:pt x="56972" y="26870"/>
                </a:lnTo>
                <a:lnTo>
                  <a:pt x="59306" y="34250"/>
                </a:lnTo>
                <a:lnTo>
                  <a:pt x="62087" y="42615"/>
                </a:lnTo>
                <a:lnTo>
                  <a:pt x="74128" y="79951"/>
                </a:lnTo>
                <a:lnTo>
                  <a:pt x="90601" y="79951"/>
                </a:lnTo>
                <a:lnTo>
                  <a:pt x="67297" y="14344"/>
                </a:lnTo>
                <a:close/>
              </a:path>
              <a:path w="649604" h="138429">
                <a:moveTo>
                  <a:pt x="150642" y="35229"/>
                </a:moveTo>
                <a:lnTo>
                  <a:pt x="145321" y="35229"/>
                </a:lnTo>
                <a:lnTo>
                  <a:pt x="138584" y="36056"/>
                </a:lnTo>
                <a:lnTo>
                  <a:pt x="132431" y="38525"/>
                </a:lnTo>
                <a:lnTo>
                  <a:pt x="126898" y="42615"/>
                </a:lnTo>
                <a:lnTo>
                  <a:pt x="122018" y="48308"/>
                </a:lnTo>
                <a:lnTo>
                  <a:pt x="171332" y="48308"/>
                </a:lnTo>
                <a:lnTo>
                  <a:pt x="150642" y="35229"/>
                </a:lnTo>
                <a:close/>
              </a:path>
              <a:path w="649604" h="138429">
                <a:moveTo>
                  <a:pt x="212294" y="103999"/>
                </a:moveTo>
                <a:lnTo>
                  <a:pt x="197982" y="106531"/>
                </a:lnTo>
                <a:lnTo>
                  <a:pt x="199602" y="113812"/>
                </a:lnTo>
                <a:lnTo>
                  <a:pt x="201996" y="120163"/>
                </a:lnTo>
                <a:lnTo>
                  <a:pt x="234679" y="138173"/>
                </a:lnTo>
                <a:lnTo>
                  <a:pt x="241285" y="138173"/>
                </a:lnTo>
                <a:lnTo>
                  <a:pt x="247340" y="136697"/>
                </a:lnTo>
                <a:lnTo>
                  <a:pt x="257982" y="131212"/>
                </a:lnTo>
                <a:lnTo>
                  <a:pt x="262019" y="127415"/>
                </a:lnTo>
                <a:lnTo>
                  <a:pt x="263814" y="124251"/>
                </a:lnTo>
                <a:lnTo>
                  <a:pt x="227890" y="124251"/>
                </a:lnTo>
                <a:lnTo>
                  <a:pt x="222752" y="122563"/>
                </a:lnTo>
                <a:lnTo>
                  <a:pt x="219083" y="118977"/>
                </a:lnTo>
                <a:lnTo>
                  <a:pt x="215413" y="115602"/>
                </a:lnTo>
                <a:lnTo>
                  <a:pt x="213028" y="110539"/>
                </a:lnTo>
                <a:lnTo>
                  <a:pt x="212294" y="103999"/>
                </a:lnTo>
                <a:close/>
              </a:path>
              <a:path w="649604" h="138429">
                <a:moveTo>
                  <a:pt x="238716" y="35229"/>
                </a:moveTo>
                <a:lnTo>
                  <a:pt x="227523" y="35229"/>
                </a:lnTo>
                <a:lnTo>
                  <a:pt x="223303" y="35861"/>
                </a:lnTo>
                <a:lnTo>
                  <a:pt x="219266" y="37338"/>
                </a:lnTo>
                <a:lnTo>
                  <a:pt x="215413" y="38604"/>
                </a:lnTo>
                <a:lnTo>
                  <a:pt x="200367" y="59066"/>
                </a:lnTo>
                <a:lnTo>
                  <a:pt x="200367" y="68348"/>
                </a:lnTo>
                <a:lnTo>
                  <a:pt x="242936" y="96405"/>
                </a:lnTo>
                <a:lnTo>
                  <a:pt x="247890" y="98303"/>
                </a:lnTo>
                <a:lnTo>
                  <a:pt x="249909" y="99780"/>
                </a:lnTo>
                <a:lnTo>
                  <a:pt x="252661" y="101890"/>
                </a:lnTo>
                <a:lnTo>
                  <a:pt x="254129" y="104843"/>
                </a:lnTo>
                <a:lnTo>
                  <a:pt x="254129" y="113070"/>
                </a:lnTo>
                <a:lnTo>
                  <a:pt x="252661" y="116656"/>
                </a:lnTo>
                <a:lnTo>
                  <a:pt x="249358" y="119610"/>
                </a:lnTo>
                <a:lnTo>
                  <a:pt x="246055" y="122774"/>
                </a:lnTo>
                <a:lnTo>
                  <a:pt x="241285" y="124251"/>
                </a:lnTo>
                <a:lnTo>
                  <a:pt x="263814" y="124251"/>
                </a:lnTo>
                <a:lnTo>
                  <a:pt x="264771" y="122563"/>
                </a:lnTo>
                <a:lnTo>
                  <a:pt x="267707" y="117711"/>
                </a:lnTo>
                <a:lnTo>
                  <a:pt x="268884" y="113070"/>
                </a:lnTo>
                <a:lnTo>
                  <a:pt x="268991" y="101257"/>
                </a:lnTo>
                <a:lnTo>
                  <a:pt x="267890" y="96405"/>
                </a:lnTo>
                <a:lnTo>
                  <a:pt x="265505" y="92608"/>
                </a:lnTo>
                <a:lnTo>
                  <a:pt x="263303" y="88811"/>
                </a:lnTo>
                <a:lnTo>
                  <a:pt x="260184" y="85857"/>
                </a:lnTo>
                <a:lnTo>
                  <a:pt x="252110" y="82060"/>
                </a:lnTo>
                <a:lnTo>
                  <a:pt x="244954" y="79318"/>
                </a:lnTo>
                <a:lnTo>
                  <a:pt x="234679" y="76153"/>
                </a:lnTo>
                <a:lnTo>
                  <a:pt x="227523" y="73833"/>
                </a:lnTo>
                <a:lnTo>
                  <a:pt x="214496" y="63918"/>
                </a:lnTo>
                <a:lnTo>
                  <a:pt x="214496" y="58222"/>
                </a:lnTo>
                <a:lnTo>
                  <a:pt x="215780" y="55269"/>
                </a:lnTo>
                <a:lnTo>
                  <a:pt x="221652" y="50206"/>
                </a:lnTo>
                <a:lnTo>
                  <a:pt x="226239" y="48941"/>
                </a:lnTo>
                <a:lnTo>
                  <a:pt x="261713" y="48941"/>
                </a:lnTo>
                <a:lnTo>
                  <a:pt x="260918" y="47675"/>
                </a:lnTo>
                <a:lnTo>
                  <a:pt x="258349" y="43878"/>
                </a:lnTo>
                <a:lnTo>
                  <a:pt x="254679" y="40924"/>
                </a:lnTo>
                <a:lnTo>
                  <a:pt x="244404" y="36283"/>
                </a:lnTo>
                <a:lnTo>
                  <a:pt x="238716" y="35229"/>
                </a:lnTo>
                <a:close/>
              </a:path>
              <a:path w="649604" h="138429">
                <a:moveTo>
                  <a:pt x="261713" y="48941"/>
                </a:moveTo>
                <a:lnTo>
                  <a:pt x="238716" y="48941"/>
                </a:lnTo>
                <a:lnTo>
                  <a:pt x="243120" y="50206"/>
                </a:lnTo>
                <a:lnTo>
                  <a:pt x="246055" y="53160"/>
                </a:lnTo>
                <a:lnTo>
                  <a:pt x="249175" y="56113"/>
                </a:lnTo>
                <a:lnTo>
                  <a:pt x="251009" y="59910"/>
                </a:lnTo>
                <a:lnTo>
                  <a:pt x="251560" y="64973"/>
                </a:lnTo>
                <a:lnTo>
                  <a:pt x="265872" y="62652"/>
                </a:lnTo>
                <a:lnTo>
                  <a:pt x="264954" y="56535"/>
                </a:lnTo>
                <a:lnTo>
                  <a:pt x="263303" y="51472"/>
                </a:lnTo>
                <a:lnTo>
                  <a:pt x="261713" y="48941"/>
                </a:lnTo>
                <a:close/>
              </a:path>
              <a:path w="649604" h="138429">
                <a:moveTo>
                  <a:pt x="334863" y="35229"/>
                </a:moveTo>
                <a:lnTo>
                  <a:pt x="298143" y="62811"/>
                </a:lnTo>
                <a:lnTo>
                  <a:pt x="294863" y="86701"/>
                </a:lnTo>
                <a:lnTo>
                  <a:pt x="295551" y="98452"/>
                </a:lnTo>
                <a:lnTo>
                  <a:pt x="318647" y="134851"/>
                </a:lnTo>
                <a:lnTo>
                  <a:pt x="334863" y="138173"/>
                </a:lnTo>
                <a:lnTo>
                  <a:pt x="342202" y="138173"/>
                </a:lnTo>
                <a:lnTo>
                  <a:pt x="349175" y="136064"/>
                </a:lnTo>
                <a:lnTo>
                  <a:pt x="362019" y="128048"/>
                </a:lnTo>
                <a:lnTo>
                  <a:pt x="365199" y="124251"/>
                </a:lnTo>
                <a:lnTo>
                  <a:pt x="327707" y="124251"/>
                </a:lnTo>
                <a:lnTo>
                  <a:pt x="321652" y="121086"/>
                </a:lnTo>
                <a:lnTo>
                  <a:pt x="309725" y="86701"/>
                </a:lnTo>
                <a:lnTo>
                  <a:pt x="310172" y="77805"/>
                </a:lnTo>
                <a:lnTo>
                  <a:pt x="327707" y="49151"/>
                </a:lnTo>
                <a:lnTo>
                  <a:pt x="364101" y="49151"/>
                </a:lnTo>
                <a:lnTo>
                  <a:pt x="363670" y="48519"/>
                </a:lnTo>
                <a:lnTo>
                  <a:pt x="357647" y="42704"/>
                </a:lnTo>
                <a:lnTo>
                  <a:pt x="350849" y="38551"/>
                </a:lnTo>
                <a:lnTo>
                  <a:pt x="343260" y="36059"/>
                </a:lnTo>
                <a:lnTo>
                  <a:pt x="334863" y="35229"/>
                </a:lnTo>
                <a:close/>
              </a:path>
              <a:path w="649604" h="138429">
                <a:moveTo>
                  <a:pt x="364101" y="49151"/>
                </a:moveTo>
                <a:lnTo>
                  <a:pt x="342019" y="49151"/>
                </a:lnTo>
                <a:lnTo>
                  <a:pt x="347890" y="52316"/>
                </a:lnTo>
                <a:lnTo>
                  <a:pt x="352845" y="58433"/>
                </a:lnTo>
                <a:lnTo>
                  <a:pt x="359980" y="86701"/>
                </a:lnTo>
                <a:lnTo>
                  <a:pt x="359608" y="94206"/>
                </a:lnTo>
                <a:lnTo>
                  <a:pt x="342202" y="124251"/>
                </a:lnTo>
                <a:lnTo>
                  <a:pt x="365199" y="124251"/>
                </a:lnTo>
                <a:lnTo>
                  <a:pt x="375047" y="85224"/>
                </a:lnTo>
                <a:lnTo>
                  <a:pt x="374327" y="74149"/>
                </a:lnTo>
                <a:lnTo>
                  <a:pt x="372180" y="64340"/>
                </a:lnTo>
                <a:lnTo>
                  <a:pt x="368622" y="55796"/>
                </a:lnTo>
                <a:lnTo>
                  <a:pt x="364101" y="49151"/>
                </a:lnTo>
                <a:close/>
              </a:path>
              <a:path w="649604" h="138429">
                <a:moveTo>
                  <a:pt x="410643" y="0"/>
                </a:moveTo>
                <a:lnTo>
                  <a:pt x="396148" y="0"/>
                </a:lnTo>
                <a:lnTo>
                  <a:pt x="396148" y="135853"/>
                </a:lnTo>
                <a:lnTo>
                  <a:pt x="410643" y="135853"/>
                </a:lnTo>
                <a:lnTo>
                  <a:pt x="410643" y="0"/>
                </a:lnTo>
                <a:close/>
              </a:path>
              <a:path w="649604" h="138429">
                <a:moveTo>
                  <a:pt x="451928" y="37549"/>
                </a:moveTo>
                <a:lnTo>
                  <a:pt x="437432" y="37549"/>
                </a:lnTo>
                <a:lnTo>
                  <a:pt x="437469" y="106531"/>
                </a:lnTo>
                <a:lnTo>
                  <a:pt x="461652" y="138173"/>
                </a:lnTo>
                <a:lnTo>
                  <a:pt x="466606" y="138173"/>
                </a:lnTo>
                <a:lnTo>
                  <a:pt x="474800" y="137109"/>
                </a:lnTo>
                <a:lnTo>
                  <a:pt x="482065" y="133928"/>
                </a:lnTo>
                <a:lnTo>
                  <a:pt x="488436" y="128651"/>
                </a:lnTo>
                <a:lnTo>
                  <a:pt x="492049" y="123829"/>
                </a:lnTo>
                <a:lnTo>
                  <a:pt x="465139" y="123829"/>
                </a:lnTo>
                <a:lnTo>
                  <a:pt x="461469" y="122563"/>
                </a:lnTo>
                <a:lnTo>
                  <a:pt x="451928" y="100624"/>
                </a:lnTo>
                <a:lnTo>
                  <a:pt x="451928" y="37549"/>
                </a:lnTo>
                <a:close/>
              </a:path>
              <a:path w="649604" h="138429">
                <a:moveTo>
                  <a:pt x="506790" y="121297"/>
                </a:moveTo>
                <a:lnTo>
                  <a:pt x="493946" y="121297"/>
                </a:lnTo>
                <a:lnTo>
                  <a:pt x="493946" y="135853"/>
                </a:lnTo>
                <a:lnTo>
                  <a:pt x="506790" y="135853"/>
                </a:lnTo>
                <a:lnTo>
                  <a:pt x="506790" y="121297"/>
                </a:lnTo>
                <a:close/>
              </a:path>
              <a:path w="649604" h="138429">
                <a:moveTo>
                  <a:pt x="506790" y="37549"/>
                </a:moveTo>
                <a:lnTo>
                  <a:pt x="492478" y="37549"/>
                </a:lnTo>
                <a:lnTo>
                  <a:pt x="492478" y="98514"/>
                </a:lnTo>
                <a:lnTo>
                  <a:pt x="491561" y="105054"/>
                </a:lnTo>
                <a:lnTo>
                  <a:pt x="473946" y="123829"/>
                </a:lnTo>
                <a:lnTo>
                  <a:pt x="492049" y="123829"/>
                </a:lnTo>
                <a:lnTo>
                  <a:pt x="493946" y="121297"/>
                </a:lnTo>
                <a:lnTo>
                  <a:pt x="506790" y="121297"/>
                </a:lnTo>
                <a:lnTo>
                  <a:pt x="506790" y="37549"/>
                </a:lnTo>
                <a:close/>
              </a:path>
              <a:path w="649604" h="138429">
                <a:moveTo>
                  <a:pt x="551194" y="50417"/>
                </a:moveTo>
                <a:lnTo>
                  <a:pt x="536698" y="50417"/>
                </a:lnTo>
                <a:lnTo>
                  <a:pt x="536805" y="118344"/>
                </a:lnTo>
                <a:lnTo>
                  <a:pt x="537249" y="123618"/>
                </a:lnTo>
                <a:lnTo>
                  <a:pt x="539818" y="129946"/>
                </a:lnTo>
                <a:lnTo>
                  <a:pt x="541836" y="132478"/>
                </a:lnTo>
                <a:lnTo>
                  <a:pt x="544772" y="134376"/>
                </a:lnTo>
                <a:lnTo>
                  <a:pt x="547524" y="136275"/>
                </a:lnTo>
                <a:lnTo>
                  <a:pt x="551561" y="137119"/>
                </a:lnTo>
                <a:lnTo>
                  <a:pt x="560001" y="137119"/>
                </a:lnTo>
                <a:lnTo>
                  <a:pt x="563671" y="136697"/>
                </a:lnTo>
                <a:lnTo>
                  <a:pt x="567891" y="135642"/>
                </a:lnTo>
                <a:lnTo>
                  <a:pt x="565753" y="121508"/>
                </a:lnTo>
                <a:lnTo>
                  <a:pt x="557065" y="121508"/>
                </a:lnTo>
                <a:lnTo>
                  <a:pt x="555414" y="121086"/>
                </a:lnTo>
                <a:lnTo>
                  <a:pt x="553212" y="119399"/>
                </a:lnTo>
                <a:lnTo>
                  <a:pt x="552478" y="118344"/>
                </a:lnTo>
                <a:lnTo>
                  <a:pt x="551377" y="115812"/>
                </a:lnTo>
                <a:lnTo>
                  <a:pt x="551194" y="112648"/>
                </a:lnTo>
                <a:lnTo>
                  <a:pt x="551194" y="50417"/>
                </a:lnTo>
                <a:close/>
              </a:path>
              <a:path w="649604" h="138429">
                <a:moveTo>
                  <a:pt x="565689" y="121086"/>
                </a:moveTo>
                <a:lnTo>
                  <a:pt x="563121" y="121297"/>
                </a:lnTo>
                <a:lnTo>
                  <a:pt x="561102" y="121508"/>
                </a:lnTo>
                <a:lnTo>
                  <a:pt x="565753" y="121508"/>
                </a:lnTo>
                <a:lnTo>
                  <a:pt x="565689" y="121086"/>
                </a:lnTo>
                <a:close/>
              </a:path>
              <a:path w="649604" h="138429">
                <a:moveTo>
                  <a:pt x="565689" y="37549"/>
                </a:moveTo>
                <a:lnTo>
                  <a:pt x="526240" y="37549"/>
                </a:lnTo>
                <a:lnTo>
                  <a:pt x="526240" y="50417"/>
                </a:lnTo>
                <a:lnTo>
                  <a:pt x="565689" y="50417"/>
                </a:lnTo>
                <a:lnTo>
                  <a:pt x="565689" y="37549"/>
                </a:lnTo>
                <a:close/>
              </a:path>
              <a:path w="649604" h="138429">
                <a:moveTo>
                  <a:pt x="551194" y="3164"/>
                </a:moveTo>
                <a:lnTo>
                  <a:pt x="536698" y="13079"/>
                </a:lnTo>
                <a:lnTo>
                  <a:pt x="536698" y="37549"/>
                </a:lnTo>
                <a:lnTo>
                  <a:pt x="551194" y="37549"/>
                </a:lnTo>
                <a:lnTo>
                  <a:pt x="551194" y="3164"/>
                </a:lnTo>
                <a:close/>
              </a:path>
              <a:path w="649604" h="138429">
                <a:moveTo>
                  <a:pt x="610460" y="35229"/>
                </a:moveTo>
                <a:lnTo>
                  <a:pt x="576730" y="56541"/>
                </a:lnTo>
                <a:lnTo>
                  <a:pt x="570460" y="87334"/>
                </a:lnTo>
                <a:lnTo>
                  <a:pt x="571148" y="98686"/>
                </a:lnTo>
                <a:lnTo>
                  <a:pt x="594566" y="134825"/>
                </a:lnTo>
                <a:lnTo>
                  <a:pt x="611378" y="138173"/>
                </a:lnTo>
                <a:lnTo>
                  <a:pt x="618468" y="137626"/>
                </a:lnTo>
                <a:lnTo>
                  <a:pt x="640847" y="124251"/>
                </a:lnTo>
                <a:lnTo>
                  <a:pt x="604222" y="124251"/>
                </a:lnTo>
                <a:lnTo>
                  <a:pt x="598166" y="121508"/>
                </a:lnTo>
                <a:lnTo>
                  <a:pt x="585506" y="90920"/>
                </a:lnTo>
                <a:lnTo>
                  <a:pt x="649359" y="90920"/>
                </a:lnTo>
                <a:lnTo>
                  <a:pt x="649359" y="86490"/>
                </a:lnTo>
                <a:lnTo>
                  <a:pt x="648811" y="77208"/>
                </a:lnTo>
                <a:lnTo>
                  <a:pt x="586423" y="77208"/>
                </a:lnTo>
                <a:lnTo>
                  <a:pt x="586790" y="68559"/>
                </a:lnTo>
                <a:lnTo>
                  <a:pt x="589359" y="61598"/>
                </a:lnTo>
                <a:lnTo>
                  <a:pt x="593763" y="56535"/>
                </a:lnTo>
                <a:lnTo>
                  <a:pt x="598350" y="51472"/>
                </a:lnTo>
                <a:lnTo>
                  <a:pt x="604038" y="48941"/>
                </a:lnTo>
                <a:lnTo>
                  <a:pt x="638801" y="48941"/>
                </a:lnTo>
                <a:lnTo>
                  <a:pt x="638534" y="48519"/>
                </a:lnTo>
                <a:lnTo>
                  <a:pt x="632754" y="42704"/>
                </a:lnTo>
                <a:lnTo>
                  <a:pt x="626148" y="38551"/>
                </a:lnTo>
                <a:lnTo>
                  <a:pt x="618717" y="36059"/>
                </a:lnTo>
                <a:lnTo>
                  <a:pt x="610460" y="35229"/>
                </a:lnTo>
                <a:close/>
              </a:path>
              <a:path w="649604" h="138429">
                <a:moveTo>
                  <a:pt x="633946" y="104210"/>
                </a:moveTo>
                <a:lnTo>
                  <a:pt x="631745" y="111172"/>
                </a:lnTo>
                <a:lnTo>
                  <a:pt x="628809" y="116234"/>
                </a:lnTo>
                <a:lnTo>
                  <a:pt x="624956" y="119399"/>
                </a:lnTo>
                <a:lnTo>
                  <a:pt x="621286" y="122563"/>
                </a:lnTo>
                <a:lnTo>
                  <a:pt x="616699" y="124251"/>
                </a:lnTo>
                <a:lnTo>
                  <a:pt x="640847" y="124251"/>
                </a:lnTo>
                <a:lnTo>
                  <a:pt x="643969" y="119610"/>
                </a:lnTo>
                <a:lnTo>
                  <a:pt x="646851" y="113360"/>
                </a:lnTo>
                <a:lnTo>
                  <a:pt x="648992" y="106320"/>
                </a:lnTo>
                <a:lnTo>
                  <a:pt x="633946" y="104210"/>
                </a:lnTo>
                <a:close/>
              </a:path>
              <a:path w="649604" h="138429">
                <a:moveTo>
                  <a:pt x="638801" y="48941"/>
                </a:moveTo>
                <a:lnTo>
                  <a:pt x="617983" y="48941"/>
                </a:lnTo>
                <a:lnTo>
                  <a:pt x="624038" y="52105"/>
                </a:lnTo>
                <a:lnTo>
                  <a:pt x="628809" y="58433"/>
                </a:lnTo>
                <a:lnTo>
                  <a:pt x="631745" y="62652"/>
                </a:lnTo>
                <a:lnTo>
                  <a:pt x="633579" y="68981"/>
                </a:lnTo>
                <a:lnTo>
                  <a:pt x="634130" y="77208"/>
                </a:lnTo>
                <a:lnTo>
                  <a:pt x="648811" y="77208"/>
                </a:lnTo>
                <a:lnTo>
                  <a:pt x="648674" y="74891"/>
                </a:lnTo>
                <a:lnTo>
                  <a:pt x="646630" y="64736"/>
                </a:lnTo>
                <a:lnTo>
                  <a:pt x="643244" y="55965"/>
                </a:lnTo>
                <a:lnTo>
                  <a:pt x="638801" y="489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3206" y="3988352"/>
            <a:ext cx="568325" cy="138430"/>
          </a:xfrm>
          <a:custGeom>
            <a:avLst/>
            <a:gdLst/>
            <a:ahLst/>
            <a:cxnLst/>
            <a:rect l="l" t="t" r="r" b="b"/>
            <a:pathLst>
              <a:path w="568325" h="138429">
                <a:moveTo>
                  <a:pt x="52477" y="0"/>
                </a:moveTo>
                <a:lnTo>
                  <a:pt x="0" y="0"/>
                </a:lnTo>
                <a:lnTo>
                  <a:pt x="0" y="135958"/>
                </a:lnTo>
                <a:lnTo>
                  <a:pt x="15779" y="135958"/>
                </a:lnTo>
                <a:lnTo>
                  <a:pt x="15779" y="80583"/>
                </a:lnTo>
                <a:lnTo>
                  <a:pt x="46055" y="80583"/>
                </a:lnTo>
                <a:lnTo>
                  <a:pt x="83418" y="64762"/>
                </a:lnTo>
                <a:lnTo>
                  <a:pt x="15779" y="64762"/>
                </a:lnTo>
                <a:lnTo>
                  <a:pt x="15779" y="16074"/>
                </a:lnTo>
                <a:lnTo>
                  <a:pt x="84790" y="16074"/>
                </a:lnTo>
                <a:lnTo>
                  <a:pt x="84403" y="15167"/>
                </a:lnTo>
                <a:lnTo>
                  <a:pt x="62569" y="1244"/>
                </a:lnTo>
                <a:lnTo>
                  <a:pt x="58532" y="421"/>
                </a:lnTo>
                <a:lnTo>
                  <a:pt x="52477" y="0"/>
                </a:lnTo>
                <a:close/>
              </a:path>
              <a:path w="568325" h="138429">
                <a:moveTo>
                  <a:pt x="84790" y="16074"/>
                </a:moveTo>
                <a:lnTo>
                  <a:pt x="53211" y="16074"/>
                </a:lnTo>
                <a:lnTo>
                  <a:pt x="57981" y="16475"/>
                </a:lnTo>
                <a:lnTo>
                  <a:pt x="60734" y="17298"/>
                </a:lnTo>
                <a:lnTo>
                  <a:pt x="64770" y="18627"/>
                </a:lnTo>
                <a:lnTo>
                  <a:pt x="68073" y="21306"/>
                </a:lnTo>
                <a:lnTo>
                  <a:pt x="70458" y="25335"/>
                </a:lnTo>
                <a:lnTo>
                  <a:pt x="73027" y="29385"/>
                </a:lnTo>
                <a:lnTo>
                  <a:pt x="74312" y="34195"/>
                </a:lnTo>
                <a:lnTo>
                  <a:pt x="74312" y="47717"/>
                </a:lnTo>
                <a:lnTo>
                  <a:pt x="72110" y="53856"/>
                </a:lnTo>
                <a:lnTo>
                  <a:pt x="63669" y="62589"/>
                </a:lnTo>
                <a:lnTo>
                  <a:pt x="56513" y="64762"/>
                </a:lnTo>
                <a:lnTo>
                  <a:pt x="83418" y="64762"/>
                </a:lnTo>
                <a:lnTo>
                  <a:pt x="85040" y="62273"/>
                </a:lnTo>
                <a:lnTo>
                  <a:pt x="88027" y="55280"/>
                </a:lnTo>
                <a:lnTo>
                  <a:pt x="89845" y="47622"/>
                </a:lnTo>
                <a:lnTo>
                  <a:pt x="90458" y="39300"/>
                </a:lnTo>
                <a:lnTo>
                  <a:pt x="90458" y="32549"/>
                </a:lnTo>
                <a:lnTo>
                  <a:pt x="89174" y="26369"/>
                </a:lnTo>
                <a:lnTo>
                  <a:pt x="84790" y="16074"/>
                </a:lnTo>
                <a:close/>
              </a:path>
              <a:path w="568325" h="138429">
                <a:moveTo>
                  <a:pt x="143119" y="35355"/>
                </a:moveTo>
                <a:lnTo>
                  <a:pt x="106399" y="62919"/>
                </a:lnTo>
                <a:lnTo>
                  <a:pt x="103119" y="86764"/>
                </a:lnTo>
                <a:lnTo>
                  <a:pt x="103807" y="98515"/>
                </a:lnTo>
                <a:lnTo>
                  <a:pt x="126904" y="134888"/>
                </a:lnTo>
                <a:lnTo>
                  <a:pt x="143119" y="138195"/>
                </a:lnTo>
                <a:lnTo>
                  <a:pt x="150459" y="138195"/>
                </a:lnTo>
                <a:lnTo>
                  <a:pt x="157431" y="136169"/>
                </a:lnTo>
                <a:lnTo>
                  <a:pt x="170275" y="128090"/>
                </a:lnTo>
                <a:lnTo>
                  <a:pt x="173438" y="124356"/>
                </a:lnTo>
                <a:lnTo>
                  <a:pt x="135963" y="124356"/>
                </a:lnTo>
                <a:lnTo>
                  <a:pt x="129908" y="121213"/>
                </a:lnTo>
                <a:lnTo>
                  <a:pt x="117982" y="86764"/>
                </a:lnTo>
                <a:lnTo>
                  <a:pt x="118429" y="77865"/>
                </a:lnTo>
                <a:lnTo>
                  <a:pt x="135963" y="49194"/>
                </a:lnTo>
                <a:lnTo>
                  <a:pt x="172344" y="49194"/>
                </a:lnTo>
                <a:lnTo>
                  <a:pt x="171927" y="48582"/>
                </a:lnTo>
                <a:lnTo>
                  <a:pt x="165903" y="42795"/>
                </a:lnTo>
                <a:lnTo>
                  <a:pt x="159105" y="38662"/>
                </a:lnTo>
                <a:lnTo>
                  <a:pt x="151517" y="36182"/>
                </a:lnTo>
                <a:lnTo>
                  <a:pt x="143119" y="35355"/>
                </a:lnTo>
                <a:close/>
              </a:path>
              <a:path w="568325" h="138429">
                <a:moveTo>
                  <a:pt x="172344" y="49194"/>
                </a:moveTo>
                <a:lnTo>
                  <a:pt x="150275" y="49194"/>
                </a:lnTo>
                <a:lnTo>
                  <a:pt x="156147" y="52337"/>
                </a:lnTo>
                <a:lnTo>
                  <a:pt x="161101" y="58581"/>
                </a:lnTo>
                <a:lnTo>
                  <a:pt x="168233" y="86764"/>
                </a:lnTo>
                <a:lnTo>
                  <a:pt x="167859" y="94299"/>
                </a:lnTo>
                <a:lnTo>
                  <a:pt x="150459" y="124356"/>
                </a:lnTo>
                <a:lnTo>
                  <a:pt x="173438" y="124356"/>
                </a:lnTo>
                <a:lnTo>
                  <a:pt x="183303" y="85288"/>
                </a:lnTo>
                <a:lnTo>
                  <a:pt x="182583" y="74189"/>
                </a:lnTo>
                <a:lnTo>
                  <a:pt x="180436" y="64372"/>
                </a:lnTo>
                <a:lnTo>
                  <a:pt x="176878" y="55836"/>
                </a:lnTo>
                <a:lnTo>
                  <a:pt x="172344" y="49194"/>
                </a:lnTo>
                <a:close/>
              </a:path>
              <a:path w="568325" h="138429">
                <a:moveTo>
                  <a:pt x="213211" y="104084"/>
                </a:moveTo>
                <a:lnTo>
                  <a:pt x="198899" y="106552"/>
                </a:lnTo>
                <a:lnTo>
                  <a:pt x="200519" y="113865"/>
                </a:lnTo>
                <a:lnTo>
                  <a:pt x="202913" y="120237"/>
                </a:lnTo>
                <a:lnTo>
                  <a:pt x="235597" y="138195"/>
                </a:lnTo>
                <a:lnTo>
                  <a:pt x="242202" y="138195"/>
                </a:lnTo>
                <a:lnTo>
                  <a:pt x="248257" y="136823"/>
                </a:lnTo>
                <a:lnTo>
                  <a:pt x="258899" y="131402"/>
                </a:lnTo>
                <a:lnTo>
                  <a:pt x="262936" y="127605"/>
                </a:lnTo>
                <a:lnTo>
                  <a:pt x="264771" y="124356"/>
                </a:lnTo>
                <a:lnTo>
                  <a:pt x="228808" y="124356"/>
                </a:lnTo>
                <a:lnTo>
                  <a:pt x="223670" y="122626"/>
                </a:lnTo>
                <a:lnTo>
                  <a:pt x="216330" y="115707"/>
                </a:lnTo>
                <a:lnTo>
                  <a:pt x="213945" y="110665"/>
                </a:lnTo>
                <a:lnTo>
                  <a:pt x="213211" y="104084"/>
                </a:lnTo>
                <a:close/>
              </a:path>
              <a:path w="568325" h="138429">
                <a:moveTo>
                  <a:pt x="239633" y="35355"/>
                </a:moveTo>
                <a:lnTo>
                  <a:pt x="228441" y="35355"/>
                </a:lnTo>
                <a:lnTo>
                  <a:pt x="224220" y="36009"/>
                </a:lnTo>
                <a:lnTo>
                  <a:pt x="201285" y="59256"/>
                </a:lnTo>
                <a:lnTo>
                  <a:pt x="201285" y="68475"/>
                </a:lnTo>
                <a:lnTo>
                  <a:pt x="243853" y="96489"/>
                </a:lnTo>
                <a:lnTo>
                  <a:pt x="248808" y="98388"/>
                </a:lnTo>
                <a:lnTo>
                  <a:pt x="250826" y="99886"/>
                </a:lnTo>
                <a:lnTo>
                  <a:pt x="253578" y="102016"/>
                </a:lnTo>
                <a:lnTo>
                  <a:pt x="255046" y="104991"/>
                </a:lnTo>
                <a:lnTo>
                  <a:pt x="255046" y="113070"/>
                </a:lnTo>
                <a:lnTo>
                  <a:pt x="253578" y="116720"/>
                </a:lnTo>
                <a:lnTo>
                  <a:pt x="246973" y="122816"/>
                </a:lnTo>
                <a:lnTo>
                  <a:pt x="242202" y="124356"/>
                </a:lnTo>
                <a:lnTo>
                  <a:pt x="264771" y="124356"/>
                </a:lnTo>
                <a:lnTo>
                  <a:pt x="265752" y="122626"/>
                </a:lnTo>
                <a:lnTo>
                  <a:pt x="268624" y="117880"/>
                </a:lnTo>
                <a:lnTo>
                  <a:pt x="269805" y="113070"/>
                </a:lnTo>
                <a:lnTo>
                  <a:pt x="269909" y="101278"/>
                </a:lnTo>
                <a:lnTo>
                  <a:pt x="268808" y="96489"/>
                </a:lnTo>
                <a:lnTo>
                  <a:pt x="266422" y="92713"/>
                </a:lnTo>
                <a:lnTo>
                  <a:pt x="264221" y="88916"/>
                </a:lnTo>
                <a:lnTo>
                  <a:pt x="228441" y="74002"/>
                </a:lnTo>
                <a:lnTo>
                  <a:pt x="224037" y="72609"/>
                </a:lnTo>
                <a:lnTo>
                  <a:pt x="215413" y="63939"/>
                </a:lnTo>
                <a:lnTo>
                  <a:pt x="215413" y="58349"/>
                </a:lnTo>
                <a:lnTo>
                  <a:pt x="216697" y="55332"/>
                </a:lnTo>
                <a:lnTo>
                  <a:pt x="222569" y="50227"/>
                </a:lnTo>
                <a:lnTo>
                  <a:pt x="227156" y="48941"/>
                </a:lnTo>
                <a:lnTo>
                  <a:pt x="262604" y="48941"/>
                </a:lnTo>
                <a:lnTo>
                  <a:pt x="261778" y="47633"/>
                </a:lnTo>
                <a:lnTo>
                  <a:pt x="259266" y="43920"/>
                </a:lnTo>
                <a:lnTo>
                  <a:pt x="255597" y="40924"/>
                </a:lnTo>
                <a:lnTo>
                  <a:pt x="245321" y="36473"/>
                </a:lnTo>
                <a:lnTo>
                  <a:pt x="239633" y="35355"/>
                </a:lnTo>
                <a:close/>
              </a:path>
              <a:path w="568325" h="138429">
                <a:moveTo>
                  <a:pt x="262604" y="48941"/>
                </a:moveTo>
                <a:lnTo>
                  <a:pt x="239633" y="48941"/>
                </a:lnTo>
                <a:lnTo>
                  <a:pt x="244037" y="50396"/>
                </a:lnTo>
                <a:lnTo>
                  <a:pt x="246973" y="53286"/>
                </a:lnTo>
                <a:lnTo>
                  <a:pt x="250092" y="56155"/>
                </a:lnTo>
                <a:lnTo>
                  <a:pt x="251927" y="60079"/>
                </a:lnTo>
                <a:lnTo>
                  <a:pt x="252477" y="65015"/>
                </a:lnTo>
                <a:lnTo>
                  <a:pt x="266789" y="62800"/>
                </a:lnTo>
                <a:lnTo>
                  <a:pt x="265872" y="56535"/>
                </a:lnTo>
                <a:lnTo>
                  <a:pt x="264221" y="51514"/>
                </a:lnTo>
                <a:lnTo>
                  <a:pt x="262604" y="48941"/>
                </a:lnTo>
                <a:close/>
              </a:path>
              <a:path w="568325" h="138429">
                <a:moveTo>
                  <a:pt x="315780" y="0"/>
                </a:moveTo>
                <a:lnTo>
                  <a:pt x="301101" y="0"/>
                </a:lnTo>
                <a:lnTo>
                  <a:pt x="301101" y="19281"/>
                </a:lnTo>
                <a:lnTo>
                  <a:pt x="315780" y="19281"/>
                </a:lnTo>
                <a:lnTo>
                  <a:pt x="315780" y="0"/>
                </a:lnTo>
                <a:close/>
              </a:path>
              <a:path w="568325" h="138429">
                <a:moveTo>
                  <a:pt x="315780" y="37570"/>
                </a:moveTo>
                <a:lnTo>
                  <a:pt x="301101" y="37570"/>
                </a:lnTo>
                <a:lnTo>
                  <a:pt x="301101" y="135958"/>
                </a:lnTo>
                <a:lnTo>
                  <a:pt x="315780" y="135958"/>
                </a:lnTo>
                <a:lnTo>
                  <a:pt x="315780" y="37570"/>
                </a:lnTo>
                <a:close/>
              </a:path>
              <a:path w="568325" h="138429">
                <a:moveTo>
                  <a:pt x="359450" y="50438"/>
                </a:moveTo>
                <a:lnTo>
                  <a:pt x="344955" y="50438"/>
                </a:lnTo>
                <a:lnTo>
                  <a:pt x="345071" y="118492"/>
                </a:lnTo>
                <a:lnTo>
                  <a:pt x="345505" y="123681"/>
                </a:lnTo>
                <a:lnTo>
                  <a:pt x="348074" y="129946"/>
                </a:lnTo>
                <a:lnTo>
                  <a:pt x="350092" y="132457"/>
                </a:lnTo>
                <a:lnTo>
                  <a:pt x="353028" y="134355"/>
                </a:lnTo>
                <a:lnTo>
                  <a:pt x="355780" y="136254"/>
                </a:lnTo>
                <a:lnTo>
                  <a:pt x="359817" y="137203"/>
                </a:lnTo>
                <a:lnTo>
                  <a:pt x="368258" y="137203"/>
                </a:lnTo>
                <a:lnTo>
                  <a:pt x="371927" y="136718"/>
                </a:lnTo>
                <a:lnTo>
                  <a:pt x="376147" y="135726"/>
                </a:lnTo>
                <a:lnTo>
                  <a:pt x="374022" y="121635"/>
                </a:lnTo>
                <a:lnTo>
                  <a:pt x="365322" y="121635"/>
                </a:lnTo>
                <a:lnTo>
                  <a:pt x="363670" y="121213"/>
                </a:lnTo>
                <a:lnTo>
                  <a:pt x="361469" y="119567"/>
                </a:lnTo>
                <a:lnTo>
                  <a:pt x="360735" y="118492"/>
                </a:lnTo>
                <a:lnTo>
                  <a:pt x="359634" y="115855"/>
                </a:lnTo>
                <a:lnTo>
                  <a:pt x="359450" y="112817"/>
                </a:lnTo>
                <a:lnTo>
                  <a:pt x="359450" y="50438"/>
                </a:lnTo>
                <a:close/>
              </a:path>
              <a:path w="568325" h="138429">
                <a:moveTo>
                  <a:pt x="373946" y="121128"/>
                </a:moveTo>
                <a:lnTo>
                  <a:pt x="371377" y="121466"/>
                </a:lnTo>
                <a:lnTo>
                  <a:pt x="369358" y="121635"/>
                </a:lnTo>
                <a:lnTo>
                  <a:pt x="374022" y="121635"/>
                </a:lnTo>
                <a:lnTo>
                  <a:pt x="373946" y="121128"/>
                </a:lnTo>
                <a:close/>
              </a:path>
              <a:path w="568325" h="138429">
                <a:moveTo>
                  <a:pt x="373946" y="37570"/>
                </a:moveTo>
                <a:lnTo>
                  <a:pt x="334496" y="37570"/>
                </a:lnTo>
                <a:lnTo>
                  <a:pt x="334496" y="50438"/>
                </a:lnTo>
                <a:lnTo>
                  <a:pt x="373946" y="50438"/>
                </a:lnTo>
                <a:lnTo>
                  <a:pt x="373946" y="37570"/>
                </a:lnTo>
                <a:close/>
              </a:path>
              <a:path w="568325" h="138429">
                <a:moveTo>
                  <a:pt x="359450" y="3206"/>
                </a:moveTo>
                <a:lnTo>
                  <a:pt x="344955" y="13100"/>
                </a:lnTo>
                <a:lnTo>
                  <a:pt x="344955" y="37570"/>
                </a:lnTo>
                <a:lnTo>
                  <a:pt x="359450" y="37570"/>
                </a:lnTo>
                <a:lnTo>
                  <a:pt x="359450" y="3206"/>
                </a:lnTo>
                <a:close/>
              </a:path>
              <a:path w="568325" h="138429">
                <a:moveTo>
                  <a:pt x="398349" y="0"/>
                </a:moveTo>
                <a:lnTo>
                  <a:pt x="383670" y="0"/>
                </a:lnTo>
                <a:lnTo>
                  <a:pt x="383670" y="19281"/>
                </a:lnTo>
                <a:lnTo>
                  <a:pt x="398349" y="19281"/>
                </a:lnTo>
                <a:lnTo>
                  <a:pt x="398349" y="0"/>
                </a:lnTo>
                <a:close/>
              </a:path>
              <a:path w="568325" h="138429">
                <a:moveTo>
                  <a:pt x="398349" y="37570"/>
                </a:moveTo>
                <a:lnTo>
                  <a:pt x="383670" y="37570"/>
                </a:lnTo>
                <a:lnTo>
                  <a:pt x="383670" y="135958"/>
                </a:lnTo>
                <a:lnTo>
                  <a:pt x="398349" y="135958"/>
                </a:lnTo>
                <a:lnTo>
                  <a:pt x="398349" y="37570"/>
                </a:lnTo>
                <a:close/>
              </a:path>
              <a:path w="568325" h="138429">
                <a:moveTo>
                  <a:pt x="528808" y="35355"/>
                </a:moveTo>
                <a:lnTo>
                  <a:pt x="495078" y="56619"/>
                </a:lnTo>
                <a:lnTo>
                  <a:pt x="488808" y="87524"/>
                </a:lnTo>
                <a:lnTo>
                  <a:pt x="489496" y="98840"/>
                </a:lnTo>
                <a:lnTo>
                  <a:pt x="512914" y="134856"/>
                </a:lnTo>
                <a:lnTo>
                  <a:pt x="529726" y="138195"/>
                </a:lnTo>
                <a:lnTo>
                  <a:pt x="536816" y="137668"/>
                </a:lnTo>
                <a:lnTo>
                  <a:pt x="559191" y="124356"/>
                </a:lnTo>
                <a:lnTo>
                  <a:pt x="522570" y="124356"/>
                </a:lnTo>
                <a:lnTo>
                  <a:pt x="516515" y="121508"/>
                </a:lnTo>
                <a:lnTo>
                  <a:pt x="503854" y="90983"/>
                </a:lnTo>
                <a:lnTo>
                  <a:pt x="567708" y="90983"/>
                </a:lnTo>
                <a:lnTo>
                  <a:pt x="567708" y="86532"/>
                </a:lnTo>
                <a:lnTo>
                  <a:pt x="567164" y="77377"/>
                </a:lnTo>
                <a:lnTo>
                  <a:pt x="504772" y="77377"/>
                </a:lnTo>
                <a:lnTo>
                  <a:pt x="505139" y="68643"/>
                </a:lnTo>
                <a:lnTo>
                  <a:pt x="507708" y="61724"/>
                </a:lnTo>
                <a:lnTo>
                  <a:pt x="512112" y="56619"/>
                </a:lnTo>
                <a:lnTo>
                  <a:pt x="516698" y="51514"/>
                </a:lnTo>
                <a:lnTo>
                  <a:pt x="522386" y="48941"/>
                </a:lnTo>
                <a:lnTo>
                  <a:pt x="557030" y="48941"/>
                </a:lnTo>
                <a:lnTo>
                  <a:pt x="556882" y="48708"/>
                </a:lnTo>
                <a:lnTo>
                  <a:pt x="551102" y="42866"/>
                </a:lnTo>
                <a:lnTo>
                  <a:pt x="544497" y="38693"/>
                </a:lnTo>
                <a:lnTo>
                  <a:pt x="537065" y="36190"/>
                </a:lnTo>
                <a:lnTo>
                  <a:pt x="528808" y="35355"/>
                </a:lnTo>
                <a:close/>
              </a:path>
              <a:path w="568325" h="138429">
                <a:moveTo>
                  <a:pt x="431377" y="37570"/>
                </a:moveTo>
                <a:lnTo>
                  <a:pt x="416148" y="37570"/>
                </a:lnTo>
                <a:lnTo>
                  <a:pt x="448625" y="135958"/>
                </a:lnTo>
                <a:lnTo>
                  <a:pt x="462203" y="135958"/>
                </a:lnTo>
                <a:lnTo>
                  <a:pt x="468727" y="116192"/>
                </a:lnTo>
                <a:lnTo>
                  <a:pt x="455230" y="116192"/>
                </a:lnTo>
                <a:lnTo>
                  <a:pt x="453579" y="109442"/>
                </a:lnTo>
                <a:lnTo>
                  <a:pt x="451744" y="102839"/>
                </a:lnTo>
                <a:lnTo>
                  <a:pt x="449909" y="96405"/>
                </a:lnTo>
                <a:lnTo>
                  <a:pt x="431377" y="37570"/>
                </a:lnTo>
                <a:close/>
              </a:path>
              <a:path w="568325" h="138429">
                <a:moveTo>
                  <a:pt x="552295" y="104316"/>
                </a:moveTo>
                <a:lnTo>
                  <a:pt x="550093" y="111256"/>
                </a:lnTo>
                <a:lnTo>
                  <a:pt x="547157" y="116319"/>
                </a:lnTo>
                <a:lnTo>
                  <a:pt x="543304" y="119525"/>
                </a:lnTo>
                <a:lnTo>
                  <a:pt x="539634" y="122732"/>
                </a:lnTo>
                <a:lnTo>
                  <a:pt x="535047" y="124356"/>
                </a:lnTo>
                <a:lnTo>
                  <a:pt x="559191" y="124356"/>
                </a:lnTo>
                <a:lnTo>
                  <a:pt x="562318" y="119715"/>
                </a:lnTo>
                <a:lnTo>
                  <a:pt x="565199" y="113426"/>
                </a:lnTo>
                <a:lnTo>
                  <a:pt x="567341" y="106299"/>
                </a:lnTo>
                <a:lnTo>
                  <a:pt x="552295" y="104316"/>
                </a:lnTo>
                <a:close/>
              </a:path>
              <a:path w="568325" h="138429">
                <a:moveTo>
                  <a:pt x="494680" y="37570"/>
                </a:moveTo>
                <a:lnTo>
                  <a:pt x="479818" y="37570"/>
                </a:lnTo>
                <a:lnTo>
                  <a:pt x="460344" y="98840"/>
                </a:lnTo>
                <a:lnTo>
                  <a:pt x="458350" y="104906"/>
                </a:lnTo>
                <a:lnTo>
                  <a:pt x="456472" y="111256"/>
                </a:lnTo>
                <a:lnTo>
                  <a:pt x="455230" y="116192"/>
                </a:lnTo>
                <a:lnTo>
                  <a:pt x="468727" y="116192"/>
                </a:lnTo>
                <a:lnTo>
                  <a:pt x="494680" y="37570"/>
                </a:lnTo>
                <a:close/>
              </a:path>
              <a:path w="568325" h="138429">
                <a:moveTo>
                  <a:pt x="557030" y="48941"/>
                </a:moveTo>
                <a:lnTo>
                  <a:pt x="536331" y="48941"/>
                </a:lnTo>
                <a:lnTo>
                  <a:pt x="542387" y="52168"/>
                </a:lnTo>
                <a:lnTo>
                  <a:pt x="547157" y="58581"/>
                </a:lnTo>
                <a:lnTo>
                  <a:pt x="550093" y="62716"/>
                </a:lnTo>
                <a:lnTo>
                  <a:pt x="551928" y="68981"/>
                </a:lnTo>
                <a:lnTo>
                  <a:pt x="552478" y="77377"/>
                </a:lnTo>
                <a:lnTo>
                  <a:pt x="567164" y="77377"/>
                </a:lnTo>
                <a:lnTo>
                  <a:pt x="567022" y="74986"/>
                </a:lnTo>
                <a:lnTo>
                  <a:pt x="564978" y="64836"/>
                </a:lnTo>
                <a:lnTo>
                  <a:pt x="561592" y="56078"/>
                </a:lnTo>
                <a:lnTo>
                  <a:pt x="557030" y="489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3206" y="4325877"/>
            <a:ext cx="636905" cy="176530"/>
          </a:xfrm>
          <a:custGeom>
            <a:avLst/>
            <a:gdLst/>
            <a:ahLst/>
            <a:cxnLst/>
            <a:rect l="l" t="t" r="r" b="b"/>
            <a:pathLst>
              <a:path w="636904" h="176529">
                <a:moveTo>
                  <a:pt x="15963" y="0"/>
                </a:moveTo>
                <a:lnTo>
                  <a:pt x="0" y="0"/>
                </a:lnTo>
                <a:lnTo>
                  <a:pt x="0" y="135958"/>
                </a:lnTo>
                <a:lnTo>
                  <a:pt x="14862" y="135958"/>
                </a:lnTo>
                <a:lnTo>
                  <a:pt x="14862" y="29174"/>
                </a:lnTo>
                <a:lnTo>
                  <a:pt x="32954" y="29174"/>
                </a:lnTo>
                <a:lnTo>
                  <a:pt x="15963" y="0"/>
                </a:lnTo>
                <a:close/>
              </a:path>
              <a:path w="636904" h="176529">
                <a:moveTo>
                  <a:pt x="32954" y="29174"/>
                </a:moveTo>
                <a:lnTo>
                  <a:pt x="14862" y="29174"/>
                </a:lnTo>
                <a:lnTo>
                  <a:pt x="77064" y="135958"/>
                </a:lnTo>
                <a:lnTo>
                  <a:pt x="93211" y="135958"/>
                </a:lnTo>
                <a:lnTo>
                  <a:pt x="93211" y="106805"/>
                </a:lnTo>
                <a:lnTo>
                  <a:pt x="78165" y="106805"/>
                </a:lnTo>
                <a:lnTo>
                  <a:pt x="32954" y="29174"/>
                </a:lnTo>
                <a:close/>
              </a:path>
              <a:path w="636904" h="176529">
                <a:moveTo>
                  <a:pt x="93211" y="0"/>
                </a:moveTo>
                <a:lnTo>
                  <a:pt x="78165" y="0"/>
                </a:lnTo>
                <a:lnTo>
                  <a:pt x="78165" y="106805"/>
                </a:lnTo>
                <a:lnTo>
                  <a:pt x="93211" y="106805"/>
                </a:lnTo>
                <a:lnTo>
                  <a:pt x="93211" y="0"/>
                </a:lnTo>
                <a:close/>
              </a:path>
              <a:path w="636904" h="176529">
                <a:moveTo>
                  <a:pt x="157248" y="35355"/>
                </a:moveTo>
                <a:lnTo>
                  <a:pt x="123517" y="56619"/>
                </a:lnTo>
                <a:lnTo>
                  <a:pt x="117248" y="87524"/>
                </a:lnTo>
                <a:lnTo>
                  <a:pt x="117936" y="98840"/>
                </a:lnTo>
                <a:lnTo>
                  <a:pt x="141353" y="134856"/>
                </a:lnTo>
                <a:lnTo>
                  <a:pt x="158165" y="138195"/>
                </a:lnTo>
                <a:lnTo>
                  <a:pt x="165255" y="137668"/>
                </a:lnTo>
                <a:lnTo>
                  <a:pt x="187630" y="124356"/>
                </a:lnTo>
                <a:lnTo>
                  <a:pt x="151009" y="124356"/>
                </a:lnTo>
                <a:lnTo>
                  <a:pt x="144954" y="121508"/>
                </a:lnTo>
                <a:lnTo>
                  <a:pt x="132293" y="90983"/>
                </a:lnTo>
                <a:lnTo>
                  <a:pt x="196147" y="90983"/>
                </a:lnTo>
                <a:lnTo>
                  <a:pt x="196147" y="86532"/>
                </a:lnTo>
                <a:lnTo>
                  <a:pt x="195604" y="77377"/>
                </a:lnTo>
                <a:lnTo>
                  <a:pt x="133211" y="77377"/>
                </a:lnTo>
                <a:lnTo>
                  <a:pt x="133578" y="68643"/>
                </a:lnTo>
                <a:lnTo>
                  <a:pt x="136147" y="61724"/>
                </a:lnTo>
                <a:lnTo>
                  <a:pt x="140551" y="56619"/>
                </a:lnTo>
                <a:lnTo>
                  <a:pt x="145138" y="51514"/>
                </a:lnTo>
                <a:lnTo>
                  <a:pt x="150826" y="48941"/>
                </a:lnTo>
                <a:lnTo>
                  <a:pt x="185469" y="48941"/>
                </a:lnTo>
                <a:lnTo>
                  <a:pt x="185321" y="48708"/>
                </a:lnTo>
                <a:lnTo>
                  <a:pt x="179541" y="42866"/>
                </a:lnTo>
                <a:lnTo>
                  <a:pt x="172936" y="38693"/>
                </a:lnTo>
                <a:lnTo>
                  <a:pt x="165505" y="36190"/>
                </a:lnTo>
                <a:lnTo>
                  <a:pt x="157248" y="35355"/>
                </a:lnTo>
                <a:close/>
              </a:path>
              <a:path w="636904" h="176529">
                <a:moveTo>
                  <a:pt x="180734" y="104316"/>
                </a:moveTo>
                <a:lnTo>
                  <a:pt x="178532" y="111256"/>
                </a:lnTo>
                <a:lnTo>
                  <a:pt x="175596" y="116319"/>
                </a:lnTo>
                <a:lnTo>
                  <a:pt x="171743" y="119525"/>
                </a:lnTo>
                <a:lnTo>
                  <a:pt x="168073" y="122732"/>
                </a:lnTo>
                <a:lnTo>
                  <a:pt x="163486" y="124356"/>
                </a:lnTo>
                <a:lnTo>
                  <a:pt x="187630" y="124356"/>
                </a:lnTo>
                <a:lnTo>
                  <a:pt x="190757" y="119715"/>
                </a:lnTo>
                <a:lnTo>
                  <a:pt x="193638" y="113426"/>
                </a:lnTo>
                <a:lnTo>
                  <a:pt x="195780" y="106299"/>
                </a:lnTo>
                <a:lnTo>
                  <a:pt x="180734" y="104316"/>
                </a:lnTo>
                <a:close/>
              </a:path>
              <a:path w="636904" h="176529">
                <a:moveTo>
                  <a:pt x="185469" y="48941"/>
                </a:moveTo>
                <a:lnTo>
                  <a:pt x="164771" y="48941"/>
                </a:lnTo>
                <a:lnTo>
                  <a:pt x="170826" y="52168"/>
                </a:lnTo>
                <a:lnTo>
                  <a:pt x="175596" y="58581"/>
                </a:lnTo>
                <a:lnTo>
                  <a:pt x="178532" y="62716"/>
                </a:lnTo>
                <a:lnTo>
                  <a:pt x="180367" y="68981"/>
                </a:lnTo>
                <a:lnTo>
                  <a:pt x="180917" y="77377"/>
                </a:lnTo>
                <a:lnTo>
                  <a:pt x="195604" y="77377"/>
                </a:lnTo>
                <a:lnTo>
                  <a:pt x="195462" y="74986"/>
                </a:lnTo>
                <a:lnTo>
                  <a:pt x="193418" y="64836"/>
                </a:lnTo>
                <a:lnTo>
                  <a:pt x="190032" y="56078"/>
                </a:lnTo>
                <a:lnTo>
                  <a:pt x="185469" y="48941"/>
                </a:lnTo>
                <a:close/>
              </a:path>
              <a:path w="636904" h="176529">
                <a:moveTo>
                  <a:pt x="215780" y="144122"/>
                </a:moveTo>
                <a:lnTo>
                  <a:pt x="242500" y="175524"/>
                </a:lnTo>
                <a:lnTo>
                  <a:pt x="249725" y="176018"/>
                </a:lnTo>
                <a:lnTo>
                  <a:pt x="258349" y="176018"/>
                </a:lnTo>
                <a:lnTo>
                  <a:pt x="265505" y="174162"/>
                </a:lnTo>
                <a:lnTo>
                  <a:pt x="277248" y="166736"/>
                </a:lnTo>
                <a:lnTo>
                  <a:pt x="281211" y="162180"/>
                </a:lnTo>
                <a:lnTo>
                  <a:pt x="243303" y="162180"/>
                </a:lnTo>
                <a:lnTo>
                  <a:pt x="238532" y="160598"/>
                </a:lnTo>
                <a:lnTo>
                  <a:pt x="234863" y="157476"/>
                </a:lnTo>
                <a:lnTo>
                  <a:pt x="232110" y="155176"/>
                </a:lnTo>
                <a:lnTo>
                  <a:pt x="230459" y="151548"/>
                </a:lnTo>
                <a:lnTo>
                  <a:pt x="229908" y="146590"/>
                </a:lnTo>
                <a:lnTo>
                  <a:pt x="215780" y="144122"/>
                </a:lnTo>
                <a:close/>
              </a:path>
              <a:path w="636904" h="176529">
                <a:moveTo>
                  <a:pt x="288430" y="123111"/>
                </a:moveTo>
                <a:lnTo>
                  <a:pt x="273578" y="123111"/>
                </a:lnTo>
                <a:lnTo>
                  <a:pt x="273661" y="135958"/>
                </a:lnTo>
                <a:lnTo>
                  <a:pt x="273395" y="141169"/>
                </a:lnTo>
                <a:lnTo>
                  <a:pt x="272477" y="144629"/>
                </a:lnTo>
                <a:lnTo>
                  <a:pt x="271193" y="150050"/>
                </a:lnTo>
                <a:lnTo>
                  <a:pt x="268808" y="154354"/>
                </a:lnTo>
                <a:lnTo>
                  <a:pt x="261468" y="160598"/>
                </a:lnTo>
                <a:lnTo>
                  <a:pt x="256331" y="162180"/>
                </a:lnTo>
                <a:lnTo>
                  <a:pt x="281211" y="162180"/>
                </a:lnTo>
                <a:lnTo>
                  <a:pt x="288220" y="132285"/>
                </a:lnTo>
                <a:lnTo>
                  <a:pt x="288430" y="123111"/>
                </a:lnTo>
                <a:close/>
              </a:path>
              <a:path w="636904" h="176529">
                <a:moveTo>
                  <a:pt x="249909" y="35355"/>
                </a:moveTo>
                <a:lnTo>
                  <a:pt x="242386" y="35355"/>
                </a:lnTo>
                <a:lnTo>
                  <a:pt x="235780" y="37486"/>
                </a:lnTo>
                <a:lnTo>
                  <a:pt x="214129" y="72720"/>
                </a:lnTo>
                <a:lnTo>
                  <a:pt x="213028" y="86279"/>
                </a:lnTo>
                <a:lnTo>
                  <a:pt x="213615" y="96069"/>
                </a:lnTo>
                <a:lnTo>
                  <a:pt x="234312" y="132285"/>
                </a:lnTo>
                <a:lnTo>
                  <a:pt x="249909" y="135958"/>
                </a:lnTo>
                <a:lnTo>
                  <a:pt x="256755" y="135156"/>
                </a:lnTo>
                <a:lnTo>
                  <a:pt x="262982" y="132747"/>
                </a:lnTo>
                <a:lnTo>
                  <a:pt x="268590" y="128732"/>
                </a:lnTo>
                <a:lnTo>
                  <a:pt x="273578" y="123111"/>
                </a:lnTo>
                <a:lnTo>
                  <a:pt x="288430" y="123111"/>
                </a:lnTo>
                <a:lnTo>
                  <a:pt x="288441" y="122120"/>
                </a:lnTo>
                <a:lnTo>
                  <a:pt x="244404" y="122120"/>
                </a:lnTo>
                <a:lnTo>
                  <a:pt x="238899" y="119167"/>
                </a:lnTo>
                <a:lnTo>
                  <a:pt x="227707" y="85034"/>
                </a:lnTo>
                <a:lnTo>
                  <a:pt x="228148" y="76689"/>
                </a:lnTo>
                <a:lnTo>
                  <a:pt x="244587" y="49194"/>
                </a:lnTo>
                <a:lnTo>
                  <a:pt x="274830" y="49194"/>
                </a:lnTo>
                <a:lnTo>
                  <a:pt x="269777" y="43285"/>
                </a:lnTo>
                <a:lnTo>
                  <a:pt x="263854" y="38881"/>
                </a:lnTo>
                <a:lnTo>
                  <a:pt x="257242" y="36237"/>
                </a:lnTo>
                <a:lnTo>
                  <a:pt x="249909" y="35355"/>
                </a:lnTo>
                <a:close/>
              </a:path>
              <a:path w="636904" h="176529">
                <a:moveTo>
                  <a:pt x="274830" y="49194"/>
                </a:moveTo>
                <a:lnTo>
                  <a:pt x="257615" y="49194"/>
                </a:lnTo>
                <a:lnTo>
                  <a:pt x="263303" y="52252"/>
                </a:lnTo>
                <a:lnTo>
                  <a:pt x="267890" y="58349"/>
                </a:lnTo>
                <a:lnTo>
                  <a:pt x="270915" y="63479"/>
                </a:lnTo>
                <a:lnTo>
                  <a:pt x="273097" y="69722"/>
                </a:lnTo>
                <a:lnTo>
                  <a:pt x="274418" y="77077"/>
                </a:lnTo>
                <a:lnTo>
                  <a:pt x="274836" y="85034"/>
                </a:lnTo>
                <a:lnTo>
                  <a:pt x="274828" y="86279"/>
                </a:lnTo>
                <a:lnTo>
                  <a:pt x="257982" y="122120"/>
                </a:lnTo>
                <a:lnTo>
                  <a:pt x="288441" y="122120"/>
                </a:lnTo>
                <a:lnTo>
                  <a:pt x="288441" y="49447"/>
                </a:lnTo>
                <a:lnTo>
                  <a:pt x="275046" y="49447"/>
                </a:lnTo>
                <a:lnTo>
                  <a:pt x="274830" y="49194"/>
                </a:lnTo>
                <a:close/>
              </a:path>
              <a:path w="636904" h="176529">
                <a:moveTo>
                  <a:pt x="288441" y="37570"/>
                </a:moveTo>
                <a:lnTo>
                  <a:pt x="275046" y="37570"/>
                </a:lnTo>
                <a:lnTo>
                  <a:pt x="275046" y="49447"/>
                </a:lnTo>
                <a:lnTo>
                  <a:pt x="288441" y="49447"/>
                </a:lnTo>
                <a:lnTo>
                  <a:pt x="288441" y="37570"/>
                </a:lnTo>
                <a:close/>
              </a:path>
              <a:path w="636904" h="176529">
                <a:moveTo>
                  <a:pt x="381290" y="49194"/>
                </a:moveTo>
                <a:lnTo>
                  <a:pt x="356147" y="49194"/>
                </a:lnTo>
                <a:lnTo>
                  <a:pt x="361652" y="51008"/>
                </a:lnTo>
                <a:lnTo>
                  <a:pt x="365322" y="54636"/>
                </a:lnTo>
                <a:lnTo>
                  <a:pt x="368074" y="57442"/>
                </a:lnTo>
                <a:lnTo>
                  <a:pt x="369542" y="62294"/>
                </a:lnTo>
                <a:lnTo>
                  <a:pt x="369542" y="73432"/>
                </a:lnTo>
                <a:lnTo>
                  <a:pt x="364725" y="75081"/>
                </a:lnTo>
                <a:lnTo>
                  <a:pt x="358808" y="76578"/>
                </a:lnTo>
                <a:lnTo>
                  <a:pt x="351790" y="77920"/>
                </a:lnTo>
                <a:lnTo>
                  <a:pt x="337799" y="79929"/>
                </a:lnTo>
                <a:lnTo>
                  <a:pt x="333579" y="80837"/>
                </a:lnTo>
                <a:lnTo>
                  <a:pt x="330826" y="81828"/>
                </a:lnTo>
                <a:lnTo>
                  <a:pt x="326973" y="82988"/>
                </a:lnTo>
                <a:lnTo>
                  <a:pt x="323487" y="84760"/>
                </a:lnTo>
                <a:lnTo>
                  <a:pt x="309909" y="105223"/>
                </a:lnTo>
                <a:lnTo>
                  <a:pt x="309909" y="118260"/>
                </a:lnTo>
                <a:lnTo>
                  <a:pt x="312478" y="125010"/>
                </a:lnTo>
                <a:lnTo>
                  <a:pt x="322386" y="135558"/>
                </a:lnTo>
                <a:lnTo>
                  <a:pt x="329725" y="138195"/>
                </a:lnTo>
                <a:lnTo>
                  <a:pt x="344955" y="138195"/>
                </a:lnTo>
                <a:lnTo>
                  <a:pt x="350276" y="137119"/>
                </a:lnTo>
                <a:lnTo>
                  <a:pt x="360184" y="132836"/>
                </a:lnTo>
                <a:lnTo>
                  <a:pt x="365322" y="129124"/>
                </a:lnTo>
                <a:lnTo>
                  <a:pt x="369527" y="125094"/>
                </a:lnTo>
                <a:lnTo>
                  <a:pt x="337065" y="125094"/>
                </a:lnTo>
                <a:lnTo>
                  <a:pt x="332845" y="123618"/>
                </a:lnTo>
                <a:lnTo>
                  <a:pt x="326973" y="117669"/>
                </a:lnTo>
                <a:lnTo>
                  <a:pt x="325605" y="114209"/>
                </a:lnTo>
                <a:lnTo>
                  <a:pt x="325505" y="106552"/>
                </a:lnTo>
                <a:lnTo>
                  <a:pt x="326056" y="103915"/>
                </a:lnTo>
                <a:lnTo>
                  <a:pt x="327523" y="101615"/>
                </a:lnTo>
                <a:lnTo>
                  <a:pt x="328808" y="99295"/>
                </a:lnTo>
                <a:lnTo>
                  <a:pt x="330643" y="97523"/>
                </a:lnTo>
                <a:lnTo>
                  <a:pt x="333212" y="96299"/>
                </a:lnTo>
                <a:lnTo>
                  <a:pt x="335597" y="95055"/>
                </a:lnTo>
                <a:lnTo>
                  <a:pt x="339817" y="93937"/>
                </a:lnTo>
                <a:lnTo>
                  <a:pt x="356331" y="91131"/>
                </a:lnTo>
                <a:lnTo>
                  <a:pt x="364221" y="89000"/>
                </a:lnTo>
                <a:lnTo>
                  <a:pt x="369542" y="86532"/>
                </a:lnTo>
                <a:lnTo>
                  <a:pt x="384037" y="86532"/>
                </a:lnTo>
                <a:lnTo>
                  <a:pt x="383940" y="62294"/>
                </a:lnTo>
                <a:lnTo>
                  <a:pt x="383854" y="59910"/>
                </a:lnTo>
                <a:lnTo>
                  <a:pt x="383487" y="57104"/>
                </a:lnTo>
                <a:lnTo>
                  <a:pt x="382569" y="52485"/>
                </a:lnTo>
                <a:lnTo>
                  <a:pt x="381290" y="49194"/>
                </a:lnTo>
                <a:close/>
              </a:path>
              <a:path w="636904" h="176529">
                <a:moveTo>
                  <a:pt x="385109" y="123850"/>
                </a:moveTo>
                <a:lnTo>
                  <a:pt x="370826" y="123850"/>
                </a:lnTo>
                <a:lnTo>
                  <a:pt x="371193" y="128470"/>
                </a:lnTo>
                <a:lnTo>
                  <a:pt x="372111" y="132499"/>
                </a:lnTo>
                <a:lnTo>
                  <a:pt x="373579" y="135958"/>
                </a:lnTo>
                <a:lnTo>
                  <a:pt x="388808" y="135958"/>
                </a:lnTo>
                <a:lnTo>
                  <a:pt x="386973" y="132182"/>
                </a:lnTo>
                <a:lnTo>
                  <a:pt x="385689" y="128216"/>
                </a:lnTo>
                <a:lnTo>
                  <a:pt x="385109" y="123850"/>
                </a:lnTo>
                <a:close/>
              </a:path>
              <a:path w="636904" h="176529">
                <a:moveTo>
                  <a:pt x="384037" y="86532"/>
                </a:moveTo>
                <a:lnTo>
                  <a:pt x="369542" y="86532"/>
                </a:lnTo>
                <a:lnTo>
                  <a:pt x="369542" y="99949"/>
                </a:lnTo>
                <a:lnTo>
                  <a:pt x="368625" y="105476"/>
                </a:lnTo>
                <a:lnTo>
                  <a:pt x="348257" y="125094"/>
                </a:lnTo>
                <a:lnTo>
                  <a:pt x="369527" y="125094"/>
                </a:lnTo>
                <a:lnTo>
                  <a:pt x="370826" y="123850"/>
                </a:lnTo>
                <a:lnTo>
                  <a:pt x="385109" y="123850"/>
                </a:lnTo>
                <a:lnTo>
                  <a:pt x="384657" y="119950"/>
                </a:lnTo>
                <a:lnTo>
                  <a:pt x="384313" y="113661"/>
                </a:lnTo>
                <a:lnTo>
                  <a:pt x="384205" y="109273"/>
                </a:lnTo>
                <a:lnTo>
                  <a:pt x="384083" y="101615"/>
                </a:lnTo>
                <a:lnTo>
                  <a:pt x="384037" y="86532"/>
                </a:lnTo>
                <a:close/>
              </a:path>
              <a:path w="636904" h="176529">
                <a:moveTo>
                  <a:pt x="358349" y="35355"/>
                </a:moveTo>
                <a:lnTo>
                  <a:pt x="343670" y="35355"/>
                </a:lnTo>
                <a:lnTo>
                  <a:pt x="337248" y="36515"/>
                </a:lnTo>
                <a:lnTo>
                  <a:pt x="312294" y="65521"/>
                </a:lnTo>
                <a:lnTo>
                  <a:pt x="326423" y="67736"/>
                </a:lnTo>
                <a:lnTo>
                  <a:pt x="328074" y="60817"/>
                </a:lnTo>
                <a:lnTo>
                  <a:pt x="330459" y="55986"/>
                </a:lnTo>
                <a:lnTo>
                  <a:pt x="337065" y="50565"/>
                </a:lnTo>
                <a:lnTo>
                  <a:pt x="342202" y="49194"/>
                </a:lnTo>
                <a:lnTo>
                  <a:pt x="381290" y="49194"/>
                </a:lnTo>
                <a:lnTo>
                  <a:pt x="381102" y="48708"/>
                </a:lnTo>
                <a:lnTo>
                  <a:pt x="378900" y="45734"/>
                </a:lnTo>
                <a:lnTo>
                  <a:pt x="376881" y="42760"/>
                </a:lnTo>
                <a:lnTo>
                  <a:pt x="373395" y="40291"/>
                </a:lnTo>
                <a:lnTo>
                  <a:pt x="364221" y="36347"/>
                </a:lnTo>
                <a:lnTo>
                  <a:pt x="358349" y="35355"/>
                </a:lnTo>
                <a:close/>
              </a:path>
              <a:path w="636904" h="176529">
                <a:moveTo>
                  <a:pt x="428258" y="50438"/>
                </a:moveTo>
                <a:lnTo>
                  <a:pt x="413762" y="50438"/>
                </a:lnTo>
                <a:lnTo>
                  <a:pt x="413879" y="118492"/>
                </a:lnTo>
                <a:lnTo>
                  <a:pt x="414313" y="123681"/>
                </a:lnTo>
                <a:lnTo>
                  <a:pt x="416882" y="129946"/>
                </a:lnTo>
                <a:lnTo>
                  <a:pt x="418900" y="132457"/>
                </a:lnTo>
                <a:lnTo>
                  <a:pt x="421836" y="134355"/>
                </a:lnTo>
                <a:lnTo>
                  <a:pt x="424588" y="136254"/>
                </a:lnTo>
                <a:lnTo>
                  <a:pt x="428625" y="137203"/>
                </a:lnTo>
                <a:lnTo>
                  <a:pt x="437065" y="137203"/>
                </a:lnTo>
                <a:lnTo>
                  <a:pt x="440735" y="136718"/>
                </a:lnTo>
                <a:lnTo>
                  <a:pt x="444955" y="135726"/>
                </a:lnTo>
                <a:lnTo>
                  <a:pt x="442830" y="121635"/>
                </a:lnTo>
                <a:lnTo>
                  <a:pt x="434129" y="121635"/>
                </a:lnTo>
                <a:lnTo>
                  <a:pt x="432478" y="121213"/>
                </a:lnTo>
                <a:lnTo>
                  <a:pt x="430276" y="119567"/>
                </a:lnTo>
                <a:lnTo>
                  <a:pt x="429542" y="118492"/>
                </a:lnTo>
                <a:lnTo>
                  <a:pt x="428441" y="115855"/>
                </a:lnTo>
                <a:lnTo>
                  <a:pt x="428258" y="112817"/>
                </a:lnTo>
                <a:lnTo>
                  <a:pt x="428258" y="50438"/>
                </a:lnTo>
                <a:close/>
              </a:path>
              <a:path w="636904" h="176529">
                <a:moveTo>
                  <a:pt x="442753" y="121128"/>
                </a:moveTo>
                <a:lnTo>
                  <a:pt x="440184" y="121466"/>
                </a:lnTo>
                <a:lnTo>
                  <a:pt x="438166" y="121635"/>
                </a:lnTo>
                <a:lnTo>
                  <a:pt x="442830" y="121635"/>
                </a:lnTo>
                <a:lnTo>
                  <a:pt x="442753" y="121128"/>
                </a:lnTo>
                <a:close/>
              </a:path>
              <a:path w="636904" h="176529">
                <a:moveTo>
                  <a:pt x="442753" y="37570"/>
                </a:moveTo>
                <a:lnTo>
                  <a:pt x="403304" y="37570"/>
                </a:lnTo>
                <a:lnTo>
                  <a:pt x="403304" y="50438"/>
                </a:lnTo>
                <a:lnTo>
                  <a:pt x="442753" y="50438"/>
                </a:lnTo>
                <a:lnTo>
                  <a:pt x="442753" y="37570"/>
                </a:lnTo>
                <a:close/>
              </a:path>
              <a:path w="636904" h="176529">
                <a:moveTo>
                  <a:pt x="428258" y="3206"/>
                </a:moveTo>
                <a:lnTo>
                  <a:pt x="413762" y="13100"/>
                </a:lnTo>
                <a:lnTo>
                  <a:pt x="413762" y="37570"/>
                </a:lnTo>
                <a:lnTo>
                  <a:pt x="428258" y="37570"/>
                </a:lnTo>
                <a:lnTo>
                  <a:pt x="428258" y="3206"/>
                </a:lnTo>
                <a:close/>
              </a:path>
              <a:path w="636904" h="176529">
                <a:moveTo>
                  <a:pt x="467157" y="0"/>
                </a:moveTo>
                <a:lnTo>
                  <a:pt x="452478" y="0"/>
                </a:lnTo>
                <a:lnTo>
                  <a:pt x="452478" y="19281"/>
                </a:lnTo>
                <a:lnTo>
                  <a:pt x="467157" y="19281"/>
                </a:lnTo>
                <a:lnTo>
                  <a:pt x="467157" y="0"/>
                </a:lnTo>
                <a:close/>
              </a:path>
              <a:path w="636904" h="176529">
                <a:moveTo>
                  <a:pt x="467157" y="37570"/>
                </a:moveTo>
                <a:lnTo>
                  <a:pt x="452478" y="37570"/>
                </a:lnTo>
                <a:lnTo>
                  <a:pt x="452478" y="135958"/>
                </a:lnTo>
                <a:lnTo>
                  <a:pt x="467157" y="135958"/>
                </a:lnTo>
                <a:lnTo>
                  <a:pt x="467157" y="37570"/>
                </a:lnTo>
                <a:close/>
              </a:path>
              <a:path w="636904" h="176529">
                <a:moveTo>
                  <a:pt x="597616" y="35355"/>
                </a:moveTo>
                <a:lnTo>
                  <a:pt x="563886" y="56619"/>
                </a:lnTo>
                <a:lnTo>
                  <a:pt x="557616" y="87524"/>
                </a:lnTo>
                <a:lnTo>
                  <a:pt x="558304" y="98840"/>
                </a:lnTo>
                <a:lnTo>
                  <a:pt x="581721" y="134856"/>
                </a:lnTo>
                <a:lnTo>
                  <a:pt x="598533" y="138195"/>
                </a:lnTo>
                <a:lnTo>
                  <a:pt x="605624" y="137668"/>
                </a:lnTo>
                <a:lnTo>
                  <a:pt x="627998" y="124356"/>
                </a:lnTo>
                <a:lnTo>
                  <a:pt x="591377" y="124356"/>
                </a:lnTo>
                <a:lnTo>
                  <a:pt x="585322" y="121508"/>
                </a:lnTo>
                <a:lnTo>
                  <a:pt x="572662" y="90983"/>
                </a:lnTo>
                <a:lnTo>
                  <a:pt x="636515" y="90983"/>
                </a:lnTo>
                <a:lnTo>
                  <a:pt x="636515" y="86532"/>
                </a:lnTo>
                <a:lnTo>
                  <a:pt x="635972" y="77377"/>
                </a:lnTo>
                <a:lnTo>
                  <a:pt x="573579" y="77377"/>
                </a:lnTo>
                <a:lnTo>
                  <a:pt x="573946" y="68643"/>
                </a:lnTo>
                <a:lnTo>
                  <a:pt x="576515" y="61724"/>
                </a:lnTo>
                <a:lnTo>
                  <a:pt x="580919" y="56619"/>
                </a:lnTo>
                <a:lnTo>
                  <a:pt x="585506" y="51514"/>
                </a:lnTo>
                <a:lnTo>
                  <a:pt x="591194" y="48941"/>
                </a:lnTo>
                <a:lnTo>
                  <a:pt x="625838" y="48941"/>
                </a:lnTo>
                <a:lnTo>
                  <a:pt x="625690" y="48708"/>
                </a:lnTo>
                <a:lnTo>
                  <a:pt x="619910" y="42866"/>
                </a:lnTo>
                <a:lnTo>
                  <a:pt x="613304" y="38693"/>
                </a:lnTo>
                <a:lnTo>
                  <a:pt x="605873" y="36190"/>
                </a:lnTo>
                <a:lnTo>
                  <a:pt x="597616" y="35355"/>
                </a:lnTo>
                <a:close/>
              </a:path>
              <a:path w="636904" h="176529">
                <a:moveTo>
                  <a:pt x="500185" y="37570"/>
                </a:moveTo>
                <a:lnTo>
                  <a:pt x="484955" y="37570"/>
                </a:lnTo>
                <a:lnTo>
                  <a:pt x="517432" y="135958"/>
                </a:lnTo>
                <a:lnTo>
                  <a:pt x="531010" y="135958"/>
                </a:lnTo>
                <a:lnTo>
                  <a:pt x="537535" y="116192"/>
                </a:lnTo>
                <a:lnTo>
                  <a:pt x="524038" y="116192"/>
                </a:lnTo>
                <a:lnTo>
                  <a:pt x="522386" y="109442"/>
                </a:lnTo>
                <a:lnTo>
                  <a:pt x="520552" y="102839"/>
                </a:lnTo>
                <a:lnTo>
                  <a:pt x="518717" y="96405"/>
                </a:lnTo>
                <a:lnTo>
                  <a:pt x="500185" y="37570"/>
                </a:lnTo>
                <a:close/>
              </a:path>
              <a:path w="636904" h="176529">
                <a:moveTo>
                  <a:pt x="621102" y="104316"/>
                </a:moveTo>
                <a:lnTo>
                  <a:pt x="618901" y="111256"/>
                </a:lnTo>
                <a:lnTo>
                  <a:pt x="615965" y="116319"/>
                </a:lnTo>
                <a:lnTo>
                  <a:pt x="612111" y="119525"/>
                </a:lnTo>
                <a:lnTo>
                  <a:pt x="608442" y="122732"/>
                </a:lnTo>
                <a:lnTo>
                  <a:pt x="603855" y="124356"/>
                </a:lnTo>
                <a:lnTo>
                  <a:pt x="627998" y="124356"/>
                </a:lnTo>
                <a:lnTo>
                  <a:pt x="631125" y="119715"/>
                </a:lnTo>
                <a:lnTo>
                  <a:pt x="634007" y="113426"/>
                </a:lnTo>
                <a:lnTo>
                  <a:pt x="636148" y="106299"/>
                </a:lnTo>
                <a:lnTo>
                  <a:pt x="621102" y="104316"/>
                </a:lnTo>
                <a:close/>
              </a:path>
              <a:path w="636904" h="176529">
                <a:moveTo>
                  <a:pt x="563487" y="37570"/>
                </a:moveTo>
                <a:lnTo>
                  <a:pt x="548625" y="37570"/>
                </a:lnTo>
                <a:lnTo>
                  <a:pt x="529151" y="98840"/>
                </a:lnTo>
                <a:lnTo>
                  <a:pt x="527157" y="104906"/>
                </a:lnTo>
                <a:lnTo>
                  <a:pt x="525280" y="111256"/>
                </a:lnTo>
                <a:lnTo>
                  <a:pt x="524038" y="116192"/>
                </a:lnTo>
                <a:lnTo>
                  <a:pt x="537535" y="116192"/>
                </a:lnTo>
                <a:lnTo>
                  <a:pt x="563487" y="37570"/>
                </a:lnTo>
                <a:close/>
              </a:path>
              <a:path w="636904" h="176529">
                <a:moveTo>
                  <a:pt x="625838" y="48941"/>
                </a:moveTo>
                <a:lnTo>
                  <a:pt x="605139" y="48941"/>
                </a:lnTo>
                <a:lnTo>
                  <a:pt x="611194" y="52168"/>
                </a:lnTo>
                <a:lnTo>
                  <a:pt x="615965" y="58581"/>
                </a:lnTo>
                <a:lnTo>
                  <a:pt x="618901" y="62716"/>
                </a:lnTo>
                <a:lnTo>
                  <a:pt x="620735" y="68981"/>
                </a:lnTo>
                <a:lnTo>
                  <a:pt x="621286" y="77377"/>
                </a:lnTo>
                <a:lnTo>
                  <a:pt x="635972" y="77377"/>
                </a:lnTo>
                <a:lnTo>
                  <a:pt x="635830" y="74986"/>
                </a:lnTo>
                <a:lnTo>
                  <a:pt x="633786" y="64836"/>
                </a:lnTo>
                <a:lnTo>
                  <a:pt x="630400" y="56078"/>
                </a:lnTo>
                <a:lnTo>
                  <a:pt x="625838" y="489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5746" y="4661186"/>
            <a:ext cx="1708559" cy="178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84651" y="2215681"/>
          <a:ext cx="6514465" cy="303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413489" y="4998710"/>
            <a:ext cx="1590522" cy="178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6392" y="2949917"/>
            <a:ext cx="1667913" cy="164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5961" y="3648592"/>
            <a:ext cx="1894216" cy="1404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14135" y="5000440"/>
            <a:ext cx="304800" cy="163830"/>
          </a:xfrm>
          <a:custGeom>
            <a:avLst/>
            <a:gdLst/>
            <a:ahLst/>
            <a:cxnLst/>
            <a:rect l="l" t="t" r="r" b="b"/>
            <a:pathLst>
              <a:path w="304800" h="163829">
                <a:moveTo>
                  <a:pt x="17431" y="117416"/>
                </a:moveTo>
                <a:lnTo>
                  <a:pt x="917" y="117416"/>
                </a:lnTo>
                <a:lnTo>
                  <a:pt x="917" y="136444"/>
                </a:lnTo>
                <a:lnTo>
                  <a:pt x="9174" y="136444"/>
                </a:lnTo>
                <a:lnTo>
                  <a:pt x="8990" y="142055"/>
                </a:lnTo>
                <a:lnTo>
                  <a:pt x="8073" y="146380"/>
                </a:lnTo>
                <a:lnTo>
                  <a:pt x="5137" y="152476"/>
                </a:lnTo>
                <a:lnTo>
                  <a:pt x="2935" y="154754"/>
                </a:lnTo>
                <a:lnTo>
                  <a:pt x="0" y="156231"/>
                </a:lnTo>
                <a:lnTo>
                  <a:pt x="4036" y="163403"/>
                </a:lnTo>
                <a:lnTo>
                  <a:pt x="8623" y="161083"/>
                </a:lnTo>
                <a:lnTo>
                  <a:pt x="12110" y="157750"/>
                </a:lnTo>
                <a:lnTo>
                  <a:pt x="14128" y="153383"/>
                </a:lnTo>
                <a:lnTo>
                  <a:pt x="16330" y="149016"/>
                </a:lnTo>
                <a:lnTo>
                  <a:pt x="17431" y="143384"/>
                </a:lnTo>
                <a:lnTo>
                  <a:pt x="17431" y="117416"/>
                </a:lnTo>
                <a:close/>
              </a:path>
              <a:path w="304800" h="163829">
                <a:moveTo>
                  <a:pt x="79266" y="0"/>
                </a:moveTo>
                <a:lnTo>
                  <a:pt x="64220" y="0"/>
                </a:lnTo>
                <a:lnTo>
                  <a:pt x="57064" y="2636"/>
                </a:lnTo>
                <a:lnTo>
                  <a:pt x="36789" y="38475"/>
                </a:lnTo>
                <a:lnTo>
                  <a:pt x="34312" y="69466"/>
                </a:lnTo>
                <a:lnTo>
                  <a:pt x="35037" y="87281"/>
                </a:lnTo>
                <a:lnTo>
                  <a:pt x="46055" y="124588"/>
                </a:lnTo>
                <a:lnTo>
                  <a:pt x="72844" y="138680"/>
                </a:lnTo>
                <a:lnTo>
                  <a:pt x="81651" y="138680"/>
                </a:lnTo>
                <a:lnTo>
                  <a:pt x="88807" y="136001"/>
                </a:lnTo>
                <a:lnTo>
                  <a:pt x="94495" y="130642"/>
                </a:lnTo>
                <a:lnTo>
                  <a:pt x="98486" y="126216"/>
                </a:lnTo>
                <a:lnTo>
                  <a:pt x="99236" y="125073"/>
                </a:lnTo>
                <a:lnTo>
                  <a:pt x="66238" y="125073"/>
                </a:lnTo>
                <a:lnTo>
                  <a:pt x="60734" y="121382"/>
                </a:lnTo>
                <a:lnTo>
                  <a:pt x="49618" y="84754"/>
                </a:lnTo>
                <a:lnTo>
                  <a:pt x="49174" y="69466"/>
                </a:lnTo>
                <a:lnTo>
                  <a:pt x="49653" y="53980"/>
                </a:lnTo>
                <a:lnTo>
                  <a:pt x="60734" y="17044"/>
                </a:lnTo>
                <a:lnTo>
                  <a:pt x="66055" y="13838"/>
                </a:lnTo>
                <a:lnTo>
                  <a:pt x="99587" y="13838"/>
                </a:lnTo>
                <a:lnTo>
                  <a:pt x="98348" y="11644"/>
                </a:lnTo>
                <a:lnTo>
                  <a:pt x="94312" y="7404"/>
                </a:lnTo>
                <a:lnTo>
                  <a:pt x="84770" y="1476"/>
                </a:lnTo>
                <a:lnTo>
                  <a:pt x="79266" y="0"/>
                </a:lnTo>
                <a:close/>
              </a:path>
              <a:path w="304800" h="163829">
                <a:moveTo>
                  <a:pt x="99587" y="13838"/>
                </a:moveTo>
                <a:lnTo>
                  <a:pt x="79449" y="13838"/>
                </a:lnTo>
                <a:lnTo>
                  <a:pt x="85326" y="17516"/>
                </a:lnTo>
                <a:lnTo>
                  <a:pt x="89725" y="24829"/>
                </a:lnTo>
                <a:lnTo>
                  <a:pt x="92721" y="31747"/>
                </a:lnTo>
                <a:lnTo>
                  <a:pt x="94839" y="41491"/>
                </a:lnTo>
                <a:lnTo>
                  <a:pt x="96090" y="53980"/>
                </a:lnTo>
                <a:lnTo>
                  <a:pt x="96514" y="69466"/>
                </a:lnTo>
                <a:lnTo>
                  <a:pt x="96098" y="84754"/>
                </a:lnTo>
                <a:lnTo>
                  <a:pt x="85321" y="121382"/>
                </a:lnTo>
                <a:lnTo>
                  <a:pt x="79633" y="125073"/>
                </a:lnTo>
                <a:lnTo>
                  <a:pt x="99236" y="125073"/>
                </a:lnTo>
                <a:lnTo>
                  <a:pt x="111104" y="80861"/>
                </a:lnTo>
                <a:lnTo>
                  <a:pt x="111376" y="69466"/>
                </a:lnTo>
                <a:lnTo>
                  <a:pt x="111207" y="59851"/>
                </a:lnTo>
                <a:lnTo>
                  <a:pt x="104587" y="22698"/>
                </a:lnTo>
                <a:lnTo>
                  <a:pt x="99587" y="13838"/>
                </a:lnTo>
                <a:close/>
              </a:path>
              <a:path w="304800" h="163829">
                <a:moveTo>
                  <a:pt x="175596" y="0"/>
                </a:moveTo>
                <a:lnTo>
                  <a:pt x="160550" y="0"/>
                </a:lnTo>
                <a:lnTo>
                  <a:pt x="153394" y="2636"/>
                </a:lnTo>
                <a:lnTo>
                  <a:pt x="133119" y="38475"/>
                </a:lnTo>
                <a:lnTo>
                  <a:pt x="130642" y="69466"/>
                </a:lnTo>
                <a:lnTo>
                  <a:pt x="131367" y="87281"/>
                </a:lnTo>
                <a:lnTo>
                  <a:pt x="142385" y="124588"/>
                </a:lnTo>
                <a:lnTo>
                  <a:pt x="169174" y="138680"/>
                </a:lnTo>
                <a:lnTo>
                  <a:pt x="177982" y="138680"/>
                </a:lnTo>
                <a:lnTo>
                  <a:pt x="185138" y="136001"/>
                </a:lnTo>
                <a:lnTo>
                  <a:pt x="190826" y="130642"/>
                </a:lnTo>
                <a:lnTo>
                  <a:pt x="194817" y="126216"/>
                </a:lnTo>
                <a:lnTo>
                  <a:pt x="195566" y="125073"/>
                </a:lnTo>
                <a:lnTo>
                  <a:pt x="162569" y="125073"/>
                </a:lnTo>
                <a:lnTo>
                  <a:pt x="157064" y="121382"/>
                </a:lnTo>
                <a:lnTo>
                  <a:pt x="145949" y="84754"/>
                </a:lnTo>
                <a:lnTo>
                  <a:pt x="145505" y="69466"/>
                </a:lnTo>
                <a:lnTo>
                  <a:pt x="145983" y="53980"/>
                </a:lnTo>
                <a:lnTo>
                  <a:pt x="157064" y="17044"/>
                </a:lnTo>
                <a:lnTo>
                  <a:pt x="162385" y="13838"/>
                </a:lnTo>
                <a:lnTo>
                  <a:pt x="195917" y="13838"/>
                </a:lnTo>
                <a:lnTo>
                  <a:pt x="194679" y="11644"/>
                </a:lnTo>
                <a:lnTo>
                  <a:pt x="190642" y="7404"/>
                </a:lnTo>
                <a:lnTo>
                  <a:pt x="181101" y="1476"/>
                </a:lnTo>
                <a:lnTo>
                  <a:pt x="175596" y="0"/>
                </a:lnTo>
                <a:close/>
              </a:path>
              <a:path w="304800" h="163829">
                <a:moveTo>
                  <a:pt x="195917" y="13838"/>
                </a:moveTo>
                <a:lnTo>
                  <a:pt x="175780" y="13838"/>
                </a:lnTo>
                <a:lnTo>
                  <a:pt x="181656" y="17516"/>
                </a:lnTo>
                <a:lnTo>
                  <a:pt x="186055" y="24829"/>
                </a:lnTo>
                <a:lnTo>
                  <a:pt x="189051" y="31747"/>
                </a:lnTo>
                <a:lnTo>
                  <a:pt x="191170" y="41491"/>
                </a:lnTo>
                <a:lnTo>
                  <a:pt x="192420" y="53980"/>
                </a:lnTo>
                <a:lnTo>
                  <a:pt x="192844" y="69466"/>
                </a:lnTo>
                <a:lnTo>
                  <a:pt x="192428" y="84754"/>
                </a:lnTo>
                <a:lnTo>
                  <a:pt x="181651" y="121382"/>
                </a:lnTo>
                <a:lnTo>
                  <a:pt x="175963" y="125073"/>
                </a:lnTo>
                <a:lnTo>
                  <a:pt x="195566" y="125073"/>
                </a:lnTo>
                <a:lnTo>
                  <a:pt x="207434" y="80861"/>
                </a:lnTo>
                <a:lnTo>
                  <a:pt x="207707" y="69466"/>
                </a:lnTo>
                <a:lnTo>
                  <a:pt x="207537" y="59851"/>
                </a:lnTo>
                <a:lnTo>
                  <a:pt x="200918" y="22698"/>
                </a:lnTo>
                <a:lnTo>
                  <a:pt x="195917" y="13838"/>
                </a:lnTo>
                <a:close/>
              </a:path>
              <a:path w="304800" h="163829">
                <a:moveTo>
                  <a:pt x="243120" y="103577"/>
                </a:moveTo>
                <a:lnTo>
                  <a:pt x="229175" y="105054"/>
                </a:lnTo>
                <a:lnTo>
                  <a:pt x="230450" y="112636"/>
                </a:lnTo>
                <a:lnTo>
                  <a:pt x="232638" y="119306"/>
                </a:lnTo>
                <a:lnTo>
                  <a:pt x="235763" y="125073"/>
                </a:lnTo>
                <a:lnTo>
                  <a:pt x="239817" y="129904"/>
                </a:lnTo>
                <a:lnTo>
                  <a:pt x="245688" y="135748"/>
                </a:lnTo>
                <a:lnTo>
                  <a:pt x="253211" y="138680"/>
                </a:lnTo>
                <a:lnTo>
                  <a:pt x="271193" y="138680"/>
                </a:lnTo>
                <a:lnTo>
                  <a:pt x="278716" y="136001"/>
                </a:lnTo>
                <a:lnTo>
                  <a:pt x="285138" y="130642"/>
                </a:lnTo>
                <a:lnTo>
                  <a:pt x="289754" y="126161"/>
                </a:lnTo>
                <a:lnTo>
                  <a:pt x="290551" y="125073"/>
                </a:lnTo>
                <a:lnTo>
                  <a:pt x="257589" y="125063"/>
                </a:lnTo>
                <a:lnTo>
                  <a:pt x="253395" y="123386"/>
                </a:lnTo>
                <a:lnTo>
                  <a:pt x="249909" y="120010"/>
                </a:lnTo>
                <a:lnTo>
                  <a:pt x="246606" y="116635"/>
                </a:lnTo>
                <a:lnTo>
                  <a:pt x="244404" y="111150"/>
                </a:lnTo>
                <a:lnTo>
                  <a:pt x="243120" y="103577"/>
                </a:lnTo>
                <a:close/>
              </a:path>
              <a:path w="304800" h="163829">
                <a:moveTo>
                  <a:pt x="304436" y="72420"/>
                </a:moveTo>
                <a:lnTo>
                  <a:pt x="290276" y="72420"/>
                </a:lnTo>
                <a:lnTo>
                  <a:pt x="290190" y="83589"/>
                </a:lnTo>
                <a:lnTo>
                  <a:pt x="289520" y="89710"/>
                </a:lnTo>
                <a:lnTo>
                  <a:pt x="271010" y="123892"/>
                </a:lnTo>
                <a:lnTo>
                  <a:pt x="267156" y="125073"/>
                </a:lnTo>
                <a:lnTo>
                  <a:pt x="290558" y="125063"/>
                </a:lnTo>
                <a:lnTo>
                  <a:pt x="303463" y="88789"/>
                </a:lnTo>
                <a:lnTo>
                  <a:pt x="304293" y="78242"/>
                </a:lnTo>
                <a:lnTo>
                  <a:pt x="304436" y="72420"/>
                </a:lnTo>
                <a:close/>
              </a:path>
              <a:path w="304800" h="163829">
                <a:moveTo>
                  <a:pt x="271927" y="0"/>
                </a:moveTo>
                <a:lnTo>
                  <a:pt x="264221" y="0"/>
                </a:lnTo>
                <a:lnTo>
                  <a:pt x="256580" y="787"/>
                </a:lnTo>
                <a:lnTo>
                  <a:pt x="227655" y="36097"/>
                </a:lnTo>
                <a:lnTo>
                  <a:pt x="226973" y="45966"/>
                </a:lnTo>
                <a:lnTo>
                  <a:pt x="227621" y="55495"/>
                </a:lnTo>
                <a:lnTo>
                  <a:pt x="254894" y="89710"/>
                </a:lnTo>
                <a:lnTo>
                  <a:pt x="262019" y="90477"/>
                </a:lnTo>
                <a:lnTo>
                  <a:pt x="267890" y="90477"/>
                </a:lnTo>
                <a:lnTo>
                  <a:pt x="273395" y="88789"/>
                </a:lnTo>
                <a:lnTo>
                  <a:pt x="278349" y="85414"/>
                </a:lnTo>
                <a:lnTo>
                  <a:pt x="283487" y="82018"/>
                </a:lnTo>
                <a:lnTo>
                  <a:pt x="287340" y="77693"/>
                </a:lnTo>
                <a:lnTo>
                  <a:pt x="288479" y="75647"/>
                </a:lnTo>
                <a:lnTo>
                  <a:pt x="258899" y="75647"/>
                </a:lnTo>
                <a:lnTo>
                  <a:pt x="253395" y="72926"/>
                </a:lnTo>
                <a:lnTo>
                  <a:pt x="244220" y="62041"/>
                </a:lnTo>
                <a:lnTo>
                  <a:pt x="241835" y="55037"/>
                </a:lnTo>
                <a:lnTo>
                  <a:pt x="241835" y="36747"/>
                </a:lnTo>
                <a:lnTo>
                  <a:pt x="244220" y="28879"/>
                </a:lnTo>
                <a:lnTo>
                  <a:pt x="248991" y="22867"/>
                </a:lnTo>
                <a:lnTo>
                  <a:pt x="253945" y="16855"/>
                </a:lnTo>
                <a:lnTo>
                  <a:pt x="259450" y="13838"/>
                </a:lnTo>
                <a:lnTo>
                  <a:pt x="292945" y="13838"/>
                </a:lnTo>
                <a:lnTo>
                  <a:pt x="291560" y="11939"/>
                </a:lnTo>
                <a:lnTo>
                  <a:pt x="285023" y="7084"/>
                </a:lnTo>
                <a:lnTo>
                  <a:pt x="278899" y="2383"/>
                </a:lnTo>
                <a:lnTo>
                  <a:pt x="271927" y="0"/>
                </a:lnTo>
                <a:close/>
              </a:path>
              <a:path w="304800" h="163829">
                <a:moveTo>
                  <a:pt x="292945" y="13838"/>
                </a:moveTo>
                <a:lnTo>
                  <a:pt x="272294" y="13838"/>
                </a:lnTo>
                <a:lnTo>
                  <a:pt x="277615" y="16644"/>
                </a:lnTo>
                <a:lnTo>
                  <a:pt x="286422" y="27845"/>
                </a:lnTo>
                <a:lnTo>
                  <a:pt x="288624" y="35418"/>
                </a:lnTo>
                <a:lnTo>
                  <a:pt x="288624" y="54552"/>
                </a:lnTo>
                <a:lnTo>
                  <a:pt x="286422" y="62041"/>
                </a:lnTo>
                <a:lnTo>
                  <a:pt x="282019" y="67483"/>
                </a:lnTo>
                <a:lnTo>
                  <a:pt x="277799" y="72926"/>
                </a:lnTo>
                <a:lnTo>
                  <a:pt x="272294" y="75647"/>
                </a:lnTo>
                <a:lnTo>
                  <a:pt x="288479" y="75647"/>
                </a:lnTo>
                <a:lnTo>
                  <a:pt x="290276" y="72420"/>
                </a:lnTo>
                <a:lnTo>
                  <a:pt x="304436" y="72420"/>
                </a:lnTo>
                <a:lnTo>
                  <a:pt x="304548" y="67483"/>
                </a:lnTo>
                <a:lnTo>
                  <a:pt x="304490" y="62041"/>
                </a:lnTo>
                <a:lnTo>
                  <a:pt x="304278" y="54002"/>
                </a:lnTo>
                <a:lnTo>
                  <a:pt x="303349" y="43717"/>
                </a:lnTo>
                <a:lnTo>
                  <a:pt x="301801" y="34899"/>
                </a:lnTo>
                <a:lnTo>
                  <a:pt x="299633" y="27550"/>
                </a:lnTo>
                <a:lnTo>
                  <a:pt x="296514" y="18732"/>
                </a:lnTo>
                <a:lnTo>
                  <a:pt x="292945" y="13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0829" y="5000440"/>
            <a:ext cx="304800" cy="163830"/>
          </a:xfrm>
          <a:custGeom>
            <a:avLst/>
            <a:gdLst/>
            <a:ahLst/>
            <a:cxnLst/>
            <a:rect l="l" t="t" r="r" b="b"/>
            <a:pathLst>
              <a:path w="304800" h="163829">
                <a:moveTo>
                  <a:pt x="17431" y="117416"/>
                </a:moveTo>
                <a:lnTo>
                  <a:pt x="917" y="117416"/>
                </a:lnTo>
                <a:lnTo>
                  <a:pt x="917" y="136444"/>
                </a:lnTo>
                <a:lnTo>
                  <a:pt x="9357" y="136444"/>
                </a:lnTo>
                <a:lnTo>
                  <a:pt x="8990" y="142055"/>
                </a:lnTo>
                <a:lnTo>
                  <a:pt x="8256" y="146380"/>
                </a:lnTo>
                <a:lnTo>
                  <a:pt x="5321" y="152476"/>
                </a:lnTo>
                <a:lnTo>
                  <a:pt x="3119" y="154754"/>
                </a:lnTo>
                <a:lnTo>
                  <a:pt x="0" y="156231"/>
                </a:lnTo>
                <a:lnTo>
                  <a:pt x="4220" y="163403"/>
                </a:lnTo>
                <a:lnTo>
                  <a:pt x="17431" y="143384"/>
                </a:lnTo>
                <a:lnTo>
                  <a:pt x="17431" y="117416"/>
                </a:lnTo>
                <a:close/>
              </a:path>
              <a:path w="304800" h="163829">
                <a:moveTo>
                  <a:pt x="79266" y="0"/>
                </a:moveTo>
                <a:lnTo>
                  <a:pt x="64403" y="0"/>
                </a:lnTo>
                <a:lnTo>
                  <a:pt x="57247" y="2636"/>
                </a:lnTo>
                <a:lnTo>
                  <a:pt x="36895" y="38475"/>
                </a:lnTo>
                <a:lnTo>
                  <a:pt x="34495" y="69466"/>
                </a:lnTo>
                <a:lnTo>
                  <a:pt x="35217" y="87281"/>
                </a:lnTo>
                <a:lnTo>
                  <a:pt x="46055" y="124588"/>
                </a:lnTo>
                <a:lnTo>
                  <a:pt x="73027" y="138680"/>
                </a:lnTo>
                <a:lnTo>
                  <a:pt x="81651" y="138680"/>
                </a:lnTo>
                <a:lnTo>
                  <a:pt x="88991" y="136001"/>
                </a:lnTo>
                <a:lnTo>
                  <a:pt x="94495" y="130642"/>
                </a:lnTo>
                <a:lnTo>
                  <a:pt x="98489" y="126216"/>
                </a:lnTo>
                <a:lnTo>
                  <a:pt x="99243" y="125073"/>
                </a:lnTo>
                <a:lnTo>
                  <a:pt x="66422" y="125073"/>
                </a:lnTo>
                <a:lnTo>
                  <a:pt x="60734" y="121382"/>
                </a:lnTo>
                <a:lnTo>
                  <a:pt x="49773" y="84754"/>
                </a:lnTo>
                <a:lnTo>
                  <a:pt x="49357" y="69466"/>
                </a:lnTo>
                <a:lnTo>
                  <a:pt x="49810" y="53980"/>
                </a:lnTo>
                <a:lnTo>
                  <a:pt x="60917" y="17044"/>
                </a:lnTo>
                <a:lnTo>
                  <a:pt x="66238" y="13838"/>
                </a:lnTo>
                <a:lnTo>
                  <a:pt x="99659" y="13838"/>
                </a:lnTo>
                <a:lnTo>
                  <a:pt x="98348" y="11644"/>
                </a:lnTo>
                <a:lnTo>
                  <a:pt x="94495" y="7404"/>
                </a:lnTo>
                <a:lnTo>
                  <a:pt x="89541" y="4451"/>
                </a:lnTo>
                <a:lnTo>
                  <a:pt x="84770" y="1476"/>
                </a:lnTo>
                <a:lnTo>
                  <a:pt x="79266" y="0"/>
                </a:lnTo>
                <a:close/>
              </a:path>
              <a:path w="304800" h="163829">
                <a:moveTo>
                  <a:pt x="99659" y="13838"/>
                </a:moveTo>
                <a:lnTo>
                  <a:pt x="79633" y="13838"/>
                </a:lnTo>
                <a:lnTo>
                  <a:pt x="85326" y="17516"/>
                </a:lnTo>
                <a:lnTo>
                  <a:pt x="89908" y="24829"/>
                </a:lnTo>
                <a:lnTo>
                  <a:pt x="92827" y="31747"/>
                </a:lnTo>
                <a:lnTo>
                  <a:pt x="94954" y="41491"/>
                </a:lnTo>
                <a:lnTo>
                  <a:pt x="96247" y="53980"/>
                </a:lnTo>
                <a:lnTo>
                  <a:pt x="96697" y="69466"/>
                </a:lnTo>
                <a:lnTo>
                  <a:pt x="96256" y="84754"/>
                </a:lnTo>
                <a:lnTo>
                  <a:pt x="85321" y="121382"/>
                </a:lnTo>
                <a:lnTo>
                  <a:pt x="79633" y="125073"/>
                </a:lnTo>
                <a:lnTo>
                  <a:pt x="99243" y="125073"/>
                </a:lnTo>
                <a:lnTo>
                  <a:pt x="111132" y="80861"/>
                </a:lnTo>
                <a:lnTo>
                  <a:pt x="111376" y="69466"/>
                </a:lnTo>
                <a:lnTo>
                  <a:pt x="111233" y="59851"/>
                </a:lnTo>
                <a:lnTo>
                  <a:pt x="101576" y="17044"/>
                </a:lnTo>
                <a:lnTo>
                  <a:pt x="99659" y="13838"/>
                </a:lnTo>
                <a:close/>
              </a:path>
              <a:path w="304800" h="163829">
                <a:moveTo>
                  <a:pt x="175596" y="0"/>
                </a:moveTo>
                <a:lnTo>
                  <a:pt x="160734" y="0"/>
                </a:lnTo>
                <a:lnTo>
                  <a:pt x="153578" y="2636"/>
                </a:lnTo>
                <a:lnTo>
                  <a:pt x="133225" y="38475"/>
                </a:lnTo>
                <a:lnTo>
                  <a:pt x="130826" y="69466"/>
                </a:lnTo>
                <a:lnTo>
                  <a:pt x="131548" y="87281"/>
                </a:lnTo>
                <a:lnTo>
                  <a:pt x="142385" y="124588"/>
                </a:lnTo>
                <a:lnTo>
                  <a:pt x="169358" y="138680"/>
                </a:lnTo>
                <a:lnTo>
                  <a:pt x="177982" y="138680"/>
                </a:lnTo>
                <a:lnTo>
                  <a:pt x="185321" y="136001"/>
                </a:lnTo>
                <a:lnTo>
                  <a:pt x="190826" y="130642"/>
                </a:lnTo>
                <a:lnTo>
                  <a:pt x="194819" y="126216"/>
                </a:lnTo>
                <a:lnTo>
                  <a:pt x="195574" y="125073"/>
                </a:lnTo>
                <a:lnTo>
                  <a:pt x="162752" y="125073"/>
                </a:lnTo>
                <a:lnTo>
                  <a:pt x="157064" y="121382"/>
                </a:lnTo>
                <a:lnTo>
                  <a:pt x="146104" y="84754"/>
                </a:lnTo>
                <a:lnTo>
                  <a:pt x="145688" y="69466"/>
                </a:lnTo>
                <a:lnTo>
                  <a:pt x="146141" y="53980"/>
                </a:lnTo>
                <a:lnTo>
                  <a:pt x="157248" y="17044"/>
                </a:lnTo>
                <a:lnTo>
                  <a:pt x="162569" y="13838"/>
                </a:lnTo>
                <a:lnTo>
                  <a:pt x="195990" y="13838"/>
                </a:lnTo>
                <a:lnTo>
                  <a:pt x="194679" y="11644"/>
                </a:lnTo>
                <a:lnTo>
                  <a:pt x="190826" y="7404"/>
                </a:lnTo>
                <a:lnTo>
                  <a:pt x="185872" y="4451"/>
                </a:lnTo>
                <a:lnTo>
                  <a:pt x="181101" y="1476"/>
                </a:lnTo>
                <a:lnTo>
                  <a:pt x="175596" y="0"/>
                </a:lnTo>
                <a:close/>
              </a:path>
              <a:path w="304800" h="163829">
                <a:moveTo>
                  <a:pt x="195990" y="13838"/>
                </a:moveTo>
                <a:lnTo>
                  <a:pt x="175963" y="13838"/>
                </a:lnTo>
                <a:lnTo>
                  <a:pt x="181656" y="17516"/>
                </a:lnTo>
                <a:lnTo>
                  <a:pt x="186239" y="24829"/>
                </a:lnTo>
                <a:lnTo>
                  <a:pt x="189157" y="31747"/>
                </a:lnTo>
                <a:lnTo>
                  <a:pt x="191284" y="41491"/>
                </a:lnTo>
                <a:lnTo>
                  <a:pt x="192577" y="53980"/>
                </a:lnTo>
                <a:lnTo>
                  <a:pt x="193028" y="69466"/>
                </a:lnTo>
                <a:lnTo>
                  <a:pt x="192586" y="84754"/>
                </a:lnTo>
                <a:lnTo>
                  <a:pt x="181651" y="121382"/>
                </a:lnTo>
                <a:lnTo>
                  <a:pt x="175963" y="125073"/>
                </a:lnTo>
                <a:lnTo>
                  <a:pt x="195574" y="125073"/>
                </a:lnTo>
                <a:lnTo>
                  <a:pt x="207463" y="80861"/>
                </a:lnTo>
                <a:lnTo>
                  <a:pt x="207707" y="69466"/>
                </a:lnTo>
                <a:lnTo>
                  <a:pt x="207563" y="59851"/>
                </a:lnTo>
                <a:lnTo>
                  <a:pt x="197906" y="17044"/>
                </a:lnTo>
                <a:lnTo>
                  <a:pt x="195990" y="13838"/>
                </a:lnTo>
                <a:close/>
              </a:path>
              <a:path w="304800" h="163829">
                <a:moveTo>
                  <a:pt x="304588" y="2215"/>
                </a:moveTo>
                <a:lnTo>
                  <a:pt x="228074" y="2215"/>
                </a:lnTo>
                <a:lnTo>
                  <a:pt x="228074" y="18289"/>
                </a:lnTo>
                <a:lnTo>
                  <a:pt x="286055" y="18289"/>
                </a:lnTo>
                <a:lnTo>
                  <a:pt x="280516" y="25983"/>
                </a:lnTo>
                <a:lnTo>
                  <a:pt x="260491" y="64493"/>
                </a:lnTo>
                <a:lnTo>
                  <a:pt x="247787" y="108597"/>
                </a:lnTo>
                <a:lnTo>
                  <a:pt x="244587" y="136444"/>
                </a:lnTo>
                <a:lnTo>
                  <a:pt x="259633" y="136444"/>
                </a:lnTo>
                <a:lnTo>
                  <a:pt x="260390" y="126516"/>
                </a:lnTo>
                <a:lnTo>
                  <a:pt x="261560" y="116986"/>
                </a:lnTo>
                <a:lnTo>
                  <a:pt x="272432" y="75233"/>
                </a:lnTo>
                <a:lnTo>
                  <a:pt x="293395" y="31421"/>
                </a:lnTo>
                <a:lnTo>
                  <a:pt x="304588" y="15315"/>
                </a:lnTo>
                <a:lnTo>
                  <a:pt x="304588" y="2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22024" y="4662916"/>
            <a:ext cx="395605" cy="163830"/>
          </a:xfrm>
          <a:custGeom>
            <a:avLst/>
            <a:gdLst/>
            <a:ahLst/>
            <a:cxnLst/>
            <a:rect l="l" t="t" r="r" b="b"/>
            <a:pathLst>
              <a:path w="395604" h="163829">
                <a:moveTo>
                  <a:pt x="43486" y="30145"/>
                </a:moveTo>
                <a:lnTo>
                  <a:pt x="29174" y="30145"/>
                </a:lnTo>
                <a:lnTo>
                  <a:pt x="29174" y="136444"/>
                </a:lnTo>
                <a:lnTo>
                  <a:pt x="43486" y="136444"/>
                </a:lnTo>
                <a:lnTo>
                  <a:pt x="43486" y="30145"/>
                </a:lnTo>
                <a:close/>
              </a:path>
              <a:path w="395604" h="163829">
                <a:moveTo>
                  <a:pt x="43486" y="0"/>
                </a:moveTo>
                <a:lnTo>
                  <a:pt x="34312" y="0"/>
                </a:lnTo>
                <a:lnTo>
                  <a:pt x="31743" y="5927"/>
                </a:lnTo>
                <a:lnTo>
                  <a:pt x="27339" y="11982"/>
                </a:lnTo>
                <a:lnTo>
                  <a:pt x="0" y="34111"/>
                </a:lnTo>
                <a:lnTo>
                  <a:pt x="0" y="50185"/>
                </a:lnTo>
                <a:lnTo>
                  <a:pt x="29174" y="30145"/>
                </a:lnTo>
                <a:lnTo>
                  <a:pt x="43486" y="30145"/>
                </a:lnTo>
                <a:lnTo>
                  <a:pt x="43486" y="0"/>
                </a:lnTo>
                <a:close/>
              </a:path>
              <a:path w="395604" h="163829">
                <a:moveTo>
                  <a:pt x="109541" y="117416"/>
                </a:moveTo>
                <a:lnTo>
                  <a:pt x="93027" y="117416"/>
                </a:lnTo>
                <a:lnTo>
                  <a:pt x="93027" y="136444"/>
                </a:lnTo>
                <a:lnTo>
                  <a:pt x="101284" y="136444"/>
                </a:lnTo>
                <a:lnTo>
                  <a:pt x="101101" y="142055"/>
                </a:lnTo>
                <a:lnTo>
                  <a:pt x="100183" y="146380"/>
                </a:lnTo>
                <a:lnTo>
                  <a:pt x="97248" y="152476"/>
                </a:lnTo>
                <a:lnTo>
                  <a:pt x="95046" y="154754"/>
                </a:lnTo>
                <a:lnTo>
                  <a:pt x="92110" y="156231"/>
                </a:lnTo>
                <a:lnTo>
                  <a:pt x="96147" y="163403"/>
                </a:lnTo>
                <a:lnTo>
                  <a:pt x="100734" y="161083"/>
                </a:lnTo>
                <a:lnTo>
                  <a:pt x="104220" y="157750"/>
                </a:lnTo>
                <a:lnTo>
                  <a:pt x="106238" y="153383"/>
                </a:lnTo>
                <a:lnTo>
                  <a:pt x="108440" y="149016"/>
                </a:lnTo>
                <a:lnTo>
                  <a:pt x="109541" y="143384"/>
                </a:lnTo>
                <a:lnTo>
                  <a:pt x="109541" y="117416"/>
                </a:lnTo>
                <a:close/>
              </a:path>
              <a:path w="395604" h="163829">
                <a:moveTo>
                  <a:pt x="177615" y="0"/>
                </a:moveTo>
                <a:lnTo>
                  <a:pt x="168257" y="0"/>
                </a:lnTo>
                <a:lnTo>
                  <a:pt x="159381" y="973"/>
                </a:lnTo>
                <a:lnTo>
                  <a:pt x="129037" y="38804"/>
                </a:lnTo>
                <a:lnTo>
                  <a:pt x="125946" y="71196"/>
                </a:lnTo>
                <a:lnTo>
                  <a:pt x="125947" y="74645"/>
                </a:lnTo>
                <a:lnTo>
                  <a:pt x="132296" y="114448"/>
                </a:lnTo>
                <a:lnTo>
                  <a:pt x="166972" y="138680"/>
                </a:lnTo>
                <a:lnTo>
                  <a:pt x="173945" y="138680"/>
                </a:lnTo>
                <a:lnTo>
                  <a:pt x="180184" y="136739"/>
                </a:lnTo>
                <a:lnTo>
                  <a:pt x="185872" y="132879"/>
                </a:lnTo>
                <a:lnTo>
                  <a:pt x="191376" y="128997"/>
                </a:lnTo>
                <a:lnTo>
                  <a:pt x="194456" y="125073"/>
                </a:lnTo>
                <a:lnTo>
                  <a:pt x="162385" y="125073"/>
                </a:lnTo>
                <a:lnTo>
                  <a:pt x="158349" y="123681"/>
                </a:lnTo>
                <a:lnTo>
                  <a:pt x="142569" y="98219"/>
                </a:lnTo>
                <a:lnTo>
                  <a:pt x="142569" y="83705"/>
                </a:lnTo>
                <a:lnTo>
                  <a:pt x="144954" y="76639"/>
                </a:lnTo>
                <a:lnTo>
                  <a:pt x="149358" y="71196"/>
                </a:lnTo>
                <a:lnTo>
                  <a:pt x="153536" y="66239"/>
                </a:lnTo>
                <a:lnTo>
                  <a:pt x="140183" y="66239"/>
                </a:lnTo>
                <a:lnTo>
                  <a:pt x="147156" y="27634"/>
                </a:lnTo>
                <a:lnTo>
                  <a:pt x="162752" y="13585"/>
                </a:lnTo>
                <a:lnTo>
                  <a:pt x="194858" y="13585"/>
                </a:lnTo>
                <a:lnTo>
                  <a:pt x="191193" y="9007"/>
                </a:lnTo>
                <a:lnTo>
                  <a:pt x="185138" y="2995"/>
                </a:lnTo>
                <a:lnTo>
                  <a:pt x="177615" y="0"/>
                </a:lnTo>
                <a:close/>
              </a:path>
              <a:path w="395604" h="163829">
                <a:moveTo>
                  <a:pt x="195421" y="63032"/>
                </a:moveTo>
                <a:lnTo>
                  <a:pt x="172661" y="63032"/>
                </a:lnTo>
                <a:lnTo>
                  <a:pt x="178165" y="65753"/>
                </a:lnTo>
                <a:lnTo>
                  <a:pt x="182569" y="71196"/>
                </a:lnTo>
                <a:lnTo>
                  <a:pt x="186789" y="76639"/>
                </a:lnTo>
                <a:lnTo>
                  <a:pt x="188891" y="83705"/>
                </a:lnTo>
                <a:lnTo>
                  <a:pt x="188991" y="103155"/>
                </a:lnTo>
                <a:lnTo>
                  <a:pt x="186789" y="110876"/>
                </a:lnTo>
                <a:lnTo>
                  <a:pt x="177982" y="122247"/>
                </a:lnTo>
                <a:lnTo>
                  <a:pt x="172661" y="125073"/>
                </a:lnTo>
                <a:lnTo>
                  <a:pt x="194456" y="125073"/>
                </a:lnTo>
                <a:lnTo>
                  <a:pt x="195799" y="123343"/>
                </a:lnTo>
                <a:lnTo>
                  <a:pt x="199083" y="116066"/>
                </a:lnTo>
                <a:lnTo>
                  <a:pt x="202202" y="108724"/>
                </a:lnTo>
                <a:lnTo>
                  <a:pt x="203853" y="100772"/>
                </a:lnTo>
                <a:lnTo>
                  <a:pt x="203853" y="92207"/>
                </a:lnTo>
                <a:lnTo>
                  <a:pt x="203231" y="82991"/>
                </a:lnTo>
                <a:lnTo>
                  <a:pt x="201353" y="74645"/>
                </a:lnTo>
                <a:lnTo>
                  <a:pt x="198203" y="67169"/>
                </a:lnTo>
                <a:lnTo>
                  <a:pt x="195421" y="63032"/>
                </a:lnTo>
                <a:close/>
              </a:path>
              <a:path w="395604" h="163829">
                <a:moveTo>
                  <a:pt x="168991" y="48202"/>
                </a:moveTo>
                <a:lnTo>
                  <a:pt x="163486" y="48202"/>
                </a:lnTo>
                <a:lnTo>
                  <a:pt x="158165" y="49679"/>
                </a:lnTo>
                <a:lnTo>
                  <a:pt x="147890" y="55607"/>
                </a:lnTo>
                <a:lnTo>
                  <a:pt x="143670" y="60142"/>
                </a:lnTo>
                <a:lnTo>
                  <a:pt x="140183" y="66239"/>
                </a:lnTo>
                <a:lnTo>
                  <a:pt x="153536" y="66239"/>
                </a:lnTo>
                <a:lnTo>
                  <a:pt x="153945" y="65753"/>
                </a:lnTo>
                <a:lnTo>
                  <a:pt x="159450" y="63032"/>
                </a:lnTo>
                <a:lnTo>
                  <a:pt x="195421" y="63032"/>
                </a:lnTo>
                <a:lnTo>
                  <a:pt x="193762" y="60564"/>
                </a:lnTo>
                <a:lnTo>
                  <a:pt x="188317" y="55153"/>
                </a:lnTo>
                <a:lnTo>
                  <a:pt x="182408" y="51290"/>
                </a:lnTo>
                <a:lnTo>
                  <a:pt x="175983" y="48974"/>
                </a:lnTo>
                <a:lnTo>
                  <a:pt x="168991" y="48202"/>
                </a:lnTo>
                <a:close/>
              </a:path>
              <a:path w="395604" h="163829">
                <a:moveTo>
                  <a:pt x="194858" y="13585"/>
                </a:moveTo>
                <a:lnTo>
                  <a:pt x="173028" y="13585"/>
                </a:lnTo>
                <a:lnTo>
                  <a:pt x="177982" y="15990"/>
                </a:lnTo>
                <a:lnTo>
                  <a:pt x="182018" y="20757"/>
                </a:lnTo>
                <a:lnTo>
                  <a:pt x="184220" y="23732"/>
                </a:lnTo>
                <a:lnTo>
                  <a:pt x="186055" y="28499"/>
                </a:lnTo>
                <a:lnTo>
                  <a:pt x="187340" y="35102"/>
                </a:lnTo>
                <a:lnTo>
                  <a:pt x="201835" y="33857"/>
                </a:lnTo>
                <a:lnTo>
                  <a:pt x="200456" y="26373"/>
                </a:lnTo>
                <a:lnTo>
                  <a:pt x="198234" y="19739"/>
                </a:lnTo>
                <a:lnTo>
                  <a:pt x="195152" y="13952"/>
                </a:lnTo>
                <a:lnTo>
                  <a:pt x="194858" y="13585"/>
                </a:lnTo>
                <a:close/>
              </a:path>
              <a:path w="395604" h="163829">
                <a:moveTo>
                  <a:pt x="283854" y="103830"/>
                </a:moveTo>
                <a:lnTo>
                  <a:pt x="269358" y="103830"/>
                </a:lnTo>
                <a:lnTo>
                  <a:pt x="269358" y="136444"/>
                </a:lnTo>
                <a:lnTo>
                  <a:pt x="283854" y="136444"/>
                </a:lnTo>
                <a:lnTo>
                  <a:pt x="283854" y="103830"/>
                </a:lnTo>
                <a:close/>
              </a:path>
              <a:path w="395604" h="163829">
                <a:moveTo>
                  <a:pt x="283854" y="485"/>
                </a:moveTo>
                <a:lnTo>
                  <a:pt x="272110" y="485"/>
                </a:lnTo>
                <a:lnTo>
                  <a:pt x="218165" y="88494"/>
                </a:lnTo>
                <a:lnTo>
                  <a:pt x="218165" y="103830"/>
                </a:lnTo>
                <a:lnTo>
                  <a:pt x="299817" y="103830"/>
                </a:lnTo>
                <a:lnTo>
                  <a:pt x="299817" y="88494"/>
                </a:lnTo>
                <a:lnTo>
                  <a:pt x="232294" y="88494"/>
                </a:lnTo>
                <a:lnTo>
                  <a:pt x="269358" y="27423"/>
                </a:lnTo>
                <a:lnTo>
                  <a:pt x="283854" y="27423"/>
                </a:lnTo>
                <a:lnTo>
                  <a:pt x="283854" y="485"/>
                </a:lnTo>
                <a:close/>
              </a:path>
              <a:path w="395604" h="163829">
                <a:moveTo>
                  <a:pt x="283854" y="27423"/>
                </a:moveTo>
                <a:lnTo>
                  <a:pt x="269358" y="27423"/>
                </a:lnTo>
                <a:lnTo>
                  <a:pt x="269358" y="88494"/>
                </a:lnTo>
                <a:lnTo>
                  <a:pt x="283854" y="88494"/>
                </a:lnTo>
                <a:lnTo>
                  <a:pt x="283854" y="27423"/>
                </a:lnTo>
                <a:close/>
              </a:path>
              <a:path w="395604" h="163829">
                <a:moveTo>
                  <a:pt x="387558" y="13838"/>
                </a:moveTo>
                <a:lnTo>
                  <a:pt x="364588" y="13838"/>
                </a:lnTo>
                <a:lnTo>
                  <a:pt x="370092" y="16095"/>
                </a:lnTo>
                <a:lnTo>
                  <a:pt x="374129" y="20631"/>
                </a:lnTo>
                <a:lnTo>
                  <a:pt x="378349" y="25166"/>
                </a:lnTo>
                <a:lnTo>
                  <a:pt x="380368" y="30735"/>
                </a:lnTo>
                <a:lnTo>
                  <a:pt x="380368" y="43582"/>
                </a:lnTo>
                <a:lnTo>
                  <a:pt x="356394" y="77601"/>
                </a:lnTo>
                <a:lnTo>
                  <a:pt x="341678" y="91916"/>
                </a:lnTo>
                <a:lnTo>
                  <a:pt x="336537" y="97212"/>
                </a:lnTo>
                <a:lnTo>
                  <a:pt x="317248" y="132499"/>
                </a:lnTo>
                <a:lnTo>
                  <a:pt x="317248" y="136444"/>
                </a:lnTo>
                <a:lnTo>
                  <a:pt x="395414" y="136444"/>
                </a:lnTo>
                <a:lnTo>
                  <a:pt x="395414" y="120390"/>
                </a:lnTo>
                <a:lnTo>
                  <a:pt x="337432" y="120390"/>
                </a:lnTo>
                <a:lnTo>
                  <a:pt x="339083" y="117416"/>
                </a:lnTo>
                <a:lnTo>
                  <a:pt x="360368" y="94190"/>
                </a:lnTo>
                <a:lnTo>
                  <a:pt x="367633" y="87039"/>
                </a:lnTo>
                <a:lnTo>
                  <a:pt x="392294" y="53771"/>
                </a:lnTo>
                <a:lnTo>
                  <a:pt x="394313" y="48561"/>
                </a:lnTo>
                <a:lnTo>
                  <a:pt x="395172" y="43582"/>
                </a:lnTo>
                <a:lnTo>
                  <a:pt x="395230" y="37823"/>
                </a:lnTo>
                <a:lnTo>
                  <a:pt x="394611" y="30110"/>
                </a:lnTo>
                <a:lnTo>
                  <a:pt x="392753" y="23046"/>
                </a:lnTo>
                <a:lnTo>
                  <a:pt x="389657" y="16630"/>
                </a:lnTo>
                <a:lnTo>
                  <a:pt x="387558" y="13838"/>
                </a:lnTo>
                <a:close/>
              </a:path>
              <a:path w="395604" h="163829">
                <a:moveTo>
                  <a:pt x="358533" y="0"/>
                </a:moveTo>
                <a:lnTo>
                  <a:pt x="323647" y="22339"/>
                </a:lnTo>
                <a:lnTo>
                  <a:pt x="320000" y="39300"/>
                </a:lnTo>
                <a:lnTo>
                  <a:pt x="334863" y="41030"/>
                </a:lnTo>
                <a:lnTo>
                  <a:pt x="335046" y="32465"/>
                </a:lnTo>
                <a:lnTo>
                  <a:pt x="337065" y="25778"/>
                </a:lnTo>
                <a:lnTo>
                  <a:pt x="345505" y="16222"/>
                </a:lnTo>
                <a:lnTo>
                  <a:pt x="351010" y="13838"/>
                </a:lnTo>
                <a:lnTo>
                  <a:pt x="387558" y="13838"/>
                </a:lnTo>
                <a:lnTo>
                  <a:pt x="385322" y="10864"/>
                </a:lnTo>
                <a:lnTo>
                  <a:pt x="379949" y="6113"/>
                </a:lnTo>
                <a:lnTo>
                  <a:pt x="373716" y="2718"/>
                </a:lnTo>
                <a:lnTo>
                  <a:pt x="366589" y="679"/>
                </a:lnTo>
                <a:lnTo>
                  <a:pt x="358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8902" y="4662916"/>
            <a:ext cx="396875" cy="163830"/>
          </a:xfrm>
          <a:custGeom>
            <a:avLst/>
            <a:gdLst/>
            <a:ahLst/>
            <a:cxnLst/>
            <a:rect l="l" t="t" r="r" b="b"/>
            <a:pathLst>
              <a:path w="396875" h="163829">
                <a:moveTo>
                  <a:pt x="43486" y="30145"/>
                </a:moveTo>
                <a:lnTo>
                  <a:pt x="28990" y="30145"/>
                </a:lnTo>
                <a:lnTo>
                  <a:pt x="28990" y="136444"/>
                </a:lnTo>
                <a:lnTo>
                  <a:pt x="43486" y="136444"/>
                </a:lnTo>
                <a:lnTo>
                  <a:pt x="43486" y="30145"/>
                </a:lnTo>
                <a:close/>
              </a:path>
              <a:path w="396875" h="163829">
                <a:moveTo>
                  <a:pt x="43486" y="0"/>
                </a:moveTo>
                <a:lnTo>
                  <a:pt x="34128" y="0"/>
                </a:lnTo>
                <a:lnTo>
                  <a:pt x="31559" y="5927"/>
                </a:lnTo>
                <a:lnTo>
                  <a:pt x="27156" y="11982"/>
                </a:lnTo>
                <a:lnTo>
                  <a:pt x="0" y="34111"/>
                </a:lnTo>
                <a:lnTo>
                  <a:pt x="0" y="50185"/>
                </a:lnTo>
                <a:lnTo>
                  <a:pt x="4403" y="48371"/>
                </a:lnTo>
                <a:lnTo>
                  <a:pt x="9541" y="45523"/>
                </a:lnTo>
                <a:lnTo>
                  <a:pt x="15045" y="41642"/>
                </a:lnTo>
                <a:lnTo>
                  <a:pt x="20734" y="37781"/>
                </a:lnTo>
                <a:lnTo>
                  <a:pt x="25321" y="33942"/>
                </a:lnTo>
                <a:lnTo>
                  <a:pt x="28990" y="30145"/>
                </a:lnTo>
                <a:lnTo>
                  <a:pt x="43486" y="30145"/>
                </a:lnTo>
                <a:lnTo>
                  <a:pt x="43486" y="0"/>
                </a:lnTo>
                <a:close/>
              </a:path>
              <a:path w="396875" h="163829">
                <a:moveTo>
                  <a:pt x="109358" y="117416"/>
                </a:moveTo>
                <a:lnTo>
                  <a:pt x="92844" y="117416"/>
                </a:lnTo>
                <a:lnTo>
                  <a:pt x="92844" y="136444"/>
                </a:lnTo>
                <a:lnTo>
                  <a:pt x="101284" y="136444"/>
                </a:lnTo>
                <a:lnTo>
                  <a:pt x="100917" y="142055"/>
                </a:lnTo>
                <a:lnTo>
                  <a:pt x="100183" y="146380"/>
                </a:lnTo>
                <a:lnTo>
                  <a:pt x="97248" y="152476"/>
                </a:lnTo>
                <a:lnTo>
                  <a:pt x="95046" y="154754"/>
                </a:lnTo>
                <a:lnTo>
                  <a:pt x="91926" y="156231"/>
                </a:lnTo>
                <a:lnTo>
                  <a:pt x="96147" y="163403"/>
                </a:lnTo>
                <a:lnTo>
                  <a:pt x="109358" y="143384"/>
                </a:lnTo>
                <a:lnTo>
                  <a:pt x="109358" y="117416"/>
                </a:lnTo>
                <a:close/>
              </a:path>
              <a:path w="396875" h="163829">
                <a:moveTo>
                  <a:pt x="177431" y="0"/>
                </a:moveTo>
                <a:lnTo>
                  <a:pt x="168073" y="0"/>
                </a:lnTo>
                <a:lnTo>
                  <a:pt x="159200" y="973"/>
                </a:lnTo>
                <a:lnTo>
                  <a:pt x="128876" y="38804"/>
                </a:lnTo>
                <a:lnTo>
                  <a:pt x="125763" y="71196"/>
                </a:lnTo>
                <a:lnTo>
                  <a:pt x="125764" y="74645"/>
                </a:lnTo>
                <a:lnTo>
                  <a:pt x="132113" y="114448"/>
                </a:lnTo>
                <a:lnTo>
                  <a:pt x="166789" y="138680"/>
                </a:lnTo>
                <a:lnTo>
                  <a:pt x="173762" y="138680"/>
                </a:lnTo>
                <a:lnTo>
                  <a:pt x="180184" y="136739"/>
                </a:lnTo>
                <a:lnTo>
                  <a:pt x="185688" y="132879"/>
                </a:lnTo>
                <a:lnTo>
                  <a:pt x="191376" y="128997"/>
                </a:lnTo>
                <a:lnTo>
                  <a:pt x="194456" y="125073"/>
                </a:lnTo>
                <a:lnTo>
                  <a:pt x="162385" y="125073"/>
                </a:lnTo>
                <a:lnTo>
                  <a:pt x="158349" y="123681"/>
                </a:lnTo>
                <a:lnTo>
                  <a:pt x="150642" y="118070"/>
                </a:lnTo>
                <a:lnTo>
                  <a:pt x="147706" y="114083"/>
                </a:lnTo>
                <a:lnTo>
                  <a:pt x="145616" y="108724"/>
                </a:lnTo>
                <a:lnTo>
                  <a:pt x="143486" y="103704"/>
                </a:lnTo>
                <a:lnTo>
                  <a:pt x="142569" y="98219"/>
                </a:lnTo>
                <a:lnTo>
                  <a:pt x="142569" y="83705"/>
                </a:lnTo>
                <a:lnTo>
                  <a:pt x="144771" y="76639"/>
                </a:lnTo>
                <a:lnTo>
                  <a:pt x="149358" y="71196"/>
                </a:lnTo>
                <a:lnTo>
                  <a:pt x="153369" y="66239"/>
                </a:lnTo>
                <a:lnTo>
                  <a:pt x="140183" y="66239"/>
                </a:lnTo>
                <a:lnTo>
                  <a:pt x="140533" y="56690"/>
                </a:lnTo>
                <a:lnTo>
                  <a:pt x="155046" y="18036"/>
                </a:lnTo>
                <a:lnTo>
                  <a:pt x="162752" y="13585"/>
                </a:lnTo>
                <a:lnTo>
                  <a:pt x="194698" y="13585"/>
                </a:lnTo>
                <a:lnTo>
                  <a:pt x="191009" y="9007"/>
                </a:lnTo>
                <a:lnTo>
                  <a:pt x="185138" y="2995"/>
                </a:lnTo>
                <a:lnTo>
                  <a:pt x="177431" y="0"/>
                </a:lnTo>
                <a:close/>
              </a:path>
              <a:path w="396875" h="163829">
                <a:moveTo>
                  <a:pt x="195248" y="63032"/>
                </a:moveTo>
                <a:lnTo>
                  <a:pt x="172477" y="63032"/>
                </a:lnTo>
                <a:lnTo>
                  <a:pt x="177982" y="65753"/>
                </a:lnTo>
                <a:lnTo>
                  <a:pt x="186789" y="76639"/>
                </a:lnTo>
                <a:lnTo>
                  <a:pt x="188891" y="83705"/>
                </a:lnTo>
                <a:lnTo>
                  <a:pt x="188991" y="103155"/>
                </a:lnTo>
                <a:lnTo>
                  <a:pt x="186789" y="110876"/>
                </a:lnTo>
                <a:lnTo>
                  <a:pt x="182385" y="116551"/>
                </a:lnTo>
                <a:lnTo>
                  <a:pt x="177798" y="122247"/>
                </a:lnTo>
                <a:lnTo>
                  <a:pt x="172661" y="125073"/>
                </a:lnTo>
                <a:lnTo>
                  <a:pt x="194456" y="125073"/>
                </a:lnTo>
                <a:lnTo>
                  <a:pt x="195798" y="123343"/>
                </a:lnTo>
                <a:lnTo>
                  <a:pt x="198899" y="116066"/>
                </a:lnTo>
                <a:lnTo>
                  <a:pt x="202202" y="108724"/>
                </a:lnTo>
                <a:lnTo>
                  <a:pt x="203853" y="100772"/>
                </a:lnTo>
                <a:lnTo>
                  <a:pt x="203853" y="92207"/>
                </a:lnTo>
                <a:lnTo>
                  <a:pt x="203203" y="82991"/>
                </a:lnTo>
                <a:lnTo>
                  <a:pt x="201262" y="74645"/>
                </a:lnTo>
                <a:lnTo>
                  <a:pt x="198048" y="67169"/>
                </a:lnTo>
                <a:lnTo>
                  <a:pt x="195248" y="63032"/>
                </a:lnTo>
                <a:close/>
              </a:path>
              <a:path w="396875" h="163829">
                <a:moveTo>
                  <a:pt x="168991" y="48202"/>
                </a:moveTo>
                <a:lnTo>
                  <a:pt x="163303" y="48202"/>
                </a:lnTo>
                <a:lnTo>
                  <a:pt x="157982" y="49679"/>
                </a:lnTo>
                <a:lnTo>
                  <a:pt x="153027" y="52653"/>
                </a:lnTo>
                <a:lnTo>
                  <a:pt x="147890" y="55607"/>
                </a:lnTo>
                <a:lnTo>
                  <a:pt x="143670" y="60142"/>
                </a:lnTo>
                <a:lnTo>
                  <a:pt x="140183" y="66239"/>
                </a:lnTo>
                <a:lnTo>
                  <a:pt x="153369" y="66239"/>
                </a:lnTo>
                <a:lnTo>
                  <a:pt x="153761" y="65753"/>
                </a:lnTo>
                <a:lnTo>
                  <a:pt x="159450" y="63032"/>
                </a:lnTo>
                <a:lnTo>
                  <a:pt x="195248" y="63032"/>
                </a:lnTo>
                <a:lnTo>
                  <a:pt x="193578" y="60564"/>
                </a:lnTo>
                <a:lnTo>
                  <a:pt x="188214" y="55153"/>
                </a:lnTo>
                <a:lnTo>
                  <a:pt x="182317" y="51290"/>
                </a:lnTo>
                <a:lnTo>
                  <a:pt x="175903" y="48974"/>
                </a:lnTo>
                <a:lnTo>
                  <a:pt x="168991" y="48202"/>
                </a:lnTo>
                <a:close/>
              </a:path>
              <a:path w="396875" h="163829">
                <a:moveTo>
                  <a:pt x="194698" y="13585"/>
                </a:moveTo>
                <a:lnTo>
                  <a:pt x="173028" y="13585"/>
                </a:lnTo>
                <a:lnTo>
                  <a:pt x="177798" y="15990"/>
                </a:lnTo>
                <a:lnTo>
                  <a:pt x="181835" y="20757"/>
                </a:lnTo>
                <a:lnTo>
                  <a:pt x="184220" y="23732"/>
                </a:lnTo>
                <a:lnTo>
                  <a:pt x="185872" y="28499"/>
                </a:lnTo>
                <a:lnTo>
                  <a:pt x="187340" y="35102"/>
                </a:lnTo>
                <a:lnTo>
                  <a:pt x="201652" y="33857"/>
                </a:lnTo>
                <a:lnTo>
                  <a:pt x="200350" y="26373"/>
                </a:lnTo>
                <a:lnTo>
                  <a:pt x="198119" y="19739"/>
                </a:lnTo>
                <a:lnTo>
                  <a:pt x="194994" y="13952"/>
                </a:lnTo>
                <a:lnTo>
                  <a:pt x="194698" y="13585"/>
                </a:lnTo>
                <a:close/>
              </a:path>
              <a:path w="396875" h="163829">
                <a:moveTo>
                  <a:pt x="300184" y="2215"/>
                </a:moveTo>
                <a:lnTo>
                  <a:pt x="223670" y="2215"/>
                </a:lnTo>
                <a:lnTo>
                  <a:pt x="223670" y="18289"/>
                </a:lnTo>
                <a:lnTo>
                  <a:pt x="281652" y="18289"/>
                </a:lnTo>
                <a:lnTo>
                  <a:pt x="276113" y="25983"/>
                </a:lnTo>
                <a:lnTo>
                  <a:pt x="256087" y="64493"/>
                </a:lnTo>
                <a:lnTo>
                  <a:pt x="243383" y="108597"/>
                </a:lnTo>
                <a:lnTo>
                  <a:pt x="240184" y="136444"/>
                </a:lnTo>
                <a:lnTo>
                  <a:pt x="255230" y="136444"/>
                </a:lnTo>
                <a:lnTo>
                  <a:pt x="255987" y="126516"/>
                </a:lnTo>
                <a:lnTo>
                  <a:pt x="257156" y="116986"/>
                </a:lnTo>
                <a:lnTo>
                  <a:pt x="268028" y="75233"/>
                </a:lnTo>
                <a:lnTo>
                  <a:pt x="288991" y="31421"/>
                </a:lnTo>
                <a:lnTo>
                  <a:pt x="300184" y="15315"/>
                </a:lnTo>
                <a:lnTo>
                  <a:pt x="300184" y="2215"/>
                </a:lnTo>
                <a:close/>
              </a:path>
              <a:path w="396875" h="163829">
                <a:moveTo>
                  <a:pt x="335230" y="103577"/>
                </a:moveTo>
                <a:lnTo>
                  <a:pt x="321285" y="105054"/>
                </a:lnTo>
                <a:lnTo>
                  <a:pt x="322558" y="112636"/>
                </a:lnTo>
                <a:lnTo>
                  <a:pt x="324725" y="119306"/>
                </a:lnTo>
                <a:lnTo>
                  <a:pt x="327796" y="125073"/>
                </a:lnTo>
                <a:lnTo>
                  <a:pt x="331744" y="129904"/>
                </a:lnTo>
                <a:lnTo>
                  <a:pt x="337615" y="135748"/>
                </a:lnTo>
                <a:lnTo>
                  <a:pt x="345138" y="138680"/>
                </a:lnTo>
                <a:lnTo>
                  <a:pt x="363120" y="138680"/>
                </a:lnTo>
                <a:lnTo>
                  <a:pt x="370643" y="136001"/>
                </a:lnTo>
                <a:lnTo>
                  <a:pt x="377248" y="130642"/>
                </a:lnTo>
                <a:lnTo>
                  <a:pt x="381787" y="126161"/>
                </a:lnTo>
                <a:lnTo>
                  <a:pt x="382586" y="125073"/>
                </a:lnTo>
                <a:lnTo>
                  <a:pt x="349516" y="125063"/>
                </a:lnTo>
                <a:lnTo>
                  <a:pt x="345322" y="123386"/>
                </a:lnTo>
                <a:lnTo>
                  <a:pt x="342019" y="120010"/>
                </a:lnTo>
                <a:lnTo>
                  <a:pt x="338533" y="116635"/>
                </a:lnTo>
                <a:lnTo>
                  <a:pt x="336331" y="111150"/>
                </a:lnTo>
                <a:lnTo>
                  <a:pt x="335230" y="103577"/>
                </a:lnTo>
                <a:close/>
              </a:path>
              <a:path w="396875" h="163829">
                <a:moveTo>
                  <a:pt x="396532" y="72420"/>
                </a:moveTo>
                <a:lnTo>
                  <a:pt x="382203" y="72420"/>
                </a:lnTo>
                <a:lnTo>
                  <a:pt x="382139" y="83589"/>
                </a:lnTo>
                <a:lnTo>
                  <a:pt x="381630" y="89710"/>
                </a:lnTo>
                <a:lnTo>
                  <a:pt x="378716" y="102965"/>
                </a:lnTo>
                <a:lnTo>
                  <a:pt x="376881" y="108239"/>
                </a:lnTo>
                <a:lnTo>
                  <a:pt x="374680" y="112100"/>
                </a:lnTo>
                <a:lnTo>
                  <a:pt x="372661" y="115981"/>
                </a:lnTo>
                <a:lnTo>
                  <a:pt x="369909" y="119103"/>
                </a:lnTo>
                <a:lnTo>
                  <a:pt x="366423" y="121487"/>
                </a:lnTo>
                <a:lnTo>
                  <a:pt x="363120" y="123892"/>
                </a:lnTo>
                <a:lnTo>
                  <a:pt x="359267" y="125073"/>
                </a:lnTo>
                <a:lnTo>
                  <a:pt x="382593" y="125063"/>
                </a:lnTo>
                <a:lnTo>
                  <a:pt x="385758" y="120754"/>
                </a:lnTo>
                <a:lnTo>
                  <a:pt x="396377" y="78242"/>
                </a:lnTo>
                <a:lnTo>
                  <a:pt x="396532" y="72420"/>
                </a:lnTo>
                <a:close/>
              </a:path>
              <a:path w="396875" h="163829">
                <a:moveTo>
                  <a:pt x="363854" y="0"/>
                </a:moveTo>
                <a:lnTo>
                  <a:pt x="356331" y="0"/>
                </a:lnTo>
                <a:lnTo>
                  <a:pt x="348690" y="787"/>
                </a:lnTo>
                <a:lnTo>
                  <a:pt x="319740" y="36097"/>
                </a:lnTo>
                <a:lnTo>
                  <a:pt x="319083" y="45966"/>
                </a:lnTo>
                <a:lnTo>
                  <a:pt x="319705" y="55495"/>
                </a:lnTo>
                <a:lnTo>
                  <a:pt x="347005" y="89710"/>
                </a:lnTo>
                <a:lnTo>
                  <a:pt x="354129" y="90477"/>
                </a:lnTo>
                <a:lnTo>
                  <a:pt x="360001" y="90477"/>
                </a:lnTo>
                <a:lnTo>
                  <a:pt x="365505" y="88789"/>
                </a:lnTo>
                <a:lnTo>
                  <a:pt x="375414" y="82018"/>
                </a:lnTo>
                <a:lnTo>
                  <a:pt x="379450" y="77693"/>
                </a:lnTo>
                <a:lnTo>
                  <a:pt x="380518" y="75647"/>
                </a:lnTo>
                <a:lnTo>
                  <a:pt x="351010" y="75647"/>
                </a:lnTo>
                <a:lnTo>
                  <a:pt x="345322" y="72926"/>
                </a:lnTo>
                <a:lnTo>
                  <a:pt x="336147" y="62041"/>
                </a:lnTo>
                <a:lnTo>
                  <a:pt x="333945" y="55037"/>
                </a:lnTo>
                <a:lnTo>
                  <a:pt x="333945" y="36747"/>
                </a:lnTo>
                <a:lnTo>
                  <a:pt x="336331" y="28879"/>
                </a:lnTo>
                <a:lnTo>
                  <a:pt x="345872" y="16855"/>
                </a:lnTo>
                <a:lnTo>
                  <a:pt x="351560" y="13838"/>
                </a:lnTo>
                <a:lnTo>
                  <a:pt x="385004" y="13838"/>
                </a:lnTo>
                <a:lnTo>
                  <a:pt x="383670" y="11939"/>
                </a:lnTo>
                <a:lnTo>
                  <a:pt x="370826" y="2383"/>
                </a:lnTo>
                <a:lnTo>
                  <a:pt x="363854" y="0"/>
                </a:lnTo>
                <a:close/>
              </a:path>
              <a:path w="396875" h="163829">
                <a:moveTo>
                  <a:pt x="385004" y="13838"/>
                </a:moveTo>
                <a:lnTo>
                  <a:pt x="364221" y="13838"/>
                </a:lnTo>
                <a:lnTo>
                  <a:pt x="369542" y="16644"/>
                </a:lnTo>
                <a:lnTo>
                  <a:pt x="378349" y="27845"/>
                </a:lnTo>
                <a:lnTo>
                  <a:pt x="380551" y="35418"/>
                </a:lnTo>
                <a:lnTo>
                  <a:pt x="380551" y="54552"/>
                </a:lnTo>
                <a:lnTo>
                  <a:pt x="378349" y="62041"/>
                </a:lnTo>
                <a:lnTo>
                  <a:pt x="374129" y="67483"/>
                </a:lnTo>
                <a:lnTo>
                  <a:pt x="369725" y="72926"/>
                </a:lnTo>
                <a:lnTo>
                  <a:pt x="364221" y="75647"/>
                </a:lnTo>
                <a:lnTo>
                  <a:pt x="380518" y="75647"/>
                </a:lnTo>
                <a:lnTo>
                  <a:pt x="382203" y="72420"/>
                </a:lnTo>
                <a:lnTo>
                  <a:pt x="396532" y="72420"/>
                </a:lnTo>
                <a:lnTo>
                  <a:pt x="396655" y="67483"/>
                </a:lnTo>
                <a:lnTo>
                  <a:pt x="391744" y="27550"/>
                </a:lnTo>
                <a:lnTo>
                  <a:pt x="388441" y="18732"/>
                </a:lnTo>
                <a:lnTo>
                  <a:pt x="385004" y="13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50465" y="4325391"/>
            <a:ext cx="369570" cy="163830"/>
          </a:xfrm>
          <a:custGeom>
            <a:avLst/>
            <a:gdLst/>
            <a:ahLst/>
            <a:cxnLst/>
            <a:rect l="l" t="t" r="r" b="b"/>
            <a:pathLst>
              <a:path w="369570" h="163829">
                <a:moveTo>
                  <a:pt x="44770" y="78854"/>
                </a:moveTo>
                <a:lnTo>
                  <a:pt x="0" y="78854"/>
                </a:lnTo>
                <a:lnTo>
                  <a:pt x="0" y="95667"/>
                </a:lnTo>
                <a:lnTo>
                  <a:pt x="44770" y="95667"/>
                </a:lnTo>
                <a:lnTo>
                  <a:pt x="44770" y="78854"/>
                </a:lnTo>
                <a:close/>
              </a:path>
              <a:path w="369570" h="163829">
                <a:moveTo>
                  <a:pt x="81101" y="117416"/>
                </a:moveTo>
                <a:lnTo>
                  <a:pt x="64587" y="117416"/>
                </a:lnTo>
                <a:lnTo>
                  <a:pt x="64587" y="136444"/>
                </a:lnTo>
                <a:lnTo>
                  <a:pt x="72844" y="136444"/>
                </a:lnTo>
                <a:lnTo>
                  <a:pt x="72660" y="142055"/>
                </a:lnTo>
                <a:lnTo>
                  <a:pt x="71743" y="146380"/>
                </a:lnTo>
                <a:lnTo>
                  <a:pt x="68807" y="152476"/>
                </a:lnTo>
                <a:lnTo>
                  <a:pt x="66605" y="154754"/>
                </a:lnTo>
                <a:lnTo>
                  <a:pt x="63669" y="156231"/>
                </a:lnTo>
                <a:lnTo>
                  <a:pt x="67706" y="163403"/>
                </a:lnTo>
                <a:lnTo>
                  <a:pt x="72293" y="161083"/>
                </a:lnTo>
                <a:lnTo>
                  <a:pt x="75780" y="157750"/>
                </a:lnTo>
                <a:lnTo>
                  <a:pt x="77798" y="153383"/>
                </a:lnTo>
                <a:lnTo>
                  <a:pt x="80000" y="149016"/>
                </a:lnTo>
                <a:lnTo>
                  <a:pt x="81101" y="143384"/>
                </a:lnTo>
                <a:lnTo>
                  <a:pt x="81101" y="117416"/>
                </a:lnTo>
                <a:close/>
              </a:path>
              <a:path w="369570" h="163829">
                <a:moveTo>
                  <a:pt x="166456" y="13838"/>
                </a:moveTo>
                <a:lnTo>
                  <a:pt x="143486" y="13838"/>
                </a:lnTo>
                <a:lnTo>
                  <a:pt x="148991" y="16095"/>
                </a:lnTo>
                <a:lnTo>
                  <a:pt x="153027" y="20631"/>
                </a:lnTo>
                <a:lnTo>
                  <a:pt x="157248" y="25166"/>
                </a:lnTo>
                <a:lnTo>
                  <a:pt x="159266" y="30735"/>
                </a:lnTo>
                <a:lnTo>
                  <a:pt x="159266" y="43582"/>
                </a:lnTo>
                <a:lnTo>
                  <a:pt x="135292" y="77601"/>
                </a:lnTo>
                <a:lnTo>
                  <a:pt x="120576" y="91916"/>
                </a:lnTo>
                <a:lnTo>
                  <a:pt x="115436" y="97212"/>
                </a:lnTo>
                <a:lnTo>
                  <a:pt x="96147" y="132499"/>
                </a:lnTo>
                <a:lnTo>
                  <a:pt x="96147" y="136444"/>
                </a:lnTo>
                <a:lnTo>
                  <a:pt x="174312" y="136444"/>
                </a:lnTo>
                <a:lnTo>
                  <a:pt x="174312" y="120390"/>
                </a:lnTo>
                <a:lnTo>
                  <a:pt x="116330" y="120390"/>
                </a:lnTo>
                <a:lnTo>
                  <a:pt x="117982" y="117416"/>
                </a:lnTo>
                <a:lnTo>
                  <a:pt x="139266" y="94190"/>
                </a:lnTo>
                <a:lnTo>
                  <a:pt x="146531" y="87039"/>
                </a:lnTo>
                <a:lnTo>
                  <a:pt x="171193" y="53771"/>
                </a:lnTo>
                <a:lnTo>
                  <a:pt x="173211" y="48561"/>
                </a:lnTo>
                <a:lnTo>
                  <a:pt x="174070" y="43582"/>
                </a:lnTo>
                <a:lnTo>
                  <a:pt x="174128" y="37823"/>
                </a:lnTo>
                <a:lnTo>
                  <a:pt x="173509" y="30110"/>
                </a:lnTo>
                <a:lnTo>
                  <a:pt x="171651" y="23046"/>
                </a:lnTo>
                <a:lnTo>
                  <a:pt x="168555" y="16630"/>
                </a:lnTo>
                <a:lnTo>
                  <a:pt x="166456" y="13838"/>
                </a:lnTo>
                <a:close/>
              </a:path>
              <a:path w="369570" h="163829">
                <a:moveTo>
                  <a:pt x="137431" y="0"/>
                </a:moveTo>
                <a:lnTo>
                  <a:pt x="102546" y="22339"/>
                </a:lnTo>
                <a:lnTo>
                  <a:pt x="98899" y="39300"/>
                </a:lnTo>
                <a:lnTo>
                  <a:pt x="113761" y="41030"/>
                </a:lnTo>
                <a:lnTo>
                  <a:pt x="113945" y="32465"/>
                </a:lnTo>
                <a:lnTo>
                  <a:pt x="115963" y="25778"/>
                </a:lnTo>
                <a:lnTo>
                  <a:pt x="124404" y="16222"/>
                </a:lnTo>
                <a:lnTo>
                  <a:pt x="129908" y="13838"/>
                </a:lnTo>
                <a:lnTo>
                  <a:pt x="166456" y="13838"/>
                </a:lnTo>
                <a:lnTo>
                  <a:pt x="164220" y="10864"/>
                </a:lnTo>
                <a:lnTo>
                  <a:pt x="158847" y="6113"/>
                </a:lnTo>
                <a:lnTo>
                  <a:pt x="152615" y="2718"/>
                </a:lnTo>
                <a:lnTo>
                  <a:pt x="145487" y="679"/>
                </a:lnTo>
                <a:lnTo>
                  <a:pt x="137431" y="0"/>
                </a:lnTo>
                <a:close/>
              </a:path>
              <a:path w="369570" h="163829">
                <a:moveTo>
                  <a:pt x="239266" y="0"/>
                </a:moveTo>
                <a:lnTo>
                  <a:pt x="224220" y="0"/>
                </a:lnTo>
                <a:lnTo>
                  <a:pt x="217064" y="2636"/>
                </a:lnTo>
                <a:lnTo>
                  <a:pt x="196789" y="38475"/>
                </a:lnTo>
                <a:lnTo>
                  <a:pt x="194312" y="69466"/>
                </a:lnTo>
                <a:lnTo>
                  <a:pt x="195037" y="87281"/>
                </a:lnTo>
                <a:lnTo>
                  <a:pt x="206055" y="124588"/>
                </a:lnTo>
                <a:lnTo>
                  <a:pt x="232844" y="138680"/>
                </a:lnTo>
                <a:lnTo>
                  <a:pt x="241652" y="138680"/>
                </a:lnTo>
                <a:lnTo>
                  <a:pt x="248808" y="136001"/>
                </a:lnTo>
                <a:lnTo>
                  <a:pt x="254496" y="130642"/>
                </a:lnTo>
                <a:lnTo>
                  <a:pt x="258487" y="126216"/>
                </a:lnTo>
                <a:lnTo>
                  <a:pt x="259236" y="125073"/>
                </a:lnTo>
                <a:lnTo>
                  <a:pt x="226239" y="125073"/>
                </a:lnTo>
                <a:lnTo>
                  <a:pt x="220734" y="121382"/>
                </a:lnTo>
                <a:lnTo>
                  <a:pt x="209619" y="84754"/>
                </a:lnTo>
                <a:lnTo>
                  <a:pt x="209174" y="69466"/>
                </a:lnTo>
                <a:lnTo>
                  <a:pt x="209653" y="53980"/>
                </a:lnTo>
                <a:lnTo>
                  <a:pt x="220734" y="17044"/>
                </a:lnTo>
                <a:lnTo>
                  <a:pt x="226055" y="13838"/>
                </a:lnTo>
                <a:lnTo>
                  <a:pt x="259587" y="13838"/>
                </a:lnTo>
                <a:lnTo>
                  <a:pt x="258349" y="11644"/>
                </a:lnTo>
                <a:lnTo>
                  <a:pt x="254312" y="7404"/>
                </a:lnTo>
                <a:lnTo>
                  <a:pt x="244771" y="1476"/>
                </a:lnTo>
                <a:lnTo>
                  <a:pt x="239266" y="0"/>
                </a:lnTo>
                <a:close/>
              </a:path>
              <a:path w="369570" h="163829">
                <a:moveTo>
                  <a:pt x="259587" y="13838"/>
                </a:moveTo>
                <a:lnTo>
                  <a:pt x="239450" y="13838"/>
                </a:lnTo>
                <a:lnTo>
                  <a:pt x="245326" y="17516"/>
                </a:lnTo>
                <a:lnTo>
                  <a:pt x="249725" y="24829"/>
                </a:lnTo>
                <a:lnTo>
                  <a:pt x="252721" y="31747"/>
                </a:lnTo>
                <a:lnTo>
                  <a:pt x="254840" y="41491"/>
                </a:lnTo>
                <a:lnTo>
                  <a:pt x="256090" y="53980"/>
                </a:lnTo>
                <a:lnTo>
                  <a:pt x="256514" y="69466"/>
                </a:lnTo>
                <a:lnTo>
                  <a:pt x="256098" y="84754"/>
                </a:lnTo>
                <a:lnTo>
                  <a:pt x="245321" y="121382"/>
                </a:lnTo>
                <a:lnTo>
                  <a:pt x="239633" y="125073"/>
                </a:lnTo>
                <a:lnTo>
                  <a:pt x="259236" y="125073"/>
                </a:lnTo>
                <a:lnTo>
                  <a:pt x="271104" y="80861"/>
                </a:lnTo>
                <a:lnTo>
                  <a:pt x="271376" y="69466"/>
                </a:lnTo>
                <a:lnTo>
                  <a:pt x="271207" y="59851"/>
                </a:lnTo>
                <a:lnTo>
                  <a:pt x="264587" y="22698"/>
                </a:lnTo>
                <a:lnTo>
                  <a:pt x="259587" y="13838"/>
                </a:lnTo>
                <a:close/>
              </a:path>
              <a:path w="369570" h="163829">
                <a:moveTo>
                  <a:pt x="306055" y="99379"/>
                </a:moveTo>
                <a:lnTo>
                  <a:pt x="290643" y="100856"/>
                </a:lnTo>
                <a:lnTo>
                  <a:pt x="291987" y="108968"/>
                </a:lnTo>
                <a:lnTo>
                  <a:pt x="294381" y="116248"/>
                </a:lnTo>
                <a:lnTo>
                  <a:pt x="328808" y="138680"/>
                </a:lnTo>
                <a:lnTo>
                  <a:pt x="338065" y="137659"/>
                </a:lnTo>
                <a:lnTo>
                  <a:pt x="346308" y="134598"/>
                </a:lnTo>
                <a:lnTo>
                  <a:pt x="353553" y="129495"/>
                </a:lnTo>
                <a:lnTo>
                  <a:pt x="357431" y="125073"/>
                </a:lnTo>
                <a:lnTo>
                  <a:pt x="322936" y="125073"/>
                </a:lnTo>
                <a:lnTo>
                  <a:pt x="317982" y="122943"/>
                </a:lnTo>
                <a:lnTo>
                  <a:pt x="313762" y="118660"/>
                </a:lnTo>
                <a:lnTo>
                  <a:pt x="309725" y="114378"/>
                </a:lnTo>
                <a:lnTo>
                  <a:pt x="307156" y="107944"/>
                </a:lnTo>
                <a:lnTo>
                  <a:pt x="306055" y="99379"/>
                </a:lnTo>
                <a:close/>
              </a:path>
              <a:path w="369570" h="163829">
                <a:moveTo>
                  <a:pt x="360091" y="61049"/>
                </a:moveTo>
                <a:lnTo>
                  <a:pt x="335964" y="61049"/>
                </a:lnTo>
                <a:lnTo>
                  <a:pt x="342019" y="63813"/>
                </a:lnTo>
                <a:lnTo>
                  <a:pt x="346790" y="69340"/>
                </a:lnTo>
                <a:lnTo>
                  <a:pt x="351377" y="74867"/>
                </a:lnTo>
                <a:lnTo>
                  <a:pt x="353762" y="82398"/>
                </a:lnTo>
                <a:lnTo>
                  <a:pt x="353762" y="101847"/>
                </a:lnTo>
                <a:lnTo>
                  <a:pt x="351193" y="109843"/>
                </a:lnTo>
                <a:lnTo>
                  <a:pt x="346423" y="115939"/>
                </a:lnTo>
                <a:lnTo>
                  <a:pt x="341468" y="122036"/>
                </a:lnTo>
                <a:lnTo>
                  <a:pt x="335597" y="125073"/>
                </a:lnTo>
                <a:lnTo>
                  <a:pt x="357431" y="125073"/>
                </a:lnTo>
                <a:lnTo>
                  <a:pt x="368991" y="90477"/>
                </a:lnTo>
                <a:lnTo>
                  <a:pt x="368335" y="81162"/>
                </a:lnTo>
                <a:lnTo>
                  <a:pt x="366354" y="72741"/>
                </a:lnTo>
                <a:lnTo>
                  <a:pt x="363031" y="65214"/>
                </a:lnTo>
                <a:lnTo>
                  <a:pt x="360091" y="61049"/>
                </a:lnTo>
                <a:close/>
              </a:path>
              <a:path w="369570" h="163829">
                <a:moveTo>
                  <a:pt x="363670" y="2468"/>
                </a:moveTo>
                <a:lnTo>
                  <a:pt x="304771" y="2468"/>
                </a:lnTo>
                <a:lnTo>
                  <a:pt x="293211" y="72187"/>
                </a:lnTo>
                <a:lnTo>
                  <a:pt x="306789" y="74149"/>
                </a:lnTo>
                <a:lnTo>
                  <a:pt x="308991" y="70373"/>
                </a:lnTo>
                <a:lnTo>
                  <a:pt x="311927" y="67230"/>
                </a:lnTo>
                <a:lnTo>
                  <a:pt x="319634" y="62294"/>
                </a:lnTo>
                <a:lnTo>
                  <a:pt x="323670" y="61049"/>
                </a:lnTo>
                <a:lnTo>
                  <a:pt x="360091" y="61049"/>
                </a:lnTo>
                <a:lnTo>
                  <a:pt x="358349" y="58581"/>
                </a:lnTo>
                <a:lnTo>
                  <a:pt x="354476" y="54868"/>
                </a:lnTo>
                <a:lnTo>
                  <a:pt x="310092" y="54868"/>
                </a:lnTo>
                <a:lnTo>
                  <a:pt x="316331" y="18289"/>
                </a:lnTo>
                <a:lnTo>
                  <a:pt x="363670" y="18289"/>
                </a:lnTo>
                <a:lnTo>
                  <a:pt x="363670" y="2468"/>
                </a:lnTo>
                <a:close/>
              </a:path>
              <a:path w="369570" h="163829">
                <a:moveTo>
                  <a:pt x="332294" y="46219"/>
                </a:moveTo>
                <a:lnTo>
                  <a:pt x="324404" y="46219"/>
                </a:lnTo>
                <a:lnTo>
                  <a:pt x="317065" y="49109"/>
                </a:lnTo>
                <a:lnTo>
                  <a:pt x="310092" y="54868"/>
                </a:lnTo>
                <a:lnTo>
                  <a:pt x="354476" y="54868"/>
                </a:lnTo>
                <a:lnTo>
                  <a:pt x="352704" y="53170"/>
                </a:lnTo>
                <a:lnTo>
                  <a:pt x="346491" y="49307"/>
                </a:lnTo>
                <a:lnTo>
                  <a:pt x="339694" y="46991"/>
                </a:lnTo>
                <a:lnTo>
                  <a:pt x="332294" y="4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47342" y="4325391"/>
            <a:ext cx="368935" cy="163830"/>
          </a:xfrm>
          <a:custGeom>
            <a:avLst/>
            <a:gdLst/>
            <a:ahLst/>
            <a:cxnLst/>
            <a:rect l="l" t="t" r="r" b="b"/>
            <a:pathLst>
              <a:path w="368935" h="163829">
                <a:moveTo>
                  <a:pt x="44587" y="78854"/>
                </a:moveTo>
                <a:lnTo>
                  <a:pt x="0" y="78854"/>
                </a:lnTo>
                <a:lnTo>
                  <a:pt x="0" y="95667"/>
                </a:lnTo>
                <a:lnTo>
                  <a:pt x="44587" y="95667"/>
                </a:lnTo>
                <a:lnTo>
                  <a:pt x="44587" y="78854"/>
                </a:lnTo>
                <a:close/>
              </a:path>
              <a:path w="368935" h="163829">
                <a:moveTo>
                  <a:pt x="80917" y="117416"/>
                </a:moveTo>
                <a:lnTo>
                  <a:pt x="64403" y="117416"/>
                </a:lnTo>
                <a:lnTo>
                  <a:pt x="64403" y="136444"/>
                </a:lnTo>
                <a:lnTo>
                  <a:pt x="72844" y="136444"/>
                </a:lnTo>
                <a:lnTo>
                  <a:pt x="72477" y="142055"/>
                </a:lnTo>
                <a:lnTo>
                  <a:pt x="71743" y="146380"/>
                </a:lnTo>
                <a:lnTo>
                  <a:pt x="68807" y="152476"/>
                </a:lnTo>
                <a:lnTo>
                  <a:pt x="66605" y="154754"/>
                </a:lnTo>
                <a:lnTo>
                  <a:pt x="63486" y="156231"/>
                </a:lnTo>
                <a:lnTo>
                  <a:pt x="67706" y="163403"/>
                </a:lnTo>
                <a:lnTo>
                  <a:pt x="80917" y="143384"/>
                </a:lnTo>
                <a:lnTo>
                  <a:pt x="80917" y="117416"/>
                </a:lnTo>
                <a:close/>
              </a:path>
              <a:path w="368935" h="163829">
                <a:moveTo>
                  <a:pt x="166456" y="13838"/>
                </a:moveTo>
                <a:lnTo>
                  <a:pt x="143486" y="13838"/>
                </a:lnTo>
                <a:lnTo>
                  <a:pt x="148807" y="16095"/>
                </a:lnTo>
                <a:lnTo>
                  <a:pt x="157248" y="25166"/>
                </a:lnTo>
                <a:lnTo>
                  <a:pt x="159266" y="30735"/>
                </a:lnTo>
                <a:lnTo>
                  <a:pt x="159266" y="43582"/>
                </a:lnTo>
                <a:lnTo>
                  <a:pt x="135267" y="77601"/>
                </a:lnTo>
                <a:lnTo>
                  <a:pt x="120499" y="91916"/>
                </a:lnTo>
                <a:lnTo>
                  <a:pt x="115367" y="97212"/>
                </a:lnTo>
                <a:lnTo>
                  <a:pt x="97798" y="124841"/>
                </a:lnTo>
                <a:lnTo>
                  <a:pt x="96514" y="128617"/>
                </a:lnTo>
                <a:lnTo>
                  <a:pt x="95963" y="132499"/>
                </a:lnTo>
                <a:lnTo>
                  <a:pt x="95963" y="136444"/>
                </a:lnTo>
                <a:lnTo>
                  <a:pt x="174312" y="136444"/>
                </a:lnTo>
                <a:lnTo>
                  <a:pt x="174312" y="120390"/>
                </a:lnTo>
                <a:lnTo>
                  <a:pt x="116147" y="120390"/>
                </a:lnTo>
                <a:lnTo>
                  <a:pt x="117798" y="117416"/>
                </a:lnTo>
                <a:lnTo>
                  <a:pt x="119816" y="114420"/>
                </a:lnTo>
                <a:lnTo>
                  <a:pt x="124954" y="108303"/>
                </a:lnTo>
                <a:lnTo>
                  <a:pt x="130459" y="102586"/>
                </a:lnTo>
                <a:lnTo>
                  <a:pt x="139266" y="94190"/>
                </a:lnTo>
                <a:lnTo>
                  <a:pt x="146451" y="87039"/>
                </a:lnTo>
                <a:lnTo>
                  <a:pt x="171193" y="53771"/>
                </a:lnTo>
                <a:lnTo>
                  <a:pt x="174128" y="37823"/>
                </a:lnTo>
                <a:lnTo>
                  <a:pt x="173509" y="30110"/>
                </a:lnTo>
                <a:lnTo>
                  <a:pt x="171651" y="23046"/>
                </a:lnTo>
                <a:lnTo>
                  <a:pt x="168555" y="16630"/>
                </a:lnTo>
                <a:lnTo>
                  <a:pt x="166456" y="13838"/>
                </a:lnTo>
                <a:close/>
              </a:path>
              <a:path w="368935" h="163829">
                <a:moveTo>
                  <a:pt x="137248" y="0"/>
                </a:moveTo>
                <a:lnTo>
                  <a:pt x="102454" y="22339"/>
                </a:lnTo>
                <a:lnTo>
                  <a:pt x="98899" y="39300"/>
                </a:lnTo>
                <a:lnTo>
                  <a:pt x="113578" y="41030"/>
                </a:lnTo>
                <a:lnTo>
                  <a:pt x="113761" y="32465"/>
                </a:lnTo>
                <a:lnTo>
                  <a:pt x="115963" y="25778"/>
                </a:lnTo>
                <a:lnTo>
                  <a:pt x="120183" y="21010"/>
                </a:lnTo>
                <a:lnTo>
                  <a:pt x="124220" y="16222"/>
                </a:lnTo>
                <a:lnTo>
                  <a:pt x="129908" y="13838"/>
                </a:lnTo>
                <a:lnTo>
                  <a:pt x="166456" y="13838"/>
                </a:lnTo>
                <a:lnTo>
                  <a:pt x="164220" y="10864"/>
                </a:lnTo>
                <a:lnTo>
                  <a:pt x="158819" y="6113"/>
                </a:lnTo>
                <a:lnTo>
                  <a:pt x="152523" y="2718"/>
                </a:lnTo>
                <a:lnTo>
                  <a:pt x="145333" y="679"/>
                </a:lnTo>
                <a:lnTo>
                  <a:pt x="137248" y="0"/>
                </a:lnTo>
                <a:close/>
              </a:path>
              <a:path w="368935" h="163829">
                <a:moveTo>
                  <a:pt x="239083" y="0"/>
                </a:moveTo>
                <a:lnTo>
                  <a:pt x="224220" y="0"/>
                </a:lnTo>
                <a:lnTo>
                  <a:pt x="217064" y="2636"/>
                </a:lnTo>
                <a:lnTo>
                  <a:pt x="196712" y="38475"/>
                </a:lnTo>
                <a:lnTo>
                  <a:pt x="194312" y="69466"/>
                </a:lnTo>
                <a:lnTo>
                  <a:pt x="195035" y="87281"/>
                </a:lnTo>
                <a:lnTo>
                  <a:pt x="205872" y="124588"/>
                </a:lnTo>
                <a:lnTo>
                  <a:pt x="232844" y="138680"/>
                </a:lnTo>
                <a:lnTo>
                  <a:pt x="241468" y="138680"/>
                </a:lnTo>
                <a:lnTo>
                  <a:pt x="248808" y="136001"/>
                </a:lnTo>
                <a:lnTo>
                  <a:pt x="254312" y="130642"/>
                </a:lnTo>
                <a:lnTo>
                  <a:pt x="258306" y="126216"/>
                </a:lnTo>
                <a:lnTo>
                  <a:pt x="259060" y="125073"/>
                </a:lnTo>
                <a:lnTo>
                  <a:pt x="226239" y="125073"/>
                </a:lnTo>
                <a:lnTo>
                  <a:pt x="220551" y="121382"/>
                </a:lnTo>
                <a:lnTo>
                  <a:pt x="209590" y="84754"/>
                </a:lnTo>
                <a:lnTo>
                  <a:pt x="209174" y="69466"/>
                </a:lnTo>
                <a:lnTo>
                  <a:pt x="209627" y="53980"/>
                </a:lnTo>
                <a:lnTo>
                  <a:pt x="220734" y="17044"/>
                </a:lnTo>
                <a:lnTo>
                  <a:pt x="226055" y="13838"/>
                </a:lnTo>
                <a:lnTo>
                  <a:pt x="259476" y="13838"/>
                </a:lnTo>
                <a:lnTo>
                  <a:pt x="258165" y="11644"/>
                </a:lnTo>
                <a:lnTo>
                  <a:pt x="254312" y="7404"/>
                </a:lnTo>
                <a:lnTo>
                  <a:pt x="249358" y="4451"/>
                </a:lnTo>
                <a:lnTo>
                  <a:pt x="244587" y="1476"/>
                </a:lnTo>
                <a:lnTo>
                  <a:pt x="239083" y="0"/>
                </a:lnTo>
                <a:close/>
              </a:path>
              <a:path w="368935" h="163829">
                <a:moveTo>
                  <a:pt x="259476" y="13838"/>
                </a:moveTo>
                <a:lnTo>
                  <a:pt x="239450" y="13838"/>
                </a:lnTo>
                <a:lnTo>
                  <a:pt x="245143" y="17516"/>
                </a:lnTo>
                <a:lnTo>
                  <a:pt x="249725" y="24829"/>
                </a:lnTo>
                <a:lnTo>
                  <a:pt x="252644" y="31747"/>
                </a:lnTo>
                <a:lnTo>
                  <a:pt x="254771" y="41491"/>
                </a:lnTo>
                <a:lnTo>
                  <a:pt x="256064" y="53980"/>
                </a:lnTo>
                <a:lnTo>
                  <a:pt x="256514" y="69466"/>
                </a:lnTo>
                <a:lnTo>
                  <a:pt x="256073" y="84754"/>
                </a:lnTo>
                <a:lnTo>
                  <a:pt x="245138" y="121382"/>
                </a:lnTo>
                <a:lnTo>
                  <a:pt x="239450" y="125073"/>
                </a:lnTo>
                <a:lnTo>
                  <a:pt x="259060" y="125073"/>
                </a:lnTo>
                <a:lnTo>
                  <a:pt x="270949" y="80861"/>
                </a:lnTo>
                <a:lnTo>
                  <a:pt x="271193" y="69466"/>
                </a:lnTo>
                <a:lnTo>
                  <a:pt x="271050" y="59851"/>
                </a:lnTo>
                <a:lnTo>
                  <a:pt x="261393" y="17044"/>
                </a:lnTo>
                <a:lnTo>
                  <a:pt x="259476" y="13838"/>
                </a:lnTo>
                <a:close/>
              </a:path>
              <a:path w="368935" h="163829">
                <a:moveTo>
                  <a:pt x="305872" y="99379"/>
                </a:moveTo>
                <a:lnTo>
                  <a:pt x="290643" y="100856"/>
                </a:lnTo>
                <a:lnTo>
                  <a:pt x="291910" y="108968"/>
                </a:lnTo>
                <a:lnTo>
                  <a:pt x="294312" y="116248"/>
                </a:lnTo>
                <a:lnTo>
                  <a:pt x="328624" y="138680"/>
                </a:lnTo>
                <a:lnTo>
                  <a:pt x="337908" y="137659"/>
                </a:lnTo>
                <a:lnTo>
                  <a:pt x="346193" y="134598"/>
                </a:lnTo>
                <a:lnTo>
                  <a:pt x="353447" y="129495"/>
                </a:lnTo>
                <a:lnTo>
                  <a:pt x="357277" y="125073"/>
                </a:lnTo>
                <a:lnTo>
                  <a:pt x="322753" y="125073"/>
                </a:lnTo>
                <a:lnTo>
                  <a:pt x="317799" y="122943"/>
                </a:lnTo>
                <a:lnTo>
                  <a:pt x="309725" y="114378"/>
                </a:lnTo>
                <a:lnTo>
                  <a:pt x="306973" y="107944"/>
                </a:lnTo>
                <a:lnTo>
                  <a:pt x="305872" y="99379"/>
                </a:lnTo>
                <a:close/>
              </a:path>
              <a:path w="368935" h="163829">
                <a:moveTo>
                  <a:pt x="359908" y="61049"/>
                </a:moveTo>
                <a:lnTo>
                  <a:pt x="335780" y="61049"/>
                </a:lnTo>
                <a:lnTo>
                  <a:pt x="342019" y="63813"/>
                </a:lnTo>
                <a:lnTo>
                  <a:pt x="346606" y="69340"/>
                </a:lnTo>
                <a:lnTo>
                  <a:pt x="351377" y="74867"/>
                </a:lnTo>
                <a:lnTo>
                  <a:pt x="353579" y="82398"/>
                </a:lnTo>
                <a:lnTo>
                  <a:pt x="353579" y="101847"/>
                </a:lnTo>
                <a:lnTo>
                  <a:pt x="351193" y="109843"/>
                </a:lnTo>
                <a:lnTo>
                  <a:pt x="346239" y="115939"/>
                </a:lnTo>
                <a:lnTo>
                  <a:pt x="341468" y="122036"/>
                </a:lnTo>
                <a:lnTo>
                  <a:pt x="335597" y="125073"/>
                </a:lnTo>
                <a:lnTo>
                  <a:pt x="357277" y="125073"/>
                </a:lnTo>
                <a:lnTo>
                  <a:pt x="368808" y="90477"/>
                </a:lnTo>
                <a:lnTo>
                  <a:pt x="368151" y="81162"/>
                </a:lnTo>
                <a:lnTo>
                  <a:pt x="366170" y="72741"/>
                </a:lnTo>
                <a:lnTo>
                  <a:pt x="362848" y="65214"/>
                </a:lnTo>
                <a:lnTo>
                  <a:pt x="359908" y="61049"/>
                </a:lnTo>
                <a:close/>
              </a:path>
              <a:path w="368935" h="163829">
                <a:moveTo>
                  <a:pt x="363487" y="2468"/>
                </a:moveTo>
                <a:lnTo>
                  <a:pt x="304588" y="2468"/>
                </a:lnTo>
                <a:lnTo>
                  <a:pt x="293211" y="72187"/>
                </a:lnTo>
                <a:lnTo>
                  <a:pt x="306789" y="74149"/>
                </a:lnTo>
                <a:lnTo>
                  <a:pt x="308808" y="70373"/>
                </a:lnTo>
                <a:lnTo>
                  <a:pt x="311927" y="67230"/>
                </a:lnTo>
                <a:lnTo>
                  <a:pt x="315597" y="64762"/>
                </a:lnTo>
                <a:lnTo>
                  <a:pt x="319450" y="62294"/>
                </a:lnTo>
                <a:lnTo>
                  <a:pt x="323670" y="61049"/>
                </a:lnTo>
                <a:lnTo>
                  <a:pt x="359908" y="61049"/>
                </a:lnTo>
                <a:lnTo>
                  <a:pt x="358166" y="58581"/>
                </a:lnTo>
                <a:lnTo>
                  <a:pt x="354346" y="54868"/>
                </a:lnTo>
                <a:lnTo>
                  <a:pt x="309909" y="54868"/>
                </a:lnTo>
                <a:lnTo>
                  <a:pt x="316147" y="18289"/>
                </a:lnTo>
                <a:lnTo>
                  <a:pt x="363487" y="18289"/>
                </a:lnTo>
                <a:lnTo>
                  <a:pt x="363487" y="2468"/>
                </a:lnTo>
                <a:close/>
              </a:path>
              <a:path w="368935" h="163829">
                <a:moveTo>
                  <a:pt x="332111" y="46219"/>
                </a:moveTo>
                <a:lnTo>
                  <a:pt x="324404" y="46219"/>
                </a:lnTo>
                <a:lnTo>
                  <a:pt x="317065" y="49109"/>
                </a:lnTo>
                <a:lnTo>
                  <a:pt x="309909" y="54868"/>
                </a:lnTo>
                <a:lnTo>
                  <a:pt x="354346" y="54868"/>
                </a:lnTo>
                <a:lnTo>
                  <a:pt x="352598" y="53170"/>
                </a:lnTo>
                <a:lnTo>
                  <a:pt x="346377" y="49307"/>
                </a:lnTo>
                <a:lnTo>
                  <a:pt x="339536" y="46991"/>
                </a:lnTo>
                <a:lnTo>
                  <a:pt x="332111" y="4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4135" y="3987867"/>
            <a:ext cx="304800" cy="163830"/>
          </a:xfrm>
          <a:custGeom>
            <a:avLst/>
            <a:gdLst/>
            <a:ahLst/>
            <a:cxnLst/>
            <a:rect l="l" t="t" r="r" b="b"/>
            <a:pathLst>
              <a:path w="304800" h="163829">
                <a:moveTo>
                  <a:pt x="17431" y="117416"/>
                </a:moveTo>
                <a:lnTo>
                  <a:pt x="917" y="117416"/>
                </a:lnTo>
                <a:lnTo>
                  <a:pt x="917" y="136444"/>
                </a:lnTo>
                <a:lnTo>
                  <a:pt x="9174" y="136444"/>
                </a:lnTo>
                <a:lnTo>
                  <a:pt x="8990" y="142055"/>
                </a:lnTo>
                <a:lnTo>
                  <a:pt x="8073" y="146380"/>
                </a:lnTo>
                <a:lnTo>
                  <a:pt x="5137" y="152476"/>
                </a:lnTo>
                <a:lnTo>
                  <a:pt x="2935" y="154754"/>
                </a:lnTo>
                <a:lnTo>
                  <a:pt x="0" y="156231"/>
                </a:lnTo>
                <a:lnTo>
                  <a:pt x="4036" y="163403"/>
                </a:lnTo>
                <a:lnTo>
                  <a:pt x="8623" y="161083"/>
                </a:lnTo>
                <a:lnTo>
                  <a:pt x="12110" y="157750"/>
                </a:lnTo>
                <a:lnTo>
                  <a:pt x="14128" y="153383"/>
                </a:lnTo>
                <a:lnTo>
                  <a:pt x="16330" y="149016"/>
                </a:lnTo>
                <a:lnTo>
                  <a:pt x="17431" y="143384"/>
                </a:lnTo>
                <a:lnTo>
                  <a:pt x="17431" y="117416"/>
                </a:lnTo>
                <a:close/>
              </a:path>
              <a:path w="304800" h="163829">
                <a:moveTo>
                  <a:pt x="48990" y="98388"/>
                </a:moveTo>
                <a:lnTo>
                  <a:pt x="34312" y="100603"/>
                </a:lnTo>
                <a:lnTo>
                  <a:pt x="35659" y="108628"/>
                </a:lnTo>
                <a:lnTo>
                  <a:pt x="38073" y="115900"/>
                </a:lnTo>
                <a:lnTo>
                  <a:pt x="71926" y="138933"/>
                </a:lnTo>
                <a:lnTo>
                  <a:pt x="80218" y="138158"/>
                </a:lnTo>
                <a:lnTo>
                  <a:pt x="87752" y="135837"/>
                </a:lnTo>
                <a:lnTo>
                  <a:pt x="94530" y="131973"/>
                </a:lnTo>
                <a:lnTo>
                  <a:pt x="100550" y="126571"/>
                </a:lnTo>
                <a:lnTo>
                  <a:pt x="101681" y="125073"/>
                </a:lnTo>
                <a:lnTo>
                  <a:pt x="66238" y="125073"/>
                </a:lnTo>
                <a:lnTo>
                  <a:pt x="61468" y="122985"/>
                </a:lnTo>
                <a:lnTo>
                  <a:pt x="53394" y="114568"/>
                </a:lnTo>
                <a:lnTo>
                  <a:pt x="50642" y="107775"/>
                </a:lnTo>
                <a:lnTo>
                  <a:pt x="48990" y="98388"/>
                </a:lnTo>
                <a:close/>
              </a:path>
              <a:path w="304800" h="163829">
                <a:moveTo>
                  <a:pt x="103368" y="70205"/>
                </a:moveTo>
                <a:lnTo>
                  <a:pt x="80000" y="70205"/>
                </a:lnTo>
                <a:lnTo>
                  <a:pt x="85504" y="72715"/>
                </a:lnTo>
                <a:lnTo>
                  <a:pt x="94312" y="82777"/>
                </a:lnTo>
                <a:lnTo>
                  <a:pt x="96514" y="89064"/>
                </a:lnTo>
                <a:lnTo>
                  <a:pt x="96432" y="104969"/>
                </a:lnTo>
                <a:lnTo>
                  <a:pt x="94128" y="111488"/>
                </a:lnTo>
                <a:lnTo>
                  <a:pt x="89358" y="116931"/>
                </a:lnTo>
                <a:lnTo>
                  <a:pt x="84770" y="122352"/>
                </a:lnTo>
                <a:lnTo>
                  <a:pt x="78899" y="125073"/>
                </a:lnTo>
                <a:lnTo>
                  <a:pt x="101681" y="125073"/>
                </a:lnTo>
                <a:lnTo>
                  <a:pt x="105473" y="120048"/>
                </a:lnTo>
                <a:lnTo>
                  <a:pt x="108968" y="112849"/>
                </a:lnTo>
                <a:lnTo>
                  <a:pt x="111052" y="104969"/>
                </a:lnTo>
                <a:lnTo>
                  <a:pt x="111743" y="96405"/>
                </a:lnTo>
                <a:lnTo>
                  <a:pt x="111743" y="87503"/>
                </a:lnTo>
                <a:lnTo>
                  <a:pt x="109908" y="80140"/>
                </a:lnTo>
                <a:lnTo>
                  <a:pt x="103368" y="70205"/>
                </a:lnTo>
                <a:close/>
              </a:path>
              <a:path w="304800" h="163829">
                <a:moveTo>
                  <a:pt x="64770" y="57336"/>
                </a:moveTo>
                <a:lnTo>
                  <a:pt x="62935" y="72187"/>
                </a:lnTo>
                <a:lnTo>
                  <a:pt x="67156" y="70858"/>
                </a:lnTo>
                <a:lnTo>
                  <a:pt x="70642" y="70205"/>
                </a:lnTo>
                <a:lnTo>
                  <a:pt x="103368" y="70205"/>
                </a:lnTo>
                <a:lnTo>
                  <a:pt x="102202" y="68433"/>
                </a:lnTo>
                <a:lnTo>
                  <a:pt x="96697" y="64593"/>
                </a:lnTo>
                <a:lnTo>
                  <a:pt x="89908" y="62779"/>
                </a:lnTo>
                <a:lnTo>
                  <a:pt x="95229" y="59973"/>
                </a:lnTo>
                <a:lnTo>
                  <a:pt x="97749" y="57590"/>
                </a:lnTo>
                <a:lnTo>
                  <a:pt x="66422" y="57590"/>
                </a:lnTo>
                <a:lnTo>
                  <a:pt x="65688" y="57505"/>
                </a:lnTo>
                <a:lnTo>
                  <a:pt x="64770" y="57336"/>
                </a:lnTo>
                <a:close/>
              </a:path>
              <a:path w="304800" h="163829">
                <a:moveTo>
                  <a:pt x="99520" y="13585"/>
                </a:moveTo>
                <a:lnTo>
                  <a:pt x="77614" y="13585"/>
                </a:lnTo>
                <a:lnTo>
                  <a:pt x="82202" y="15610"/>
                </a:lnTo>
                <a:lnTo>
                  <a:pt x="85803" y="19766"/>
                </a:lnTo>
                <a:lnTo>
                  <a:pt x="89358" y="23689"/>
                </a:lnTo>
                <a:lnTo>
                  <a:pt x="91192" y="28752"/>
                </a:lnTo>
                <a:lnTo>
                  <a:pt x="91192" y="42591"/>
                </a:lnTo>
                <a:lnTo>
                  <a:pt x="88624" y="48329"/>
                </a:lnTo>
                <a:lnTo>
                  <a:pt x="78715" y="55733"/>
                </a:lnTo>
                <a:lnTo>
                  <a:pt x="73211" y="57590"/>
                </a:lnTo>
                <a:lnTo>
                  <a:pt x="97749" y="57590"/>
                </a:lnTo>
                <a:lnTo>
                  <a:pt x="99266" y="56155"/>
                </a:lnTo>
                <a:lnTo>
                  <a:pt x="101835" y="51282"/>
                </a:lnTo>
                <a:lnTo>
                  <a:pt x="104587" y="46430"/>
                </a:lnTo>
                <a:lnTo>
                  <a:pt x="106055" y="41114"/>
                </a:lnTo>
                <a:lnTo>
                  <a:pt x="105970" y="28752"/>
                </a:lnTo>
                <a:lnTo>
                  <a:pt x="104587" y="23225"/>
                </a:lnTo>
                <a:lnTo>
                  <a:pt x="101651" y="17783"/>
                </a:lnTo>
                <a:lnTo>
                  <a:pt x="99520" y="13585"/>
                </a:lnTo>
                <a:close/>
              </a:path>
              <a:path w="304800" h="163829">
                <a:moveTo>
                  <a:pt x="77798" y="0"/>
                </a:moveTo>
                <a:lnTo>
                  <a:pt x="62018" y="0"/>
                </a:lnTo>
                <a:lnTo>
                  <a:pt x="54312" y="3079"/>
                </a:lnTo>
                <a:lnTo>
                  <a:pt x="35963" y="35102"/>
                </a:lnTo>
                <a:lnTo>
                  <a:pt x="50458" y="38055"/>
                </a:lnTo>
                <a:lnTo>
                  <a:pt x="51559" y="29997"/>
                </a:lnTo>
                <a:lnTo>
                  <a:pt x="53945" y="23900"/>
                </a:lnTo>
                <a:lnTo>
                  <a:pt x="57911" y="19639"/>
                </a:lnTo>
                <a:lnTo>
                  <a:pt x="61468" y="15652"/>
                </a:lnTo>
                <a:lnTo>
                  <a:pt x="66238" y="13585"/>
                </a:lnTo>
                <a:lnTo>
                  <a:pt x="99520" y="13585"/>
                </a:lnTo>
                <a:lnTo>
                  <a:pt x="98899" y="12361"/>
                </a:lnTo>
                <a:lnTo>
                  <a:pt x="94679" y="8037"/>
                </a:lnTo>
                <a:lnTo>
                  <a:pt x="89174" y="4809"/>
                </a:lnTo>
                <a:lnTo>
                  <a:pt x="83853" y="1603"/>
                </a:lnTo>
                <a:lnTo>
                  <a:pt x="77798" y="0"/>
                </a:lnTo>
                <a:close/>
              </a:path>
              <a:path w="304800" h="163829">
                <a:moveTo>
                  <a:pt x="181835" y="0"/>
                </a:moveTo>
                <a:lnTo>
                  <a:pt x="172477" y="0"/>
                </a:lnTo>
                <a:lnTo>
                  <a:pt x="163601" y="973"/>
                </a:lnTo>
                <a:lnTo>
                  <a:pt x="133257" y="38804"/>
                </a:lnTo>
                <a:lnTo>
                  <a:pt x="130166" y="71196"/>
                </a:lnTo>
                <a:lnTo>
                  <a:pt x="130167" y="74645"/>
                </a:lnTo>
                <a:lnTo>
                  <a:pt x="136517" y="114448"/>
                </a:lnTo>
                <a:lnTo>
                  <a:pt x="171193" y="138680"/>
                </a:lnTo>
                <a:lnTo>
                  <a:pt x="178165" y="138680"/>
                </a:lnTo>
                <a:lnTo>
                  <a:pt x="184404" y="136739"/>
                </a:lnTo>
                <a:lnTo>
                  <a:pt x="190092" y="132879"/>
                </a:lnTo>
                <a:lnTo>
                  <a:pt x="195596" y="128997"/>
                </a:lnTo>
                <a:lnTo>
                  <a:pt x="198676" y="125073"/>
                </a:lnTo>
                <a:lnTo>
                  <a:pt x="166606" y="125073"/>
                </a:lnTo>
                <a:lnTo>
                  <a:pt x="162569" y="123681"/>
                </a:lnTo>
                <a:lnTo>
                  <a:pt x="146789" y="98219"/>
                </a:lnTo>
                <a:lnTo>
                  <a:pt x="146789" y="83705"/>
                </a:lnTo>
                <a:lnTo>
                  <a:pt x="149174" y="76639"/>
                </a:lnTo>
                <a:lnTo>
                  <a:pt x="153578" y="71196"/>
                </a:lnTo>
                <a:lnTo>
                  <a:pt x="157756" y="66239"/>
                </a:lnTo>
                <a:lnTo>
                  <a:pt x="144404" y="66239"/>
                </a:lnTo>
                <a:lnTo>
                  <a:pt x="151376" y="27634"/>
                </a:lnTo>
                <a:lnTo>
                  <a:pt x="166972" y="13585"/>
                </a:lnTo>
                <a:lnTo>
                  <a:pt x="199078" y="13585"/>
                </a:lnTo>
                <a:lnTo>
                  <a:pt x="195413" y="9007"/>
                </a:lnTo>
                <a:lnTo>
                  <a:pt x="189358" y="2995"/>
                </a:lnTo>
                <a:lnTo>
                  <a:pt x="181835" y="0"/>
                </a:lnTo>
                <a:close/>
              </a:path>
              <a:path w="304800" h="163829">
                <a:moveTo>
                  <a:pt x="199641" y="63032"/>
                </a:moveTo>
                <a:lnTo>
                  <a:pt x="176881" y="63032"/>
                </a:lnTo>
                <a:lnTo>
                  <a:pt x="182385" y="65753"/>
                </a:lnTo>
                <a:lnTo>
                  <a:pt x="186789" y="71196"/>
                </a:lnTo>
                <a:lnTo>
                  <a:pt x="191009" y="76639"/>
                </a:lnTo>
                <a:lnTo>
                  <a:pt x="193111" y="83705"/>
                </a:lnTo>
                <a:lnTo>
                  <a:pt x="193211" y="103155"/>
                </a:lnTo>
                <a:lnTo>
                  <a:pt x="191009" y="110876"/>
                </a:lnTo>
                <a:lnTo>
                  <a:pt x="182202" y="122247"/>
                </a:lnTo>
                <a:lnTo>
                  <a:pt x="176881" y="125073"/>
                </a:lnTo>
                <a:lnTo>
                  <a:pt x="198676" y="125073"/>
                </a:lnTo>
                <a:lnTo>
                  <a:pt x="200019" y="123343"/>
                </a:lnTo>
                <a:lnTo>
                  <a:pt x="203303" y="116066"/>
                </a:lnTo>
                <a:lnTo>
                  <a:pt x="206422" y="108724"/>
                </a:lnTo>
                <a:lnTo>
                  <a:pt x="208074" y="100772"/>
                </a:lnTo>
                <a:lnTo>
                  <a:pt x="208074" y="92207"/>
                </a:lnTo>
                <a:lnTo>
                  <a:pt x="207451" y="82991"/>
                </a:lnTo>
                <a:lnTo>
                  <a:pt x="205574" y="74645"/>
                </a:lnTo>
                <a:lnTo>
                  <a:pt x="202423" y="67169"/>
                </a:lnTo>
                <a:lnTo>
                  <a:pt x="199641" y="63032"/>
                </a:lnTo>
                <a:close/>
              </a:path>
              <a:path w="304800" h="163829">
                <a:moveTo>
                  <a:pt x="173211" y="48202"/>
                </a:moveTo>
                <a:lnTo>
                  <a:pt x="167706" y="48202"/>
                </a:lnTo>
                <a:lnTo>
                  <a:pt x="162385" y="49679"/>
                </a:lnTo>
                <a:lnTo>
                  <a:pt x="152110" y="55607"/>
                </a:lnTo>
                <a:lnTo>
                  <a:pt x="147890" y="60142"/>
                </a:lnTo>
                <a:lnTo>
                  <a:pt x="144404" y="66239"/>
                </a:lnTo>
                <a:lnTo>
                  <a:pt x="157756" y="66239"/>
                </a:lnTo>
                <a:lnTo>
                  <a:pt x="158165" y="65753"/>
                </a:lnTo>
                <a:lnTo>
                  <a:pt x="163670" y="63032"/>
                </a:lnTo>
                <a:lnTo>
                  <a:pt x="199641" y="63032"/>
                </a:lnTo>
                <a:lnTo>
                  <a:pt x="197982" y="60564"/>
                </a:lnTo>
                <a:lnTo>
                  <a:pt x="192537" y="55153"/>
                </a:lnTo>
                <a:lnTo>
                  <a:pt x="186629" y="51290"/>
                </a:lnTo>
                <a:lnTo>
                  <a:pt x="180204" y="48974"/>
                </a:lnTo>
                <a:lnTo>
                  <a:pt x="173211" y="48202"/>
                </a:lnTo>
                <a:close/>
              </a:path>
              <a:path w="304800" h="163829">
                <a:moveTo>
                  <a:pt x="199078" y="13585"/>
                </a:moveTo>
                <a:lnTo>
                  <a:pt x="177248" y="13585"/>
                </a:lnTo>
                <a:lnTo>
                  <a:pt x="182202" y="15990"/>
                </a:lnTo>
                <a:lnTo>
                  <a:pt x="186239" y="20757"/>
                </a:lnTo>
                <a:lnTo>
                  <a:pt x="188440" y="23732"/>
                </a:lnTo>
                <a:lnTo>
                  <a:pt x="190275" y="28499"/>
                </a:lnTo>
                <a:lnTo>
                  <a:pt x="191560" y="35102"/>
                </a:lnTo>
                <a:lnTo>
                  <a:pt x="206055" y="33857"/>
                </a:lnTo>
                <a:lnTo>
                  <a:pt x="204676" y="26373"/>
                </a:lnTo>
                <a:lnTo>
                  <a:pt x="202454" y="19739"/>
                </a:lnTo>
                <a:lnTo>
                  <a:pt x="199372" y="13952"/>
                </a:lnTo>
                <a:lnTo>
                  <a:pt x="199078" y="13585"/>
                </a:lnTo>
                <a:close/>
              </a:path>
              <a:path w="304800" h="163829">
                <a:moveTo>
                  <a:pt x="304404" y="2215"/>
                </a:moveTo>
                <a:lnTo>
                  <a:pt x="227890" y="2215"/>
                </a:lnTo>
                <a:lnTo>
                  <a:pt x="227890" y="18289"/>
                </a:lnTo>
                <a:lnTo>
                  <a:pt x="285872" y="18289"/>
                </a:lnTo>
                <a:lnTo>
                  <a:pt x="280436" y="25983"/>
                </a:lnTo>
                <a:lnTo>
                  <a:pt x="260384" y="64493"/>
                </a:lnTo>
                <a:lnTo>
                  <a:pt x="247603" y="108597"/>
                </a:lnTo>
                <a:lnTo>
                  <a:pt x="244404" y="136444"/>
                </a:lnTo>
                <a:lnTo>
                  <a:pt x="259450" y="136444"/>
                </a:lnTo>
                <a:lnTo>
                  <a:pt x="260210" y="126516"/>
                </a:lnTo>
                <a:lnTo>
                  <a:pt x="261399" y="116986"/>
                </a:lnTo>
                <a:lnTo>
                  <a:pt x="272432" y="75233"/>
                </a:lnTo>
                <a:lnTo>
                  <a:pt x="293303" y="31421"/>
                </a:lnTo>
                <a:lnTo>
                  <a:pt x="304404" y="15315"/>
                </a:lnTo>
                <a:lnTo>
                  <a:pt x="304404" y="2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10829" y="3987867"/>
            <a:ext cx="305435" cy="163830"/>
          </a:xfrm>
          <a:custGeom>
            <a:avLst/>
            <a:gdLst/>
            <a:ahLst/>
            <a:cxnLst/>
            <a:rect l="l" t="t" r="r" b="b"/>
            <a:pathLst>
              <a:path w="305435" h="163829">
                <a:moveTo>
                  <a:pt x="17431" y="117416"/>
                </a:moveTo>
                <a:lnTo>
                  <a:pt x="917" y="117416"/>
                </a:lnTo>
                <a:lnTo>
                  <a:pt x="917" y="136444"/>
                </a:lnTo>
                <a:lnTo>
                  <a:pt x="9357" y="136444"/>
                </a:lnTo>
                <a:lnTo>
                  <a:pt x="8990" y="142055"/>
                </a:lnTo>
                <a:lnTo>
                  <a:pt x="8256" y="146380"/>
                </a:lnTo>
                <a:lnTo>
                  <a:pt x="5321" y="152476"/>
                </a:lnTo>
                <a:lnTo>
                  <a:pt x="3119" y="154754"/>
                </a:lnTo>
                <a:lnTo>
                  <a:pt x="0" y="156231"/>
                </a:lnTo>
                <a:lnTo>
                  <a:pt x="4220" y="163403"/>
                </a:lnTo>
                <a:lnTo>
                  <a:pt x="17431" y="143384"/>
                </a:lnTo>
                <a:lnTo>
                  <a:pt x="17431" y="117416"/>
                </a:lnTo>
                <a:close/>
              </a:path>
              <a:path w="305435" h="163829">
                <a:moveTo>
                  <a:pt x="49174" y="98388"/>
                </a:moveTo>
                <a:lnTo>
                  <a:pt x="34495" y="100603"/>
                </a:lnTo>
                <a:lnTo>
                  <a:pt x="35762" y="108628"/>
                </a:lnTo>
                <a:lnTo>
                  <a:pt x="38165" y="115900"/>
                </a:lnTo>
                <a:lnTo>
                  <a:pt x="72110" y="138933"/>
                </a:lnTo>
                <a:lnTo>
                  <a:pt x="80295" y="138158"/>
                </a:lnTo>
                <a:lnTo>
                  <a:pt x="87775" y="135837"/>
                </a:lnTo>
                <a:lnTo>
                  <a:pt x="94532" y="131973"/>
                </a:lnTo>
                <a:lnTo>
                  <a:pt x="100550" y="126571"/>
                </a:lnTo>
                <a:lnTo>
                  <a:pt x="101687" y="125073"/>
                </a:lnTo>
                <a:lnTo>
                  <a:pt x="66422" y="125073"/>
                </a:lnTo>
                <a:lnTo>
                  <a:pt x="61468" y="122985"/>
                </a:lnTo>
                <a:lnTo>
                  <a:pt x="53394" y="114568"/>
                </a:lnTo>
                <a:lnTo>
                  <a:pt x="50642" y="107775"/>
                </a:lnTo>
                <a:lnTo>
                  <a:pt x="49174" y="98388"/>
                </a:lnTo>
                <a:close/>
              </a:path>
              <a:path w="305435" h="163829">
                <a:moveTo>
                  <a:pt x="103368" y="70205"/>
                </a:moveTo>
                <a:lnTo>
                  <a:pt x="80183" y="70205"/>
                </a:lnTo>
                <a:lnTo>
                  <a:pt x="85688" y="72715"/>
                </a:lnTo>
                <a:lnTo>
                  <a:pt x="94495" y="82777"/>
                </a:lnTo>
                <a:lnTo>
                  <a:pt x="96697" y="89064"/>
                </a:lnTo>
                <a:lnTo>
                  <a:pt x="96615" y="104969"/>
                </a:lnTo>
                <a:lnTo>
                  <a:pt x="94312" y="111488"/>
                </a:lnTo>
                <a:lnTo>
                  <a:pt x="84770" y="122352"/>
                </a:lnTo>
                <a:lnTo>
                  <a:pt x="78899" y="125073"/>
                </a:lnTo>
                <a:lnTo>
                  <a:pt x="101687" y="125073"/>
                </a:lnTo>
                <a:lnTo>
                  <a:pt x="105502" y="120048"/>
                </a:lnTo>
                <a:lnTo>
                  <a:pt x="109059" y="112849"/>
                </a:lnTo>
                <a:lnTo>
                  <a:pt x="111207" y="104969"/>
                </a:lnTo>
                <a:lnTo>
                  <a:pt x="111926" y="96405"/>
                </a:lnTo>
                <a:lnTo>
                  <a:pt x="111926" y="87503"/>
                </a:lnTo>
                <a:lnTo>
                  <a:pt x="109908" y="80140"/>
                </a:lnTo>
                <a:lnTo>
                  <a:pt x="103368" y="70205"/>
                </a:lnTo>
                <a:close/>
              </a:path>
              <a:path w="305435" h="163829">
                <a:moveTo>
                  <a:pt x="64770" y="57336"/>
                </a:moveTo>
                <a:lnTo>
                  <a:pt x="63119" y="72187"/>
                </a:lnTo>
                <a:lnTo>
                  <a:pt x="67156" y="70858"/>
                </a:lnTo>
                <a:lnTo>
                  <a:pt x="70642" y="70205"/>
                </a:lnTo>
                <a:lnTo>
                  <a:pt x="103368" y="70205"/>
                </a:lnTo>
                <a:lnTo>
                  <a:pt x="102202" y="68433"/>
                </a:lnTo>
                <a:lnTo>
                  <a:pt x="96881" y="64593"/>
                </a:lnTo>
                <a:lnTo>
                  <a:pt x="89908" y="62779"/>
                </a:lnTo>
                <a:lnTo>
                  <a:pt x="95229" y="59973"/>
                </a:lnTo>
                <a:lnTo>
                  <a:pt x="97749" y="57590"/>
                </a:lnTo>
                <a:lnTo>
                  <a:pt x="66605" y="57590"/>
                </a:lnTo>
                <a:lnTo>
                  <a:pt x="65871" y="57505"/>
                </a:lnTo>
                <a:lnTo>
                  <a:pt x="64770" y="57336"/>
                </a:lnTo>
                <a:close/>
              </a:path>
              <a:path w="305435" h="163829">
                <a:moveTo>
                  <a:pt x="99561" y="13585"/>
                </a:moveTo>
                <a:lnTo>
                  <a:pt x="77614" y="13585"/>
                </a:lnTo>
                <a:lnTo>
                  <a:pt x="82202" y="15610"/>
                </a:lnTo>
                <a:lnTo>
                  <a:pt x="85871" y="19639"/>
                </a:lnTo>
                <a:lnTo>
                  <a:pt x="89358" y="23689"/>
                </a:lnTo>
                <a:lnTo>
                  <a:pt x="91192" y="28752"/>
                </a:lnTo>
                <a:lnTo>
                  <a:pt x="91192" y="42591"/>
                </a:lnTo>
                <a:lnTo>
                  <a:pt x="88807" y="48329"/>
                </a:lnTo>
                <a:lnTo>
                  <a:pt x="78899" y="55733"/>
                </a:lnTo>
                <a:lnTo>
                  <a:pt x="73394" y="57590"/>
                </a:lnTo>
                <a:lnTo>
                  <a:pt x="97749" y="57590"/>
                </a:lnTo>
                <a:lnTo>
                  <a:pt x="99266" y="56155"/>
                </a:lnTo>
                <a:lnTo>
                  <a:pt x="104770" y="46430"/>
                </a:lnTo>
                <a:lnTo>
                  <a:pt x="106055" y="41114"/>
                </a:lnTo>
                <a:lnTo>
                  <a:pt x="105970" y="28752"/>
                </a:lnTo>
                <a:lnTo>
                  <a:pt x="104587" y="23225"/>
                </a:lnTo>
                <a:lnTo>
                  <a:pt x="101835" y="17783"/>
                </a:lnTo>
                <a:lnTo>
                  <a:pt x="99561" y="13585"/>
                </a:lnTo>
                <a:close/>
              </a:path>
              <a:path w="305435" h="163829">
                <a:moveTo>
                  <a:pt x="77981" y="0"/>
                </a:moveTo>
                <a:lnTo>
                  <a:pt x="62202" y="0"/>
                </a:lnTo>
                <a:lnTo>
                  <a:pt x="54312" y="3079"/>
                </a:lnTo>
                <a:lnTo>
                  <a:pt x="35963" y="35102"/>
                </a:lnTo>
                <a:lnTo>
                  <a:pt x="50642" y="38055"/>
                </a:lnTo>
                <a:lnTo>
                  <a:pt x="51559" y="29997"/>
                </a:lnTo>
                <a:lnTo>
                  <a:pt x="53945" y="23900"/>
                </a:lnTo>
                <a:lnTo>
                  <a:pt x="61651" y="15652"/>
                </a:lnTo>
                <a:lnTo>
                  <a:pt x="66238" y="13585"/>
                </a:lnTo>
                <a:lnTo>
                  <a:pt x="99561" y="13585"/>
                </a:lnTo>
                <a:lnTo>
                  <a:pt x="98899" y="12361"/>
                </a:lnTo>
                <a:lnTo>
                  <a:pt x="94679" y="8037"/>
                </a:lnTo>
                <a:lnTo>
                  <a:pt x="89358" y="4809"/>
                </a:lnTo>
                <a:lnTo>
                  <a:pt x="83853" y="1603"/>
                </a:lnTo>
                <a:lnTo>
                  <a:pt x="77981" y="0"/>
                </a:lnTo>
                <a:close/>
              </a:path>
              <a:path w="305435" h="163829">
                <a:moveTo>
                  <a:pt x="208257" y="2215"/>
                </a:moveTo>
                <a:lnTo>
                  <a:pt x="131743" y="2215"/>
                </a:lnTo>
                <a:lnTo>
                  <a:pt x="131743" y="18289"/>
                </a:lnTo>
                <a:lnTo>
                  <a:pt x="189725" y="18289"/>
                </a:lnTo>
                <a:lnTo>
                  <a:pt x="184186" y="25983"/>
                </a:lnTo>
                <a:lnTo>
                  <a:pt x="164160" y="64493"/>
                </a:lnTo>
                <a:lnTo>
                  <a:pt x="151456" y="108597"/>
                </a:lnTo>
                <a:lnTo>
                  <a:pt x="148257" y="136444"/>
                </a:lnTo>
                <a:lnTo>
                  <a:pt x="163303" y="136444"/>
                </a:lnTo>
                <a:lnTo>
                  <a:pt x="164060" y="126516"/>
                </a:lnTo>
                <a:lnTo>
                  <a:pt x="165229" y="116986"/>
                </a:lnTo>
                <a:lnTo>
                  <a:pt x="176101" y="75233"/>
                </a:lnTo>
                <a:lnTo>
                  <a:pt x="197064" y="31421"/>
                </a:lnTo>
                <a:lnTo>
                  <a:pt x="208257" y="15315"/>
                </a:lnTo>
                <a:lnTo>
                  <a:pt x="208257" y="2215"/>
                </a:lnTo>
                <a:close/>
              </a:path>
              <a:path w="305435" h="163829">
                <a:moveTo>
                  <a:pt x="242386" y="99379"/>
                </a:moveTo>
                <a:lnTo>
                  <a:pt x="227156" y="100856"/>
                </a:lnTo>
                <a:lnTo>
                  <a:pt x="228423" y="108968"/>
                </a:lnTo>
                <a:lnTo>
                  <a:pt x="230826" y="116248"/>
                </a:lnTo>
                <a:lnTo>
                  <a:pt x="265138" y="138680"/>
                </a:lnTo>
                <a:lnTo>
                  <a:pt x="274421" y="137659"/>
                </a:lnTo>
                <a:lnTo>
                  <a:pt x="282707" y="134598"/>
                </a:lnTo>
                <a:lnTo>
                  <a:pt x="289960" y="129495"/>
                </a:lnTo>
                <a:lnTo>
                  <a:pt x="293790" y="125073"/>
                </a:lnTo>
                <a:lnTo>
                  <a:pt x="259266" y="125073"/>
                </a:lnTo>
                <a:lnTo>
                  <a:pt x="254312" y="122943"/>
                </a:lnTo>
                <a:lnTo>
                  <a:pt x="246239" y="114378"/>
                </a:lnTo>
                <a:lnTo>
                  <a:pt x="243486" y="107944"/>
                </a:lnTo>
                <a:lnTo>
                  <a:pt x="242386" y="99379"/>
                </a:lnTo>
                <a:close/>
              </a:path>
              <a:path w="305435" h="163829">
                <a:moveTo>
                  <a:pt x="296421" y="61049"/>
                </a:moveTo>
                <a:lnTo>
                  <a:pt x="272294" y="61049"/>
                </a:lnTo>
                <a:lnTo>
                  <a:pt x="278532" y="63813"/>
                </a:lnTo>
                <a:lnTo>
                  <a:pt x="283120" y="69340"/>
                </a:lnTo>
                <a:lnTo>
                  <a:pt x="287890" y="74867"/>
                </a:lnTo>
                <a:lnTo>
                  <a:pt x="290092" y="82398"/>
                </a:lnTo>
                <a:lnTo>
                  <a:pt x="290092" y="101847"/>
                </a:lnTo>
                <a:lnTo>
                  <a:pt x="287707" y="109843"/>
                </a:lnTo>
                <a:lnTo>
                  <a:pt x="282753" y="115939"/>
                </a:lnTo>
                <a:lnTo>
                  <a:pt x="277982" y="122036"/>
                </a:lnTo>
                <a:lnTo>
                  <a:pt x="272110" y="125073"/>
                </a:lnTo>
                <a:lnTo>
                  <a:pt x="293790" y="125073"/>
                </a:lnTo>
                <a:lnTo>
                  <a:pt x="305322" y="90477"/>
                </a:lnTo>
                <a:lnTo>
                  <a:pt x="304665" y="81162"/>
                </a:lnTo>
                <a:lnTo>
                  <a:pt x="302684" y="72741"/>
                </a:lnTo>
                <a:lnTo>
                  <a:pt x="299361" y="65214"/>
                </a:lnTo>
                <a:lnTo>
                  <a:pt x="296421" y="61049"/>
                </a:lnTo>
                <a:close/>
              </a:path>
              <a:path w="305435" h="163829">
                <a:moveTo>
                  <a:pt x="300000" y="2468"/>
                </a:moveTo>
                <a:lnTo>
                  <a:pt x="241101" y="2468"/>
                </a:lnTo>
                <a:lnTo>
                  <a:pt x="229725" y="72187"/>
                </a:lnTo>
                <a:lnTo>
                  <a:pt x="243303" y="74149"/>
                </a:lnTo>
                <a:lnTo>
                  <a:pt x="245321" y="70373"/>
                </a:lnTo>
                <a:lnTo>
                  <a:pt x="248441" y="67230"/>
                </a:lnTo>
                <a:lnTo>
                  <a:pt x="252110" y="64762"/>
                </a:lnTo>
                <a:lnTo>
                  <a:pt x="255964" y="62294"/>
                </a:lnTo>
                <a:lnTo>
                  <a:pt x="260184" y="61049"/>
                </a:lnTo>
                <a:lnTo>
                  <a:pt x="296421" y="61049"/>
                </a:lnTo>
                <a:lnTo>
                  <a:pt x="294679" y="58581"/>
                </a:lnTo>
                <a:lnTo>
                  <a:pt x="290859" y="54868"/>
                </a:lnTo>
                <a:lnTo>
                  <a:pt x="246422" y="54868"/>
                </a:lnTo>
                <a:lnTo>
                  <a:pt x="252661" y="18289"/>
                </a:lnTo>
                <a:lnTo>
                  <a:pt x="300000" y="18289"/>
                </a:lnTo>
                <a:lnTo>
                  <a:pt x="300000" y="2468"/>
                </a:lnTo>
                <a:close/>
              </a:path>
              <a:path w="305435" h="163829">
                <a:moveTo>
                  <a:pt x="268624" y="46219"/>
                </a:moveTo>
                <a:lnTo>
                  <a:pt x="260918" y="46219"/>
                </a:lnTo>
                <a:lnTo>
                  <a:pt x="253578" y="49109"/>
                </a:lnTo>
                <a:lnTo>
                  <a:pt x="246422" y="54868"/>
                </a:lnTo>
                <a:lnTo>
                  <a:pt x="290859" y="54868"/>
                </a:lnTo>
                <a:lnTo>
                  <a:pt x="289112" y="53170"/>
                </a:lnTo>
                <a:lnTo>
                  <a:pt x="282890" y="49307"/>
                </a:lnTo>
                <a:lnTo>
                  <a:pt x="276050" y="46991"/>
                </a:lnTo>
                <a:lnTo>
                  <a:pt x="268624" y="4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4135" y="3650280"/>
            <a:ext cx="304800" cy="163830"/>
          </a:xfrm>
          <a:custGeom>
            <a:avLst/>
            <a:gdLst/>
            <a:ahLst/>
            <a:cxnLst/>
            <a:rect l="l" t="t" r="r" b="b"/>
            <a:pathLst>
              <a:path w="304800" h="163829">
                <a:moveTo>
                  <a:pt x="17431" y="117500"/>
                </a:moveTo>
                <a:lnTo>
                  <a:pt x="917" y="117500"/>
                </a:lnTo>
                <a:lnTo>
                  <a:pt x="917" y="136486"/>
                </a:lnTo>
                <a:lnTo>
                  <a:pt x="9174" y="136486"/>
                </a:lnTo>
                <a:lnTo>
                  <a:pt x="8990" y="142182"/>
                </a:lnTo>
                <a:lnTo>
                  <a:pt x="0" y="156315"/>
                </a:lnTo>
                <a:lnTo>
                  <a:pt x="4036" y="163488"/>
                </a:lnTo>
                <a:lnTo>
                  <a:pt x="8623" y="161167"/>
                </a:lnTo>
                <a:lnTo>
                  <a:pt x="12110" y="157792"/>
                </a:lnTo>
                <a:lnTo>
                  <a:pt x="14128" y="153362"/>
                </a:lnTo>
                <a:lnTo>
                  <a:pt x="16330" y="149143"/>
                </a:lnTo>
                <a:lnTo>
                  <a:pt x="17431" y="143447"/>
                </a:lnTo>
                <a:lnTo>
                  <a:pt x="17431" y="117500"/>
                </a:lnTo>
                <a:close/>
              </a:path>
              <a:path w="304800" h="163829">
                <a:moveTo>
                  <a:pt x="48990" y="98514"/>
                </a:moveTo>
                <a:lnTo>
                  <a:pt x="34312" y="100624"/>
                </a:lnTo>
                <a:lnTo>
                  <a:pt x="35659" y="108650"/>
                </a:lnTo>
                <a:lnTo>
                  <a:pt x="38073" y="115944"/>
                </a:lnTo>
                <a:lnTo>
                  <a:pt x="71926" y="139017"/>
                </a:lnTo>
                <a:lnTo>
                  <a:pt x="80218" y="138229"/>
                </a:lnTo>
                <a:lnTo>
                  <a:pt x="87752" y="135879"/>
                </a:lnTo>
                <a:lnTo>
                  <a:pt x="94530" y="131987"/>
                </a:lnTo>
                <a:lnTo>
                  <a:pt x="100550" y="126571"/>
                </a:lnTo>
                <a:lnTo>
                  <a:pt x="101670" y="125094"/>
                </a:lnTo>
                <a:lnTo>
                  <a:pt x="66238" y="125094"/>
                </a:lnTo>
                <a:lnTo>
                  <a:pt x="61468" y="122985"/>
                </a:lnTo>
                <a:lnTo>
                  <a:pt x="53394" y="114547"/>
                </a:lnTo>
                <a:lnTo>
                  <a:pt x="50642" y="107796"/>
                </a:lnTo>
                <a:lnTo>
                  <a:pt x="48990" y="98514"/>
                </a:lnTo>
                <a:close/>
              </a:path>
              <a:path w="304800" h="163829">
                <a:moveTo>
                  <a:pt x="103343" y="70247"/>
                </a:moveTo>
                <a:lnTo>
                  <a:pt x="80000" y="70247"/>
                </a:lnTo>
                <a:lnTo>
                  <a:pt x="85504" y="72778"/>
                </a:lnTo>
                <a:lnTo>
                  <a:pt x="94312" y="82904"/>
                </a:lnTo>
                <a:lnTo>
                  <a:pt x="96514" y="89232"/>
                </a:lnTo>
                <a:lnTo>
                  <a:pt x="96446" y="105034"/>
                </a:lnTo>
                <a:lnTo>
                  <a:pt x="94128" y="111593"/>
                </a:lnTo>
                <a:lnTo>
                  <a:pt x="84770" y="122352"/>
                </a:lnTo>
                <a:lnTo>
                  <a:pt x="78899" y="125094"/>
                </a:lnTo>
                <a:lnTo>
                  <a:pt x="101670" y="125094"/>
                </a:lnTo>
                <a:lnTo>
                  <a:pt x="105473" y="120078"/>
                </a:lnTo>
                <a:lnTo>
                  <a:pt x="108968" y="112912"/>
                </a:lnTo>
                <a:lnTo>
                  <a:pt x="111052" y="105034"/>
                </a:lnTo>
                <a:lnTo>
                  <a:pt x="111743" y="96405"/>
                </a:lnTo>
                <a:lnTo>
                  <a:pt x="111743" y="87545"/>
                </a:lnTo>
                <a:lnTo>
                  <a:pt x="109908" y="80161"/>
                </a:lnTo>
                <a:lnTo>
                  <a:pt x="106055" y="74255"/>
                </a:lnTo>
                <a:lnTo>
                  <a:pt x="103343" y="70247"/>
                </a:lnTo>
                <a:close/>
              </a:path>
              <a:path w="304800" h="163829">
                <a:moveTo>
                  <a:pt x="99534" y="13711"/>
                </a:moveTo>
                <a:lnTo>
                  <a:pt x="77614" y="13711"/>
                </a:lnTo>
                <a:lnTo>
                  <a:pt x="82202" y="15610"/>
                </a:lnTo>
                <a:lnTo>
                  <a:pt x="89358" y="23837"/>
                </a:lnTo>
                <a:lnTo>
                  <a:pt x="91192" y="28900"/>
                </a:lnTo>
                <a:lnTo>
                  <a:pt x="91192" y="42612"/>
                </a:lnTo>
                <a:lnTo>
                  <a:pt x="88624" y="48308"/>
                </a:lnTo>
                <a:lnTo>
                  <a:pt x="78715" y="55902"/>
                </a:lnTo>
                <a:lnTo>
                  <a:pt x="73211" y="57590"/>
                </a:lnTo>
                <a:lnTo>
                  <a:pt x="64744" y="57590"/>
                </a:lnTo>
                <a:lnTo>
                  <a:pt x="62935" y="72145"/>
                </a:lnTo>
                <a:lnTo>
                  <a:pt x="67156" y="70880"/>
                </a:lnTo>
                <a:lnTo>
                  <a:pt x="70642" y="70247"/>
                </a:lnTo>
                <a:lnTo>
                  <a:pt x="103343" y="70247"/>
                </a:lnTo>
                <a:lnTo>
                  <a:pt x="102202" y="68559"/>
                </a:lnTo>
                <a:lnTo>
                  <a:pt x="96697" y="64762"/>
                </a:lnTo>
                <a:lnTo>
                  <a:pt x="89908" y="62863"/>
                </a:lnTo>
                <a:lnTo>
                  <a:pt x="95229" y="60121"/>
                </a:lnTo>
                <a:lnTo>
                  <a:pt x="97779" y="57590"/>
                </a:lnTo>
                <a:lnTo>
                  <a:pt x="65688" y="57590"/>
                </a:lnTo>
                <a:lnTo>
                  <a:pt x="64770" y="57379"/>
                </a:lnTo>
                <a:lnTo>
                  <a:pt x="97991" y="57379"/>
                </a:lnTo>
                <a:lnTo>
                  <a:pt x="99266" y="56113"/>
                </a:lnTo>
                <a:lnTo>
                  <a:pt x="101835" y="51261"/>
                </a:lnTo>
                <a:lnTo>
                  <a:pt x="104587" y="46409"/>
                </a:lnTo>
                <a:lnTo>
                  <a:pt x="106055" y="41135"/>
                </a:lnTo>
                <a:lnTo>
                  <a:pt x="106002" y="28900"/>
                </a:lnTo>
                <a:lnTo>
                  <a:pt x="104587" y="23204"/>
                </a:lnTo>
                <a:lnTo>
                  <a:pt x="101651" y="17930"/>
                </a:lnTo>
                <a:lnTo>
                  <a:pt x="99534" y="13711"/>
                </a:lnTo>
                <a:close/>
              </a:path>
              <a:path w="304800" h="163829">
                <a:moveTo>
                  <a:pt x="77798" y="0"/>
                </a:moveTo>
                <a:lnTo>
                  <a:pt x="62018" y="0"/>
                </a:lnTo>
                <a:lnTo>
                  <a:pt x="54312" y="3164"/>
                </a:lnTo>
                <a:lnTo>
                  <a:pt x="35963" y="35229"/>
                </a:lnTo>
                <a:lnTo>
                  <a:pt x="50458" y="38182"/>
                </a:lnTo>
                <a:lnTo>
                  <a:pt x="51559" y="29955"/>
                </a:lnTo>
                <a:lnTo>
                  <a:pt x="53945" y="24048"/>
                </a:lnTo>
                <a:lnTo>
                  <a:pt x="57798" y="19829"/>
                </a:lnTo>
                <a:lnTo>
                  <a:pt x="61468" y="15610"/>
                </a:lnTo>
                <a:lnTo>
                  <a:pt x="66238" y="13711"/>
                </a:lnTo>
                <a:lnTo>
                  <a:pt x="99534" y="13711"/>
                </a:lnTo>
                <a:lnTo>
                  <a:pt x="98899" y="12446"/>
                </a:lnTo>
                <a:lnTo>
                  <a:pt x="94679" y="8016"/>
                </a:lnTo>
                <a:lnTo>
                  <a:pt x="89174" y="4851"/>
                </a:lnTo>
                <a:lnTo>
                  <a:pt x="83853" y="1687"/>
                </a:lnTo>
                <a:lnTo>
                  <a:pt x="77798" y="0"/>
                </a:lnTo>
                <a:close/>
              </a:path>
              <a:path w="304800" h="163829">
                <a:moveTo>
                  <a:pt x="181835" y="0"/>
                </a:moveTo>
                <a:lnTo>
                  <a:pt x="172477" y="0"/>
                </a:lnTo>
                <a:lnTo>
                  <a:pt x="163601" y="985"/>
                </a:lnTo>
                <a:lnTo>
                  <a:pt x="133257" y="38841"/>
                </a:lnTo>
                <a:lnTo>
                  <a:pt x="130164" y="74624"/>
                </a:lnTo>
                <a:lnTo>
                  <a:pt x="130811" y="89321"/>
                </a:lnTo>
                <a:lnTo>
                  <a:pt x="147557" y="130085"/>
                </a:lnTo>
                <a:lnTo>
                  <a:pt x="171193" y="138806"/>
                </a:lnTo>
                <a:lnTo>
                  <a:pt x="178165" y="138806"/>
                </a:lnTo>
                <a:lnTo>
                  <a:pt x="184404" y="136908"/>
                </a:lnTo>
                <a:lnTo>
                  <a:pt x="190092" y="132900"/>
                </a:lnTo>
                <a:lnTo>
                  <a:pt x="195596" y="129102"/>
                </a:lnTo>
                <a:lnTo>
                  <a:pt x="198695" y="125094"/>
                </a:lnTo>
                <a:lnTo>
                  <a:pt x="166606" y="125094"/>
                </a:lnTo>
                <a:lnTo>
                  <a:pt x="162569" y="123829"/>
                </a:lnTo>
                <a:lnTo>
                  <a:pt x="158716" y="120875"/>
                </a:lnTo>
                <a:lnTo>
                  <a:pt x="155046" y="118133"/>
                </a:lnTo>
                <a:lnTo>
                  <a:pt x="152110" y="114125"/>
                </a:lnTo>
                <a:lnTo>
                  <a:pt x="149908" y="108851"/>
                </a:lnTo>
                <a:lnTo>
                  <a:pt x="147890" y="103788"/>
                </a:lnTo>
                <a:lnTo>
                  <a:pt x="146789" y="98303"/>
                </a:lnTo>
                <a:lnTo>
                  <a:pt x="146789" y="83748"/>
                </a:lnTo>
                <a:lnTo>
                  <a:pt x="149174" y="76786"/>
                </a:lnTo>
                <a:lnTo>
                  <a:pt x="153578" y="71301"/>
                </a:lnTo>
                <a:lnTo>
                  <a:pt x="157812" y="66239"/>
                </a:lnTo>
                <a:lnTo>
                  <a:pt x="144404" y="66239"/>
                </a:lnTo>
                <a:lnTo>
                  <a:pt x="151376" y="27634"/>
                </a:lnTo>
                <a:lnTo>
                  <a:pt x="166972" y="13711"/>
                </a:lnTo>
                <a:lnTo>
                  <a:pt x="199097" y="13711"/>
                </a:lnTo>
                <a:lnTo>
                  <a:pt x="195413" y="9070"/>
                </a:lnTo>
                <a:lnTo>
                  <a:pt x="189358" y="3164"/>
                </a:lnTo>
                <a:lnTo>
                  <a:pt x="181835" y="0"/>
                </a:lnTo>
                <a:close/>
              </a:path>
              <a:path w="304800" h="163829">
                <a:moveTo>
                  <a:pt x="199684" y="63074"/>
                </a:moveTo>
                <a:lnTo>
                  <a:pt x="176881" y="63074"/>
                </a:lnTo>
                <a:lnTo>
                  <a:pt x="182385" y="65817"/>
                </a:lnTo>
                <a:lnTo>
                  <a:pt x="186789" y="71301"/>
                </a:lnTo>
                <a:lnTo>
                  <a:pt x="191009" y="76786"/>
                </a:lnTo>
                <a:lnTo>
                  <a:pt x="193085" y="83748"/>
                </a:lnTo>
                <a:lnTo>
                  <a:pt x="193204" y="103182"/>
                </a:lnTo>
                <a:lnTo>
                  <a:pt x="191009" y="110961"/>
                </a:lnTo>
                <a:lnTo>
                  <a:pt x="182202" y="122352"/>
                </a:lnTo>
                <a:lnTo>
                  <a:pt x="176881" y="125094"/>
                </a:lnTo>
                <a:lnTo>
                  <a:pt x="198695" y="125094"/>
                </a:lnTo>
                <a:lnTo>
                  <a:pt x="200000" y="123407"/>
                </a:lnTo>
                <a:lnTo>
                  <a:pt x="203303" y="116023"/>
                </a:lnTo>
                <a:lnTo>
                  <a:pt x="206422" y="108851"/>
                </a:lnTo>
                <a:lnTo>
                  <a:pt x="208074" y="100835"/>
                </a:lnTo>
                <a:lnTo>
                  <a:pt x="208074" y="92186"/>
                </a:lnTo>
                <a:lnTo>
                  <a:pt x="207451" y="82970"/>
                </a:lnTo>
                <a:lnTo>
                  <a:pt x="205574" y="74624"/>
                </a:lnTo>
                <a:lnTo>
                  <a:pt x="202423" y="67148"/>
                </a:lnTo>
                <a:lnTo>
                  <a:pt x="199684" y="63074"/>
                </a:lnTo>
                <a:close/>
              </a:path>
              <a:path w="304800" h="163829">
                <a:moveTo>
                  <a:pt x="173211" y="48308"/>
                </a:moveTo>
                <a:lnTo>
                  <a:pt x="167706" y="48308"/>
                </a:lnTo>
                <a:lnTo>
                  <a:pt x="162385" y="49784"/>
                </a:lnTo>
                <a:lnTo>
                  <a:pt x="152110" y="55691"/>
                </a:lnTo>
                <a:lnTo>
                  <a:pt x="147890" y="60121"/>
                </a:lnTo>
                <a:lnTo>
                  <a:pt x="144404" y="66239"/>
                </a:lnTo>
                <a:lnTo>
                  <a:pt x="157812" y="66239"/>
                </a:lnTo>
                <a:lnTo>
                  <a:pt x="158165" y="65817"/>
                </a:lnTo>
                <a:lnTo>
                  <a:pt x="163670" y="63074"/>
                </a:lnTo>
                <a:lnTo>
                  <a:pt x="199684" y="63074"/>
                </a:lnTo>
                <a:lnTo>
                  <a:pt x="197982" y="60543"/>
                </a:lnTo>
                <a:lnTo>
                  <a:pt x="192537" y="55160"/>
                </a:lnTo>
                <a:lnTo>
                  <a:pt x="186629" y="51340"/>
                </a:lnTo>
                <a:lnTo>
                  <a:pt x="180204" y="49062"/>
                </a:lnTo>
                <a:lnTo>
                  <a:pt x="173211" y="48308"/>
                </a:lnTo>
                <a:close/>
              </a:path>
              <a:path w="304800" h="163829">
                <a:moveTo>
                  <a:pt x="199097" y="13711"/>
                </a:moveTo>
                <a:lnTo>
                  <a:pt x="177248" y="13711"/>
                </a:lnTo>
                <a:lnTo>
                  <a:pt x="182202" y="16032"/>
                </a:lnTo>
                <a:lnTo>
                  <a:pt x="186239" y="20884"/>
                </a:lnTo>
                <a:lnTo>
                  <a:pt x="188440" y="23837"/>
                </a:lnTo>
                <a:lnTo>
                  <a:pt x="190275" y="28478"/>
                </a:lnTo>
                <a:lnTo>
                  <a:pt x="191560" y="35229"/>
                </a:lnTo>
                <a:lnTo>
                  <a:pt x="206055" y="33963"/>
                </a:lnTo>
                <a:lnTo>
                  <a:pt x="204676" y="26484"/>
                </a:lnTo>
                <a:lnTo>
                  <a:pt x="202454" y="19855"/>
                </a:lnTo>
                <a:lnTo>
                  <a:pt x="199372" y="14058"/>
                </a:lnTo>
                <a:lnTo>
                  <a:pt x="199097" y="13711"/>
                </a:lnTo>
                <a:close/>
              </a:path>
              <a:path w="304800" h="163829">
                <a:moveTo>
                  <a:pt x="304404" y="2320"/>
                </a:moveTo>
                <a:lnTo>
                  <a:pt x="227890" y="2320"/>
                </a:lnTo>
                <a:lnTo>
                  <a:pt x="227890" y="18352"/>
                </a:lnTo>
                <a:lnTo>
                  <a:pt x="285872" y="18352"/>
                </a:lnTo>
                <a:lnTo>
                  <a:pt x="280436" y="26029"/>
                </a:lnTo>
                <a:lnTo>
                  <a:pt x="260384" y="64564"/>
                </a:lnTo>
                <a:lnTo>
                  <a:pt x="247603" y="108630"/>
                </a:lnTo>
                <a:lnTo>
                  <a:pt x="244404" y="136486"/>
                </a:lnTo>
                <a:lnTo>
                  <a:pt x="259450" y="136486"/>
                </a:lnTo>
                <a:lnTo>
                  <a:pt x="260210" y="126558"/>
                </a:lnTo>
                <a:lnTo>
                  <a:pt x="261399" y="117025"/>
                </a:lnTo>
                <a:lnTo>
                  <a:pt x="272432" y="75310"/>
                </a:lnTo>
                <a:lnTo>
                  <a:pt x="293303" y="31537"/>
                </a:lnTo>
                <a:lnTo>
                  <a:pt x="304404" y="15399"/>
                </a:lnTo>
                <a:lnTo>
                  <a:pt x="304404" y="2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0829" y="3650280"/>
            <a:ext cx="305435" cy="163830"/>
          </a:xfrm>
          <a:custGeom>
            <a:avLst/>
            <a:gdLst/>
            <a:ahLst/>
            <a:cxnLst/>
            <a:rect l="l" t="t" r="r" b="b"/>
            <a:pathLst>
              <a:path w="305435" h="163829">
                <a:moveTo>
                  <a:pt x="17431" y="117500"/>
                </a:moveTo>
                <a:lnTo>
                  <a:pt x="917" y="117500"/>
                </a:lnTo>
                <a:lnTo>
                  <a:pt x="917" y="136486"/>
                </a:lnTo>
                <a:lnTo>
                  <a:pt x="9357" y="136486"/>
                </a:lnTo>
                <a:lnTo>
                  <a:pt x="8990" y="142182"/>
                </a:lnTo>
                <a:lnTo>
                  <a:pt x="0" y="156315"/>
                </a:lnTo>
                <a:lnTo>
                  <a:pt x="4220" y="163488"/>
                </a:lnTo>
                <a:lnTo>
                  <a:pt x="17431" y="143447"/>
                </a:lnTo>
                <a:lnTo>
                  <a:pt x="17431" y="117500"/>
                </a:lnTo>
                <a:close/>
              </a:path>
              <a:path w="305435" h="163829">
                <a:moveTo>
                  <a:pt x="49174" y="98514"/>
                </a:moveTo>
                <a:lnTo>
                  <a:pt x="34495" y="100624"/>
                </a:lnTo>
                <a:lnTo>
                  <a:pt x="35762" y="108650"/>
                </a:lnTo>
                <a:lnTo>
                  <a:pt x="38165" y="115944"/>
                </a:lnTo>
                <a:lnTo>
                  <a:pt x="72110" y="139017"/>
                </a:lnTo>
                <a:lnTo>
                  <a:pt x="80295" y="138229"/>
                </a:lnTo>
                <a:lnTo>
                  <a:pt x="87775" y="135879"/>
                </a:lnTo>
                <a:lnTo>
                  <a:pt x="94532" y="131987"/>
                </a:lnTo>
                <a:lnTo>
                  <a:pt x="100550" y="126571"/>
                </a:lnTo>
                <a:lnTo>
                  <a:pt x="101676" y="125094"/>
                </a:lnTo>
                <a:lnTo>
                  <a:pt x="66422" y="125094"/>
                </a:lnTo>
                <a:lnTo>
                  <a:pt x="61468" y="122985"/>
                </a:lnTo>
                <a:lnTo>
                  <a:pt x="53394" y="114547"/>
                </a:lnTo>
                <a:lnTo>
                  <a:pt x="50642" y="107796"/>
                </a:lnTo>
                <a:lnTo>
                  <a:pt x="49174" y="98514"/>
                </a:lnTo>
                <a:close/>
              </a:path>
              <a:path w="305435" h="163829">
                <a:moveTo>
                  <a:pt x="103343" y="70247"/>
                </a:moveTo>
                <a:lnTo>
                  <a:pt x="80183" y="70247"/>
                </a:lnTo>
                <a:lnTo>
                  <a:pt x="85688" y="72778"/>
                </a:lnTo>
                <a:lnTo>
                  <a:pt x="94495" y="82904"/>
                </a:lnTo>
                <a:lnTo>
                  <a:pt x="96697" y="89232"/>
                </a:lnTo>
                <a:lnTo>
                  <a:pt x="96629" y="105034"/>
                </a:lnTo>
                <a:lnTo>
                  <a:pt x="94312" y="111593"/>
                </a:lnTo>
                <a:lnTo>
                  <a:pt x="89541" y="117078"/>
                </a:lnTo>
                <a:lnTo>
                  <a:pt x="84770" y="122352"/>
                </a:lnTo>
                <a:lnTo>
                  <a:pt x="78899" y="125094"/>
                </a:lnTo>
                <a:lnTo>
                  <a:pt x="101676" y="125094"/>
                </a:lnTo>
                <a:lnTo>
                  <a:pt x="105502" y="120078"/>
                </a:lnTo>
                <a:lnTo>
                  <a:pt x="109059" y="112912"/>
                </a:lnTo>
                <a:lnTo>
                  <a:pt x="111207" y="105034"/>
                </a:lnTo>
                <a:lnTo>
                  <a:pt x="111926" y="96405"/>
                </a:lnTo>
                <a:lnTo>
                  <a:pt x="111926" y="87545"/>
                </a:lnTo>
                <a:lnTo>
                  <a:pt x="109908" y="80161"/>
                </a:lnTo>
                <a:lnTo>
                  <a:pt x="106055" y="74255"/>
                </a:lnTo>
                <a:lnTo>
                  <a:pt x="103343" y="70247"/>
                </a:lnTo>
                <a:close/>
              </a:path>
              <a:path w="305435" h="163829">
                <a:moveTo>
                  <a:pt x="99576" y="13711"/>
                </a:moveTo>
                <a:lnTo>
                  <a:pt x="77614" y="13711"/>
                </a:lnTo>
                <a:lnTo>
                  <a:pt x="82202" y="15610"/>
                </a:lnTo>
                <a:lnTo>
                  <a:pt x="85871" y="19618"/>
                </a:lnTo>
                <a:lnTo>
                  <a:pt x="89358" y="23837"/>
                </a:lnTo>
                <a:lnTo>
                  <a:pt x="91192" y="28900"/>
                </a:lnTo>
                <a:lnTo>
                  <a:pt x="91192" y="42612"/>
                </a:lnTo>
                <a:lnTo>
                  <a:pt x="88807" y="48308"/>
                </a:lnTo>
                <a:lnTo>
                  <a:pt x="78899" y="55902"/>
                </a:lnTo>
                <a:lnTo>
                  <a:pt x="73394" y="57590"/>
                </a:lnTo>
                <a:lnTo>
                  <a:pt x="64747" y="57590"/>
                </a:lnTo>
                <a:lnTo>
                  <a:pt x="63119" y="72145"/>
                </a:lnTo>
                <a:lnTo>
                  <a:pt x="67156" y="70880"/>
                </a:lnTo>
                <a:lnTo>
                  <a:pt x="70642" y="70247"/>
                </a:lnTo>
                <a:lnTo>
                  <a:pt x="103343" y="70247"/>
                </a:lnTo>
                <a:lnTo>
                  <a:pt x="102202" y="68559"/>
                </a:lnTo>
                <a:lnTo>
                  <a:pt x="96881" y="64762"/>
                </a:lnTo>
                <a:lnTo>
                  <a:pt x="89908" y="62863"/>
                </a:lnTo>
                <a:lnTo>
                  <a:pt x="95229" y="60121"/>
                </a:lnTo>
                <a:lnTo>
                  <a:pt x="97779" y="57590"/>
                </a:lnTo>
                <a:lnTo>
                  <a:pt x="65871" y="57590"/>
                </a:lnTo>
                <a:lnTo>
                  <a:pt x="64770" y="57379"/>
                </a:lnTo>
                <a:lnTo>
                  <a:pt x="97991" y="57379"/>
                </a:lnTo>
                <a:lnTo>
                  <a:pt x="99266" y="56113"/>
                </a:lnTo>
                <a:lnTo>
                  <a:pt x="104770" y="46409"/>
                </a:lnTo>
                <a:lnTo>
                  <a:pt x="106055" y="41135"/>
                </a:lnTo>
                <a:lnTo>
                  <a:pt x="106002" y="28900"/>
                </a:lnTo>
                <a:lnTo>
                  <a:pt x="104587" y="23204"/>
                </a:lnTo>
                <a:lnTo>
                  <a:pt x="101835" y="17930"/>
                </a:lnTo>
                <a:lnTo>
                  <a:pt x="99576" y="13711"/>
                </a:lnTo>
                <a:close/>
              </a:path>
              <a:path w="305435" h="163829">
                <a:moveTo>
                  <a:pt x="77981" y="0"/>
                </a:moveTo>
                <a:lnTo>
                  <a:pt x="62202" y="0"/>
                </a:lnTo>
                <a:lnTo>
                  <a:pt x="54312" y="3164"/>
                </a:lnTo>
                <a:lnTo>
                  <a:pt x="35963" y="35229"/>
                </a:lnTo>
                <a:lnTo>
                  <a:pt x="50642" y="38182"/>
                </a:lnTo>
                <a:lnTo>
                  <a:pt x="51559" y="29955"/>
                </a:lnTo>
                <a:lnTo>
                  <a:pt x="53945" y="24048"/>
                </a:lnTo>
                <a:lnTo>
                  <a:pt x="61651" y="15610"/>
                </a:lnTo>
                <a:lnTo>
                  <a:pt x="66238" y="13711"/>
                </a:lnTo>
                <a:lnTo>
                  <a:pt x="99576" y="13711"/>
                </a:lnTo>
                <a:lnTo>
                  <a:pt x="98899" y="12446"/>
                </a:lnTo>
                <a:lnTo>
                  <a:pt x="94679" y="8016"/>
                </a:lnTo>
                <a:lnTo>
                  <a:pt x="89358" y="4851"/>
                </a:lnTo>
                <a:lnTo>
                  <a:pt x="83853" y="1687"/>
                </a:lnTo>
                <a:lnTo>
                  <a:pt x="77981" y="0"/>
                </a:lnTo>
                <a:close/>
              </a:path>
              <a:path w="305435" h="163829">
                <a:moveTo>
                  <a:pt x="208257" y="2320"/>
                </a:moveTo>
                <a:lnTo>
                  <a:pt x="131743" y="2320"/>
                </a:lnTo>
                <a:lnTo>
                  <a:pt x="131743" y="18352"/>
                </a:lnTo>
                <a:lnTo>
                  <a:pt x="189725" y="18352"/>
                </a:lnTo>
                <a:lnTo>
                  <a:pt x="184186" y="26029"/>
                </a:lnTo>
                <a:lnTo>
                  <a:pt x="164160" y="64564"/>
                </a:lnTo>
                <a:lnTo>
                  <a:pt x="151456" y="108630"/>
                </a:lnTo>
                <a:lnTo>
                  <a:pt x="148257" y="136486"/>
                </a:lnTo>
                <a:lnTo>
                  <a:pt x="163303" y="136486"/>
                </a:lnTo>
                <a:lnTo>
                  <a:pt x="164060" y="126558"/>
                </a:lnTo>
                <a:lnTo>
                  <a:pt x="165229" y="117025"/>
                </a:lnTo>
                <a:lnTo>
                  <a:pt x="176101" y="75310"/>
                </a:lnTo>
                <a:lnTo>
                  <a:pt x="197064" y="31537"/>
                </a:lnTo>
                <a:lnTo>
                  <a:pt x="208257" y="15399"/>
                </a:lnTo>
                <a:lnTo>
                  <a:pt x="208257" y="2320"/>
                </a:lnTo>
                <a:close/>
              </a:path>
              <a:path w="305435" h="163829">
                <a:moveTo>
                  <a:pt x="242386" y="99358"/>
                </a:moveTo>
                <a:lnTo>
                  <a:pt x="227156" y="100835"/>
                </a:lnTo>
                <a:lnTo>
                  <a:pt x="228423" y="108976"/>
                </a:lnTo>
                <a:lnTo>
                  <a:pt x="230826" y="116287"/>
                </a:lnTo>
                <a:lnTo>
                  <a:pt x="265138" y="138806"/>
                </a:lnTo>
                <a:lnTo>
                  <a:pt x="274421" y="137778"/>
                </a:lnTo>
                <a:lnTo>
                  <a:pt x="282707" y="134693"/>
                </a:lnTo>
                <a:lnTo>
                  <a:pt x="289960" y="129551"/>
                </a:lnTo>
                <a:lnTo>
                  <a:pt x="293790" y="125094"/>
                </a:lnTo>
                <a:lnTo>
                  <a:pt x="259266" y="125094"/>
                </a:lnTo>
                <a:lnTo>
                  <a:pt x="254312" y="122985"/>
                </a:lnTo>
                <a:lnTo>
                  <a:pt x="250276" y="118766"/>
                </a:lnTo>
                <a:lnTo>
                  <a:pt x="246239" y="114336"/>
                </a:lnTo>
                <a:lnTo>
                  <a:pt x="243486" y="108007"/>
                </a:lnTo>
                <a:lnTo>
                  <a:pt x="242386" y="99358"/>
                </a:lnTo>
                <a:close/>
              </a:path>
              <a:path w="305435" h="163829">
                <a:moveTo>
                  <a:pt x="296473" y="61176"/>
                </a:moveTo>
                <a:lnTo>
                  <a:pt x="272294" y="61176"/>
                </a:lnTo>
                <a:lnTo>
                  <a:pt x="278532" y="63918"/>
                </a:lnTo>
                <a:lnTo>
                  <a:pt x="283120" y="69403"/>
                </a:lnTo>
                <a:lnTo>
                  <a:pt x="287890" y="74888"/>
                </a:lnTo>
                <a:lnTo>
                  <a:pt x="290092" y="82482"/>
                </a:lnTo>
                <a:lnTo>
                  <a:pt x="290092" y="101890"/>
                </a:lnTo>
                <a:lnTo>
                  <a:pt x="287707" y="109906"/>
                </a:lnTo>
                <a:lnTo>
                  <a:pt x="282753" y="116023"/>
                </a:lnTo>
                <a:lnTo>
                  <a:pt x="277982" y="122141"/>
                </a:lnTo>
                <a:lnTo>
                  <a:pt x="272110" y="125094"/>
                </a:lnTo>
                <a:lnTo>
                  <a:pt x="293790" y="125094"/>
                </a:lnTo>
                <a:lnTo>
                  <a:pt x="305322" y="90498"/>
                </a:lnTo>
                <a:lnTo>
                  <a:pt x="304665" y="81160"/>
                </a:lnTo>
                <a:lnTo>
                  <a:pt x="302684" y="72752"/>
                </a:lnTo>
                <a:lnTo>
                  <a:pt x="299361" y="65253"/>
                </a:lnTo>
                <a:lnTo>
                  <a:pt x="296473" y="61176"/>
                </a:lnTo>
                <a:close/>
              </a:path>
              <a:path w="305435" h="163829">
                <a:moveTo>
                  <a:pt x="300000" y="2531"/>
                </a:moveTo>
                <a:lnTo>
                  <a:pt x="241101" y="2531"/>
                </a:lnTo>
                <a:lnTo>
                  <a:pt x="229725" y="72145"/>
                </a:lnTo>
                <a:lnTo>
                  <a:pt x="243303" y="74255"/>
                </a:lnTo>
                <a:lnTo>
                  <a:pt x="245321" y="70458"/>
                </a:lnTo>
                <a:lnTo>
                  <a:pt x="248441" y="67293"/>
                </a:lnTo>
                <a:lnTo>
                  <a:pt x="252110" y="64762"/>
                </a:lnTo>
                <a:lnTo>
                  <a:pt x="255964" y="62441"/>
                </a:lnTo>
                <a:lnTo>
                  <a:pt x="260184" y="61176"/>
                </a:lnTo>
                <a:lnTo>
                  <a:pt x="296473" y="61176"/>
                </a:lnTo>
                <a:lnTo>
                  <a:pt x="294679" y="58644"/>
                </a:lnTo>
                <a:lnTo>
                  <a:pt x="290776" y="54847"/>
                </a:lnTo>
                <a:lnTo>
                  <a:pt x="246422" y="54847"/>
                </a:lnTo>
                <a:lnTo>
                  <a:pt x="252661" y="18352"/>
                </a:lnTo>
                <a:lnTo>
                  <a:pt x="300000" y="18352"/>
                </a:lnTo>
                <a:lnTo>
                  <a:pt x="300000" y="2531"/>
                </a:lnTo>
                <a:close/>
              </a:path>
              <a:path w="305435" h="163829">
                <a:moveTo>
                  <a:pt x="268624" y="46198"/>
                </a:moveTo>
                <a:lnTo>
                  <a:pt x="260918" y="46198"/>
                </a:lnTo>
                <a:lnTo>
                  <a:pt x="253578" y="49151"/>
                </a:lnTo>
                <a:lnTo>
                  <a:pt x="246422" y="54847"/>
                </a:lnTo>
                <a:lnTo>
                  <a:pt x="290776" y="54847"/>
                </a:lnTo>
                <a:lnTo>
                  <a:pt x="289112" y="53229"/>
                </a:lnTo>
                <a:lnTo>
                  <a:pt x="282890" y="49336"/>
                </a:lnTo>
                <a:lnTo>
                  <a:pt x="276050" y="46986"/>
                </a:lnTo>
                <a:lnTo>
                  <a:pt x="268624" y="46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3033" y="3312755"/>
            <a:ext cx="685506" cy="163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6699" y="3312755"/>
            <a:ext cx="698167" cy="163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18171" y="2975231"/>
            <a:ext cx="600001" cy="163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15048" y="2975231"/>
            <a:ext cx="599818" cy="163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2943" y="2637707"/>
            <a:ext cx="175229" cy="1388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9636" y="2637707"/>
            <a:ext cx="175229" cy="1388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63773" y="1943040"/>
            <a:ext cx="3018247" cy="178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6466" y="5430087"/>
            <a:ext cx="2199860" cy="1381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41200" y="5772146"/>
            <a:ext cx="1768519" cy="1404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219" y="190880"/>
            <a:ext cx="3861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Wilcoxon </a:t>
            </a:r>
            <a:r>
              <a:rPr spc="-10" dirty="0"/>
              <a:t>Signed-rank</a:t>
            </a:r>
            <a:r>
              <a:rPr spc="55" dirty="0"/>
              <a:t> </a:t>
            </a:r>
            <a:r>
              <a:rPr spc="-20" dirty="0"/>
              <a:t>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791921"/>
            <a:ext cx="8439785" cy="12134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marR="5080" indent="-342900">
              <a:lnSpc>
                <a:spcPct val="797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  <a:tab pos="3627754" algn="l"/>
                <a:tab pos="62865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Analyze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Nonparametrics	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Legacy Dialogs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Related 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Sample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s → Επιλέγω τις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δύο</a:t>
            </a:r>
            <a:r>
              <a:rPr sz="22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μετρήσεις</a:t>
            </a:r>
            <a:r>
              <a:rPr sz="22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VAROS_T1,	VAROS_T2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από το 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αριστερό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μετακινώ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μαζί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200" spc="-40" dirty="0">
                <a:solidFill>
                  <a:srgbClr val="001F5F"/>
                </a:solidFill>
                <a:latin typeface="Calibri"/>
                <a:cs typeface="Calibri"/>
              </a:rPr>
              <a:t>(Test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Pairs)</a:t>
            </a:r>
            <a:r>
              <a:rPr sz="2200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05"/>
              </a:lnSpc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Τσεκάρω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Wilcoxon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(είναι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ήδη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τσεκαρισμένο)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4075" y="2276411"/>
            <a:ext cx="4968875" cy="4465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9248" y="2271774"/>
            <a:ext cx="4978400" cy="4475480"/>
          </a:xfrm>
          <a:custGeom>
            <a:avLst/>
            <a:gdLst/>
            <a:ahLst/>
            <a:cxnLst/>
            <a:rect l="l" t="t" r="r" b="b"/>
            <a:pathLst>
              <a:path w="4978400" h="4475480">
                <a:moveTo>
                  <a:pt x="0" y="4475099"/>
                </a:moveTo>
                <a:lnTo>
                  <a:pt x="4978400" y="4475099"/>
                </a:lnTo>
                <a:lnTo>
                  <a:pt x="4978400" y="0"/>
                </a:lnTo>
                <a:lnTo>
                  <a:pt x="0" y="0"/>
                </a:lnTo>
                <a:lnTo>
                  <a:pt x="0" y="44750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5064" y="490220"/>
            <a:ext cx="585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latin typeface="Calibri"/>
                <a:cs typeface="Calibri"/>
              </a:rPr>
              <a:t>Περιεχόμενα </a:t>
            </a:r>
            <a:r>
              <a:rPr sz="3600" i="0" spc="-5" dirty="0">
                <a:latin typeface="Calibri"/>
                <a:cs typeface="Calibri"/>
              </a:rPr>
              <a:t>11</a:t>
            </a:r>
            <a:r>
              <a:rPr sz="3600" i="0" spc="-7" baseline="25462" dirty="0">
                <a:latin typeface="Calibri"/>
                <a:cs typeface="Calibri"/>
              </a:rPr>
              <a:t>ου</a:t>
            </a:r>
            <a:r>
              <a:rPr sz="3600" i="0" spc="412" baseline="25462" dirty="0">
                <a:latin typeface="Calibri"/>
                <a:cs typeface="Calibri"/>
              </a:rPr>
              <a:t> </a:t>
            </a:r>
            <a:r>
              <a:rPr sz="3600" i="0" spc="-10" dirty="0">
                <a:latin typeface="Calibri"/>
                <a:cs typeface="Calibri"/>
              </a:rPr>
              <a:t>Μαθήματος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435582"/>
            <a:ext cx="8363584" cy="240411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6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spc="-5" dirty="0">
                <a:solidFill>
                  <a:srgbClr val="001A4F"/>
                </a:solidFill>
                <a:latin typeface="Calibri"/>
                <a:cs typeface="Calibri"/>
              </a:rPr>
              <a:t>Έλεγχος </a:t>
            </a:r>
            <a:r>
              <a:rPr sz="2600" dirty="0">
                <a:solidFill>
                  <a:srgbClr val="001A4F"/>
                </a:solidFill>
                <a:latin typeface="Calibri"/>
                <a:cs typeface="Calibri"/>
              </a:rPr>
              <a:t>Κανονικής </a:t>
            </a:r>
            <a:r>
              <a:rPr sz="2600" spc="-5" dirty="0">
                <a:solidFill>
                  <a:srgbClr val="001A4F"/>
                </a:solidFill>
                <a:latin typeface="Calibri"/>
                <a:cs typeface="Calibri"/>
              </a:rPr>
              <a:t>Κατανομής με </a:t>
            </a:r>
            <a:r>
              <a:rPr sz="2600" b="1" spc="-10" dirty="0">
                <a:solidFill>
                  <a:srgbClr val="001A4F"/>
                </a:solidFill>
                <a:latin typeface="Calibri"/>
                <a:cs typeface="Calibri"/>
              </a:rPr>
              <a:t>Kolmogorov-Smirnov</a:t>
            </a:r>
            <a:r>
              <a:rPr sz="2600" b="1" spc="-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1A4F"/>
                </a:solidFill>
                <a:latin typeface="Calibri"/>
                <a:cs typeface="Calibri"/>
              </a:rPr>
              <a:t>test</a:t>
            </a:r>
            <a:endParaRPr sz="2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5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spc="5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260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260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2600" b="1" spc="-10" dirty="0">
                <a:solidFill>
                  <a:srgbClr val="001A4F"/>
                </a:solidFill>
                <a:latin typeface="Calibri"/>
                <a:cs typeface="Calibri"/>
              </a:rPr>
              <a:t>Mann-Whitney </a:t>
            </a:r>
            <a:r>
              <a:rPr sz="2600" b="1" dirty="0">
                <a:solidFill>
                  <a:srgbClr val="001A4F"/>
                </a:solidFill>
                <a:latin typeface="Calibri"/>
                <a:cs typeface="Calibri"/>
              </a:rPr>
              <a:t>U</a:t>
            </a:r>
            <a:r>
              <a:rPr sz="2600" b="1" spc="10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1A4F"/>
                </a:solidFill>
                <a:latin typeface="Calibri"/>
                <a:cs typeface="Calibri"/>
              </a:rPr>
              <a:t>test</a:t>
            </a:r>
            <a:endParaRPr sz="2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spc="5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260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2600" spc="-10" dirty="0">
                <a:solidFill>
                  <a:srgbClr val="001A4F"/>
                </a:solidFill>
                <a:latin typeface="Calibri"/>
                <a:cs typeface="Calibri"/>
              </a:rPr>
              <a:t>τεστ</a:t>
            </a:r>
            <a:r>
              <a:rPr sz="2600" spc="3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1A4F"/>
                </a:solidFill>
                <a:latin typeface="Calibri"/>
                <a:cs typeface="Calibri"/>
              </a:rPr>
              <a:t>Wilcoxon</a:t>
            </a:r>
            <a:endParaRPr sz="2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spc="5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260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260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2600" b="1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2600" b="1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2600" b="1" spc="6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A4F"/>
                </a:solidFill>
                <a:latin typeface="Calibri"/>
                <a:cs typeface="Calibri"/>
              </a:rPr>
              <a:t>H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Wilcoxon </a:t>
            </a:r>
            <a:r>
              <a:rPr spc="-10" dirty="0"/>
              <a:t>Signed-rank</a:t>
            </a:r>
            <a:r>
              <a:rPr spc="55" dirty="0"/>
              <a:t> </a:t>
            </a:r>
            <a:r>
              <a:rPr spc="-20" dirty="0"/>
              <a:t>test</a:t>
            </a:r>
          </a:p>
        </p:txBody>
      </p:sp>
      <p:sp>
        <p:nvSpPr>
          <p:cNvPr id="3" name="object 3"/>
          <p:cNvSpPr/>
          <p:nvPr/>
        </p:nvSpPr>
        <p:spPr>
          <a:xfrm>
            <a:off x="1258887" y="1412811"/>
            <a:ext cx="6626225" cy="4392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4125" y="1408175"/>
            <a:ext cx="6635750" cy="4402455"/>
          </a:xfrm>
          <a:custGeom>
            <a:avLst/>
            <a:gdLst/>
            <a:ahLst/>
            <a:cxnLst/>
            <a:rect l="l" t="t" r="r" b="b"/>
            <a:pathLst>
              <a:path w="6635750" h="4402455">
                <a:moveTo>
                  <a:pt x="0" y="4402074"/>
                </a:moveTo>
                <a:lnTo>
                  <a:pt x="6635750" y="4402074"/>
                </a:lnTo>
                <a:lnTo>
                  <a:pt x="6635750" y="0"/>
                </a:lnTo>
                <a:lnTo>
                  <a:pt x="0" y="0"/>
                </a:lnTo>
                <a:lnTo>
                  <a:pt x="0" y="44020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94513"/>
            <a:ext cx="70135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latin typeface="Calibri"/>
                <a:cs typeface="Calibri"/>
              </a:rPr>
              <a:t>Αποτελέσματα </a:t>
            </a:r>
            <a:r>
              <a:rPr sz="3200" spc="-20" dirty="0"/>
              <a:t>Wilcoxon </a:t>
            </a:r>
            <a:r>
              <a:rPr sz="3200" dirty="0"/>
              <a:t>Signed-rank</a:t>
            </a:r>
            <a:r>
              <a:rPr sz="3200" spc="-160" dirty="0"/>
              <a:t> </a:t>
            </a:r>
            <a:r>
              <a:rPr sz="3200" spc="-15" dirty="0"/>
              <a:t>test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32755" y="1540262"/>
            <a:ext cx="967373" cy="12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1233" y="1542321"/>
            <a:ext cx="777875" cy="123189"/>
          </a:xfrm>
          <a:custGeom>
            <a:avLst/>
            <a:gdLst/>
            <a:ahLst/>
            <a:cxnLst/>
            <a:rect l="l" t="t" r="r" b="b"/>
            <a:pathLst>
              <a:path w="777875" h="123189">
                <a:moveTo>
                  <a:pt x="21897" y="0"/>
                </a:moveTo>
                <a:lnTo>
                  <a:pt x="0" y="0"/>
                </a:lnTo>
                <a:lnTo>
                  <a:pt x="0" y="120567"/>
                </a:lnTo>
                <a:lnTo>
                  <a:pt x="13919" y="120567"/>
                </a:lnTo>
                <a:lnTo>
                  <a:pt x="13919" y="17972"/>
                </a:lnTo>
                <a:lnTo>
                  <a:pt x="27328" y="17972"/>
                </a:lnTo>
                <a:lnTo>
                  <a:pt x="21897" y="0"/>
                </a:lnTo>
                <a:close/>
              </a:path>
              <a:path w="777875" h="123189">
                <a:moveTo>
                  <a:pt x="27328" y="17972"/>
                </a:moveTo>
                <a:lnTo>
                  <a:pt x="13919" y="17972"/>
                </a:lnTo>
                <a:lnTo>
                  <a:pt x="45661" y="120567"/>
                </a:lnTo>
                <a:lnTo>
                  <a:pt x="58731" y="120567"/>
                </a:lnTo>
                <a:lnTo>
                  <a:pt x="64149" y="103343"/>
                </a:lnTo>
                <a:lnTo>
                  <a:pt x="52960" y="103343"/>
                </a:lnTo>
                <a:lnTo>
                  <a:pt x="51941" y="99411"/>
                </a:lnTo>
                <a:lnTo>
                  <a:pt x="50074" y="93421"/>
                </a:lnTo>
                <a:lnTo>
                  <a:pt x="47698" y="85370"/>
                </a:lnTo>
                <a:lnTo>
                  <a:pt x="27328" y="17972"/>
                </a:lnTo>
                <a:close/>
              </a:path>
              <a:path w="777875" h="123189">
                <a:moveTo>
                  <a:pt x="104392" y="19657"/>
                </a:moveTo>
                <a:lnTo>
                  <a:pt x="90473" y="19657"/>
                </a:lnTo>
                <a:lnTo>
                  <a:pt x="90473" y="120567"/>
                </a:lnTo>
                <a:lnTo>
                  <a:pt x="104392" y="120567"/>
                </a:lnTo>
                <a:lnTo>
                  <a:pt x="104392" y="19657"/>
                </a:lnTo>
                <a:close/>
              </a:path>
              <a:path w="777875" h="123189">
                <a:moveTo>
                  <a:pt x="104392" y="0"/>
                </a:moveTo>
                <a:lnTo>
                  <a:pt x="85041" y="0"/>
                </a:lnTo>
                <a:lnTo>
                  <a:pt x="58731" y="84060"/>
                </a:lnTo>
                <a:lnTo>
                  <a:pt x="56015" y="92484"/>
                </a:lnTo>
                <a:lnTo>
                  <a:pt x="54148" y="98850"/>
                </a:lnTo>
                <a:lnTo>
                  <a:pt x="52960" y="103343"/>
                </a:lnTo>
                <a:lnTo>
                  <a:pt x="64149" y="103343"/>
                </a:lnTo>
                <a:lnTo>
                  <a:pt x="90473" y="19657"/>
                </a:lnTo>
                <a:lnTo>
                  <a:pt x="104392" y="19657"/>
                </a:lnTo>
                <a:lnTo>
                  <a:pt x="104392" y="0"/>
                </a:lnTo>
                <a:close/>
              </a:path>
              <a:path w="777875" h="123189">
                <a:moveTo>
                  <a:pt x="145810" y="31265"/>
                </a:moveTo>
                <a:lnTo>
                  <a:pt x="111437" y="58177"/>
                </a:lnTo>
                <a:lnTo>
                  <a:pt x="108806" y="77694"/>
                </a:lnTo>
                <a:lnTo>
                  <a:pt x="109445" y="87664"/>
                </a:lnTo>
                <a:lnTo>
                  <a:pt x="131127" y="119678"/>
                </a:lnTo>
                <a:lnTo>
                  <a:pt x="146659" y="122626"/>
                </a:lnTo>
                <a:lnTo>
                  <a:pt x="155825" y="122626"/>
                </a:lnTo>
                <a:lnTo>
                  <a:pt x="163294" y="120192"/>
                </a:lnTo>
                <a:lnTo>
                  <a:pt x="169235" y="115138"/>
                </a:lnTo>
                <a:lnTo>
                  <a:pt x="175346" y="110270"/>
                </a:lnTo>
                <a:lnTo>
                  <a:pt x="140039" y="110270"/>
                </a:lnTo>
                <a:lnTo>
                  <a:pt x="134437" y="107836"/>
                </a:lnTo>
                <a:lnTo>
                  <a:pt x="130193" y="102781"/>
                </a:lnTo>
                <a:lnTo>
                  <a:pt x="125780" y="97726"/>
                </a:lnTo>
                <a:lnTo>
                  <a:pt x="123234" y="90425"/>
                </a:lnTo>
                <a:lnTo>
                  <a:pt x="122725" y="80690"/>
                </a:lnTo>
                <a:lnTo>
                  <a:pt x="181796" y="80690"/>
                </a:lnTo>
                <a:lnTo>
                  <a:pt x="181796" y="76758"/>
                </a:lnTo>
                <a:lnTo>
                  <a:pt x="181315" y="68708"/>
                </a:lnTo>
                <a:lnTo>
                  <a:pt x="123573" y="68708"/>
                </a:lnTo>
                <a:lnTo>
                  <a:pt x="123913" y="60845"/>
                </a:lnTo>
                <a:lnTo>
                  <a:pt x="126289" y="54667"/>
                </a:lnTo>
                <a:lnTo>
                  <a:pt x="130363" y="50174"/>
                </a:lnTo>
                <a:lnTo>
                  <a:pt x="134607" y="45680"/>
                </a:lnTo>
                <a:lnTo>
                  <a:pt x="139869" y="43434"/>
                </a:lnTo>
                <a:lnTo>
                  <a:pt x="171908" y="43434"/>
                </a:lnTo>
                <a:lnTo>
                  <a:pt x="171781" y="43247"/>
                </a:lnTo>
                <a:lnTo>
                  <a:pt x="166434" y="38057"/>
                </a:lnTo>
                <a:lnTo>
                  <a:pt x="160323" y="34307"/>
                </a:lnTo>
                <a:lnTo>
                  <a:pt x="153448" y="32031"/>
                </a:lnTo>
                <a:lnTo>
                  <a:pt x="145810" y="31265"/>
                </a:lnTo>
                <a:close/>
              </a:path>
              <a:path w="777875" h="123189">
                <a:moveTo>
                  <a:pt x="167537" y="92484"/>
                </a:moveTo>
                <a:lnTo>
                  <a:pt x="165500" y="98663"/>
                </a:lnTo>
                <a:lnTo>
                  <a:pt x="162784" y="103156"/>
                </a:lnTo>
                <a:lnTo>
                  <a:pt x="159220" y="105964"/>
                </a:lnTo>
                <a:lnTo>
                  <a:pt x="155825" y="108959"/>
                </a:lnTo>
                <a:lnTo>
                  <a:pt x="151581" y="110270"/>
                </a:lnTo>
                <a:lnTo>
                  <a:pt x="175346" y="110270"/>
                </a:lnTo>
                <a:lnTo>
                  <a:pt x="179250" y="103156"/>
                </a:lnTo>
                <a:lnTo>
                  <a:pt x="181456" y="94357"/>
                </a:lnTo>
                <a:lnTo>
                  <a:pt x="167537" y="92484"/>
                </a:lnTo>
                <a:close/>
              </a:path>
              <a:path w="777875" h="123189">
                <a:moveTo>
                  <a:pt x="171908" y="43434"/>
                </a:moveTo>
                <a:lnTo>
                  <a:pt x="152770" y="43434"/>
                </a:lnTo>
                <a:lnTo>
                  <a:pt x="158371" y="46242"/>
                </a:lnTo>
                <a:lnTo>
                  <a:pt x="165500" y="55603"/>
                </a:lnTo>
                <a:lnTo>
                  <a:pt x="167198" y="61219"/>
                </a:lnTo>
                <a:lnTo>
                  <a:pt x="167707" y="68708"/>
                </a:lnTo>
                <a:lnTo>
                  <a:pt x="181315" y="68708"/>
                </a:lnTo>
                <a:lnTo>
                  <a:pt x="181186" y="66546"/>
                </a:lnTo>
                <a:lnTo>
                  <a:pt x="179335" y="57545"/>
                </a:lnTo>
                <a:lnTo>
                  <a:pt x="176210" y="49773"/>
                </a:lnTo>
                <a:lnTo>
                  <a:pt x="171908" y="43434"/>
                </a:lnTo>
                <a:close/>
              </a:path>
              <a:path w="777875" h="123189">
                <a:moveTo>
                  <a:pt x="263933" y="43621"/>
                </a:moveTo>
                <a:lnTo>
                  <a:pt x="240697" y="43621"/>
                </a:lnTo>
                <a:lnTo>
                  <a:pt x="245789" y="45306"/>
                </a:lnTo>
                <a:lnTo>
                  <a:pt x="249354" y="48489"/>
                </a:lnTo>
                <a:lnTo>
                  <a:pt x="251731" y="50922"/>
                </a:lnTo>
                <a:lnTo>
                  <a:pt x="253088" y="55228"/>
                </a:lnTo>
                <a:lnTo>
                  <a:pt x="253088" y="65151"/>
                </a:lnTo>
                <a:lnTo>
                  <a:pt x="247826" y="67210"/>
                </a:lnTo>
                <a:lnTo>
                  <a:pt x="239848" y="68895"/>
                </a:lnTo>
                <a:lnTo>
                  <a:pt x="229155" y="70206"/>
                </a:lnTo>
                <a:lnTo>
                  <a:pt x="223723" y="70955"/>
                </a:lnTo>
                <a:lnTo>
                  <a:pt x="219819" y="71703"/>
                </a:lnTo>
                <a:lnTo>
                  <a:pt x="217272" y="72639"/>
                </a:lnTo>
                <a:lnTo>
                  <a:pt x="213708" y="73576"/>
                </a:lnTo>
                <a:lnTo>
                  <a:pt x="197922" y="104841"/>
                </a:lnTo>
                <a:lnTo>
                  <a:pt x="200298" y="110832"/>
                </a:lnTo>
                <a:lnTo>
                  <a:pt x="204881" y="115512"/>
                </a:lnTo>
                <a:lnTo>
                  <a:pt x="209634" y="120192"/>
                </a:lnTo>
                <a:lnTo>
                  <a:pt x="216254" y="122626"/>
                </a:lnTo>
                <a:lnTo>
                  <a:pt x="230343" y="122626"/>
                </a:lnTo>
                <a:lnTo>
                  <a:pt x="235265" y="121690"/>
                </a:lnTo>
                <a:lnTo>
                  <a:pt x="244432" y="117946"/>
                </a:lnTo>
                <a:lnTo>
                  <a:pt x="249184" y="114576"/>
                </a:lnTo>
                <a:lnTo>
                  <a:pt x="253055" y="111019"/>
                </a:lnTo>
                <a:lnTo>
                  <a:pt x="223044" y="111019"/>
                </a:lnTo>
                <a:lnTo>
                  <a:pt x="219140" y="109708"/>
                </a:lnTo>
                <a:lnTo>
                  <a:pt x="213708" y="104466"/>
                </a:lnTo>
                <a:lnTo>
                  <a:pt x="212425" y="101284"/>
                </a:lnTo>
                <a:lnTo>
                  <a:pt x="212350" y="94544"/>
                </a:lnTo>
                <a:lnTo>
                  <a:pt x="212859" y="92110"/>
                </a:lnTo>
                <a:lnTo>
                  <a:pt x="214217" y="90051"/>
                </a:lnTo>
                <a:lnTo>
                  <a:pt x="215405" y="88178"/>
                </a:lnTo>
                <a:lnTo>
                  <a:pt x="217103" y="86494"/>
                </a:lnTo>
                <a:lnTo>
                  <a:pt x="219479" y="85370"/>
                </a:lnTo>
                <a:lnTo>
                  <a:pt x="221686" y="84247"/>
                </a:lnTo>
                <a:lnTo>
                  <a:pt x="225590" y="83311"/>
                </a:lnTo>
                <a:lnTo>
                  <a:pt x="231191" y="82375"/>
                </a:lnTo>
                <a:lnTo>
                  <a:pt x="240867" y="80877"/>
                </a:lnTo>
                <a:lnTo>
                  <a:pt x="248166" y="79005"/>
                </a:lnTo>
                <a:lnTo>
                  <a:pt x="253088" y="76758"/>
                </a:lnTo>
                <a:lnTo>
                  <a:pt x="266498" y="76758"/>
                </a:lnTo>
                <a:lnTo>
                  <a:pt x="266406" y="55228"/>
                </a:lnTo>
                <a:lnTo>
                  <a:pt x="266329" y="53169"/>
                </a:lnTo>
                <a:lnTo>
                  <a:pt x="265989" y="50735"/>
                </a:lnTo>
                <a:lnTo>
                  <a:pt x="265140" y="46616"/>
                </a:lnTo>
                <a:lnTo>
                  <a:pt x="263933" y="43621"/>
                </a:lnTo>
                <a:close/>
              </a:path>
              <a:path w="777875" h="123189">
                <a:moveTo>
                  <a:pt x="267494" y="109896"/>
                </a:moveTo>
                <a:lnTo>
                  <a:pt x="254277" y="109896"/>
                </a:lnTo>
                <a:lnTo>
                  <a:pt x="254616" y="114014"/>
                </a:lnTo>
                <a:lnTo>
                  <a:pt x="255465" y="117571"/>
                </a:lnTo>
                <a:lnTo>
                  <a:pt x="256823" y="120567"/>
                </a:lnTo>
                <a:lnTo>
                  <a:pt x="270912" y="120567"/>
                </a:lnTo>
                <a:lnTo>
                  <a:pt x="269214" y="117197"/>
                </a:lnTo>
                <a:lnTo>
                  <a:pt x="268026" y="113827"/>
                </a:lnTo>
                <a:lnTo>
                  <a:pt x="267494" y="109896"/>
                </a:lnTo>
                <a:close/>
              </a:path>
              <a:path w="777875" h="123189">
                <a:moveTo>
                  <a:pt x="266498" y="76758"/>
                </a:moveTo>
                <a:lnTo>
                  <a:pt x="253088" y="76758"/>
                </a:lnTo>
                <a:lnTo>
                  <a:pt x="252984" y="89489"/>
                </a:lnTo>
                <a:lnTo>
                  <a:pt x="252409" y="93608"/>
                </a:lnTo>
                <a:lnTo>
                  <a:pt x="250882" y="96978"/>
                </a:lnTo>
                <a:lnTo>
                  <a:pt x="249015" y="101284"/>
                </a:lnTo>
                <a:lnTo>
                  <a:pt x="246129" y="104841"/>
                </a:lnTo>
                <a:lnTo>
                  <a:pt x="237981" y="109708"/>
                </a:lnTo>
                <a:lnTo>
                  <a:pt x="233398" y="111019"/>
                </a:lnTo>
                <a:lnTo>
                  <a:pt x="253055" y="111019"/>
                </a:lnTo>
                <a:lnTo>
                  <a:pt x="254277" y="109896"/>
                </a:lnTo>
                <a:lnTo>
                  <a:pt x="267494" y="109896"/>
                </a:lnTo>
                <a:lnTo>
                  <a:pt x="267071" y="106438"/>
                </a:lnTo>
                <a:lnTo>
                  <a:pt x="266777" y="101284"/>
                </a:lnTo>
                <a:lnTo>
                  <a:pt x="266654" y="96978"/>
                </a:lnTo>
                <a:lnTo>
                  <a:pt x="266530" y="88740"/>
                </a:lnTo>
                <a:lnTo>
                  <a:pt x="266498" y="76758"/>
                </a:lnTo>
                <a:close/>
              </a:path>
              <a:path w="777875" h="123189">
                <a:moveTo>
                  <a:pt x="242734" y="31265"/>
                </a:moveTo>
                <a:lnTo>
                  <a:pt x="229155" y="31265"/>
                </a:lnTo>
                <a:lnTo>
                  <a:pt x="223213" y="32388"/>
                </a:lnTo>
                <a:lnTo>
                  <a:pt x="218121" y="34447"/>
                </a:lnTo>
                <a:lnTo>
                  <a:pt x="212859" y="36507"/>
                </a:lnTo>
                <a:lnTo>
                  <a:pt x="200128" y="58037"/>
                </a:lnTo>
                <a:lnTo>
                  <a:pt x="213199" y="60096"/>
                </a:lnTo>
                <a:lnTo>
                  <a:pt x="214726" y="53918"/>
                </a:lnTo>
                <a:lnTo>
                  <a:pt x="216933" y="49612"/>
                </a:lnTo>
                <a:lnTo>
                  <a:pt x="223044" y="44744"/>
                </a:lnTo>
                <a:lnTo>
                  <a:pt x="227797" y="43621"/>
                </a:lnTo>
                <a:lnTo>
                  <a:pt x="263933" y="43621"/>
                </a:lnTo>
                <a:lnTo>
                  <a:pt x="263782" y="43247"/>
                </a:lnTo>
                <a:lnTo>
                  <a:pt x="261745" y="40625"/>
                </a:lnTo>
                <a:lnTo>
                  <a:pt x="259878" y="38004"/>
                </a:lnTo>
                <a:lnTo>
                  <a:pt x="256653" y="35758"/>
                </a:lnTo>
                <a:lnTo>
                  <a:pt x="252409" y="33886"/>
                </a:lnTo>
                <a:lnTo>
                  <a:pt x="248166" y="32201"/>
                </a:lnTo>
                <a:lnTo>
                  <a:pt x="242734" y="31265"/>
                </a:lnTo>
                <a:close/>
              </a:path>
              <a:path w="777875" h="123189">
                <a:moveTo>
                  <a:pt x="303503" y="33324"/>
                </a:moveTo>
                <a:lnTo>
                  <a:pt x="291620" y="33324"/>
                </a:lnTo>
                <a:lnTo>
                  <a:pt x="291620" y="120567"/>
                </a:lnTo>
                <a:lnTo>
                  <a:pt x="305030" y="120567"/>
                </a:lnTo>
                <a:lnTo>
                  <a:pt x="305130" y="61406"/>
                </a:lnTo>
                <a:lnTo>
                  <a:pt x="307067" y="54105"/>
                </a:lnTo>
                <a:lnTo>
                  <a:pt x="311311" y="50174"/>
                </a:lnTo>
                <a:lnTo>
                  <a:pt x="315385" y="46055"/>
                </a:lnTo>
                <a:lnTo>
                  <a:pt x="316280" y="45680"/>
                </a:lnTo>
                <a:lnTo>
                  <a:pt x="303503" y="45680"/>
                </a:lnTo>
                <a:lnTo>
                  <a:pt x="303503" y="33324"/>
                </a:lnTo>
                <a:close/>
              </a:path>
              <a:path w="777875" h="123189">
                <a:moveTo>
                  <a:pt x="352629" y="43995"/>
                </a:moveTo>
                <a:lnTo>
                  <a:pt x="329643" y="43995"/>
                </a:lnTo>
                <a:lnTo>
                  <a:pt x="332699" y="44931"/>
                </a:lnTo>
                <a:lnTo>
                  <a:pt x="338130" y="48676"/>
                </a:lnTo>
                <a:lnTo>
                  <a:pt x="339998" y="50922"/>
                </a:lnTo>
                <a:lnTo>
                  <a:pt x="342035" y="56913"/>
                </a:lnTo>
                <a:lnTo>
                  <a:pt x="342544" y="61406"/>
                </a:lnTo>
                <a:lnTo>
                  <a:pt x="342544" y="120567"/>
                </a:lnTo>
                <a:lnTo>
                  <a:pt x="355954" y="120567"/>
                </a:lnTo>
                <a:lnTo>
                  <a:pt x="355954" y="60096"/>
                </a:lnTo>
                <a:lnTo>
                  <a:pt x="355614" y="55228"/>
                </a:lnTo>
                <a:lnTo>
                  <a:pt x="355275" y="52420"/>
                </a:lnTo>
                <a:lnTo>
                  <a:pt x="354426" y="48301"/>
                </a:lnTo>
                <a:lnTo>
                  <a:pt x="353068" y="44744"/>
                </a:lnTo>
                <a:lnTo>
                  <a:pt x="352629" y="43995"/>
                </a:lnTo>
                <a:close/>
              </a:path>
              <a:path w="777875" h="123189">
                <a:moveTo>
                  <a:pt x="333547" y="31265"/>
                </a:moveTo>
                <a:lnTo>
                  <a:pt x="328795" y="31265"/>
                </a:lnTo>
                <a:lnTo>
                  <a:pt x="321023" y="32174"/>
                </a:lnTo>
                <a:lnTo>
                  <a:pt x="314239" y="34892"/>
                </a:lnTo>
                <a:lnTo>
                  <a:pt x="308409" y="39400"/>
                </a:lnTo>
                <a:lnTo>
                  <a:pt x="303503" y="45680"/>
                </a:lnTo>
                <a:lnTo>
                  <a:pt x="316280" y="45680"/>
                </a:lnTo>
                <a:lnTo>
                  <a:pt x="320307" y="43995"/>
                </a:lnTo>
                <a:lnTo>
                  <a:pt x="352629" y="43995"/>
                </a:lnTo>
                <a:lnTo>
                  <a:pt x="351201" y="41562"/>
                </a:lnTo>
                <a:lnTo>
                  <a:pt x="349164" y="38566"/>
                </a:lnTo>
                <a:lnTo>
                  <a:pt x="346108" y="36132"/>
                </a:lnTo>
                <a:lnTo>
                  <a:pt x="342035" y="34260"/>
                </a:lnTo>
                <a:lnTo>
                  <a:pt x="337961" y="32201"/>
                </a:lnTo>
                <a:lnTo>
                  <a:pt x="333547" y="31265"/>
                </a:lnTo>
                <a:close/>
              </a:path>
              <a:path w="777875" h="123189">
                <a:moveTo>
                  <a:pt x="479018" y="0"/>
                </a:moveTo>
                <a:lnTo>
                  <a:pt x="420796" y="0"/>
                </a:lnTo>
                <a:lnTo>
                  <a:pt x="420796" y="120567"/>
                </a:lnTo>
                <a:lnTo>
                  <a:pt x="435224" y="120567"/>
                </a:lnTo>
                <a:lnTo>
                  <a:pt x="435224" y="67023"/>
                </a:lnTo>
                <a:lnTo>
                  <a:pt x="479867" y="67023"/>
                </a:lnTo>
                <a:lnTo>
                  <a:pt x="477491" y="65712"/>
                </a:lnTo>
                <a:lnTo>
                  <a:pt x="484776" y="64171"/>
                </a:lnTo>
                <a:lnTo>
                  <a:pt x="491091" y="61804"/>
                </a:lnTo>
                <a:lnTo>
                  <a:pt x="496420" y="58630"/>
                </a:lnTo>
                <a:lnTo>
                  <a:pt x="500746" y="54667"/>
                </a:lnTo>
                <a:lnTo>
                  <a:pt x="501822" y="53356"/>
                </a:lnTo>
                <a:lnTo>
                  <a:pt x="435224" y="53356"/>
                </a:lnTo>
                <a:lnTo>
                  <a:pt x="435224" y="13292"/>
                </a:lnTo>
                <a:lnTo>
                  <a:pt x="502788" y="13292"/>
                </a:lnTo>
                <a:lnTo>
                  <a:pt x="500576" y="9360"/>
                </a:lnTo>
                <a:lnTo>
                  <a:pt x="496672" y="5429"/>
                </a:lnTo>
                <a:lnTo>
                  <a:pt x="491579" y="3182"/>
                </a:lnTo>
                <a:lnTo>
                  <a:pt x="486487" y="1123"/>
                </a:lnTo>
                <a:lnTo>
                  <a:pt x="479018" y="0"/>
                </a:lnTo>
                <a:close/>
              </a:path>
              <a:path w="777875" h="123189">
                <a:moveTo>
                  <a:pt x="479867" y="67023"/>
                </a:moveTo>
                <a:lnTo>
                  <a:pt x="455933" y="67023"/>
                </a:lnTo>
                <a:lnTo>
                  <a:pt x="458479" y="67210"/>
                </a:lnTo>
                <a:lnTo>
                  <a:pt x="460177" y="67585"/>
                </a:lnTo>
                <a:lnTo>
                  <a:pt x="474096" y="79005"/>
                </a:lnTo>
                <a:lnTo>
                  <a:pt x="476812" y="82749"/>
                </a:lnTo>
                <a:lnTo>
                  <a:pt x="480376" y="88366"/>
                </a:lnTo>
                <a:lnTo>
                  <a:pt x="484620" y="95667"/>
                </a:lnTo>
                <a:lnTo>
                  <a:pt x="498878" y="120567"/>
                </a:lnTo>
                <a:lnTo>
                  <a:pt x="517211" y="120567"/>
                </a:lnTo>
                <a:lnTo>
                  <a:pt x="498199" y="87804"/>
                </a:lnTo>
                <a:lnTo>
                  <a:pt x="494465" y="81251"/>
                </a:lnTo>
                <a:lnTo>
                  <a:pt x="490391" y="76009"/>
                </a:lnTo>
                <a:lnTo>
                  <a:pt x="484280" y="69831"/>
                </a:lnTo>
                <a:lnTo>
                  <a:pt x="481225" y="67772"/>
                </a:lnTo>
                <a:lnTo>
                  <a:pt x="479867" y="67023"/>
                </a:lnTo>
                <a:close/>
              </a:path>
              <a:path w="777875" h="123189">
                <a:moveTo>
                  <a:pt x="502788" y="13292"/>
                </a:moveTo>
                <a:lnTo>
                  <a:pt x="478000" y="13292"/>
                </a:lnTo>
                <a:lnTo>
                  <a:pt x="483941" y="15164"/>
                </a:lnTo>
                <a:lnTo>
                  <a:pt x="487675" y="18908"/>
                </a:lnTo>
                <a:lnTo>
                  <a:pt x="491410" y="22465"/>
                </a:lnTo>
                <a:lnTo>
                  <a:pt x="493277" y="27146"/>
                </a:lnTo>
                <a:lnTo>
                  <a:pt x="493277" y="36881"/>
                </a:lnTo>
                <a:lnTo>
                  <a:pt x="492428" y="40438"/>
                </a:lnTo>
                <a:lnTo>
                  <a:pt x="490391" y="43808"/>
                </a:lnTo>
                <a:lnTo>
                  <a:pt x="488524" y="46991"/>
                </a:lnTo>
                <a:lnTo>
                  <a:pt x="485638" y="49425"/>
                </a:lnTo>
                <a:lnTo>
                  <a:pt x="478170" y="52420"/>
                </a:lnTo>
                <a:lnTo>
                  <a:pt x="473077" y="53356"/>
                </a:lnTo>
                <a:lnTo>
                  <a:pt x="501822" y="53356"/>
                </a:lnTo>
                <a:lnTo>
                  <a:pt x="505668" y="48676"/>
                </a:lnTo>
                <a:lnTo>
                  <a:pt x="508214" y="41562"/>
                </a:lnTo>
                <a:lnTo>
                  <a:pt x="508214" y="26210"/>
                </a:lnTo>
                <a:lnTo>
                  <a:pt x="506687" y="20219"/>
                </a:lnTo>
                <a:lnTo>
                  <a:pt x="502788" y="13292"/>
                </a:lnTo>
                <a:close/>
              </a:path>
              <a:path w="777875" h="123189">
                <a:moveTo>
                  <a:pt x="594935" y="43621"/>
                </a:moveTo>
                <a:lnTo>
                  <a:pt x="571699" y="43621"/>
                </a:lnTo>
                <a:lnTo>
                  <a:pt x="576791" y="45306"/>
                </a:lnTo>
                <a:lnTo>
                  <a:pt x="580356" y="48489"/>
                </a:lnTo>
                <a:lnTo>
                  <a:pt x="582732" y="50922"/>
                </a:lnTo>
                <a:lnTo>
                  <a:pt x="584090" y="55228"/>
                </a:lnTo>
                <a:lnTo>
                  <a:pt x="584090" y="65151"/>
                </a:lnTo>
                <a:lnTo>
                  <a:pt x="578828" y="67210"/>
                </a:lnTo>
                <a:lnTo>
                  <a:pt x="570850" y="68895"/>
                </a:lnTo>
                <a:lnTo>
                  <a:pt x="560156" y="70206"/>
                </a:lnTo>
                <a:lnTo>
                  <a:pt x="554724" y="70955"/>
                </a:lnTo>
                <a:lnTo>
                  <a:pt x="550820" y="71703"/>
                </a:lnTo>
                <a:lnTo>
                  <a:pt x="548274" y="72639"/>
                </a:lnTo>
                <a:lnTo>
                  <a:pt x="544709" y="73576"/>
                </a:lnTo>
                <a:lnTo>
                  <a:pt x="528923" y="104841"/>
                </a:lnTo>
                <a:lnTo>
                  <a:pt x="531300" y="110832"/>
                </a:lnTo>
                <a:lnTo>
                  <a:pt x="535883" y="115512"/>
                </a:lnTo>
                <a:lnTo>
                  <a:pt x="540636" y="120192"/>
                </a:lnTo>
                <a:lnTo>
                  <a:pt x="547256" y="122626"/>
                </a:lnTo>
                <a:lnTo>
                  <a:pt x="561344" y="122626"/>
                </a:lnTo>
                <a:lnTo>
                  <a:pt x="566267" y="121690"/>
                </a:lnTo>
                <a:lnTo>
                  <a:pt x="575433" y="117946"/>
                </a:lnTo>
                <a:lnTo>
                  <a:pt x="580186" y="114576"/>
                </a:lnTo>
                <a:lnTo>
                  <a:pt x="584056" y="111019"/>
                </a:lnTo>
                <a:lnTo>
                  <a:pt x="554045" y="111019"/>
                </a:lnTo>
                <a:lnTo>
                  <a:pt x="550141" y="109708"/>
                </a:lnTo>
                <a:lnTo>
                  <a:pt x="544709" y="104466"/>
                </a:lnTo>
                <a:lnTo>
                  <a:pt x="543427" y="101284"/>
                </a:lnTo>
                <a:lnTo>
                  <a:pt x="543351" y="94544"/>
                </a:lnTo>
                <a:lnTo>
                  <a:pt x="543861" y="92110"/>
                </a:lnTo>
                <a:lnTo>
                  <a:pt x="545219" y="90051"/>
                </a:lnTo>
                <a:lnTo>
                  <a:pt x="546407" y="88178"/>
                </a:lnTo>
                <a:lnTo>
                  <a:pt x="548104" y="86494"/>
                </a:lnTo>
                <a:lnTo>
                  <a:pt x="550481" y="85370"/>
                </a:lnTo>
                <a:lnTo>
                  <a:pt x="552687" y="84247"/>
                </a:lnTo>
                <a:lnTo>
                  <a:pt x="556592" y="83311"/>
                </a:lnTo>
                <a:lnTo>
                  <a:pt x="562193" y="82375"/>
                </a:lnTo>
                <a:lnTo>
                  <a:pt x="571869" y="80877"/>
                </a:lnTo>
                <a:lnTo>
                  <a:pt x="579168" y="79005"/>
                </a:lnTo>
                <a:lnTo>
                  <a:pt x="584090" y="76758"/>
                </a:lnTo>
                <a:lnTo>
                  <a:pt x="597500" y="76758"/>
                </a:lnTo>
                <a:lnTo>
                  <a:pt x="597408" y="55228"/>
                </a:lnTo>
                <a:lnTo>
                  <a:pt x="597330" y="53169"/>
                </a:lnTo>
                <a:lnTo>
                  <a:pt x="596991" y="50735"/>
                </a:lnTo>
                <a:lnTo>
                  <a:pt x="596142" y="46616"/>
                </a:lnTo>
                <a:lnTo>
                  <a:pt x="594935" y="43621"/>
                </a:lnTo>
                <a:close/>
              </a:path>
              <a:path w="777875" h="123189">
                <a:moveTo>
                  <a:pt x="598496" y="109896"/>
                </a:moveTo>
                <a:lnTo>
                  <a:pt x="585278" y="109896"/>
                </a:lnTo>
                <a:lnTo>
                  <a:pt x="585618" y="114014"/>
                </a:lnTo>
                <a:lnTo>
                  <a:pt x="586467" y="117571"/>
                </a:lnTo>
                <a:lnTo>
                  <a:pt x="587825" y="120567"/>
                </a:lnTo>
                <a:lnTo>
                  <a:pt x="601913" y="120567"/>
                </a:lnTo>
                <a:lnTo>
                  <a:pt x="600216" y="117197"/>
                </a:lnTo>
                <a:lnTo>
                  <a:pt x="599028" y="113827"/>
                </a:lnTo>
                <a:lnTo>
                  <a:pt x="598496" y="109896"/>
                </a:lnTo>
                <a:close/>
              </a:path>
              <a:path w="777875" h="123189">
                <a:moveTo>
                  <a:pt x="597500" y="76758"/>
                </a:moveTo>
                <a:lnTo>
                  <a:pt x="584090" y="76758"/>
                </a:lnTo>
                <a:lnTo>
                  <a:pt x="583986" y="89489"/>
                </a:lnTo>
                <a:lnTo>
                  <a:pt x="583411" y="93608"/>
                </a:lnTo>
                <a:lnTo>
                  <a:pt x="581883" y="96978"/>
                </a:lnTo>
                <a:lnTo>
                  <a:pt x="580016" y="101284"/>
                </a:lnTo>
                <a:lnTo>
                  <a:pt x="577131" y="104841"/>
                </a:lnTo>
                <a:lnTo>
                  <a:pt x="568983" y="109708"/>
                </a:lnTo>
                <a:lnTo>
                  <a:pt x="564400" y="111019"/>
                </a:lnTo>
                <a:lnTo>
                  <a:pt x="584056" y="111019"/>
                </a:lnTo>
                <a:lnTo>
                  <a:pt x="585278" y="109896"/>
                </a:lnTo>
                <a:lnTo>
                  <a:pt x="598496" y="109896"/>
                </a:lnTo>
                <a:lnTo>
                  <a:pt x="598073" y="106438"/>
                </a:lnTo>
                <a:lnTo>
                  <a:pt x="597779" y="101284"/>
                </a:lnTo>
                <a:lnTo>
                  <a:pt x="597655" y="96978"/>
                </a:lnTo>
                <a:lnTo>
                  <a:pt x="597532" y="88740"/>
                </a:lnTo>
                <a:lnTo>
                  <a:pt x="597500" y="76758"/>
                </a:lnTo>
                <a:close/>
              </a:path>
              <a:path w="777875" h="123189">
                <a:moveTo>
                  <a:pt x="573736" y="31265"/>
                </a:moveTo>
                <a:lnTo>
                  <a:pt x="560156" y="31265"/>
                </a:lnTo>
                <a:lnTo>
                  <a:pt x="554215" y="32388"/>
                </a:lnTo>
                <a:lnTo>
                  <a:pt x="549123" y="34447"/>
                </a:lnTo>
                <a:lnTo>
                  <a:pt x="543861" y="36507"/>
                </a:lnTo>
                <a:lnTo>
                  <a:pt x="531130" y="58037"/>
                </a:lnTo>
                <a:lnTo>
                  <a:pt x="544200" y="60096"/>
                </a:lnTo>
                <a:lnTo>
                  <a:pt x="545728" y="53918"/>
                </a:lnTo>
                <a:lnTo>
                  <a:pt x="547935" y="49612"/>
                </a:lnTo>
                <a:lnTo>
                  <a:pt x="554045" y="44744"/>
                </a:lnTo>
                <a:lnTo>
                  <a:pt x="558798" y="43621"/>
                </a:lnTo>
                <a:lnTo>
                  <a:pt x="594935" y="43621"/>
                </a:lnTo>
                <a:lnTo>
                  <a:pt x="594784" y="43247"/>
                </a:lnTo>
                <a:lnTo>
                  <a:pt x="592747" y="40625"/>
                </a:lnTo>
                <a:lnTo>
                  <a:pt x="590880" y="38004"/>
                </a:lnTo>
                <a:lnTo>
                  <a:pt x="587655" y="35758"/>
                </a:lnTo>
                <a:lnTo>
                  <a:pt x="583411" y="33886"/>
                </a:lnTo>
                <a:lnTo>
                  <a:pt x="579168" y="32201"/>
                </a:lnTo>
                <a:lnTo>
                  <a:pt x="573736" y="31265"/>
                </a:lnTo>
                <a:close/>
              </a:path>
              <a:path w="777875" h="123189">
                <a:moveTo>
                  <a:pt x="634504" y="33324"/>
                </a:moveTo>
                <a:lnTo>
                  <a:pt x="622622" y="33324"/>
                </a:lnTo>
                <a:lnTo>
                  <a:pt x="622622" y="120567"/>
                </a:lnTo>
                <a:lnTo>
                  <a:pt x="636032" y="120567"/>
                </a:lnTo>
                <a:lnTo>
                  <a:pt x="636131" y="61406"/>
                </a:lnTo>
                <a:lnTo>
                  <a:pt x="638069" y="54105"/>
                </a:lnTo>
                <a:lnTo>
                  <a:pt x="642313" y="50174"/>
                </a:lnTo>
                <a:lnTo>
                  <a:pt x="646386" y="46055"/>
                </a:lnTo>
                <a:lnTo>
                  <a:pt x="647281" y="45680"/>
                </a:lnTo>
                <a:lnTo>
                  <a:pt x="634504" y="45680"/>
                </a:lnTo>
                <a:lnTo>
                  <a:pt x="634504" y="33324"/>
                </a:lnTo>
                <a:close/>
              </a:path>
              <a:path w="777875" h="123189">
                <a:moveTo>
                  <a:pt x="683630" y="43995"/>
                </a:moveTo>
                <a:lnTo>
                  <a:pt x="660645" y="43995"/>
                </a:lnTo>
                <a:lnTo>
                  <a:pt x="663700" y="44931"/>
                </a:lnTo>
                <a:lnTo>
                  <a:pt x="669132" y="48676"/>
                </a:lnTo>
                <a:lnTo>
                  <a:pt x="670999" y="50922"/>
                </a:lnTo>
                <a:lnTo>
                  <a:pt x="673036" y="56913"/>
                </a:lnTo>
                <a:lnTo>
                  <a:pt x="673545" y="61406"/>
                </a:lnTo>
                <a:lnTo>
                  <a:pt x="673545" y="120567"/>
                </a:lnTo>
                <a:lnTo>
                  <a:pt x="686955" y="120567"/>
                </a:lnTo>
                <a:lnTo>
                  <a:pt x="686955" y="60096"/>
                </a:lnTo>
                <a:lnTo>
                  <a:pt x="686616" y="55228"/>
                </a:lnTo>
                <a:lnTo>
                  <a:pt x="686276" y="52420"/>
                </a:lnTo>
                <a:lnTo>
                  <a:pt x="685428" y="48301"/>
                </a:lnTo>
                <a:lnTo>
                  <a:pt x="684070" y="44744"/>
                </a:lnTo>
                <a:lnTo>
                  <a:pt x="683630" y="43995"/>
                </a:lnTo>
                <a:close/>
              </a:path>
              <a:path w="777875" h="123189">
                <a:moveTo>
                  <a:pt x="664549" y="31265"/>
                </a:moveTo>
                <a:lnTo>
                  <a:pt x="659796" y="31265"/>
                </a:lnTo>
                <a:lnTo>
                  <a:pt x="652025" y="32174"/>
                </a:lnTo>
                <a:lnTo>
                  <a:pt x="645241" y="34892"/>
                </a:lnTo>
                <a:lnTo>
                  <a:pt x="639411" y="39400"/>
                </a:lnTo>
                <a:lnTo>
                  <a:pt x="634504" y="45680"/>
                </a:lnTo>
                <a:lnTo>
                  <a:pt x="647281" y="45680"/>
                </a:lnTo>
                <a:lnTo>
                  <a:pt x="651309" y="43995"/>
                </a:lnTo>
                <a:lnTo>
                  <a:pt x="683630" y="43995"/>
                </a:lnTo>
                <a:lnTo>
                  <a:pt x="682202" y="41562"/>
                </a:lnTo>
                <a:lnTo>
                  <a:pt x="680166" y="38566"/>
                </a:lnTo>
                <a:lnTo>
                  <a:pt x="677110" y="36132"/>
                </a:lnTo>
                <a:lnTo>
                  <a:pt x="673036" y="34260"/>
                </a:lnTo>
                <a:lnTo>
                  <a:pt x="668962" y="32201"/>
                </a:lnTo>
                <a:lnTo>
                  <a:pt x="664549" y="31265"/>
                </a:lnTo>
                <a:close/>
              </a:path>
              <a:path w="777875" h="123189">
                <a:moveTo>
                  <a:pt x="725318" y="0"/>
                </a:moveTo>
                <a:lnTo>
                  <a:pt x="711738" y="0"/>
                </a:lnTo>
                <a:lnTo>
                  <a:pt x="711738" y="120567"/>
                </a:lnTo>
                <a:lnTo>
                  <a:pt x="725318" y="120567"/>
                </a:lnTo>
                <a:lnTo>
                  <a:pt x="725318" y="85932"/>
                </a:lnTo>
                <a:lnTo>
                  <a:pt x="734653" y="75822"/>
                </a:lnTo>
                <a:lnTo>
                  <a:pt x="750245" y="75822"/>
                </a:lnTo>
                <a:lnTo>
                  <a:pt x="746037" y="68895"/>
                </a:lnTo>
                <a:lnTo>
                  <a:pt x="725318" y="68895"/>
                </a:lnTo>
                <a:lnTo>
                  <a:pt x="725318" y="0"/>
                </a:lnTo>
                <a:close/>
              </a:path>
              <a:path w="777875" h="123189">
                <a:moveTo>
                  <a:pt x="750245" y="75822"/>
                </a:moveTo>
                <a:lnTo>
                  <a:pt x="734653" y="75822"/>
                </a:lnTo>
                <a:lnTo>
                  <a:pt x="760964" y="120567"/>
                </a:lnTo>
                <a:lnTo>
                  <a:pt x="777429" y="120567"/>
                </a:lnTo>
                <a:lnTo>
                  <a:pt x="750245" y="75822"/>
                </a:lnTo>
                <a:close/>
              </a:path>
              <a:path w="777875" h="123189">
                <a:moveTo>
                  <a:pt x="774374" y="33324"/>
                </a:moveTo>
                <a:lnTo>
                  <a:pt x="756890" y="33324"/>
                </a:lnTo>
                <a:lnTo>
                  <a:pt x="725318" y="68895"/>
                </a:lnTo>
                <a:lnTo>
                  <a:pt x="746037" y="68895"/>
                </a:lnTo>
                <a:lnTo>
                  <a:pt x="743989" y="65525"/>
                </a:lnTo>
                <a:lnTo>
                  <a:pt x="774374" y="333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7961" y="1542321"/>
            <a:ext cx="86230" cy="120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1345" y="1829886"/>
            <a:ext cx="1077198" cy="156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1345" y="2129357"/>
            <a:ext cx="1013544" cy="122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3197" y="2428904"/>
            <a:ext cx="283845" cy="123189"/>
          </a:xfrm>
          <a:custGeom>
            <a:avLst/>
            <a:gdLst/>
            <a:ahLst/>
            <a:cxnLst/>
            <a:rect l="l" t="t" r="r" b="b"/>
            <a:pathLst>
              <a:path w="283845" h="123189">
                <a:moveTo>
                  <a:pt x="50583" y="14265"/>
                </a:moveTo>
                <a:lnTo>
                  <a:pt x="35985" y="14265"/>
                </a:lnTo>
                <a:lnTo>
                  <a:pt x="35985" y="120661"/>
                </a:lnTo>
                <a:lnTo>
                  <a:pt x="50583" y="120661"/>
                </a:lnTo>
                <a:lnTo>
                  <a:pt x="50583" y="14265"/>
                </a:lnTo>
                <a:close/>
              </a:path>
              <a:path w="283845" h="123189">
                <a:moveTo>
                  <a:pt x="86739" y="0"/>
                </a:moveTo>
                <a:lnTo>
                  <a:pt x="0" y="0"/>
                </a:lnTo>
                <a:lnTo>
                  <a:pt x="0" y="14265"/>
                </a:lnTo>
                <a:lnTo>
                  <a:pt x="86739" y="14265"/>
                </a:lnTo>
                <a:lnTo>
                  <a:pt x="86739" y="0"/>
                </a:lnTo>
                <a:close/>
              </a:path>
              <a:path w="283845" h="123189">
                <a:moveTo>
                  <a:pt x="109315" y="0"/>
                </a:moveTo>
                <a:lnTo>
                  <a:pt x="95735" y="0"/>
                </a:lnTo>
                <a:lnTo>
                  <a:pt x="95735" y="17111"/>
                </a:lnTo>
                <a:lnTo>
                  <a:pt x="109315" y="17111"/>
                </a:lnTo>
                <a:lnTo>
                  <a:pt x="109315" y="0"/>
                </a:lnTo>
                <a:close/>
              </a:path>
              <a:path w="283845" h="123189">
                <a:moveTo>
                  <a:pt x="109315" y="33343"/>
                </a:moveTo>
                <a:lnTo>
                  <a:pt x="95735" y="33343"/>
                </a:lnTo>
                <a:lnTo>
                  <a:pt x="95735" y="120661"/>
                </a:lnTo>
                <a:lnTo>
                  <a:pt x="109315" y="120661"/>
                </a:lnTo>
                <a:lnTo>
                  <a:pt x="109315" y="33343"/>
                </a:lnTo>
                <a:close/>
              </a:path>
              <a:path w="283845" h="123189">
                <a:moveTo>
                  <a:pt x="166349" y="31377"/>
                </a:moveTo>
                <a:lnTo>
                  <a:pt x="131912" y="58168"/>
                </a:lnTo>
                <a:lnTo>
                  <a:pt x="129345" y="77676"/>
                </a:lnTo>
                <a:lnTo>
                  <a:pt x="129981" y="87718"/>
                </a:lnTo>
                <a:lnTo>
                  <a:pt x="151581" y="119682"/>
                </a:lnTo>
                <a:lnTo>
                  <a:pt x="167198" y="122645"/>
                </a:lnTo>
                <a:lnTo>
                  <a:pt x="176194" y="122645"/>
                </a:lnTo>
                <a:lnTo>
                  <a:pt x="183833" y="120155"/>
                </a:lnTo>
                <a:lnTo>
                  <a:pt x="195536" y="110364"/>
                </a:lnTo>
                <a:lnTo>
                  <a:pt x="160408" y="110364"/>
                </a:lnTo>
                <a:lnTo>
                  <a:pt x="154976" y="107836"/>
                </a:lnTo>
                <a:lnTo>
                  <a:pt x="146149" y="97745"/>
                </a:lnTo>
                <a:lnTo>
                  <a:pt x="143773" y="90388"/>
                </a:lnTo>
                <a:lnTo>
                  <a:pt x="143264" y="80746"/>
                </a:lnTo>
                <a:lnTo>
                  <a:pt x="202335" y="80746"/>
                </a:lnTo>
                <a:lnTo>
                  <a:pt x="202335" y="76796"/>
                </a:lnTo>
                <a:lnTo>
                  <a:pt x="201832" y="68670"/>
                </a:lnTo>
                <a:lnTo>
                  <a:pt x="144113" y="68670"/>
                </a:lnTo>
                <a:lnTo>
                  <a:pt x="144452" y="60920"/>
                </a:lnTo>
                <a:lnTo>
                  <a:pt x="146659" y="54779"/>
                </a:lnTo>
                <a:lnTo>
                  <a:pt x="155146" y="45718"/>
                </a:lnTo>
                <a:lnTo>
                  <a:pt x="160238" y="43434"/>
                </a:lnTo>
                <a:lnTo>
                  <a:pt x="192457" y="43434"/>
                </a:lnTo>
                <a:lnTo>
                  <a:pt x="192320" y="43228"/>
                </a:lnTo>
                <a:lnTo>
                  <a:pt x="186878" y="38043"/>
                </a:lnTo>
                <a:lnTo>
                  <a:pt x="180735" y="34340"/>
                </a:lnTo>
                <a:lnTo>
                  <a:pt x="173892" y="32118"/>
                </a:lnTo>
                <a:lnTo>
                  <a:pt x="166349" y="31377"/>
                </a:lnTo>
                <a:close/>
              </a:path>
              <a:path w="283845" h="123189">
                <a:moveTo>
                  <a:pt x="188076" y="92578"/>
                </a:moveTo>
                <a:lnTo>
                  <a:pt x="186039" y="98737"/>
                </a:lnTo>
                <a:lnTo>
                  <a:pt x="183324" y="103231"/>
                </a:lnTo>
                <a:lnTo>
                  <a:pt x="176194" y="108941"/>
                </a:lnTo>
                <a:lnTo>
                  <a:pt x="171951" y="110364"/>
                </a:lnTo>
                <a:lnTo>
                  <a:pt x="195536" y="110364"/>
                </a:lnTo>
                <a:lnTo>
                  <a:pt x="195715" y="110214"/>
                </a:lnTo>
                <a:lnTo>
                  <a:pt x="199798" y="103231"/>
                </a:lnTo>
                <a:lnTo>
                  <a:pt x="201995" y="94338"/>
                </a:lnTo>
                <a:lnTo>
                  <a:pt x="188076" y="92578"/>
                </a:lnTo>
                <a:close/>
              </a:path>
              <a:path w="283845" h="123189">
                <a:moveTo>
                  <a:pt x="192457" y="43434"/>
                </a:moveTo>
                <a:lnTo>
                  <a:pt x="173309" y="43434"/>
                </a:lnTo>
                <a:lnTo>
                  <a:pt x="178910" y="46298"/>
                </a:lnTo>
                <a:lnTo>
                  <a:pt x="183154" y="52008"/>
                </a:lnTo>
                <a:lnTo>
                  <a:pt x="186039" y="55659"/>
                </a:lnTo>
                <a:lnTo>
                  <a:pt x="187737" y="61219"/>
                </a:lnTo>
                <a:lnTo>
                  <a:pt x="188246" y="68670"/>
                </a:lnTo>
                <a:lnTo>
                  <a:pt x="201832" y="68670"/>
                </a:lnTo>
                <a:lnTo>
                  <a:pt x="201701" y="66549"/>
                </a:lnTo>
                <a:lnTo>
                  <a:pt x="199810" y="57540"/>
                </a:lnTo>
                <a:lnTo>
                  <a:pt x="196678" y="49768"/>
                </a:lnTo>
                <a:lnTo>
                  <a:pt x="192457" y="43434"/>
                </a:lnTo>
                <a:close/>
              </a:path>
              <a:path w="283845" h="123189">
                <a:moveTo>
                  <a:pt x="230852" y="92372"/>
                </a:moveTo>
                <a:lnTo>
                  <a:pt x="217612" y="94563"/>
                </a:lnTo>
                <a:lnTo>
                  <a:pt x="219140" y="103774"/>
                </a:lnTo>
                <a:lnTo>
                  <a:pt x="222534" y="110757"/>
                </a:lnTo>
                <a:lnTo>
                  <a:pt x="227966" y="115512"/>
                </a:lnTo>
                <a:lnTo>
                  <a:pt x="233228" y="120267"/>
                </a:lnTo>
                <a:lnTo>
                  <a:pt x="241037" y="122645"/>
                </a:lnTo>
                <a:lnTo>
                  <a:pt x="257672" y="122645"/>
                </a:lnTo>
                <a:lnTo>
                  <a:pt x="263273" y="121447"/>
                </a:lnTo>
                <a:lnTo>
                  <a:pt x="273118" y="116617"/>
                </a:lnTo>
                <a:lnTo>
                  <a:pt x="276853" y="113247"/>
                </a:lnTo>
                <a:lnTo>
                  <a:pt x="278554" y="110364"/>
                </a:lnTo>
                <a:lnTo>
                  <a:pt x="245280" y="110364"/>
                </a:lnTo>
                <a:lnTo>
                  <a:pt x="240358" y="108828"/>
                </a:lnTo>
                <a:lnTo>
                  <a:pt x="236963" y="105758"/>
                </a:lnTo>
                <a:lnTo>
                  <a:pt x="233738" y="102688"/>
                </a:lnTo>
                <a:lnTo>
                  <a:pt x="231531" y="98213"/>
                </a:lnTo>
                <a:lnTo>
                  <a:pt x="230852" y="92372"/>
                </a:lnTo>
                <a:close/>
              </a:path>
              <a:path w="283845" h="123189">
                <a:moveTo>
                  <a:pt x="255125" y="31377"/>
                </a:moveTo>
                <a:lnTo>
                  <a:pt x="244771" y="31377"/>
                </a:lnTo>
                <a:lnTo>
                  <a:pt x="240867" y="31957"/>
                </a:lnTo>
                <a:lnTo>
                  <a:pt x="233738" y="34298"/>
                </a:lnTo>
                <a:lnTo>
                  <a:pt x="230852" y="35683"/>
                </a:lnTo>
                <a:lnTo>
                  <a:pt x="228815" y="37293"/>
                </a:lnTo>
                <a:lnTo>
                  <a:pt x="225929" y="39502"/>
                </a:lnTo>
                <a:lnTo>
                  <a:pt x="223892" y="42273"/>
                </a:lnTo>
                <a:lnTo>
                  <a:pt x="222161" y="45718"/>
                </a:lnTo>
                <a:lnTo>
                  <a:pt x="220667" y="48994"/>
                </a:lnTo>
                <a:lnTo>
                  <a:pt x="219819" y="52589"/>
                </a:lnTo>
                <a:lnTo>
                  <a:pt x="219819" y="60770"/>
                </a:lnTo>
                <a:lnTo>
                  <a:pt x="220837" y="64720"/>
                </a:lnTo>
                <a:lnTo>
                  <a:pt x="222874" y="68240"/>
                </a:lnTo>
                <a:lnTo>
                  <a:pt x="224741" y="71741"/>
                </a:lnTo>
                <a:lnTo>
                  <a:pt x="227627" y="74493"/>
                </a:lnTo>
                <a:lnTo>
                  <a:pt x="231531" y="76459"/>
                </a:lnTo>
                <a:lnTo>
                  <a:pt x="235265" y="78443"/>
                </a:lnTo>
                <a:lnTo>
                  <a:pt x="242055" y="80821"/>
                </a:lnTo>
                <a:lnTo>
                  <a:pt x="259199" y="85632"/>
                </a:lnTo>
                <a:lnTo>
                  <a:pt x="263782" y="87317"/>
                </a:lnTo>
                <a:lnTo>
                  <a:pt x="265650" y="88646"/>
                </a:lnTo>
                <a:lnTo>
                  <a:pt x="268196" y="90537"/>
                </a:lnTo>
                <a:lnTo>
                  <a:pt x="269554" y="93177"/>
                </a:lnTo>
                <a:lnTo>
                  <a:pt x="269554" y="100348"/>
                </a:lnTo>
                <a:lnTo>
                  <a:pt x="268026" y="103586"/>
                </a:lnTo>
                <a:lnTo>
                  <a:pt x="265140" y="106301"/>
                </a:lnTo>
                <a:lnTo>
                  <a:pt x="262085" y="108997"/>
                </a:lnTo>
                <a:lnTo>
                  <a:pt x="257502" y="110364"/>
                </a:lnTo>
                <a:lnTo>
                  <a:pt x="278554" y="110364"/>
                </a:lnTo>
                <a:lnTo>
                  <a:pt x="281945" y="104616"/>
                </a:lnTo>
                <a:lnTo>
                  <a:pt x="283193" y="100348"/>
                </a:lnTo>
                <a:lnTo>
                  <a:pt x="283303" y="89882"/>
                </a:lnTo>
                <a:lnTo>
                  <a:pt x="282285" y="85632"/>
                </a:lnTo>
                <a:lnTo>
                  <a:pt x="280078" y="82281"/>
                </a:lnTo>
                <a:lnTo>
                  <a:pt x="278041" y="78911"/>
                </a:lnTo>
                <a:lnTo>
                  <a:pt x="244771" y="65675"/>
                </a:lnTo>
                <a:lnTo>
                  <a:pt x="240867" y="64439"/>
                </a:lnTo>
                <a:lnTo>
                  <a:pt x="239509" y="63840"/>
                </a:lnTo>
                <a:lnTo>
                  <a:pt x="237302" y="62829"/>
                </a:lnTo>
                <a:lnTo>
                  <a:pt x="235605" y="61500"/>
                </a:lnTo>
                <a:lnTo>
                  <a:pt x="234417" y="59890"/>
                </a:lnTo>
                <a:lnTo>
                  <a:pt x="233228" y="58430"/>
                </a:lnTo>
                <a:lnTo>
                  <a:pt x="232719" y="56745"/>
                </a:lnTo>
                <a:lnTo>
                  <a:pt x="232719" y="51784"/>
                </a:lnTo>
                <a:lnTo>
                  <a:pt x="234077" y="49106"/>
                </a:lnTo>
                <a:lnTo>
                  <a:pt x="236793" y="46841"/>
                </a:lnTo>
                <a:lnTo>
                  <a:pt x="239339" y="44576"/>
                </a:lnTo>
                <a:lnTo>
                  <a:pt x="243753" y="43434"/>
                </a:lnTo>
                <a:lnTo>
                  <a:pt x="276430" y="43434"/>
                </a:lnTo>
                <a:lnTo>
                  <a:pt x="275615" y="42273"/>
                </a:lnTo>
                <a:lnTo>
                  <a:pt x="273458" y="38978"/>
                </a:lnTo>
                <a:lnTo>
                  <a:pt x="270063" y="36319"/>
                </a:lnTo>
                <a:lnTo>
                  <a:pt x="260557" y="32369"/>
                </a:lnTo>
                <a:lnTo>
                  <a:pt x="255125" y="31377"/>
                </a:lnTo>
                <a:close/>
              </a:path>
              <a:path w="283845" h="123189">
                <a:moveTo>
                  <a:pt x="276430" y="43434"/>
                </a:moveTo>
                <a:lnTo>
                  <a:pt x="255125" y="43434"/>
                </a:lnTo>
                <a:lnTo>
                  <a:pt x="259199" y="44726"/>
                </a:lnTo>
                <a:lnTo>
                  <a:pt x="264971" y="49837"/>
                </a:lnTo>
                <a:lnTo>
                  <a:pt x="266668" y="53319"/>
                </a:lnTo>
                <a:lnTo>
                  <a:pt x="267177" y="57700"/>
                </a:lnTo>
                <a:lnTo>
                  <a:pt x="280248" y="55734"/>
                </a:lnTo>
                <a:lnTo>
                  <a:pt x="279569" y="50174"/>
                </a:lnTo>
                <a:lnTo>
                  <a:pt x="278041" y="45718"/>
                </a:lnTo>
                <a:lnTo>
                  <a:pt x="276430" y="43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3197" y="2728450"/>
            <a:ext cx="325755" cy="123189"/>
          </a:xfrm>
          <a:custGeom>
            <a:avLst/>
            <a:gdLst/>
            <a:ahLst/>
            <a:cxnLst/>
            <a:rect l="l" t="t" r="r" b="b"/>
            <a:pathLst>
              <a:path w="325754" h="123189">
                <a:moveTo>
                  <a:pt x="50583" y="14265"/>
                </a:moveTo>
                <a:lnTo>
                  <a:pt x="35985" y="14265"/>
                </a:lnTo>
                <a:lnTo>
                  <a:pt x="35985" y="120661"/>
                </a:lnTo>
                <a:lnTo>
                  <a:pt x="50583" y="120661"/>
                </a:lnTo>
                <a:lnTo>
                  <a:pt x="50583" y="14265"/>
                </a:lnTo>
                <a:close/>
              </a:path>
              <a:path w="325754" h="123189">
                <a:moveTo>
                  <a:pt x="86739" y="0"/>
                </a:moveTo>
                <a:lnTo>
                  <a:pt x="0" y="0"/>
                </a:lnTo>
                <a:lnTo>
                  <a:pt x="0" y="14265"/>
                </a:lnTo>
                <a:lnTo>
                  <a:pt x="86739" y="14265"/>
                </a:lnTo>
                <a:lnTo>
                  <a:pt x="86739" y="0"/>
                </a:lnTo>
                <a:close/>
              </a:path>
              <a:path w="325754" h="123189">
                <a:moveTo>
                  <a:pt x="127817" y="31377"/>
                </a:moveTo>
                <a:lnTo>
                  <a:pt x="93783" y="55839"/>
                </a:lnTo>
                <a:lnTo>
                  <a:pt x="90813" y="77002"/>
                </a:lnTo>
                <a:lnTo>
                  <a:pt x="91449" y="87438"/>
                </a:lnTo>
                <a:lnTo>
                  <a:pt x="112816" y="119710"/>
                </a:lnTo>
                <a:lnTo>
                  <a:pt x="127817" y="122645"/>
                </a:lnTo>
                <a:lnTo>
                  <a:pt x="134607" y="122645"/>
                </a:lnTo>
                <a:lnTo>
                  <a:pt x="141057" y="120848"/>
                </a:lnTo>
                <a:lnTo>
                  <a:pt x="146998" y="117272"/>
                </a:lnTo>
                <a:lnTo>
                  <a:pt x="152770" y="113677"/>
                </a:lnTo>
                <a:lnTo>
                  <a:pt x="155808" y="110364"/>
                </a:lnTo>
                <a:lnTo>
                  <a:pt x="121027" y="110364"/>
                </a:lnTo>
                <a:lnTo>
                  <a:pt x="115595" y="107574"/>
                </a:lnTo>
                <a:lnTo>
                  <a:pt x="104392" y="77002"/>
                </a:lnTo>
                <a:lnTo>
                  <a:pt x="104809" y="69103"/>
                </a:lnTo>
                <a:lnTo>
                  <a:pt x="121027" y="43658"/>
                </a:lnTo>
                <a:lnTo>
                  <a:pt x="154853" y="43658"/>
                </a:lnTo>
                <a:lnTo>
                  <a:pt x="154467" y="43115"/>
                </a:lnTo>
                <a:lnTo>
                  <a:pt x="148895" y="37980"/>
                </a:lnTo>
                <a:lnTo>
                  <a:pt x="142606" y="34312"/>
                </a:lnTo>
                <a:lnTo>
                  <a:pt x="135586" y="32111"/>
                </a:lnTo>
                <a:lnTo>
                  <a:pt x="127817" y="31377"/>
                </a:lnTo>
                <a:close/>
              </a:path>
              <a:path w="325754" h="123189">
                <a:moveTo>
                  <a:pt x="154853" y="43658"/>
                </a:moveTo>
                <a:lnTo>
                  <a:pt x="134437" y="43658"/>
                </a:lnTo>
                <a:lnTo>
                  <a:pt x="139869" y="46448"/>
                </a:lnTo>
                <a:lnTo>
                  <a:pt x="144282" y="52008"/>
                </a:lnTo>
                <a:lnTo>
                  <a:pt x="151050" y="77002"/>
                </a:lnTo>
                <a:lnTo>
                  <a:pt x="150704" y="83688"/>
                </a:lnTo>
                <a:lnTo>
                  <a:pt x="134437" y="110364"/>
                </a:lnTo>
                <a:lnTo>
                  <a:pt x="155808" y="110364"/>
                </a:lnTo>
                <a:lnTo>
                  <a:pt x="164991" y="75691"/>
                </a:lnTo>
                <a:lnTo>
                  <a:pt x="164325" y="65841"/>
                </a:lnTo>
                <a:lnTo>
                  <a:pt x="162339" y="57129"/>
                </a:lnTo>
                <a:lnTo>
                  <a:pt x="159047" y="49553"/>
                </a:lnTo>
                <a:lnTo>
                  <a:pt x="154853" y="43658"/>
                </a:lnTo>
                <a:close/>
              </a:path>
              <a:path w="325754" h="123189">
                <a:moveTo>
                  <a:pt x="200468" y="44763"/>
                </a:moveTo>
                <a:lnTo>
                  <a:pt x="187228" y="44763"/>
                </a:lnTo>
                <a:lnTo>
                  <a:pt x="187335" y="105159"/>
                </a:lnTo>
                <a:lnTo>
                  <a:pt x="200977" y="121765"/>
                </a:lnTo>
                <a:lnTo>
                  <a:pt x="208785" y="121765"/>
                </a:lnTo>
                <a:lnTo>
                  <a:pt x="212180" y="121334"/>
                </a:lnTo>
                <a:lnTo>
                  <a:pt x="216084" y="120455"/>
                </a:lnTo>
                <a:lnTo>
                  <a:pt x="214118" y="107949"/>
                </a:lnTo>
                <a:lnTo>
                  <a:pt x="206069" y="107949"/>
                </a:lnTo>
                <a:lnTo>
                  <a:pt x="204542" y="107574"/>
                </a:lnTo>
                <a:lnTo>
                  <a:pt x="202505" y="106114"/>
                </a:lnTo>
                <a:lnTo>
                  <a:pt x="201656" y="105159"/>
                </a:lnTo>
                <a:lnTo>
                  <a:pt x="201284" y="103923"/>
                </a:lnTo>
                <a:lnTo>
                  <a:pt x="200807" y="102819"/>
                </a:lnTo>
                <a:lnTo>
                  <a:pt x="200468" y="100123"/>
                </a:lnTo>
                <a:lnTo>
                  <a:pt x="200468" y="44763"/>
                </a:lnTo>
                <a:close/>
              </a:path>
              <a:path w="325754" h="123189">
                <a:moveTo>
                  <a:pt x="214047" y="107499"/>
                </a:moveTo>
                <a:lnTo>
                  <a:pt x="211671" y="107799"/>
                </a:lnTo>
                <a:lnTo>
                  <a:pt x="209634" y="107949"/>
                </a:lnTo>
                <a:lnTo>
                  <a:pt x="214118" y="107949"/>
                </a:lnTo>
                <a:lnTo>
                  <a:pt x="214047" y="107499"/>
                </a:lnTo>
                <a:close/>
              </a:path>
              <a:path w="325754" h="123189">
                <a:moveTo>
                  <a:pt x="214047" y="33343"/>
                </a:moveTo>
                <a:lnTo>
                  <a:pt x="177382" y="33343"/>
                </a:lnTo>
                <a:lnTo>
                  <a:pt x="177382" y="44763"/>
                </a:lnTo>
                <a:lnTo>
                  <a:pt x="214047" y="44763"/>
                </a:lnTo>
                <a:lnTo>
                  <a:pt x="214047" y="33343"/>
                </a:lnTo>
                <a:close/>
              </a:path>
              <a:path w="325754" h="123189">
                <a:moveTo>
                  <a:pt x="200468" y="2864"/>
                </a:moveTo>
                <a:lnTo>
                  <a:pt x="187228" y="11626"/>
                </a:lnTo>
                <a:lnTo>
                  <a:pt x="187228" y="33343"/>
                </a:lnTo>
                <a:lnTo>
                  <a:pt x="200468" y="33343"/>
                </a:lnTo>
                <a:lnTo>
                  <a:pt x="200468" y="2864"/>
                </a:lnTo>
                <a:close/>
              </a:path>
              <a:path w="325754" h="123189">
                <a:moveTo>
                  <a:pt x="284496" y="43658"/>
                </a:moveTo>
                <a:lnTo>
                  <a:pt x="261236" y="43658"/>
                </a:lnTo>
                <a:lnTo>
                  <a:pt x="266329" y="45268"/>
                </a:lnTo>
                <a:lnTo>
                  <a:pt x="269723" y="48489"/>
                </a:lnTo>
                <a:lnTo>
                  <a:pt x="272270" y="50979"/>
                </a:lnTo>
                <a:lnTo>
                  <a:pt x="273458" y="55285"/>
                </a:lnTo>
                <a:lnTo>
                  <a:pt x="273458" y="65170"/>
                </a:lnTo>
                <a:lnTo>
                  <a:pt x="268365" y="67210"/>
                </a:lnTo>
                <a:lnTo>
                  <a:pt x="260387" y="68895"/>
                </a:lnTo>
                <a:lnTo>
                  <a:pt x="249694" y="70206"/>
                </a:lnTo>
                <a:lnTo>
                  <a:pt x="244262" y="70936"/>
                </a:lnTo>
                <a:lnTo>
                  <a:pt x="240188" y="71741"/>
                </a:lnTo>
                <a:lnTo>
                  <a:pt x="237811" y="72621"/>
                </a:lnTo>
                <a:lnTo>
                  <a:pt x="234077" y="73650"/>
                </a:lnTo>
                <a:lnTo>
                  <a:pt x="218461" y="93383"/>
                </a:lnTo>
                <a:lnTo>
                  <a:pt x="218461" y="104953"/>
                </a:lnTo>
                <a:lnTo>
                  <a:pt x="220837" y="110944"/>
                </a:lnTo>
                <a:lnTo>
                  <a:pt x="230003" y="120305"/>
                </a:lnTo>
                <a:lnTo>
                  <a:pt x="236793" y="122645"/>
                </a:lnTo>
                <a:lnTo>
                  <a:pt x="250882" y="122645"/>
                </a:lnTo>
                <a:lnTo>
                  <a:pt x="255804" y="121690"/>
                </a:lnTo>
                <a:lnTo>
                  <a:pt x="264971" y="117890"/>
                </a:lnTo>
                <a:lnTo>
                  <a:pt x="269723" y="114595"/>
                </a:lnTo>
                <a:lnTo>
                  <a:pt x="273614" y="111019"/>
                </a:lnTo>
                <a:lnTo>
                  <a:pt x="243583" y="111019"/>
                </a:lnTo>
                <a:lnTo>
                  <a:pt x="239509" y="109708"/>
                </a:lnTo>
                <a:lnTo>
                  <a:pt x="234077" y="104429"/>
                </a:lnTo>
                <a:lnTo>
                  <a:pt x="232804" y="101358"/>
                </a:lnTo>
                <a:lnTo>
                  <a:pt x="232719" y="94563"/>
                </a:lnTo>
                <a:lnTo>
                  <a:pt x="233398" y="92222"/>
                </a:lnTo>
                <a:lnTo>
                  <a:pt x="261406" y="80877"/>
                </a:lnTo>
                <a:lnTo>
                  <a:pt x="268705" y="78986"/>
                </a:lnTo>
                <a:lnTo>
                  <a:pt x="273458" y="76796"/>
                </a:lnTo>
                <a:lnTo>
                  <a:pt x="287037" y="76796"/>
                </a:lnTo>
                <a:lnTo>
                  <a:pt x="286947" y="55285"/>
                </a:lnTo>
                <a:lnTo>
                  <a:pt x="286868" y="53169"/>
                </a:lnTo>
                <a:lnTo>
                  <a:pt x="286528" y="50679"/>
                </a:lnTo>
                <a:lnTo>
                  <a:pt x="285679" y="46579"/>
                </a:lnTo>
                <a:lnTo>
                  <a:pt x="284496" y="43658"/>
                </a:lnTo>
                <a:close/>
              </a:path>
              <a:path w="325754" h="123189">
                <a:moveTo>
                  <a:pt x="287865" y="109914"/>
                </a:moveTo>
                <a:lnTo>
                  <a:pt x="274816" y="109914"/>
                </a:lnTo>
                <a:lnTo>
                  <a:pt x="275155" y="114014"/>
                </a:lnTo>
                <a:lnTo>
                  <a:pt x="276004" y="117590"/>
                </a:lnTo>
                <a:lnTo>
                  <a:pt x="277362" y="120661"/>
                </a:lnTo>
                <a:lnTo>
                  <a:pt x="291451" y="120661"/>
                </a:lnTo>
                <a:lnTo>
                  <a:pt x="289753" y="117309"/>
                </a:lnTo>
                <a:lnTo>
                  <a:pt x="288565" y="113790"/>
                </a:lnTo>
                <a:lnTo>
                  <a:pt x="287886" y="110139"/>
                </a:lnTo>
                <a:lnTo>
                  <a:pt x="287865" y="109914"/>
                </a:lnTo>
                <a:close/>
              </a:path>
              <a:path w="325754" h="123189">
                <a:moveTo>
                  <a:pt x="287037" y="76796"/>
                </a:moveTo>
                <a:lnTo>
                  <a:pt x="273458" y="76796"/>
                </a:lnTo>
                <a:lnTo>
                  <a:pt x="273352" y="89470"/>
                </a:lnTo>
                <a:lnTo>
                  <a:pt x="272779" y="93608"/>
                </a:lnTo>
                <a:lnTo>
                  <a:pt x="271421" y="96978"/>
                </a:lnTo>
                <a:lnTo>
                  <a:pt x="269554" y="101358"/>
                </a:lnTo>
                <a:lnTo>
                  <a:pt x="266498" y="104803"/>
                </a:lnTo>
                <a:lnTo>
                  <a:pt x="262424" y="107293"/>
                </a:lnTo>
                <a:lnTo>
                  <a:pt x="258520" y="109765"/>
                </a:lnTo>
                <a:lnTo>
                  <a:pt x="253767" y="111019"/>
                </a:lnTo>
                <a:lnTo>
                  <a:pt x="273614" y="111019"/>
                </a:lnTo>
                <a:lnTo>
                  <a:pt x="274816" y="109914"/>
                </a:lnTo>
                <a:lnTo>
                  <a:pt x="287865" y="109914"/>
                </a:lnTo>
                <a:lnTo>
                  <a:pt x="287539" y="106453"/>
                </a:lnTo>
                <a:lnTo>
                  <a:pt x="287294" y="101358"/>
                </a:lnTo>
                <a:lnTo>
                  <a:pt x="287181" y="96978"/>
                </a:lnTo>
                <a:lnTo>
                  <a:pt x="287064" y="88122"/>
                </a:lnTo>
                <a:lnTo>
                  <a:pt x="287037" y="76796"/>
                </a:lnTo>
                <a:close/>
              </a:path>
              <a:path w="325754" h="123189">
                <a:moveTo>
                  <a:pt x="263273" y="31377"/>
                </a:moveTo>
                <a:lnTo>
                  <a:pt x="249694" y="31377"/>
                </a:lnTo>
                <a:lnTo>
                  <a:pt x="243753" y="32407"/>
                </a:lnTo>
                <a:lnTo>
                  <a:pt x="220667" y="58149"/>
                </a:lnTo>
                <a:lnTo>
                  <a:pt x="233738" y="60115"/>
                </a:lnTo>
                <a:lnTo>
                  <a:pt x="235265" y="53974"/>
                </a:lnTo>
                <a:lnTo>
                  <a:pt x="237472" y="49687"/>
                </a:lnTo>
                <a:lnTo>
                  <a:pt x="243583" y="44875"/>
                </a:lnTo>
                <a:lnTo>
                  <a:pt x="248166" y="43658"/>
                </a:lnTo>
                <a:lnTo>
                  <a:pt x="284496" y="43658"/>
                </a:lnTo>
                <a:lnTo>
                  <a:pt x="284321" y="43228"/>
                </a:lnTo>
                <a:lnTo>
                  <a:pt x="280248" y="37967"/>
                </a:lnTo>
                <a:lnTo>
                  <a:pt x="277192" y="35758"/>
                </a:lnTo>
                <a:lnTo>
                  <a:pt x="268705" y="32257"/>
                </a:lnTo>
                <a:lnTo>
                  <a:pt x="263273" y="31377"/>
                </a:lnTo>
                <a:close/>
              </a:path>
              <a:path w="325754" h="123189">
                <a:moveTo>
                  <a:pt x="325230" y="0"/>
                </a:moveTo>
                <a:lnTo>
                  <a:pt x="311650" y="0"/>
                </a:lnTo>
                <a:lnTo>
                  <a:pt x="311650" y="120661"/>
                </a:lnTo>
                <a:lnTo>
                  <a:pt x="325230" y="120661"/>
                </a:lnTo>
                <a:lnTo>
                  <a:pt x="325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5795" y="1827639"/>
            <a:ext cx="1647663" cy="156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5514" y="2728019"/>
            <a:ext cx="162105" cy="123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8245" y="2426713"/>
            <a:ext cx="134437" cy="122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0863" y="2128927"/>
            <a:ext cx="192150" cy="145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8704" y="2128927"/>
            <a:ext cx="192150" cy="1450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87212" y="2106330"/>
            <a:ext cx="135286" cy="1456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47590" y="1829324"/>
            <a:ext cx="455930" cy="145415"/>
          </a:xfrm>
          <a:custGeom>
            <a:avLst/>
            <a:gdLst/>
            <a:ahLst/>
            <a:cxnLst/>
            <a:rect l="l" t="t" r="r" b="b"/>
            <a:pathLst>
              <a:path w="455929" h="145414">
                <a:moveTo>
                  <a:pt x="40059" y="26771"/>
                </a:moveTo>
                <a:lnTo>
                  <a:pt x="26819" y="26771"/>
                </a:lnTo>
                <a:lnTo>
                  <a:pt x="26819" y="121129"/>
                </a:lnTo>
                <a:lnTo>
                  <a:pt x="40059" y="121129"/>
                </a:lnTo>
                <a:lnTo>
                  <a:pt x="40059" y="26771"/>
                </a:lnTo>
                <a:close/>
              </a:path>
              <a:path w="455929" h="145414">
                <a:moveTo>
                  <a:pt x="40059" y="0"/>
                </a:moveTo>
                <a:lnTo>
                  <a:pt x="31572" y="0"/>
                </a:lnTo>
                <a:lnTo>
                  <a:pt x="29196" y="5242"/>
                </a:lnTo>
                <a:lnTo>
                  <a:pt x="25122" y="10671"/>
                </a:lnTo>
                <a:lnTo>
                  <a:pt x="19520" y="16100"/>
                </a:lnTo>
                <a:lnTo>
                  <a:pt x="13919" y="21717"/>
                </a:lnTo>
                <a:lnTo>
                  <a:pt x="7299" y="26397"/>
                </a:lnTo>
                <a:lnTo>
                  <a:pt x="0" y="30329"/>
                </a:lnTo>
                <a:lnTo>
                  <a:pt x="0" y="44557"/>
                </a:lnTo>
                <a:lnTo>
                  <a:pt x="26819" y="26771"/>
                </a:lnTo>
                <a:lnTo>
                  <a:pt x="40059" y="26771"/>
                </a:lnTo>
                <a:lnTo>
                  <a:pt x="40059" y="0"/>
                </a:lnTo>
                <a:close/>
              </a:path>
              <a:path w="455929" h="145414">
                <a:moveTo>
                  <a:pt x="150393" y="2059"/>
                </a:moveTo>
                <a:lnTo>
                  <a:pt x="79440" y="2059"/>
                </a:lnTo>
                <a:lnTo>
                  <a:pt x="79440" y="16287"/>
                </a:lnTo>
                <a:lnTo>
                  <a:pt x="133249" y="16287"/>
                </a:lnTo>
                <a:lnTo>
                  <a:pt x="128122" y="23100"/>
                </a:lnTo>
                <a:lnTo>
                  <a:pt x="109524" y="57299"/>
                </a:lnTo>
                <a:lnTo>
                  <a:pt x="97679" y="96407"/>
                </a:lnTo>
                <a:lnTo>
                  <a:pt x="94887" y="121129"/>
                </a:lnTo>
                <a:lnTo>
                  <a:pt x="108806" y="121129"/>
                </a:lnTo>
                <a:lnTo>
                  <a:pt x="109434" y="112318"/>
                </a:lnTo>
                <a:lnTo>
                  <a:pt x="110524" y="103858"/>
                </a:lnTo>
                <a:lnTo>
                  <a:pt x="120645" y="66836"/>
                </a:lnTo>
                <a:lnTo>
                  <a:pt x="139975" y="27988"/>
                </a:lnTo>
                <a:lnTo>
                  <a:pt x="150393" y="13666"/>
                </a:lnTo>
                <a:lnTo>
                  <a:pt x="150393" y="2059"/>
                </a:lnTo>
                <a:close/>
              </a:path>
              <a:path w="455929" h="145414">
                <a:moveTo>
                  <a:pt x="218291" y="26771"/>
                </a:moveTo>
                <a:lnTo>
                  <a:pt x="205051" y="26771"/>
                </a:lnTo>
                <a:lnTo>
                  <a:pt x="205051" y="121129"/>
                </a:lnTo>
                <a:lnTo>
                  <a:pt x="218291" y="121129"/>
                </a:lnTo>
                <a:lnTo>
                  <a:pt x="218291" y="26771"/>
                </a:lnTo>
                <a:close/>
              </a:path>
              <a:path w="455929" h="145414">
                <a:moveTo>
                  <a:pt x="218291" y="0"/>
                </a:moveTo>
                <a:lnTo>
                  <a:pt x="209804" y="0"/>
                </a:lnTo>
                <a:lnTo>
                  <a:pt x="207427" y="5242"/>
                </a:lnTo>
                <a:lnTo>
                  <a:pt x="203353" y="10671"/>
                </a:lnTo>
                <a:lnTo>
                  <a:pt x="197752" y="16100"/>
                </a:lnTo>
                <a:lnTo>
                  <a:pt x="192150" y="21717"/>
                </a:lnTo>
                <a:lnTo>
                  <a:pt x="185530" y="26397"/>
                </a:lnTo>
                <a:lnTo>
                  <a:pt x="178231" y="30329"/>
                </a:lnTo>
                <a:lnTo>
                  <a:pt x="178231" y="44557"/>
                </a:lnTo>
                <a:lnTo>
                  <a:pt x="205051" y="26771"/>
                </a:lnTo>
                <a:lnTo>
                  <a:pt x="218291" y="26771"/>
                </a:lnTo>
                <a:lnTo>
                  <a:pt x="218291" y="0"/>
                </a:lnTo>
                <a:close/>
              </a:path>
              <a:path w="455929" h="145414">
                <a:moveTo>
                  <a:pt x="279399" y="104279"/>
                </a:moveTo>
                <a:lnTo>
                  <a:pt x="264122" y="104279"/>
                </a:lnTo>
                <a:lnTo>
                  <a:pt x="264122" y="121129"/>
                </a:lnTo>
                <a:lnTo>
                  <a:pt x="271930" y="121129"/>
                </a:lnTo>
                <a:lnTo>
                  <a:pt x="271591" y="126183"/>
                </a:lnTo>
                <a:lnTo>
                  <a:pt x="270742" y="129928"/>
                </a:lnTo>
                <a:lnTo>
                  <a:pt x="269384" y="132736"/>
                </a:lnTo>
                <a:lnTo>
                  <a:pt x="268196" y="135357"/>
                </a:lnTo>
                <a:lnTo>
                  <a:pt x="266159" y="137416"/>
                </a:lnTo>
                <a:lnTo>
                  <a:pt x="263273" y="138727"/>
                </a:lnTo>
                <a:lnTo>
                  <a:pt x="267008" y="145092"/>
                </a:lnTo>
                <a:lnTo>
                  <a:pt x="271251" y="143033"/>
                </a:lnTo>
                <a:lnTo>
                  <a:pt x="274476" y="140037"/>
                </a:lnTo>
                <a:lnTo>
                  <a:pt x="276343" y="136106"/>
                </a:lnTo>
                <a:lnTo>
                  <a:pt x="278380" y="132362"/>
                </a:lnTo>
                <a:lnTo>
                  <a:pt x="279399" y="127307"/>
                </a:lnTo>
                <a:lnTo>
                  <a:pt x="279399" y="104279"/>
                </a:lnTo>
                <a:close/>
              </a:path>
              <a:path w="455929" h="145414">
                <a:moveTo>
                  <a:pt x="336603" y="0"/>
                </a:moveTo>
                <a:lnTo>
                  <a:pt x="322853" y="0"/>
                </a:lnTo>
                <a:lnTo>
                  <a:pt x="316233" y="2433"/>
                </a:lnTo>
                <a:lnTo>
                  <a:pt x="296119" y="42287"/>
                </a:lnTo>
                <a:lnTo>
                  <a:pt x="295185" y="61781"/>
                </a:lnTo>
                <a:lnTo>
                  <a:pt x="295853" y="77577"/>
                </a:lnTo>
                <a:lnTo>
                  <a:pt x="310873" y="116080"/>
                </a:lnTo>
                <a:lnTo>
                  <a:pt x="330662" y="123188"/>
                </a:lnTo>
                <a:lnTo>
                  <a:pt x="338809" y="123188"/>
                </a:lnTo>
                <a:lnTo>
                  <a:pt x="345429" y="120754"/>
                </a:lnTo>
                <a:lnTo>
                  <a:pt x="350692" y="116074"/>
                </a:lnTo>
                <a:lnTo>
                  <a:pt x="355954" y="111206"/>
                </a:lnTo>
                <a:lnTo>
                  <a:pt x="356062" y="111019"/>
                </a:lnTo>
                <a:lnTo>
                  <a:pt x="324551" y="111019"/>
                </a:lnTo>
                <a:lnTo>
                  <a:pt x="319459" y="107836"/>
                </a:lnTo>
                <a:lnTo>
                  <a:pt x="308765" y="61781"/>
                </a:lnTo>
                <a:lnTo>
                  <a:pt x="309210" y="47980"/>
                </a:lnTo>
                <a:lnTo>
                  <a:pt x="324381" y="12356"/>
                </a:lnTo>
                <a:lnTo>
                  <a:pt x="355366" y="12356"/>
                </a:lnTo>
                <a:lnTo>
                  <a:pt x="354256" y="10484"/>
                </a:lnTo>
                <a:lnTo>
                  <a:pt x="350522" y="6552"/>
                </a:lnTo>
                <a:lnTo>
                  <a:pt x="341695" y="1310"/>
                </a:lnTo>
                <a:lnTo>
                  <a:pt x="336603" y="0"/>
                </a:lnTo>
                <a:close/>
              </a:path>
              <a:path w="455929" h="145414">
                <a:moveTo>
                  <a:pt x="355366" y="12356"/>
                </a:moveTo>
                <a:lnTo>
                  <a:pt x="336942" y="12356"/>
                </a:lnTo>
                <a:lnTo>
                  <a:pt x="342204" y="15538"/>
                </a:lnTo>
                <a:lnTo>
                  <a:pt x="346278" y="22091"/>
                </a:lnTo>
                <a:lnTo>
                  <a:pt x="349050" y="28240"/>
                </a:lnTo>
                <a:lnTo>
                  <a:pt x="351010" y="36881"/>
                </a:lnTo>
                <a:lnTo>
                  <a:pt x="352167" y="47980"/>
                </a:lnTo>
                <a:lnTo>
                  <a:pt x="352559" y="61781"/>
                </a:lnTo>
                <a:lnTo>
                  <a:pt x="352174" y="75299"/>
                </a:lnTo>
                <a:lnTo>
                  <a:pt x="336942" y="111019"/>
                </a:lnTo>
                <a:lnTo>
                  <a:pt x="356062" y="111019"/>
                </a:lnTo>
                <a:lnTo>
                  <a:pt x="366080" y="71817"/>
                </a:lnTo>
                <a:lnTo>
                  <a:pt x="366308" y="61781"/>
                </a:lnTo>
                <a:lnTo>
                  <a:pt x="366152" y="53251"/>
                </a:lnTo>
                <a:lnTo>
                  <a:pt x="360027" y="20219"/>
                </a:lnTo>
                <a:lnTo>
                  <a:pt x="355366" y="12356"/>
                </a:lnTo>
                <a:close/>
              </a:path>
              <a:path w="455929" h="145414">
                <a:moveTo>
                  <a:pt x="425719" y="0"/>
                </a:moveTo>
                <a:lnTo>
                  <a:pt x="411969" y="0"/>
                </a:lnTo>
                <a:lnTo>
                  <a:pt x="405349" y="2433"/>
                </a:lnTo>
                <a:lnTo>
                  <a:pt x="385235" y="42287"/>
                </a:lnTo>
                <a:lnTo>
                  <a:pt x="384301" y="61781"/>
                </a:lnTo>
                <a:lnTo>
                  <a:pt x="384969" y="77577"/>
                </a:lnTo>
                <a:lnTo>
                  <a:pt x="399989" y="116080"/>
                </a:lnTo>
                <a:lnTo>
                  <a:pt x="419778" y="123188"/>
                </a:lnTo>
                <a:lnTo>
                  <a:pt x="427925" y="123188"/>
                </a:lnTo>
                <a:lnTo>
                  <a:pt x="434545" y="120754"/>
                </a:lnTo>
                <a:lnTo>
                  <a:pt x="439807" y="116074"/>
                </a:lnTo>
                <a:lnTo>
                  <a:pt x="445069" y="111206"/>
                </a:lnTo>
                <a:lnTo>
                  <a:pt x="445178" y="111019"/>
                </a:lnTo>
                <a:lnTo>
                  <a:pt x="413667" y="111019"/>
                </a:lnTo>
                <a:lnTo>
                  <a:pt x="408574" y="107836"/>
                </a:lnTo>
                <a:lnTo>
                  <a:pt x="397880" y="61781"/>
                </a:lnTo>
                <a:lnTo>
                  <a:pt x="398326" y="47980"/>
                </a:lnTo>
                <a:lnTo>
                  <a:pt x="413497" y="12356"/>
                </a:lnTo>
                <a:lnTo>
                  <a:pt x="444482" y="12356"/>
                </a:lnTo>
                <a:lnTo>
                  <a:pt x="443372" y="10484"/>
                </a:lnTo>
                <a:lnTo>
                  <a:pt x="439638" y="6552"/>
                </a:lnTo>
                <a:lnTo>
                  <a:pt x="430811" y="1310"/>
                </a:lnTo>
                <a:lnTo>
                  <a:pt x="425719" y="0"/>
                </a:lnTo>
                <a:close/>
              </a:path>
              <a:path w="455929" h="145414">
                <a:moveTo>
                  <a:pt x="444482" y="12356"/>
                </a:moveTo>
                <a:lnTo>
                  <a:pt x="426058" y="12356"/>
                </a:lnTo>
                <a:lnTo>
                  <a:pt x="431320" y="15538"/>
                </a:lnTo>
                <a:lnTo>
                  <a:pt x="435394" y="22091"/>
                </a:lnTo>
                <a:lnTo>
                  <a:pt x="438166" y="28240"/>
                </a:lnTo>
                <a:lnTo>
                  <a:pt x="440126" y="36881"/>
                </a:lnTo>
                <a:lnTo>
                  <a:pt x="441283" y="47980"/>
                </a:lnTo>
                <a:lnTo>
                  <a:pt x="441675" y="61781"/>
                </a:lnTo>
                <a:lnTo>
                  <a:pt x="441290" y="75299"/>
                </a:lnTo>
                <a:lnTo>
                  <a:pt x="426058" y="111019"/>
                </a:lnTo>
                <a:lnTo>
                  <a:pt x="445178" y="111019"/>
                </a:lnTo>
                <a:lnTo>
                  <a:pt x="455196" y="71817"/>
                </a:lnTo>
                <a:lnTo>
                  <a:pt x="455424" y="61781"/>
                </a:lnTo>
                <a:lnTo>
                  <a:pt x="455267" y="53251"/>
                </a:lnTo>
                <a:lnTo>
                  <a:pt x="449143" y="20219"/>
                </a:lnTo>
                <a:lnTo>
                  <a:pt x="444482" y="12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3307" y="1829324"/>
            <a:ext cx="287655" cy="145415"/>
          </a:xfrm>
          <a:custGeom>
            <a:avLst/>
            <a:gdLst/>
            <a:ahLst/>
            <a:cxnLst/>
            <a:rect l="l" t="t" r="r" b="b"/>
            <a:pathLst>
              <a:path w="287654" h="145414">
                <a:moveTo>
                  <a:pt x="14937" y="91923"/>
                </a:moveTo>
                <a:lnTo>
                  <a:pt x="1867" y="93233"/>
                </a:lnTo>
                <a:lnTo>
                  <a:pt x="3055" y="102781"/>
                </a:lnTo>
                <a:lnTo>
                  <a:pt x="6280" y="110083"/>
                </a:lnTo>
                <a:lnTo>
                  <a:pt x="17144" y="120567"/>
                </a:lnTo>
                <a:lnTo>
                  <a:pt x="24103" y="123188"/>
                </a:lnTo>
                <a:lnTo>
                  <a:pt x="40738" y="123188"/>
                </a:lnTo>
                <a:lnTo>
                  <a:pt x="47698" y="120754"/>
                </a:lnTo>
                <a:lnTo>
                  <a:pt x="53808" y="116074"/>
                </a:lnTo>
                <a:lnTo>
                  <a:pt x="59750" y="111206"/>
                </a:lnTo>
                <a:lnTo>
                  <a:pt x="59873" y="111019"/>
                </a:lnTo>
                <a:lnTo>
                  <a:pt x="28177" y="111019"/>
                </a:lnTo>
                <a:lnTo>
                  <a:pt x="24273" y="109521"/>
                </a:lnTo>
                <a:lnTo>
                  <a:pt x="21048" y="106526"/>
                </a:lnTo>
                <a:lnTo>
                  <a:pt x="17992" y="103530"/>
                </a:lnTo>
                <a:lnTo>
                  <a:pt x="15955" y="98663"/>
                </a:lnTo>
                <a:lnTo>
                  <a:pt x="14937" y="91923"/>
                </a:lnTo>
                <a:close/>
              </a:path>
              <a:path w="287654" h="145414">
                <a:moveTo>
                  <a:pt x="71644" y="64402"/>
                </a:moveTo>
                <a:lnTo>
                  <a:pt x="58392" y="64402"/>
                </a:lnTo>
                <a:lnTo>
                  <a:pt x="58317" y="74234"/>
                </a:lnTo>
                <a:lnTo>
                  <a:pt x="57695" y="79645"/>
                </a:lnTo>
                <a:lnTo>
                  <a:pt x="56355" y="85557"/>
                </a:lnTo>
                <a:lnTo>
                  <a:pt x="55166" y="91361"/>
                </a:lnTo>
                <a:lnTo>
                  <a:pt x="53469" y="96042"/>
                </a:lnTo>
                <a:lnTo>
                  <a:pt x="51432" y="99599"/>
                </a:lnTo>
                <a:lnTo>
                  <a:pt x="49395" y="102969"/>
                </a:lnTo>
                <a:lnTo>
                  <a:pt x="46849" y="105777"/>
                </a:lnTo>
                <a:lnTo>
                  <a:pt x="43794" y="107836"/>
                </a:lnTo>
                <a:lnTo>
                  <a:pt x="40738" y="110083"/>
                </a:lnTo>
                <a:lnTo>
                  <a:pt x="37004" y="111019"/>
                </a:lnTo>
                <a:lnTo>
                  <a:pt x="59873" y="111019"/>
                </a:lnTo>
                <a:lnTo>
                  <a:pt x="71504" y="69457"/>
                </a:lnTo>
                <a:lnTo>
                  <a:pt x="71644" y="64402"/>
                </a:lnTo>
                <a:close/>
              </a:path>
              <a:path w="287654" h="145414">
                <a:moveTo>
                  <a:pt x="41417" y="0"/>
                </a:moveTo>
                <a:lnTo>
                  <a:pt x="34288" y="0"/>
                </a:lnTo>
                <a:lnTo>
                  <a:pt x="27294" y="702"/>
                </a:lnTo>
                <a:lnTo>
                  <a:pt x="607" y="32110"/>
                </a:lnTo>
                <a:lnTo>
                  <a:pt x="0" y="40813"/>
                </a:lnTo>
                <a:lnTo>
                  <a:pt x="575" y="49343"/>
                </a:lnTo>
                <a:lnTo>
                  <a:pt x="25806" y="79645"/>
                </a:lnTo>
                <a:lnTo>
                  <a:pt x="32421" y="80315"/>
                </a:lnTo>
                <a:lnTo>
                  <a:pt x="37853" y="80315"/>
                </a:lnTo>
                <a:lnTo>
                  <a:pt x="56864" y="67210"/>
                </a:lnTo>
                <a:lnTo>
                  <a:pt x="29365" y="67210"/>
                </a:lnTo>
                <a:lnTo>
                  <a:pt x="24273" y="64776"/>
                </a:lnTo>
                <a:lnTo>
                  <a:pt x="15786" y="55041"/>
                </a:lnTo>
                <a:lnTo>
                  <a:pt x="13579" y="48863"/>
                </a:lnTo>
                <a:lnTo>
                  <a:pt x="13579" y="32575"/>
                </a:lnTo>
                <a:lnTo>
                  <a:pt x="15955" y="25648"/>
                </a:lnTo>
                <a:lnTo>
                  <a:pt x="20369" y="20406"/>
                </a:lnTo>
                <a:lnTo>
                  <a:pt x="24782" y="14977"/>
                </a:lnTo>
                <a:lnTo>
                  <a:pt x="30044" y="12356"/>
                </a:lnTo>
                <a:lnTo>
                  <a:pt x="60869" y="12356"/>
                </a:lnTo>
                <a:lnTo>
                  <a:pt x="59580" y="10671"/>
                </a:lnTo>
                <a:lnTo>
                  <a:pt x="53741" y="6318"/>
                </a:lnTo>
                <a:lnTo>
                  <a:pt x="47867" y="2246"/>
                </a:lnTo>
                <a:lnTo>
                  <a:pt x="41417" y="0"/>
                </a:lnTo>
                <a:close/>
              </a:path>
              <a:path w="287654" h="145414">
                <a:moveTo>
                  <a:pt x="60869" y="12356"/>
                </a:moveTo>
                <a:lnTo>
                  <a:pt x="41757" y="12356"/>
                </a:lnTo>
                <a:lnTo>
                  <a:pt x="46679" y="14790"/>
                </a:lnTo>
                <a:lnTo>
                  <a:pt x="50753" y="19844"/>
                </a:lnTo>
                <a:lnTo>
                  <a:pt x="54827" y="24712"/>
                </a:lnTo>
                <a:lnTo>
                  <a:pt x="56745" y="31057"/>
                </a:lnTo>
                <a:lnTo>
                  <a:pt x="56747" y="48863"/>
                </a:lnTo>
                <a:lnTo>
                  <a:pt x="54827" y="55041"/>
                </a:lnTo>
                <a:lnTo>
                  <a:pt x="50923" y="59909"/>
                </a:lnTo>
                <a:lnTo>
                  <a:pt x="46849" y="64776"/>
                </a:lnTo>
                <a:lnTo>
                  <a:pt x="41757" y="67210"/>
                </a:lnTo>
                <a:lnTo>
                  <a:pt x="56864" y="67210"/>
                </a:lnTo>
                <a:lnTo>
                  <a:pt x="58392" y="64402"/>
                </a:lnTo>
                <a:lnTo>
                  <a:pt x="71644" y="64402"/>
                </a:lnTo>
                <a:lnTo>
                  <a:pt x="71762" y="59909"/>
                </a:lnTo>
                <a:lnTo>
                  <a:pt x="64163" y="16662"/>
                </a:lnTo>
                <a:lnTo>
                  <a:pt x="60869" y="12356"/>
                </a:lnTo>
                <a:close/>
              </a:path>
              <a:path w="287654" h="145414">
                <a:moveTo>
                  <a:pt x="111522" y="104279"/>
                </a:moveTo>
                <a:lnTo>
                  <a:pt x="96245" y="104279"/>
                </a:lnTo>
                <a:lnTo>
                  <a:pt x="96245" y="121129"/>
                </a:lnTo>
                <a:lnTo>
                  <a:pt x="104053" y="121129"/>
                </a:lnTo>
                <a:lnTo>
                  <a:pt x="103713" y="126183"/>
                </a:lnTo>
                <a:lnTo>
                  <a:pt x="102865" y="129928"/>
                </a:lnTo>
                <a:lnTo>
                  <a:pt x="101507" y="132736"/>
                </a:lnTo>
                <a:lnTo>
                  <a:pt x="100318" y="135357"/>
                </a:lnTo>
                <a:lnTo>
                  <a:pt x="98282" y="137416"/>
                </a:lnTo>
                <a:lnTo>
                  <a:pt x="95396" y="138727"/>
                </a:lnTo>
                <a:lnTo>
                  <a:pt x="99130" y="145092"/>
                </a:lnTo>
                <a:lnTo>
                  <a:pt x="103374" y="143033"/>
                </a:lnTo>
                <a:lnTo>
                  <a:pt x="106599" y="140037"/>
                </a:lnTo>
                <a:lnTo>
                  <a:pt x="108466" y="136106"/>
                </a:lnTo>
                <a:lnTo>
                  <a:pt x="110503" y="132362"/>
                </a:lnTo>
                <a:lnTo>
                  <a:pt x="111522" y="127307"/>
                </a:lnTo>
                <a:lnTo>
                  <a:pt x="111522" y="104279"/>
                </a:lnTo>
                <a:close/>
              </a:path>
              <a:path w="287654" h="145414">
                <a:moveTo>
                  <a:pt x="141397" y="88178"/>
                </a:moveTo>
                <a:lnTo>
                  <a:pt x="127308" y="89489"/>
                </a:lnTo>
                <a:lnTo>
                  <a:pt x="128456" y="96714"/>
                </a:lnTo>
                <a:lnTo>
                  <a:pt x="130639" y="103203"/>
                </a:lnTo>
                <a:lnTo>
                  <a:pt x="162445" y="123188"/>
                </a:lnTo>
                <a:lnTo>
                  <a:pt x="171009" y="122275"/>
                </a:lnTo>
                <a:lnTo>
                  <a:pt x="178634" y="119537"/>
                </a:lnTo>
                <a:lnTo>
                  <a:pt x="185337" y="114974"/>
                </a:lnTo>
                <a:lnTo>
                  <a:pt x="188924" y="111019"/>
                </a:lnTo>
                <a:lnTo>
                  <a:pt x="157013" y="111019"/>
                </a:lnTo>
                <a:lnTo>
                  <a:pt x="152430" y="109147"/>
                </a:lnTo>
                <a:lnTo>
                  <a:pt x="144792" y="101471"/>
                </a:lnTo>
                <a:lnTo>
                  <a:pt x="142415" y="95854"/>
                </a:lnTo>
                <a:lnTo>
                  <a:pt x="141397" y="88178"/>
                </a:lnTo>
                <a:close/>
              </a:path>
              <a:path w="287654" h="145414">
                <a:moveTo>
                  <a:pt x="191433" y="54292"/>
                </a:moveTo>
                <a:lnTo>
                  <a:pt x="169065" y="54292"/>
                </a:lnTo>
                <a:lnTo>
                  <a:pt x="174836" y="56726"/>
                </a:lnTo>
                <a:lnTo>
                  <a:pt x="183324" y="66461"/>
                </a:lnTo>
                <a:lnTo>
                  <a:pt x="185530" y="73201"/>
                </a:lnTo>
                <a:lnTo>
                  <a:pt x="185530" y="90425"/>
                </a:lnTo>
                <a:lnTo>
                  <a:pt x="183324" y="97539"/>
                </a:lnTo>
                <a:lnTo>
                  <a:pt x="178740" y="102969"/>
                </a:lnTo>
                <a:lnTo>
                  <a:pt x="174327" y="108398"/>
                </a:lnTo>
                <a:lnTo>
                  <a:pt x="168895" y="111019"/>
                </a:lnTo>
                <a:lnTo>
                  <a:pt x="188924" y="111019"/>
                </a:lnTo>
                <a:lnTo>
                  <a:pt x="199619" y="80315"/>
                </a:lnTo>
                <a:lnTo>
                  <a:pt x="199012" y="72028"/>
                </a:lnTo>
                <a:lnTo>
                  <a:pt x="197179" y="64566"/>
                </a:lnTo>
                <a:lnTo>
                  <a:pt x="194105" y="57911"/>
                </a:lnTo>
                <a:lnTo>
                  <a:pt x="191433" y="54292"/>
                </a:lnTo>
                <a:close/>
              </a:path>
              <a:path w="287654" h="145414">
                <a:moveTo>
                  <a:pt x="194696" y="2246"/>
                </a:moveTo>
                <a:lnTo>
                  <a:pt x="140208" y="2246"/>
                </a:lnTo>
                <a:lnTo>
                  <a:pt x="129684" y="64028"/>
                </a:lnTo>
                <a:lnTo>
                  <a:pt x="142245" y="65900"/>
                </a:lnTo>
                <a:lnTo>
                  <a:pt x="144113" y="62530"/>
                </a:lnTo>
                <a:lnTo>
                  <a:pt x="146828" y="59722"/>
                </a:lnTo>
                <a:lnTo>
                  <a:pt x="150393" y="57475"/>
                </a:lnTo>
                <a:lnTo>
                  <a:pt x="153958" y="55416"/>
                </a:lnTo>
                <a:lnTo>
                  <a:pt x="157862" y="54292"/>
                </a:lnTo>
                <a:lnTo>
                  <a:pt x="191433" y="54292"/>
                </a:lnTo>
                <a:lnTo>
                  <a:pt x="189774" y="52046"/>
                </a:lnTo>
                <a:lnTo>
                  <a:pt x="186162" y="48676"/>
                </a:lnTo>
                <a:lnTo>
                  <a:pt x="145131" y="48676"/>
                </a:lnTo>
                <a:lnTo>
                  <a:pt x="150902" y="16287"/>
                </a:lnTo>
                <a:lnTo>
                  <a:pt x="194696" y="16287"/>
                </a:lnTo>
                <a:lnTo>
                  <a:pt x="194696" y="2246"/>
                </a:lnTo>
                <a:close/>
              </a:path>
              <a:path w="287654" h="145414">
                <a:moveTo>
                  <a:pt x="165670" y="41000"/>
                </a:moveTo>
                <a:lnTo>
                  <a:pt x="158541" y="41000"/>
                </a:lnTo>
                <a:lnTo>
                  <a:pt x="151581" y="43621"/>
                </a:lnTo>
                <a:lnTo>
                  <a:pt x="145131" y="48676"/>
                </a:lnTo>
                <a:lnTo>
                  <a:pt x="186162" y="48676"/>
                </a:lnTo>
                <a:lnTo>
                  <a:pt x="184623" y="47239"/>
                </a:lnTo>
                <a:lnTo>
                  <a:pt x="178868" y="43785"/>
                </a:lnTo>
                <a:lnTo>
                  <a:pt x="172539" y="41699"/>
                </a:lnTo>
                <a:lnTo>
                  <a:pt x="165670" y="41000"/>
                </a:lnTo>
                <a:close/>
              </a:path>
              <a:path w="287654" h="145414">
                <a:moveTo>
                  <a:pt x="257841" y="0"/>
                </a:moveTo>
                <a:lnTo>
                  <a:pt x="244092" y="0"/>
                </a:lnTo>
                <a:lnTo>
                  <a:pt x="237472" y="2433"/>
                </a:lnTo>
                <a:lnTo>
                  <a:pt x="217357" y="42287"/>
                </a:lnTo>
                <a:lnTo>
                  <a:pt x="216424" y="61781"/>
                </a:lnTo>
                <a:lnTo>
                  <a:pt x="217092" y="77577"/>
                </a:lnTo>
                <a:lnTo>
                  <a:pt x="232112" y="116080"/>
                </a:lnTo>
                <a:lnTo>
                  <a:pt x="251900" y="123188"/>
                </a:lnTo>
                <a:lnTo>
                  <a:pt x="260048" y="123188"/>
                </a:lnTo>
                <a:lnTo>
                  <a:pt x="266668" y="120754"/>
                </a:lnTo>
                <a:lnTo>
                  <a:pt x="271930" y="116074"/>
                </a:lnTo>
                <a:lnTo>
                  <a:pt x="277192" y="111206"/>
                </a:lnTo>
                <a:lnTo>
                  <a:pt x="277301" y="111019"/>
                </a:lnTo>
                <a:lnTo>
                  <a:pt x="245789" y="111019"/>
                </a:lnTo>
                <a:lnTo>
                  <a:pt x="240697" y="107836"/>
                </a:lnTo>
                <a:lnTo>
                  <a:pt x="230003" y="61781"/>
                </a:lnTo>
                <a:lnTo>
                  <a:pt x="230449" y="47980"/>
                </a:lnTo>
                <a:lnTo>
                  <a:pt x="245620" y="12356"/>
                </a:lnTo>
                <a:lnTo>
                  <a:pt x="276605" y="12356"/>
                </a:lnTo>
                <a:lnTo>
                  <a:pt x="275495" y="10484"/>
                </a:lnTo>
                <a:lnTo>
                  <a:pt x="271760" y="6552"/>
                </a:lnTo>
                <a:lnTo>
                  <a:pt x="262934" y="1310"/>
                </a:lnTo>
                <a:lnTo>
                  <a:pt x="257841" y="0"/>
                </a:lnTo>
                <a:close/>
              </a:path>
              <a:path w="287654" h="145414">
                <a:moveTo>
                  <a:pt x="276605" y="12356"/>
                </a:moveTo>
                <a:lnTo>
                  <a:pt x="258181" y="12356"/>
                </a:lnTo>
                <a:lnTo>
                  <a:pt x="263443" y="15538"/>
                </a:lnTo>
                <a:lnTo>
                  <a:pt x="267517" y="22091"/>
                </a:lnTo>
                <a:lnTo>
                  <a:pt x="270288" y="28240"/>
                </a:lnTo>
                <a:lnTo>
                  <a:pt x="272248" y="36881"/>
                </a:lnTo>
                <a:lnTo>
                  <a:pt x="273405" y="47980"/>
                </a:lnTo>
                <a:lnTo>
                  <a:pt x="273797" y="61781"/>
                </a:lnTo>
                <a:lnTo>
                  <a:pt x="273413" y="75299"/>
                </a:lnTo>
                <a:lnTo>
                  <a:pt x="258181" y="111019"/>
                </a:lnTo>
                <a:lnTo>
                  <a:pt x="277301" y="111019"/>
                </a:lnTo>
                <a:lnTo>
                  <a:pt x="287319" y="71817"/>
                </a:lnTo>
                <a:lnTo>
                  <a:pt x="287547" y="61781"/>
                </a:lnTo>
                <a:lnTo>
                  <a:pt x="287390" y="53251"/>
                </a:lnTo>
                <a:lnTo>
                  <a:pt x="281266" y="20219"/>
                </a:lnTo>
                <a:lnTo>
                  <a:pt x="276605" y="12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08450" y="1827639"/>
            <a:ext cx="213878" cy="1248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5249" y="1214693"/>
            <a:ext cx="436245" cy="123189"/>
          </a:xfrm>
          <a:custGeom>
            <a:avLst/>
            <a:gdLst/>
            <a:ahLst/>
            <a:cxnLst/>
            <a:rect l="l" t="t" r="r" b="b"/>
            <a:pathLst>
              <a:path w="436245" h="123190">
                <a:moveTo>
                  <a:pt x="165129" y="48863"/>
                </a:moveTo>
                <a:lnTo>
                  <a:pt x="136644" y="48863"/>
                </a:lnTo>
                <a:lnTo>
                  <a:pt x="140548" y="49799"/>
                </a:lnTo>
                <a:lnTo>
                  <a:pt x="142415" y="51858"/>
                </a:lnTo>
                <a:lnTo>
                  <a:pt x="144452" y="53731"/>
                </a:lnTo>
                <a:lnTo>
                  <a:pt x="145470" y="56913"/>
                </a:lnTo>
                <a:lnTo>
                  <a:pt x="145470" y="63653"/>
                </a:lnTo>
                <a:lnTo>
                  <a:pt x="141566" y="65338"/>
                </a:lnTo>
                <a:lnTo>
                  <a:pt x="134777" y="67210"/>
                </a:lnTo>
                <a:lnTo>
                  <a:pt x="117802" y="70767"/>
                </a:lnTo>
                <a:lnTo>
                  <a:pt x="112370" y="72639"/>
                </a:lnTo>
                <a:lnTo>
                  <a:pt x="104562" y="76758"/>
                </a:lnTo>
                <a:lnTo>
                  <a:pt x="101507" y="79754"/>
                </a:lnTo>
                <a:lnTo>
                  <a:pt x="99470" y="83685"/>
                </a:lnTo>
                <a:lnTo>
                  <a:pt x="97263" y="87430"/>
                </a:lnTo>
                <a:lnTo>
                  <a:pt x="96075" y="91736"/>
                </a:lnTo>
                <a:lnTo>
                  <a:pt x="96075" y="104279"/>
                </a:lnTo>
                <a:lnTo>
                  <a:pt x="98451" y="110457"/>
                </a:lnTo>
                <a:lnTo>
                  <a:pt x="107957" y="120192"/>
                </a:lnTo>
                <a:lnTo>
                  <a:pt x="114407" y="122626"/>
                </a:lnTo>
                <a:lnTo>
                  <a:pt x="127138" y="122626"/>
                </a:lnTo>
                <a:lnTo>
                  <a:pt x="131551" y="121690"/>
                </a:lnTo>
                <a:lnTo>
                  <a:pt x="139699" y="117946"/>
                </a:lnTo>
                <a:lnTo>
                  <a:pt x="143434" y="114950"/>
                </a:lnTo>
                <a:lnTo>
                  <a:pt x="146998" y="111019"/>
                </a:lnTo>
                <a:lnTo>
                  <a:pt x="167082" y="111019"/>
                </a:lnTo>
                <a:lnTo>
                  <a:pt x="166188" y="106338"/>
                </a:lnTo>
                <a:lnTo>
                  <a:pt x="125441" y="106338"/>
                </a:lnTo>
                <a:lnTo>
                  <a:pt x="122725" y="105215"/>
                </a:lnTo>
                <a:lnTo>
                  <a:pt x="118311" y="100348"/>
                </a:lnTo>
                <a:lnTo>
                  <a:pt x="117202" y="97726"/>
                </a:lnTo>
                <a:lnTo>
                  <a:pt x="117123" y="91174"/>
                </a:lnTo>
                <a:lnTo>
                  <a:pt x="118481" y="88366"/>
                </a:lnTo>
                <a:lnTo>
                  <a:pt x="121197" y="86306"/>
                </a:lnTo>
                <a:lnTo>
                  <a:pt x="123064" y="84996"/>
                </a:lnTo>
                <a:lnTo>
                  <a:pt x="126799" y="83498"/>
                </a:lnTo>
                <a:lnTo>
                  <a:pt x="138511" y="80877"/>
                </a:lnTo>
                <a:lnTo>
                  <a:pt x="142755" y="79566"/>
                </a:lnTo>
                <a:lnTo>
                  <a:pt x="145470" y="78818"/>
                </a:lnTo>
                <a:lnTo>
                  <a:pt x="165835" y="78818"/>
                </a:lnTo>
                <a:lnTo>
                  <a:pt x="165955" y="69270"/>
                </a:lnTo>
                <a:lnTo>
                  <a:pt x="166010" y="54854"/>
                </a:lnTo>
                <a:lnTo>
                  <a:pt x="165129" y="48863"/>
                </a:lnTo>
                <a:close/>
              </a:path>
              <a:path w="436245" h="123190">
                <a:moveTo>
                  <a:pt x="46509" y="0"/>
                </a:moveTo>
                <a:lnTo>
                  <a:pt x="0" y="0"/>
                </a:lnTo>
                <a:lnTo>
                  <a:pt x="0" y="120754"/>
                </a:lnTo>
                <a:lnTo>
                  <a:pt x="22066" y="120754"/>
                </a:lnTo>
                <a:lnTo>
                  <a:pt x="22066" y="70206"/>
                </a:lnTo>
                <a:lnTo>
                  <a:pt x="65224" y="70206"/>
                </a:lnTo>
                <a:lnTo>
                  <a:pt x="60768" y="67397"/>
                </a:lnTo>
                <a:lnTo>
                  <a:pt x="70274" y="65900"/>
                </a:lnTo>
                <a:lnTo>
                  <a:pt x="77403" y="62155"/>
                </a:lnTo>
                <a:lnTo>
                  <a:pt x="82326" y="56352"/>
                </a:lnTo>
                <a:lnTo>
                  <a:pt x="86484" y="51110"/>
                </a:lnTo>
                <a:lnTo>
                  <a:pt x="22066" y="51110"/>
                </a:lnTo>
                <a:lnTo>
                  <a:pt x="22066" y="20406"/>
                </a:lnTo>
                <a:lnTo>
                  <a:pt x="87927" y="20406"/>
                </a:lnTo>
                <a:lnTo>
                  <a:pt x="84702" y="14977"/>
                </a:lnTo>
                <a:lnTo>
                  <a:pt x="81647" y="9360"/>
                </a:lnTo>
                <a:lnTo>
                  <a:pt x="54689" y="210"/>
                </a:lnTo>
                <a:lnTo>
                  <a:pt x="46509" y="0"/>
                </a:lnTo>
                <a:close/>
              </a:path>
              <a:path w="436245" h="123190">
                <a:moveTo>
                  <a:pt x="65224" y="70206"/>
                </a:moveTo>
                <a:lnTo>
                  <a:pt x="31742" y="70206"/>
                </a:lnTo>
                <a:lnTo>
                  <a:pt x="35476" y="70767"/>
                </a:lnTo>
                <a:lnTo>
                  <a:pt x="37683" y="71703"/>
                </a:lnTo>
                <a:lnTo>
                  <a:pt x="71971" y="120754"/>
                </a:lnTo>
                <a:lnTo>
                  <a:pt x="98451" y="120754"/>
                </a:lnTo>
                <a:lnTo>
                  <a:pt x="85041" y="97165"/>
                </a:lnTo>
                <a:lnTo>
                  <a:pt x="79779" y="87804"/>
                </a:lnTo>
                <a:lnTo>
                  <a:pt x="75706" y="81251"/>
                </a:lnTo>
                <a:lnTo>
                  <a:pt x="72480" y="77507"/>
                </a:lnTo>
                <a:lnTo>
                  <a:pt x="69425" y="73763"/>
                </a:lnTo>
                <a:lnTo>
                  <a:pt x="65521" y="70393"/>
                </a:lnTo>
                <a:lnTo>
                  <a:pt x="65224" y="70206"/>
                </a:lnTo>
                <a:close/>
              </a:path>
              <a:path w="436245" h="123190">
                <a:moveTo>
                  <a:pt x="167082" y="111019"/>
                </a:moveTo>
                <a:lnTo>
                  <a:pt x="146998" y="111019"/>
                </a:lnTo>
                <a:lnTo>
                  <a:pt x="147168" y="111393"/>
                </a:lnTo>
                <a:lnTo>
                  <a:pt x="147507" y="112329"/>
                </a:lnTo>
                <a:lnTo>
                  <a:pt x="147847" y="113827"/>
                </a:lnTo>
                <a:lnTo>
                  <a:pt x="148696" y="116823"/>
                </a:lnTo>
                <a:lnTo>
                  <a:pt x="149205" y="119069"/>
                </a:lnTo>
                <a:lnTo>
                  <a:pt x="149884" y="120754"/>
                </a:lnTo>
                <a:lnTo>
                  <a:pt x="170423" y="120754"/>
                </a:lnTo>
                <a:lnTo>
                  <a:pt x="168725" y="116448"/>
                </a:lnTo>
                <a:lnTo>
                  <a:pt x="167368" y="112517"/>
                </a:lnTo>
                <a:lnTo>
                  <a:pt x="167082" y="111019"/>
                </a:lnTo>
                <a:close/>
              </a:path>
              <a:path w="436245" h="123190">
                <a:moveTo>
                  <a:pt x="165835" y="78818"/>
                </a:moveTo>
                <a:lnTo>
                  <a:pt x="145470" y="78818"/>
                </a:lnTo>
                <a:lnTo>
                  <a:pt x="145470" y="88927"/>
                </a:lnTo>
                <a:lnTo>
                  <a:pt x="145131" y="92672"/>
                </a:lnTo>
                <a:lnTo>
                  <a:pt x="143773" y="97726"/>
                </a:lnTo>
                <a:lnTo>
                  <a:pt x="142245" y="100160"/>
                </a:lnTo>
                <a:lnTo>
                  <a:pt x="139699" y="102220"/>
                </a:lnTo>
                <a:lnTo>
                  <a:pt x="136304" y="105028"/>
                </a:lnTo>
                <a:lnTo>
                  <a:pt x="132570" y="106338"/>
                </a:lnTo>
                <a:lnTo>
                  <a:pt x="166188" y="106338"/>
                </a:lnTo>
                <a:lnTo>
                  <a:pt x="166010" y="105402"/>
                </a:lnTo>
                <a:lnTo>
                  <a:pt x="165703" y="100160"/>
                </a:lnTo>
                <a:lnTo>
                  <a:pt x="165835" y="78818"/>
                </a:lnTo>
                <a:close/>
              </a:path>
              <a:path w="436245" h="123190">
                <a:moveTo>
                  <a:pt x="142076" y="31452"/>
                </a:moveTo>
                <a:lnTo>
                  <a:pt x="122385" y="31452"/>
                </a:lnTo>
                <a:lnTo>
                  <a:pt x="114577" y="33324"/>
                </a:lnTo>
                <a:lnTo>
                  <a:pt x="109315" y="37443"/>
                </a:lnTo>
                <a:lnTo>
                  <a:pt x="104053" y="41374"/>
                </a:lnTo>
                <a:lnTo>
                  <a:pt x="100488" y="47740"/>
                </a:lnTo>
                <a:lnTo>
                  <a:pt x="98282" y="56164"/>
                </a:lnTo>
                <a:lnTo>
                  <a:pt x="117463" y="59909"/>
                </a:lnTo>
                <a:lnTo>
                  <a:pt x="118651" y="55790"/>
                </a:lnTo>
                <a:lnTo>
                  <a:pt x="120348" y="52982"/>
                </a:lnTo>
                <a:lnTo>
                  <a:pt x="122385" y="51297"/>
                </a:lnTo>
                <a:lnTo>
                  <a:pt x="124592" y="49799"/>
                </a:lnTo>
                <a:lnTo>
                  <a:pt x="127478" y="48863"/>
                </a:lnTo>
                <a:lnTo>
                  <a:pt x="165129" y="48863"/>
                </a:lnTo>
                <a:lnTo>
                  <a:pt x="164991" y="47927"/>
                </a:lnTo>
                <a:lnTo>
                  <a:pt x="161257" y="40438"/>
                </a:lnTo>
                <a:lnTo>
                  <a:pt x="158032" y="37443"/>
                </a:lnTo>
                <a:lnTo>
                  <a:pt x="148865" y="32575"/>
                </a:lnTo>
                <a:lnTo>
                  <a:pt x="142076" y="31452"/>
                </a:lnTo>
                <a:close/>
              </a:path>
              <a:path w="436245" h="123190">
                <a:moveTo>
                  <a:pt x="87927" y="20406"/>
                </a:moveTo>
                <a:lnTo>
                  <a:pt x="48377" y="20406"/>
                </a:lnTo>
                <a:lnTo>
                  <a:pt x="53639" y="20593"/>
                </a:lnTo>
                <a:lnTo>
                  <a:pt x="55506" y="20781"/>
                </a:lnTo>
                <a:lnTo>
                  <a:pt x="59071" y="21529"/>
                </a:lnTo>
                <a:lnTo>
                  <a:pt x="61956" y="23214"/>
                </a:lnTo>
                <a:lnTo>
                  <a:pt x="63823" y="25648"/>
                </a:lnTo>
                <a:lnTo>
                  <a:pt x="65860" y="28082"/>
                </a:lnTo>
                <a:lnTo>
                  <a:pt x="66879" y="31452"/>
                </a:lnTo>
                <a:lnTo>
                  <a:pt x="66879" y="38941"/>
                </a:lnTo>
                <a:lnTo>
                  <a:pt x="49056" y="51110"/>
                </a:lnTo>
                <a:lnTo>
                  <a:pt x="86484" y="51110"/>
                </a:lnTo>
                <a:lnTo>
                  <a:pt x="87078" y="50361"/>
                </a:lnTo>
                <a:lnTo>
                  <a:pt x="89625" y="42872"/>
                </a:lnTo>
                <a:lnTo>
                  <a:pt x="89625" y="26771"/>
                </a:lnTo>
                <a:lnTo>
                  <a:pt x="87927" y="20406"/>
                </a:lnTo>
                <a:close/>
              </a:path>
              <a:path w="436245" h="123190">
                <a:moveTo>
                  <a:pt x="210143" y="33324"/>
                </a:moveTo>
                <a:lnTo>
                  <a:pt x="190623" y="33324"/>
                </a:lnTo>
                <a:lnTo>
                  <a:pt x="190623" y="120754"/>
                </a:lnTo>
                <a:lnTo>
                  <a:pt x="211671" y="120754"/>
                </a:lnTo>
                <a:lnTo>
                  <a:pt x="211671" y="71329"/>
                </a:lnTo>
                <a:lnTo>
                  <a:pt x="212180" y="64589"/>
                </a:lnTo>
                <a:lnTo>
                  <a:pt x="225250" y="48863"/>
                </a:lnTo>
                <a:lnTo>
                  <a:pt x="261388" y="48863"/>
                </a:lnTo>
                <a:lnTo>
                  <a:pt x="261066" y="47178"/>
                </a:lnTo>
                <a:lnTo>
                  <a:pt x="260527" y="46055"/>
                </a:lnTo>
                <a:lnTo>
                  <a:pt x="210143" y="46055"/>
                </a:lnTo>
                <a:lnTo>
                  <a:pt x="210143" y="33324"/>
                </a:lnTo>
                <a:close/>
              </a:path>
              <a:path w="436245" h="123190">
                <a:moveTo>
                  <a:pt x="261388" y="48863"/>
                </a:moveTo>
                <a:lnTo>
                  <a:pt x="231701" y="48863"/>
                </a:lnTo>
                <a:lnTo>
                  <a:pt x="234247" y="49612"/>
                </a:lnTo>
                <a:lnTo>
                  <a:pt x="236284" y="51297"/>
                </a:lnTo>
                <a:lnTo>
                  <a:pt x="241885" y="120754"/>
                </a:lnTo>
                <a:lnTo>
                  <a:pt x="262764" y="120754"/>
                </a:lnTo>
                <a:lnTo>
                  <a:pt x="262764" y="59534"/>
                </a:lnTo>
                <a:lnTo>
                  <a:pt x="262424" y="54292"/>
                </a:lnTo>
                <a:lnTo>
                  <a:pt x="261388" y="48863"/>
                </a:lnTo>
                <a:close/>
              </a:path>
              <a:path w="436245" h="123190">
                <a:moveTo>
                  <a:pt x="240867" y="31452"/>
                </a:moveTo>
                <a:lnTo>
                  <a:pt x="236284" y="31452"/>
                </a:lnTo>
                <a:lnTo>
                  <a:pt x="228714" y="32365"/>
                </a:lnTo>
                <a:lnTo>
                  <a:pt x="221813" y="35103"/>
                </a:lnTo>
                <a:lnTo>
                  <a:pt x="215612" y="39666"/>
                </a:lnTo>
                <a:lnTo>
                  <a:pt x="210143" y="46055"/>
                </a:lnTo>
                <a:lnTo>
                  <a:pt x="260527" y="46055"/>
                </a:lnTo>
                <a:lnTo>
                  <a:pt x="240867" y="31452"/>
                </a:lnTo>
                <a:close/>
              </a:path>
              <a:path w="436245" h="123190">
                <a:moveTo>
                  <a:pt x="300277" y="0"/>
                </a:moveTo>
                <a:lnTo>
                  <a:pt x="279059" y="0"/>
                </a:lnTo>
                <a:lnTo>
                  <a:pt x="279059" y="120754"/>
                </a:lnTo>
                <a:lnTo>
                  <a:pt x="300277" y="120754"/>
                </a:lnTo>
                <a:lnTo>
                  <a:pt x="300277" y="92672"/>
                </a:lnTo>
                <a:lnTo>
                  <a:pt x="309953" y="81439"/>
                </a:lnTo>
                <a:lnTo>
                  <a:pt x="332035" y="81439"/>
                </a:lnTo>
                <a:lnTo>
                  <a:pt x="323532" y="65151"/>
                </a:lnTo>
                <a:lnTo>
                  <a:pt x="324485" y="64028"/>
                </a:lnTo>
                <a:lnTo>
                  <a:pt x="300277" y="64028"/>
                </a:lnTo>
                <a:lnTo>
                  <a:pt x="300277" y="0"/>
                </a:lnTo>
                <a:close/>
              </a:path>
              <a:path w="436245" h="123190">
                <a:moveTo>
                  <a:pt x="332035" y="81439"/>
                </a:moveTo>
                <a:lnTo>
                  <a:pt x="309953" y="81439"/>
                </a:lnTo>
                <a:lnTo>
                  <a:pt x="329813" y="120754"/>
                </a:lnTo>
                <a:lnTo>
                  <a:pt x="352559" y="120754"/>
                </a:lnTo>
                <a:lnTo>
                  <a:pt x="332035" y="81439"/>
                </a:lnTo>
                <a:close/>
              </a:path>
              <a:path w="436245" h="123190">
                <a:moveTo>
                  <a:pt x="350522" y="33324"/>
                </a:moveTo>
                <a:lnTo>
                  <a:pt x="324721" y="33324"/>
                </a:lnTo>
                <a:lnTo>
                  <a:pt x="300277" y="64028"/>
                </a:lnTo>
                <a:lnTo>
                  <a:pt x="324485" y="64028"/>
                </a:lnTo>
                <a:lnTo>
                  <a:pt x="350522" y="33324"/>
                </a:lnTo>
                <a:close/>
              </a:path>
              <a:path w="436245" h="123190">
                <a:moveTo>
                  <a:pt x="382773" y="92110"/>
                </a:moveTo>
                <a:lnTo>
                  <a:pt x="361725" y="95667"/>
                </a:lnTo>
                <a:lnTo>
                  <a:pt x="363592" y="104092"/>
                </a:lnTo>
                <a:lnTo>
                  <a:pt x="367836" y="110644"/>
                </a:lnTo>
                <a:lnTo>
                  <a:pt x="399578" y="122626"/>
                </a:lnTo>
                <a:lnTo>
                  <a:pt x="408044" y="122097"/>
                </a:lnTo>
                <a:lnTo>
                  <a:pt x="433669" y="105964"/>
                </a:lnTo>
                <a:lnTo>
                  <a:pt x="394825" y="105964"/>
                </a:lnTo>
                <a:lnTo>
                  <a:pt x="390921" y="104841"/>
                </a:lnTo>
                <a:lnTo>
                  <a:pt x="388205" y="102407"/>
                </a:lnTo>
                <a:lnTo>
                  <a:pt x="385489" y="100160"/>
                </a:lnTo>
                <a:lnTo>
                  <a:pt x="383622" y="96603"/>
                </a:lnTo>
                <a:lnTo>
                  <a:pt x="382773" y="92110"/>
                </a:lnTo>
                <a:close/>
              </a:path>
              <a:path w="436245" h="123190">
                <a:moveTo>
                  <a:pt x="408744" y="31452"/>
                </a:moveTo>
                <a:lnTo>
                  <a:pt x="397880" y="31452"/>
                </a:lnTo>
                <a:lnTo>
                  <a:pt x="389897" y="31914"/>
                </a:lnTo>
                <a:lnTo>
                  <a:pt x="364611" y="50548"/>
                </a:lnTo>
                <a:lnTo>
                  <a:pt x="364611" y="66461"/>
                </a:lnTo>
                <a:lnTo>
                  <a:pt x="409763" y="90051"/>
                </a:lnTo>
                <a:lnTo>
                  <a:pt x="412139" y="90987"/>
                </a:lnTo>
                <a:lnTo>
                  <a:pt x="414176" y="93233"/>
                </a:lnTo>
                <a:lnTo>
                  <a:pt x="414515" y="94731"/>
                </a:lnTo>
                <a:lnTo>
                  <a:pt x="414515" y="99037"/>
                </a:lnTo>
                <a:lnTo>
                  <a:pt x="413667" y="101096"/>
                </a:lnTo>
                <a:lnTo>
                  <a:pt x="411800" y="102594"/>
                </a:lnTo>
                <a:lnTo>
                  <a:pt x="409084" y="104841"/>
                </a:lnTo>
                <a:lnTo>
                  <a:pt x="405180" y="105964"/>
                </a:lnTo>
                <a:lnTo>
                  <a:pt x="433669" y="105964"/>
                </a:lnTo>
                <a:lnTo>
                  <a:pt x="435734" y="101284"/>
                </a:lnTo>
                <a:lnTo>
                  <a:pt x="435734" y="85932"/>
                </a:lnTo>
                <a:lnTo>
                  <a:pt x="394486" y="63091"/>
                </a:lnTo>
                <a:lnTo>
                  <a:pt x="388035" y="60845"/>
                </a:lnTo>
                <a:lnTo>
                  <a:pt x="386168" y="59534"/>
                </a:lnTo>
                <a:lnTo>
                  <a:pt x="384810" y="58224"/>
                </a:lnTo>
                <a:lnTo>
                  <a:pt x="384131" y="56913"/>
                </a:lnTo>
                <a:lnTo>
                  <a:pt x="384131" y="53169"/>
                </a:lnTo>
                <a:lnTo>
                  <a:pt x="384980" y="51671"/>
                </a:lnTo>
                <a:lnTo>
                  <a:pt x="386508" y="50548"/>
                </a:lnTo>
                <a:lnTo>
                  <a:pt x="388884" y="48676"/>
                </a:lnTo>
                <a:lnTo>
                  <a:pt x="392788" y="47927"/>
                </a:lnTo>
                <a:lnTo>
                  <a:pt x="431424" y="47927"/>
                </a:lnTo>
                <a:lnTo>
                  <a:pt x="431150" y="46804"/>
                </a:lnTo>
                <a:lnTo>
                  <a:pt x="427416" y="41000"/>
                </a:lnTo>
                <a:lnTo>
                  <a:pt x="422154" y="37256"/>
                </a:lnTo>
                <a:lnTo>
                  <a:pt x="416892" y="33324"/>
                </a:lnTo>
                <a:lnTo>
                  <a:pt x="408744" y="31452"/>
                </a:lnTo>
                <a:close/>
              </a:path>
              <a:path w="436245" h="123190">
                <a:moveTo>
                  <a:pt x="431424" y="47927"/>
                </a:moveTo>
                <a:lnTo>
                  <a:pt x="402633" y="47927"/>
                </a:lnTo>
                <a:lnTo>
                  <a:pt x="406028" y="48676"/>
                </a:lnTo>
                <a:lnTo>
                  <a:pt x="410781" y="52420"/>
                </a:lnTo>
                <a:lnTo>
                  <a:pt x="412309" y="55041"/>
                </a:lnTo>
                <a:lnTo>
                  <a:pt x="413157" y="58411"/>
                </a:lnTo>
                <a:lnTo>
                  <a:pt x="433018" y="54479"/>
                </a:lnTo>
                <a:lnTo>
                  <a:pt x="431424" y="47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1276" y="3101123"/>
            <a:ext cx="1846344" cy="1564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5655" y="3406679"/>
            <a:ext cx="1841964" cy="156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683" y="3712216"/>
            <a:ext cx="1833206" cy="1564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9033" y="4473679"/>
            <a:ext cx="1446530" cy="0"/>
          </a:xfrm>
          <a:custGeom>
            <a:avLst/>
            <a:gdLst/>
            <a:ahLst/>
            <a:cxnLst/>
            <a:rect l="l" t="t" r="r" b="b"/>
            <a:pathLst>
              <a:path w="1446529">
                <a:moveTo>
                  <a:pt x="0" y="0"/>
                </a:moveTo>
                <a:lnTo>
                  <a:pt x="1446084" y="0"/>
                </a:lnTo>
              </a:path>
            </a:pathLst>
          </a:custGeom>
          <a:ln w="14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0639" y="4545827"/>
            <a:ext cx="1017882" cy="3443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0871" y="5031475"/>
            <a:ext cx="102382" cy="1278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7106" y="5346853"/>
            <a:ext cx="1740987" cy="1676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7983" y="5348481"/>
            <a:ext cx="333375" cy="154305"/>
          </a:xfrm>
          <a:custGeom>
            <a:avLst/>
            <a:gdLst/>
            <a:ahLst/>
            <a:cxnLst/>
            <a:rect l="l" t="t" r="r" b="b"/>
            <a:pathLst>
              <a:path w="333375" h="154304">
                <a:moveTo>
                  <a:pt x="19080" y="110463"/>
                </a:moveTo>
                <a:lnTo>
                  <a:pt x="1004" y="110463"/>
                </a:lnTo>
                <a:lnTo>
                  <a:pt x="1004" y="128361"/>
                </a:lnTo>
                <a:lnTo>
                  <a:pt x="10243" y="128361"/>
                </a:lnTo>
                <a:lnTo>
                  <a:pt x="9841" y="133640"/>
                </a:lnTo>
                <a:lnTo>
                  <a:pt x="0" y="146974"/>
                </a:lnTo>
                <a:lnTo>
                  <a:pt x="4619" y="153700"/>
                </a:lnTo>
                <a:lnTo>
                  <a:pt x="19080" y="134870"/>
                </a:lnTo>
                <a:lnTo>
                  <a:pt x="19080" y="110463"/>
                </a:lnTo>
                <a:close/>
              </a:path>
              <a:path w="333375" h="154304">
                <a:moveTo>
                  <a:pt x="86765" y="0"/>
                </a:moveTo>
                <a:lnTo>
                  <a:pt x="70496" y="0"/>
                </a:lnTo>
                <a:lnTo>
                  <a:pt x="62663" y="2480"/>
                </a:lnTo>
                <a:lnTo>
                  <a:pt x="40385" y="36201"/>
                </a:lnTo>
                <a:lnTo>
                  <a:pt x="37758" y="65341"/>
                </a:lnTo>
                <a:lnTo>
                  <a:pt x="38549" y="82099"/>
                </a:lnTo>
                <a:lnTo>
                  <a:pt x="56324" y="123006"/>
                </a:lnTo>
                <a:lnTo>
                  <a:pt x="79936" y="130465"/>
                </a:lnTo>
                <a:lnTo>
                  <a:pt x="89376" y="130465"/>
                </a:lnTo>
                <a:lnTo>
                  <a:pt x="97409" y="127945"/>
                </a:lnTo>
                <a:lnTo>
                  <a:pt x="103435" y="122905"/>
                </a:lnTo>
                <a:lnTo>
                  <a:pt x="107806" y="118738"/>
                </a:lnTo>
                <a:lnTo>
                  <a:pt x="108628" y="117666"/>
                </a:lnTo>
                <a:lnTo>
                  <a:pt x="72705" y="117666"/>
                </a:lnTo>
                <a:lnTo>
                  <a:pt x="66479" y="114174"/>
                </a:lnTo>
                <a:lnTo>
                  <a:pt x="54027" y="65341"/>
                </a:lnTo>
                <a:lnTo>
                  <a:pt x="54523" y="50784"/>
                </a:lnTo>
                <a:lnTo>
                  <a:pt x="72304" y="13036"/>
                </a:lnTo>
                <a:lnTo>
                  <a:pt x="109008" y="13036"/>
                </a:lnTo>
                <a:lnTo>
                  <a:pt x="107652" y="10972"/>
                </a:lnTo>
                <a:lnTo>
                  <a:pt x="103435" y="6984"/>
                </a:lnTo>
                <a:lnTo>
                  <a:pt x="98012" y="4186"/>
                </a:lnTo>
                <a:lnTo>
                  <a:pt x="92790" y="1408"/>
                </a:lnTo>
                <a:lnTo>
                  <a:pt x="86765" y="0"/>
                </a:lnTo>
                <a:close/>
              </a:path>
              <a:path w="333375" h="154304">
                <a:moveTo>
                  <a:pt x="109008" y="13036"/>
                </a:moveTo>
                <a:lnTo>
                  <a:pt x="87166" y="13036"/>
                </a:lnTo>
                <a:lnTo>
                  <a:pt x="93405" y="16486"/>
                </a:lnTo>
                <a:lnTo>
                  <a:pt x="98414" y="23374"/>
                </a:lnTo>
                <a:lnTo>
                  <a:pt x="101577" y="29881"/>
                </a:lnTo>
                <a:lnTo>
                  <a:pt x="103836" y="39045"/>
                </a:lnTo>
                <a:lnTo>
                  <a:pt x="105183" y="50784"/>
                </a:lnTo>
                <a:lnTo>
                  <a:pt x="105644" y="65341"/>
                </a:lnTo>
                <a:lnTo>
                  <a:pt x="105192" y="79732"/>
                </a:lnTo>
                <a:lnTo>
                  <a:pt x="87166" y="117666"/>
                </a:lnTo>
                <a:lnTo>
                  <a:pt x="108628" y="117666"/>
                </a:lnTo>
                <a:lnTo>
                  <a:pt x="121646" y="76071"/>
                </a:lnTo>
                <a:lnTo>
                  <a:pt x="121912" y="65341"/>
                </a:lnTo>
                <a:lnTo>
                  <a:pt x="121756" y="56308"/>
                </a:lnTo>
                <a:lnTo>
                  <a:pt x="110989" y="16052"/>
                </a:lnTo>
                <a:lnTo>
                  <a:pt x="109008" y="13036"/>
                </a:lnTo>
                <a:close/>
              </a:path>
              <a:path w="333375" h="154304">
                <a:moveTo>
                  <a:pt x="192208" y="0"/>
                </a:moveTo>
                <a:lnTo>
                  <a:pt x="175940" y="0"/>
                </a:lnTo>
                <a:lnTo>
                  <a:pt x="168107" y="2480"/>
                </a:lnTo>
                <a:lnTo>
                  <a:pt x="145829" y="36201"/>
                </a:lnTo>
                <a:lnTo>
                  <a:pt x="143202" y="65341"/>
                </a:lnTo>
                <a:lnTo>
                  <a:pt x="143993" y="82099"/>
                </a:lnTo>
                <a:lnTo>
                  <a:pt x="161768" y="123006"/>
                </a:lnTo>
                <a:lnTo>
                  <a:pt x="185380" y="130465"/>
                </a:lnTo>
                <a:lnTo>
                  <a:pt x="194819" y="130465"/>
                </a:lnTo>
                <a:lnTo>
                  <a:pt x="202853" y="127945"/>
                </a:lnTo>
                <a:lnTo>
                  <a:pt x="208878" y="122905"/>
                </a:lnTo>
                <a:lnTo>
                  <a:pt x="213250" y="118738"/>
                </a:lnTo>
                <a:lnTo>
                  <a:pt x="214072" y="117666"/>
                </a:lnTo>
                <a:lnTo>
                  <a:pt x="178149" y="117666"/>
                </a:lnTo>
                <a:lnTo>
                  <a:pt x="171923" y="114174"/>
                </a:lnTo>
                <a:lnTo>
                  <a:pt x="159471" y="65341"/>
                </a:lnTo>
                <a:lnTo>
                  <a:pt x="159966" y="50784"/>
                </a:lnTo>
                <a:lnTo>
                  <a:pt x="177747" y="13036"/>
                </a:lnTo>
                <a:lnTo>
                  <a:pt x="214451" y="13036"/>
                </a:lnTo>
                <a:lnTo>
                  <a:pt x="213096" y="10972"/>
                </a:lnTo>
                <a:lnTo>
                  <a:pt x="208878" y="6984"/>
                </a:lnTo>
                <a:lnTo>
                  <a:pt x="203456" y="4186"/>
                </a:lnTo>
                <a:lnTo>
                  <a:pt x="198234" y="1408"/>
                </a:lnTo>
                <a:lnTo>
                  <a:pt x="192208" y="0"/>
                </a:lnTo>
                <a:close/>
              </a:path>
              <a:path w="333375" h="154304">
                <a:moveTo>
                  <a:pt x="214451" y="13036"/>
                </a:moveTo>
                <a:lnTo>
                  <a:pt x="192610" y="13036"/>
                </a:lnTo>
                <a:lnTo>
                  <a:pt x="198849" y="16486"/>
                </a:lnTo>
                <a:lnTo>
                  <a:pt x="203857" y="23374"/>
                </a:lnTo>
                <a:lnTo>
                  <a:pt x="207021" y="29881"/>
                </a:lnTo>
                <a:lnTo>
                  <a:pt x="209280" y="39045"/>
                </a:lnTo>
                <a:lnTo>
                  <a:pt x="210626" y="50784"/>
                </a:lnTo>
                <a:lnTo>
                  <a:pt x="211088" y="65341"/>
                </a:lnTo>
                <a:lnTo>
                  <a:pt x="210636" y="79732"/>
                </a:lnTo>
                <a:lnTo>
                  <a:pt x="192610" y="117666"/>
                </a:lnTo>
                <a:lnTo>
                  <a:pt x="214072" y="117666"/>
                </a:lnTo>
                <a:lnTo>
                  <a:pt x="227089" y="76071"/>
                </a:lnTo>
                <a:lnTo>
                  <a:pt x="227356" y="65341"/>
                </a:lnTo>
                <a:lnTo>
                  <a:pt x="227199" y="56308"/>
                </a:lnTo>
                <a:lnTo>
                  <a:pt x="216432" y="16052"/>
                </a:lnTo>
                <a:lnTo>
                  <a:pt x="214451" y="13036"/>
                </a:lnTo>
                <a:close/>
              </a:path>
              <a:path w="333375" h="154304">
                <a:moveTo>
                  <a:pt x="297652" y="0"/>
                </a:moveTo>
                <a:lnTo>
                  <a:pt x="281383" y="0"/>
                </a:lnTo>
                <a:lnTo>
                  <a:pt x="273551" y="2480"/>
                </a:lnTo>
                <a:lnTo>
                  <a:pt x="251272" y="36201"/>
                </a:lnTo>
                <a:lnTo>
                  <a:pt x="248646" y="65341"/>
                </a:lnTo>
                <a:lnTo>
                  <a:pt x="249437" y="82099"/>
                </a:lnTo>
                <a:lnTo>
                  <a:pt x="267211" y="123006"/>
                </a:lnTo>
                <a:lnTo>
                  <a:pt x="290823" y="130465"/>
                </a:lnTo>
                <a:lnTo>
                  <a:pt x="300263" y="130465"/>
                </a:lnTo>
                <a:lnTo>
                  <a:pt x="308297" y="127945"/>
                </a:lnTo>
                <a:lnTo>
                  <a:pt x="314322" y="122905"/>
                </a:lnTo>
                <a:lnTo>
                  <a:pt x="318694" y="118738"/>
                </a:lnTo>
                <a:lnTo>
                  <a:pt x="319516" y="117666"/>
                </a:lnTo>
                <a:lnTo>
                  <a:pt x="283593" y="117666"/>
                </a:lnTo>
                <a:lnTo>
                  <a:pt x="277367" y="114174"/>
                </a:lnTo>
                <a:lnTo>
                  <a:pt x="264914" y="65341"/>
                </a:lnTo>
                <a:lnTo>
                  <a:pt x="265410" y="50784"/>
                </a:lnTo>
                <a:lnTo>
                  <a:pt x="283191" y="13036"/>
                </a:lnTo>
                <a:lnTo>
                  <a:pt x="319895" y="13036"/>
                </a:lnTo>
                <a:lnTo>
                  <a:pt x="318540" y="10972"/>
                </a:lnTo>
                <a:lnTo>
                  <a:pt x="314322" y="6984"/>
                </a:lnTo>
                <a:lnTo>
                  <a:pt x="308899" y="4186"/>
                </a:lnTo>
                <a:lnTo>
                  <a:pt x="303677" y="1408"/>
                </a:lnTo>
                <a:lnTo>
                  <a:pt x="297652" y="0"/>
                </a:lnTo>
                <a:close/>
              </a:path>
              <a:path w="333375" h="154304">
                <a:moveTo>
                  <a:pt x="319895" y="13036"/>
                </a:moveTo>
                <a:lnTo>
                  <a:pt x="298054" y="13036"/>
                </a:lnTo>
                <a:lnTo>
                  <a:pt x="304292" y="16486"/>
                </a:lnTo>
                <a:lnTo>
                  <a:pt x="309301" y="23374"/>
                </a:lnTo>
                <a:lnTo>
                  <a:pt x="312464" y="29881"/>
                </a:lnTo>
                <a:lnTo>
                  <a:pt x="314724" y="39045"/>
                </a:lnTo>
                <a:lnTo>
                  <a:pt x="316070" y="50784"/>
                </a:lnTo>
                <a:lnTo>
                  <a:pt x="316531" y="65341"/>
                </a:lnTo>
                <a:lnTo>
                  <a:pt x="316079" y="79732"/>
                </a:lnTo>
                <a:lnTo>
                  <a:pt x="298054" y="117666"/>
                </a:lnTo>
                <a:lnTo>
                  <a:pt x="319516" y="117666"/>
                </a:lnTo>
                <a:lnTo>
                  <a:pt x="332533" y="76071"/>
                </a:lnTo>
                <a:lnTo>
                  <a:pt x="332800" y="65341"/>
                </a:lnTo>
                <a:lnTo>
                  <a:pt x="332643" y="56308"/>
                </a:lnTo>
                <a:lnTo>
                  <a:pt x="321876" y="16052"/>
                </a:lnTo>
                <a:lnTo>
                  <a:pt x="319895" y="13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87403" y="5029153"/>
            <a:ext cx="583655" cy="1555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3066" y="4469949"/>
            <a:ext cx="2036445" cy="490220"/>
          </a:xfrm>
          <a:custGeom>
            <a:avLst/>
            <a:gdLst/>
            <a:ahLst/>
            <a:cxnLst/>
            <a:rect l="l" t="t" r="r" b="b"/>
            <a:pathLst>
              <a:path w="2036445" h="490220">
                <a:moveTo>
                  <a:pt x="2035966" y="0"/>
                </a:moveTo>
                <a:lnTo>
                  <a:pt x="2035966" y="490033"/>
                </a:lnTo>
                <a:lnTo>
                  <a:pt x="0" y="490033"/>
                </a:lnTo>
              </a:path>
            </a:pathLst>
          </a:custGeom>
          <a:ln w="29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75117" y="49599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9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3066" y="4959982"/>
            <a:ext cx="3482340" cy="0"/>
          </a:xfrm>
          <a:custGeom>
            <a:avLst/>
            <a:gdLst/>
            <a:ahLst/>
            <a:cxnLst/>
            <a:rect l="l" t="t" r="r" b="b"/>
            <a:pathLst>
              <a:path w="3482340">
                <a:moveTo>
                  <a:pt x="3482051" y="0"/>
                </a:moveTo>
                <a:lnTo>
                  <a:pt x="0" y="0"/>
                </a:lnTo>
              </a:path>
            </a:pathLst>
          </a:custGeom>
          <a:ln w="29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9033" y="4469949"/>
            <a:ext cx="0" cy="1125220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0"/>
                </a:moveTo>
                <a:lnTo>
                  <a:pt x="0" y="1124997"/>
                </a:lnTo>
              </a:path>
            </a:pathLst>
          </a:custGeom>
          <a:ln w="301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9033" y="55949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9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93066" y="4469949"/>
            <a:ext cx="3482340" cy="1125220"/>
          </a:xfrm>
          <a:custGeom>
            <a:avLst/>
            <a:gdLst/>
            <a:ahLst/>
            <a:cxnLst/>
            <a:rect l="l" t="t" r="r" b="b"/>
            <a:pathLst>
              <a:path w="3482340" h="1125220">
                <a:moveTo>
                  <a:pt x="0" y="1124997"/>
                </a:moveTo>
                <a:lnTo>
                  <a:pt x="0" y="0"/>
                </a:lnTo>
                <a:lnTo>
                  <a:pt x="3482051" y="0"/>
                </a:lnTo>
                <a:lnTo>
                  <a:pt x="3482051" y="1124997"/>
                </a:lnTo>
                <a:lnTo>
                  <a:pt x="0" y="1124997"/>
                </a:lnTo>
              </a:path>
            </a:pathLst>
          </a:custGeom>
          <a:ln w="297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47723" y="4161555"/>
            <a:ext cx="1300251" cy="1547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61175" y="5752615"/>
            <a:ext cx="2212148" cy="1634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66356" y="6074363"/>
            <a:ext cx="2552821" cy="1676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47875" y="4870450"/>
            <a:ext cx="3600450" cy="708025"/>
          </a:xfrm>
          <a:custGeom>
            <a:avLst/>
            <a:gdLst/>
            <a:ahLst/>
            <a:cxnLst/>
            <a:rect l="l" t="t" r="r" b="b"/>
            <a:pathLst>
              <a:path w="3600450" h="708025">
                <a:moveTo>
                  <a:pt x="0" y="708025"/>
                </a:moveTo>
                <a:lnTo>
                  <a:pt x="3600450" y="708025"/>
                </a:lnTo>
                <a:lnTo>
                  <a:pt x="3600450" y="0"/>
                </a:lnTo>
                <a:lnTo>
                  <a:pt x="0" y="0"/>
                </a:lnTo>
                <a:lnTo>
                  <a:pt x="0" y="7080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1356183" y="1432360"/>
          <a:ext cx="6543675" cy="1542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16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3366" y="194513"/>
            <a:ext cx="44132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Wilcoxon </a:t>
            </a:r>
            <a:r>
              <a:rPr sz="3200" spc="-5" dirty="0"/>
              <a:t>Signed-rank</a:t>
            </a:r>
            <a:r>
              <a:rPr sz="3200" spc="-85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90" y="855979"/>
            <a:ext cx="8469630" cy="22936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Descriptive Statistics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Frequencies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Επιλέγω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αριστερό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δύο μετρήσεις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VAROS_T1, VAROS_T2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θέλω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εξετάσω,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μετακινώ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μαύρο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βελάκι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δεξί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Variable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  <a:p>
            <a:pPr marL="355600" marR="215265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συνέχεια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εντολές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Mean,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St.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Deviation,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Median,  Minimum,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Maximum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9610" y="3736716"/>
            <a:ext cx="1033780" cy="197485"/>
          </a:xfrm>
          <a:custGeom>
            <a:avLst/>
            <a:gdLst/>
            <a:ahLst/>
            <a:cxnLst/>
            <a:rect l="l" t="t" r="r" b="b"/>
            <a:pathLst>
              <a:path w="1033779" h="197485">
                <a:moveTo>
                  <a:pt x="21360" y="2600"/>
                </a:moveTo>
                <a:lnTo>
                  <a:pt x="0" y="2600"/>
                </a:lnTo>
                <a:lnTo>
                  <a:pt x="57420" y="155104"/>
                </a:lnTo>
                <a:lnTo>
                  <a:pt x="77631" y="155104"/>
                </a:lnTo>
                <a:lnTo>
                  <a:pt x="83913" y="138554"/>
                </a:lnTo>
                <a:lnTo>
                  <a:pt x="67526" y="138554"/>
                </a:lnTo>
                <a:lnTo>
                  <a:pt x="65796" y="132310"/>
                </a:lnTo>
                <a:lnTo>
                  <a:pt x="64052" y="126466"/>
                </a:lnTo>
                <a:lnTo>
                  <a:pt x="61876" y="119734"/>
                </a:lnTo>
                <a:lnTo>
                  <a:pt x="21360" y="2600"/>
                </a:lnTo>
                <a:close/>
              </a:path>
              <a:path w="1033779" h="197485">
                <a:moveTo>
                  <a:pt x="197295" y="2600"/>
                </a:moveTo>
                <a:lnTo>
                  <a:pt x="176394" y="2600"/>
                </a:lnTo>
                <a:lnTo>
                  <a:pt x="119433" y="155104"/>
                </a:lnTo>
                <a:lnTo>
                  <a:pt x="140334" y="155104"/>
                </a:lnTo>
                <a:lnTo>
                  <a:pt x="156642" y="108762"/>
                </a:lnTo>
                <a:lnTo>
                  <a:pt x="239505" y="108762"/>
                </a:lnTo>
                <a:lnTo>
                  <a:pt x="233018" y="92448"/>
                </a:lnTo>
                <a:lnTo>
                  <a:pt x="162384" y="92448"/>
                </a:lnTo>
                <a:lnTo>
                  <a:pt x="178461" y="47760"/>
                </a:lnTo>
                <a:lnTo>
                  <a:pt x="180912" y="40623"/>
                </a:lnTo>
                <a:lnTo>
                  <a:pt x="183083" y="33397"/>
                </a:lnTo>
                <a:lnTo>
                  <a:pt x="184953" y="26082"/>
                </a:lnTo>
                <a:lnTo>
                  <a:pt x="186500" y="18678"/>
                </a:lnTo>
                <a:lnTo>
                  <a:pt x="203688" y="18678"/>
                </a:lnTo>
                <a:lnTo>
                  <a:pt x="197295" y="2600"/>
                </a:lnTo>
                <a:close/>
              </a:path>
              <a:path w="1033779" h="197485">
                <a:moveTo>
                  <a:pt x="239505" y="108762"/>
                </a:moveTo>
                <a:lnTo>
                  <a:pt x="218196" y="108762"/>
                </a:lnTo>
                <a:lnTo>
                  <a:pt x="235881" y="155104"/>
                </a:lnTo>
                <a:lnTo>
                  <a:pt x="256553" y="155104"/>
                </a:lnTo>
                <a:lnTo>
                  <a:pt x="256553" y="151638"/>
                </a:lnTo>
                <a:lnTo>
                  <a:pt x="239505" y="108762"/>
                </a:lnTo>
                <a:close/>
              </a:path>
              <a:path w="1033779" h="197485">
                <a:moveTo>
                  <a:pt x="256553" y="151638"/>
                </a:moveTo>
                <a:lnTo>
                  <a:pt x="256553" y="155104"/>
                </a:lnTo>
                <a:lnTo>
                  <a:pt x="257931" y="155104"/>
                </a:lnTo>
                <a:lnTo>
                  <a:pt x="256553" y="151638"/>
                </a:lnTo>
                <a:close/>
              </a:path>
              <a:path w="1033779" h="197485">
                <a:moveTo>
                  <a:pt x="322241" y="2600"/>
                </a:moveTo>
                <a:lnTo>
                  <a:pt x="256553" y="2600"/>
                </a:lnTo>
                <a:lnTo>
                  <a:pt x="256553" y="151638"/>
                </a:lnTo>
                <a:lnTo>
                  <a:pt x="257931" y="155104"/>
                </a:lnTo>
                <a:lnTo>
                  <a:pt x="276075" y="155104"/>
                </a:lnTo>
                <a:lnTo>
                  <a:pt x="276075" y="87482"/>
                </a:lnTo>
                <a:lnTo>
                  <a:pt x="336627" y="87482"/>
                </a:lnTo>
                <a:lnTo>
                  <a:pt x="333266" y="85827"/>
                </a:lnTo>
                <a:lnTo>
                  <a:pt x="343221" y="83744"/>
                </a:lnTo>
                <a:lnTo>
                  <a:pt x="351755" y="80685"/>
                </a:lnTo>
                <a:lnTo>
                  <a:pt x="358911" y="76651"/>
                </a:lnTo>
                <a:lnTo>
                  <a:pt x="364732" y="71641"/>
                </a:lnTo>
                <a:lnTo>
                  <a:pt x="366012" y="69986"/>
                </a:lnTo>
                <a:lnTo>
                  <a:pt x="276075" y="69986"/>
                </a:lnTo>
                <a:lnTo>
                  <a:pt x="276075" y="19624"/>
                </a:lnTo>
                <a:lnTo>
                  <a:pt x="367764" y="19624"/>
                </a:lnTo>
                <a:lnTo>
                  <a:pt x="364732" y="14422"/>
                </a:lnTo>
                <a:lnTo>
                  <a:pt x="331593" y="2866"/>
                </a:lnTo>
                <a:lnTo>
                  <a:pt x="322241" y="2600"/>
                </a:lnTo>
                <a:close/>
              </a:path>
              <a:path w="1033779" h="197485">
                <a:moveTo>
                  <a:pt x="336627" y="87482"/>
                </a:moveTo>
                <a:lnTo>
                  <a:pt x="304096" y="87482"/>
                </a:lnTo>
                <a:lnTo>
                  <a:pt x="307771" y="87719"/>
                </a:lnTo>
                <a:lnTo>
                  <a:pt x="309838" y="87955"/>
                </a:lnTo>
                <a:lnTo>
                  <a:pt x="312824" y="88901"/>
                </a:lnTo>
                <a:lnTo>
                  <a:pt x="315810" y="90320"/>
                </a:lnTo>
                <a:lnTo>
                  <a:pt x="318796" y="92448"/>
                </a:lnTo>
                <a:lnTo>
                  <a:pt x="321782" y="94339"/>
                </a:lnTo>
                <a:lnTo>
                  <a:pt x="362206" y="155104"/>
                </a:lnTo>
                <a:lnTo>
                  <a:pt x="387011" y="155104"/>
                </a:lnTo>
                <a:lnTo>
                  <a:pt x="361287" y="113491"/>
                </a:lnTo>
                <a:lnTo>
                  <a:pt x="344979" y="93393"/>
                </a:lnTo>
                <a:lnTo>
                  <a:pt x="342453" y="90793"/>
                </a:lnTo>
                <a:lnTo>
                  <a:pt x="338548" y="88428"/>
                </a:lnTo>
                <a:lnTo>
                  <a:pt x="336627" y="87482"/>
                </a:lnTo>
                <a:close/>
              </a:path>
              <a:path w="1033779" h="197485">
                <a:moveTo>
                  <a:pt x="135511" y="2600"/>
                </a:moveTo>
                <a:lnTo>
                  <a:pt x="115529" y="2600"/>
                </a:lnTo>
                <a:lnTo>
                  <a:pt x="75564" y="113491"/>
                </a:lnTo>
                <a:lnTo>
                  <a:pt x="73250" y="120100"/>
                </a:lnTo>
                <a:lnTo>
                  <a:pt x="71287" y="126022"/>
                </a:lnTo>
                <a:lnTo>
                  <a:pt x="69244" y="132609"/>
                </a:lnTo>
                <a:lnTo>
                  <a:pt x="67526" y="138554"/>
                </a:lnTo>
                <a:lnTo>
                  <a:pt x="83913" y="138554"/>
                </a:lnTo>
                <a:lnTo>
                  <a:pt x="135511" y="2600"/>
                </a:lnTo>
                <a:close/>
              </a:path>
              <a:path w="1033779" h="197485">
                <a:moveTo>
                  <a:pt x="203688" y="18678"/>
                </a:moveTo>
                <a:lnTo>
                  <a:pt x="186500" y="18678"/>
                </a:lnTo>
                <a:lnTo>
                  <a:pt x="188442" y="25424"/>
                </a:lnTo>
                <a:lnTo>
                  <a:pt x="190835" y="32924"/>
                </a:lnTo>
                <a:lnTo>
                  <a:pt x="193703" y="41221"/>
                </a:lnTo>
                <a:lnTo>
                  <a:pt x="197065" y="50361"/>
                </a:lnTo>
                <a:lnTo>
                  <a:pt x="212454" y="92448"/>
                </a:lnTo>
                <a:lnTo>
                  <a:pt x="233018" y="92448"/>
                </a:lnTo>
                <a:lnTo>
                  <a:pt x="203688" y="18678"/>
                </a:lnTo>
                <a:close/>
              </a:path>
              <a:path w="1033779" h="197485">
                <a:moveTo>
                  <a:pt x="367764" y="19624"/>
                </a:moveTo>
                <a:lnTo>
                  <a:pt x="333955" y="19624"/>
                </a:lnTo>
                <a:lnTo>
                  <a:pt x="341994" y="21988"/>
                </a:lnTo>
                <a:lnTo>
                  <a:pt x="347047" y="26481"/>
                </a:lnTo>
                <a:lnTo>
                  <a:pt x="352100" y="31210"/>
                </a:lnTo>
                <a:lnTo>
                  <a:pt x="354856" y="37121"/>
                </a:lnTo>
                <a:lnTo>
                  <a:pt x="354856" y="49179"/>
                </a:lnTo>
                <a:lnTo>
                  <a:pt x="339237" y="67149"/>
                </a:lnTo>
                <a:lnTo>
                  <a:pt x="334184" y="69040"/>
                </a:lnTo>
                <a:lnTo>
                  <a:pt x="327294" y="69986"/>
                </a:lnTo>
                <a:lnTo>
                  <a:pt x="366012" y="69986"/>
                </a:lnTo>
                <a:lnTo>
                  <a:pt x="369254" y="65793"/>
                </a:lnTo>
                <a:lnTo>
                  <a:pt x="372484" y="59257"/>
                </a:lnTo>
                <a:lnTo>
                  <a:pt x="374422" y="52057"/>
                </a:lnTo>
                <a:lnTo>
                  <a:pt x="375068" y="44214"/>
                </a:lnTo>
                <a:lnTo>
                  <a:pt x="375068" y="35938"/>
                </a:lnTo>
                <a:lnTo>
                  <a:pt x="373000" y="28372"/>
                </a:lnTo>
                <a:lnTo>
                  <a:pt x="368866" y="21516"/>
                </a:lnTo>
                <a:lnTo>
                  <a:pt x="367764" y="19624"/>
                </a:lnTo>
                <a:close/>
              </a:path>
              <a:path w="1033779" h="197485">
                <a:moveTo>
                  <a:pt x="476127" y="0"/>
                </a:moveTo>
                <a:lnTo>
                  <a:pt x="435721" y="12069"/>
                </a:lnTo>
                <a:lnTo>
                  <a:pt x="410352" y="47022"/>
                </a:lnTo>
                <a:lnTo>
                  <a:pt x="405398" y="81099"/>
                </a:lnTo>
                <a:lnTo>
                  <a:pt x="405906" y="90833"/>
                </a:lnTo>
                <a:lnTo>
                  <a:pt x="418567" y="127352"/>
                </a:lnTo>
                <a:lnTo>
                  <a:pt x="456288" y="155075"/>
                </a:lnTo>
                <a:lnTo>
                  <a:pt x="476127" y="157705"/>
                </a:lnTo>
                <a:lnTo>
                  <a:pt x="485637" y="157092"/>
                </a:lnTo>
                <a:lnTo>
                  <a:pt x="522630" y="140445"/>
                </a:lnTo>
                <a:lnTo>
                  <a:pt x="476127" y="140445"/>
                </a:lnTo>
                <a:lnTo>
                  <a:pt x="465712" y="139466"/>
                </a:lnTo>
                <a:lnTo>
                  <a:pt x="433737" y="116010"/>
                </a:lnTo>
                <a:lnTo>
                  <a:pt x="425597" y="81099"/>
                </a:lnTo>
                <a:lnTo>
                  <a:pt x="426541" y="65139"/>
                </a:lnTo>
                <a:lnTo>
                  <a:pt x="448451" y="25675"/>
                </a:lnTo>
                <a:lnTo>
                  <a:pt x="476357" y="17496"/>
                </a:lnTo>
                <a:lnTo>
                  <a:pt x="523078" y="17496"/>
                </a:lnTo>
                <a:lnTo>
                  <a:pt x="521091" y="15557"/>
                </a:lnTo>
                <a:lnTo>
                  <a:pt x="513335" y="9930"/>
                </a:lnTo>
                <a:lnTo>
                  <a:pt x="504808" y="5585"/>
                </a:lnTo>
                <a:lnTo>
                  <a:pt x="495765" y="2482"/>
                </a:lnTo>
                <a:lnTo>
                  <a:pt x="486204" y="620"/>
                </a:lnTo>
                <a:lnTo>
                  <a:pt x="476127" y="0"/>
                </a:lnTo>
                <a:close/>
              </a:path>
              <a:path w="1033779" h="197485">
                <a:moveTo>
                  <a:pt x="523078" y="17496"/>
                </a:moveTo>
                <a:lnTo>
                  <a:pt x="476357" y="17496"/>
                </a:lnTo>
                <a:lnTo>
                  <a:pt x="483455" y="17947"/>
                </a:lnTo>
                <a:lnTo>
                  <a:pt x="490252" y="19329"/>
                </a:lnTo>
                <a:lnTo>
                  <a:pt x="520685" y="46578"/>
                </a:lnTo>
                <a:lnTo>
                  <a:pt x="526657" y="78971"/>
                </a:lnTo>
                <a:lnTo>
                  <a:pt x="525788" y="92880"/>
                </a:lnTo>
                <a:lnTo>
                  <a:pt x="504841" y="131368"/>
                </a:lnTo>
                <a:lnTo>
                  <a:pt x="476127" y="140445"/>
                </a:lnTo>
                <a:lnTo>
                  <a:pt x="522630" y="140445"/>
                </a:lnTo>
                <a:lnTo>
                  <a:pt x="544600" y="101019"/>
                </a:lnTo>
                <a:lnTo>
                  <a:pt x="546858" y="78971"/>
                </a:lnTo>
                <a:lnTo>
                  <a:pt x="546348" y="67991"/>
                </a:lnTo>
                <a:lnTo>
                  <a:pt x="533587" y="29647"/>
                </a:lnTo>
                <a:lnTo>
                  <a:pt x="527834" y="22136"/>
                </a:lnTo>
                <a:lnTo>
                  <a:pt x="523078" y="17496"/>
                </a:lnTo>
                <a:close/>
              </a:path>
              <a:path w="1033779" h="197485">
                <a:moveTo>
                  <a:pt x="578105" y="104506"/>
                </a:moveTo>
                <a:lnTo>
                  <a:pt x="559960" y="106161"/>
                </a:lnTo>
                <a:lnTo>
                  <a:pt x="560470" y="113572"/>
                </a:lnTo>
                <a:lnTo>
                  <a:pt x="561970" y="120584"/>
                </a:lnTo>
                <a:lnTo>
                  <a:pt x="589130" y="151558"/>
                </a:lnTo>
                <a:lnTo>
                  <a:pt x="622893" y="157705"/>
                </a:lnTo>
                <a:lnTo>
                  <a:pt x="630605" y="157310"/>
                </a:lnTo>
                <a:lnTo>
                  <a:pt x="667006" y="140054"/>
                </a:lnTo>
                <a:lnTo>
                  <a:pt x="667408" y="139499"/>
                </a:lnTo>
                <a:lnTo>
                  <a:pt x="613706" y="139499"/>
                </a:lnTo>
                <a:lnTo>
                  <a:pt x="606126" y="138081"/>
                </a:lnTo>
                <a:lnTo>
                  <a:pt x="599236" y="135007"/>
                </a:lnTo>
                <a:lnTo>
                  <a:pt x="592575" y="131933"/>
                </a:lnTo>
                <a:lnTo>
                  <a:pt x="587522" y="128150"/>
                </a:lnTo>
                <a:lnTo>
                  <a:pt x="584306" y="123185"/>
                </a:lnTo>
                <a:lnTo>
                  <a:pt x="581091" y="118456"/>
                </a:lnTo>
                <a:lnTo>
                  <a:pt x="579024" y="112072"/>
                </a:lnTo>
                <a:lnTo>
                  <a:pt x="578105" y="104506"/>
                </a:lnTo>
                <a:close/>
              </a:path>
              <a:path w="1033779" h="197485">
                <a:moveTo>
                  <a:pt x="617380" y="236"/>
                </a:moveTo>
                <a:lnTo>
                  <a:pt x="576038" y="13949"/>
                </a:lnTo>
                <a:lnTo>
                  <a:pt x="571151" y="21752"/>
                </a:lnTo>
                <a:lnTo>
                  <a:pt x="567540" y="27427"/>
                </a:lnTo>
                <a:lnTo>
                  <a:pt x="565542" y="34283"/>
                </a:lnTo>
                <a:lnTo>
                  <a:pt x="565473" y="49179"/>
                </a:lnTo>
                <a:lnTo>
                  <a:pt x="567310" y="55327"/>
                </a:lnTo>
                <a:lnTo>
                  <a:pt x="597628" y="79828"/>
                </a:lnTo>
                <a:lnTo>
                  <a:pt x="624152" y="86991"/>
                </a:lnTo>
                <a:lnTo>
                  <a:pt x="631707" y="89049"/>
                </a:lnTo>
                <a:lnTo>
                  <a:pt x="658723" y="108999"/>
                </a:lnTo>
                <a:lnTo>
                  <a:pt x="658723" y="118456"/>
                </a:lnTo>
                <a:lnTo>
                  <a:pt x="629324" y="139499"/>
                </a:lnTo>
                <a:lnTo>
                  <a:pt x="667408" y="139499"/>
                </a:lnTo>
                <a:lnTo>
                  <a:pt x="670666" y="135007"/>
                </a:lnTo>
                <a:lnTo>
                  <a:pt x="675260" y="127914"/>
                </a:lnTo>
                <a:lnTo>
                  <a:pt x="677485" y="120584"/>
                </a:lnTo>
                <a:lnTo>
                  <a:pt x="677557" y="103797"/>
                </a:lnTo>
                <a:lnTo>
                  <a:pt x="675490" y="96704"/>
                </a:lnTo>
                <a:lnTo>
                  <a:pt x="639573" y="70222"/>
                </a:lnTo>
                <a:lnTo>
                  <a:pt x="619448" y="65021"/>
                </a:lnTo>
                <a:lnTo>
                  <a:pt x="608685" y="62224"/>
                </a:lnTo>
                <a:lnTo>
                  <a:pt x="584306" y="46105"/>
                </a:lnTo>
                <a:lnTo>
                  <a:pt x="584306" y="34283"/>
                </a:lnTo>
                <a:lnTo>
                  <a:pt x="618299" y="17969"/>
                </a:lnTo>
                <a:lnTo>
                  <a:pt x="663516" y="17969"/>
                </a:lnTo>
                <a:lnTo>
                  <a:pt x="661479" y="14659"/>
                </a:lnTo>
                <a:lnTo>
                  <a:pt x="625394" y="587"/>
                </a:lnTo>
                <a:lnTo>
                  <a:pt x="617380" y="236"/>
                </a:lnTo>
                <a:close/>
              </a:path>
              <a:path w="1033779" h="197485">
                <a:moveTo>
                  <a:pt x="663516" y="17969"/>
                </a:moveTo>
                <a:lnTo>
                  <a:pt x="618299" y="17969"/>
                </a:lnTo>
                <a:lnTo>
                  <a:pt x="626227" y="18416"/>
                </a:lnTo>
                <a:lnTo>
                  <a:pt x="633142" y="19772"/>
                </a:lnTo>
                <a:lnTo>
                  <a:pt x="654359" y="47051"/>
                </a:lnTo>
                <a:lnTo>
                  <a:pt x="673193" y="45633"/>
                </a:lnTo>
                <a:lnTo>
                  <a:pt x="672733" y="36884"/>
                </a:lnTo>
                <a:lnTo>
                  <a:pt x="670437" y="28845"/>
                </a:lnTo>
                <a:lnTo>
                  <a:pt x="665786" y="21660"/>
                </a:lnTo>
                <a:lnTo>
                  <a:pt x="663516" y="17969"/>
                </a:lnTo>
                <a:close/>
              </a:path>
              <a:path w="1033779" h="197485">
                <a:moveTo>
                  <a:pt x="805718" y="183950"/>
                </a:moveTo>
                <a:lnTo>
                  <a:pt x="685136" y="183950"/>
                </a:lnTo>
                <a:lnTo>
                  <a:pt x="685136" y="197427"/>
                </a:lnTo>
                <a:lnTo>
                  <a:pt x="805718" y="197427"/>
                </a:lnTo>
                <a:lnTo>
                  <a:pt x="805718" y="183950"/>
                </a:lnTo>
                <a:close/>
              </a:path>
              <a:path w="1033779" h="197485">
                <a:moveTo>
                  <a:pt x="881972" y="20806"/>
                </a:moveTo>
                <a:lnTo>
                  <a:pt x="862449" y="20806"/>
                </a:lnTo>
                <a:lnTo>
                  <a:pt x="862449" y="155104"/>
                </a:lnTo>
                <a:lnTo>
                  <a:pt x="881972" y="155104"/>
                </a:lnTo>
                <a:lnTo>
                  <a:pt x="881972" y="20806"/>
                </a:lnTo>
                <a:close/>
              </a:path>
              <a:path w="1033779" h="197485">
                <a:moveTo>
                  <a:pt x="931124" y="2600"/>
                </a:moveTo>
                <a:lnTo>
                  <a:pt x="813757" y="2600"/>
                </a:lnTo>
                <a:lnTo>
                  <a:pt x="813757" y="20806"/>
                </a:lnTo>
                <a:lnTo>
                  <a:pt x="931124" y="20806"/>
                </a:lnTo>
                <a:lnTo>
                  <a:pt x="931124" y="2600"/>
                </a:lnTo>
                <a:close/>
              </a:path>
              <a:path w="1033779" h="197485">
                <a:moveTo>
                  <a:pt x="1023726" y="17733"/>
                </a:moveTo>
                <a:lnTo>
                  <a:pt x="994975" y="17733"/>
                </a:lnTo>
                <a:lnTo>
                  <a:pt x="1001636" y="20097"/>
                </a:lnTo>
                <a:lnTo>
                  <a:pt x="1006918" y="25299"/>
                </a:lnTo>
                <a:lnTo>
                  <a:pt x="1012201" y="30264"/>
                </a:lnTo>
                <a:lnTo>
                  <a:pt x="1014728" y="36648"/>
                </a:lnTo>
                <a:lnTo>
                  <a:pt x="1014728" y="51071"/>
                </a:lnTo>
                <a:lnTo>
                  <a:pt x="984718" y="89115"/>
                </a:lnTo>
                <a:lnTo>
                  <a:pt x="966200" y="105175"/>
                </a:lnTo>
                <a:lnTo>
                  <a:pt x="959777" y="111097"/>
                </a:lnTo>
                <a:lnTo>
                  <a:pt x="936407" y="146356"/>
                </a:lnTo>
                <a:lnTo>
                  <a:pt x="935717" y="150612"/>
                </a:lnTo>
                <a:lnTo>
                  <a:pt x="935717" y="155104"/>
                </a:lnTo>
                <a:lnTo>
                  <a:pt x="1033561" y="155104"/>
                </a:lnTo>
                <a:lnTo>
                  <a:pt x="1033561" y="137135"/>
                </a:lnTo>
                <a:lnTo>
                  <a:pt x="960982" y="137135"/>
                </a:lnTo>
                <a:lnTo>
                  <a:pt x="962820" y="133825"/>
                </a:lnTo>
                <a:lnTo>
                  <a:pt x="989692" y="107816"/>
                </a:lnTo>
                <a:lnTo>
                  <a:pt x="998686" y="99748"/>
                </a:lnTo>
                <a:lnTo>
                  <a:pt x="1027360" y="68331"/>
                </a:lnTo>
                <a:lnTo>
                  <a:pt x="1029657" y="62420"/>
                </a:lnTo>
                <a:lnTo>
                  <a:pt x="1032183" y="56509"/>
                </a:lnTo>
                <a:lnTo>
                  <a:pt x="1033240" y="51071"/>
                </a:lnTo>
                <a:lnTo>
                  <a:pt x="1033332" y="44450"/>
                </a:lnTo>
                <a:lnTo>
                  <a:pt x="1032556" y="35902"/>
                </a:lnTo>
                <a:lnTo>
                  <a:pt x="1030231" y="28018"/>
                </a:lnTo>
                <a:lnTo>
                  <a:pt x="1026355" y="20843"/>
                </a:lnTo>
                <a:lnTo>
                  <a:pt x="1023726" y="17733"/>
                </a:lnTo>
                <a:close/>
              </a:path>
              <a:path w="1033779" h="197485">
                <a:moveTo>
                  <a:pt x="987396" y="2127"/>
                </a:moveTo>
                <a:lnTo>
                  <a:pt x="947851" y="19639"/>
                </a:lnTo>
                <a:lnTo>
                  <a:pt x="939163" y="46105"/>
                </a:lnTo>
                <a:lnTo>
                  <a:pt x="957767" y="48233"/>
                </a:lnTo>
                <a:lnTo>
                  <a:pt x="957767" y="38539"/>
                </a:lnTo>
                <a:lnTo>
                  <a:pt x="960523" y="30973"/>
                </a:lnTo>
                <a:lnTo>
                  <a:pt x="965806" y="25772"/>
                </a:lnTo>
                <a:lnTo>
                  <a:pt x="970859" y="20333"/>
                </a:lnTo>
                <a:lnTo>
                  <a:pt x="977979" y="17733"/>
                </a:lnTo>
                <a:lnTo>
                  <a:pt x="1023726" y="17733"/>
                </a:lnTo>
                <a:lnTo>
                  <a:pt x="1020929" y="14422"/>
                </a:lnTo>
                <a:lnTo>
                  <a:pt x="1014171" y="9010"/>
                </a:lnTo>
                <a:lnTo>
                  <a:pt x="1006316" y="5172"/>
                </a:lnTo>
                <a:lnTo>
                  <a:pt x="997383" y="2885"/>
                </a:lnTo>
                <a:lnTo>
                  <a:pt x="987396" y="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8771" y="3736716"/>
            <a:ext cx="1006475" cy="197485"/>
          </a:xfrm>
          <a:custGeom>
            <a:avLst/>
            <a:gdLst/>
            <a:ahLst/>
            <a:cxnLst/>
            <a:rect l="l" t="t" r="r" b="b"/>
            <a:pathLst>
              <a:path w="1006475" h="197485">
                <a:moveTo>
                  <a:pt x="21130" y="2600"/>
                </a:moveTo>
                <a:lnTo>
                  <a:pt x="0" y="2600"/>
                </a:lnTo>
                <a:lnTo>
                  <a:pt x="57190" y="155104"/>
                </a:lnTo>
                <a:lnTo>
                  <a:pt x="77402" y="155104"/>
                </a:lnTo>
                <a:lnTo>
                  <a:pt x="83683" y="138554"/>
                </a:lnTo>
                <a:lnTo>
                  <a:pt x="67526" y="138554"/>
                </a:lnTo>
                <a:lnTo>
                  <a:pt x="65665" y="132310"/>
                </a:lnTo>
                <a:lnTo>
                  <a:pt x="63879" y="126466"/>
                </a:lnTo>
                <a:lnTo>
                  <a:pt x="61754" y="119734"/>
                </a:lnTo>
                <a:lnTo>
                  <a:pt x="59716" y="113491"/>
                </a:lnTo>
                <a:lnTo>
                  <a:pt x="21130" y="2600"/>
                </a:lnTo>
                <a:close/>
              </a:path>
              <a:path w="1006475" h="197485">
                <a:moveTo>
                  <a:pt x="197295" y="2600"/>
                </a:moveTo>
                <a:lnTo>
                  <a:pt x="176164" y="2600"/>
                </a:lnTo>
                <a:lnTo>
                  <a:pt x="119433" y="155104"/>
                </a:lnTo>
                <a:lnTo>
                  <a:pt x="140105" y="155104"/>
                </a:lnTo>
                <a:lnTo>
                  <a:pt x="156642" y="108762"/>
                </a:lnTo>
                <a:lnTo>
                  <a:pt x="239345" y="108762"/>
                </a:lnTo>
                <a:lnTo>
                  <a:pt x="232883" y="92448"/>
                </a:lnTo>
                <a:lnTo>
                  <a:pt x="162154" y="92448"/>
                </a:lnTo>
                <a:lnTo>
                  <a:pt x="178461" y="47760"/>
                </a:lnTo>
                <a:lnTo>
                  <a:pt x="180783" y="40623"/>
                </a:lnTo>
                <a:lnTo>
                  <a:pt x="182911" y="33397"/>
                </a:lnTo>
                <a:lnTo>
                  <a:pt x="184824" y="26082"/>
                </a:lnTo>
                <a:lnTo>
                  <a:pt x="186500" y="18678"/>
                </a:lnTo>
                <a:lnTo>
                  <a:pt x="203663" y="18678"/>
                </a:lnTo>
                <a:lnTo>
                  <a:pt x="197295" y="2600"/>
                </a:lnTo>
                <a:close/>
              </a:path>
              <a:path w="1006475" h="197485">
                <a:moveTo>
                  <a:pt x="239345" y="108762"/>
                </a:moveTo>
                <a:lnTo>
                  <a:pt x="218196" y="108762"/>
                </a:lnTo>
                <a:lnTo>
                  <a:pt x="235652" y="155104"/>
                </a:lnTo>
                <a:lnTo>
                  <a:pt x="256323" y="155104"/>
                </a:lnTo>
                <a:lnTo>
                  <a:pt x="256323" y="151625"/>
                </a:lnTo>
                <a:lnTo>
                  <a:pt x="239345" y="108762"/>
                </a:lnTo>
                <a:close/>
              </a:path>
              <a:path w="1006475" h="197485">
                <a:moveTo>
                  <a:pt x="256323" y="151625"/>
                </a:moveTo>
                <a:lnTo>
                  <a:pt x="256323" y="155104"/>
                </a:lnTo>
                <a:lnTo>
                  <a:pt x="257701" y="155104"/>
                </a:lnTo>
                <a:lnTo>
                  <a:pt x="256323" y="151625"/>
                </a:lnTo>
                <a:close/>
              </a:path>
              <a:path w="1006475" h="197485">
                <a:moveTo>
                  <a:pt x="322011" y="2600"/>
                </a:moveTo>
                <a:lnTo>
                  <a:pt x="256323" y="2600"/>
                </a:lnTo>
                <a:lnTo>
                  <a:pt x="256323" y="151625"/>
                </a:lnTo>
                <a:lnTo>
                  <a:pt x="257701" y="155104"/>
                </a:lnTo>
                <a:lnTo>
                  <a:pt x="276075" y="155104"/>
                </a:lnTo>
                <a:lnTo>
                  <a:pt x="276075" y="87482"/>
                </a:lnTo>
                <a:lnTo>
                  <a:pt x="336398" y="87482"/>
                </a:lnTo>
                <a:lnTo>
                  <a:pt x="333036" y="85827"/>
                </a:lnTo>
                <a:lnTo>
                  <a:pt x="343024" y="83744"/>
                </a:lnTo>
                <a:lnTo>
                  <a:pt x="351611" y="80685"/>
                </a:lnTo>
                <a:lnTo>
                  <a:pt x="358778" y="76651"/>
                </a:lnTo>
                <a:lnTo>
                  <a:pt x="364502" y="71641"/>
                </a:lnTo>
                <a:lnTo>
                  <a:pt x="365782" y="69986"/>
                </a:lnTo>
                <a:lnTo>
                  <a:pt x="276075" y="69986"/>
                </a:lnTo>
                <a:lnTo>
                  <a:pt x="276075" y="19624"/>
                </a:lnTo>
                <a:lnTo>
                  <a:pt x="367534" y="19624"/>
                </a:lnTo>
                <a:lnTo>
                  <a:pt x="364502" y="14422"/>
                </a:lnTo>
                <a:lnTo>
                  <a:pt x="331400" y="2866"/>
                </a:lnTo>
                <a:lnTo>
                  <a:pt x="322011" y="2600"/>
                </a:lnTo>
                <a:close/>
              </a:path>
              <a:path w="1006475" h="197485">
                <a:moveTo>
                  <a:pt x="336398" y="87482"/>
                </a:moveTo>
                <a:lnTo>
                  <a:pt x="303867" y="87482"/>
                </a:lnTo>
                <a:lnTo>
                  <a:pt x="307542" y="87719"/>
                </a:lnTo>
                <a:lnTo>
                  <a:pt x="309609" y="87955"/>
                </a:lnTo>
                <a:lnTo>
                  <a:pt x="312824" y="88901"/>
                </a:lnTo>
                <a:lnTo>
                  <a:pt x="315810" y="90320"/>
                </a:lnTo>
                <a:lnTo>
                  <a:pt x="318796" y="92448"/>
                </a:lnTo>
                <a:lnTo>
                  <a:pt x="321782" y="94339"/>
                </a:lnTo>
                <a:lnTo>
                  <a:pt x="362206" y="155104"/>
                </a:lnTo>
                <a:lnTo>
                  <a:pt x="387011" y="155104"/>
                </a:lnTo>
                <a:lnTo>
                  <a:pt x="361057" y="113491"/>
                </a:lnTo>
                <a:lnTo>
                  <a:pt x="338319" y="88428"/>
                </a:lnTo>
                <a:lnTo>
                  <a:pt x="336398" y="87482"/>
                </a:lnTo>
                <a:close/>
              </a:path>
              <a:path w="1006475" h="197485">
                <a:moveTo>
                  <a:pt x="135281" y="2600"/>
                </a:moveTo>
                <a:lnTo>
                  <a:pt x="115299" y="2600"/>
                </a:lnTo>
                <a:lnTo>
                  <a:pt x="75564" y="113491"/>
                </a:lnTo>
                <a:lnTo>
                  <a:pt x="73250" y="120100"/>
                </a:lnTo>
                <a:lnTo>
                  <a:pt x="71287" y="126022"/>
                </a:lnTo>
                <a:lnTo>
                  <a:pt x="69244" y="132609"/>
                </a:lnTo>
                <a:lnTo>
                  <a:pt x="67526" y="138554"/>
                </a:lnTo>
                <a:lnTo>
                  <a:pt x="83683" y="138554"/>
                </a:lnTo>
                <a:lnTo>
                  <a:pt x="135281" y="2600"/>
                </a:lnTo>
                <a:close/>
              </a:path>
              <a:path w="1006475" h="197485">
                <a:moveTo>
                  <a:pt x="203663" y="18678"/>
                </a:moveTo>
                <a:lnTo>
                  <a:pt x="186500" y="18678"/>
                </a:lnTo>
                <a:lnTo>
                  <a:pt x="188309" y="25424"/>
                </a:lnTo>
                <a:lnTo>
                  <a:pt x="190634" y="32924"/>
                </a:lnTo>
                <a:lnTo>
                  <a:pt x="193477" y="41221"/>
                </a:lnTo>
                <a:lnTo>
                  <a:pt x="196836" y="50361"/>
                </a:lnTo>
                <a:lnTo>
                  <a:pt x="212224" y="92448"/>
                </a:lnTo>
                <a:lnTo>
                  <a:pt x="232883" y="92448"/>
                </a:lnTo>
                <a:lnTo>
                  <a:pt x="203663" y="18678"/>
                </a:lnTo>
                <a:close/>
              </a:path>
              <a:path w="1006475" h="197485">
                <a:moveTo>
                  <a:pt x="367534" y="19624"/>
                </a:moveTo>
                <a:lnTo>
                  <a:pt x="333725" y="19624"/>
                </a:lnTo>
                <a:lnTo>
                  <a:pt x="341764" y="21988"/>
                </a:lnTo>
                <a:lnTo>
                  <a:pt x="347047" y="26481"/>
                </a:lnTo>
                <a:lnTo>
                  <a:pt x="352100" y="31210"/>
                </a:lnTo>
                <a:lnTo>
                  <a:pt x="354626" y="37121"/>
                </a:lnTo>
                <a:lnTo>
                  <a:pt x="354626" y="49179"/>
                </a:lnTo>
                <a:lnTo>
                  <a:pt x="353248" y="53908"/>
                </a:lnTo>
                <a:lnTo>
                  <a:pt x="350721" y="57927"/>
                </a:lnTo>
                <a:lnTo>
                  <a:pt x="348195" y="62183"/>
                </a:lnTo>
                <a:lnTo>
                  <a:pt x="344290" y="65257"/>
                </a:lnTo>
                <a:lnTo>
                  <a:pt x="339237" y="67149"/>
                </a:lnTo>
                <a:lnTo>
                  <a:pt x="333955" y="69040"/>
                </a:lnTo>
                <a:lnTo>
                  <a:pt x="327064" y="69986"/>
                </a:lnTo>
                <a:lnTo>
                  <a:pt x="365782" y="69986"/>
                </a:lnTo>
                <a:lnTo>
                  <a:pt x="369024" y="65793"/>
                </a:lnTo>
                <a:lnTo>
                  <a:pt x="372254" y="59257"/>
                </a:lnTo>
                <a:lnTo>
                  <a:pt x="374192" y="52057"/>
                </a:lnTo>
                <a:lnTo>
                  <a:pt x="374838" y="44214"/>
                </a:lnTo>
                <a:lnTo>
                  <a:pt x="374838" y="35938"/>
                </a:lnTo>
                <a:lnTo>
                  <a:pt x="372771" y="28372"/>
                </a:lnTo>
                <a:lnTo>
                  <a:pt x="368637" y="21516"/>
                </a:lnTo>
                <a:lnTo>
                  <a:pt x="367534" y="19624"/>
                </a:lnTo>
                <a:close/>
              </a:path>
              <a:path w="1006475" h="197485">
                <a:moveTo>
                  <a:pt x="476127" y="0"/>
                </a:moveTo>
                <a:lnTo>
                  <a:pt x="435689" y="12069"/>
                </a:lnTo>
                <a:lnTo>
                  <a:pt x="410151" y="47022"/>
                </a:lnTo>
                <a:lnTo>
                  <a:pt x="405169" y="81099"/>
                </a:lnTo>
                <a:lnTo>
                  <a:pt x="405708" y="90833"/>
                </a:lnTo>
                <a:lnTo>
                  <a:pt x="418438" y="127352"/>
                </a:lnTo>
                <a:lnTo>
                  <a:pt x="456202" y="155075"/>
                </a:lnTo>
                <a:lnTo>
                  <a:pt x="476127" y="157705"/>
                </a:lnTo>
                <a:lnTo>
                  <a:pt x="485601" y="157092"/>
                </a:lnTo>
                <a:lnTo>
                  <a:pt x="522413" y="140445"/>
                </a:lnTo>
                <a:lnTo>
                  <a:pt x="476127" y="140445"/>
                </a:lnTo>
                <a:lnTo>
                  <a:pt x="465612" y="139466"/>
                </a:lnTo>
                <a:lnTo>
                  <a:pt x="433507" y="116010"/>
                </a:lnTo>
                <a:lnTo>
                  <a:pt x="425368" y="81099"/>
                </a:lnTo>
                <a:lnTo>
                  <a:pt x="426315" y="65139"/>
                </a:lnTo>
                <a:lnTo>
                  <a:pt x="448451" y="25675"/>
                </a:lnTo>
                <a:lnTo>
                  <a:pt x="476357" y="17496"/>
                </a:lnTo>
                <a:lnTo>
                  <a:pt x="522849" y="17496"/>
                </a:lnTo>
                <a:lnTo>
                  <a:pt x="520861" y="15557"/>
                </a:lnTo>
                <a:lnTo>
                  <a:pt x="513106" y="9930"/>
                </a:lnTo>
                <a:lnTo>
                  <a:pt x="504711" y="5585"/>
                </a:lnTo>
                <a:lnTo>
                  <a:pt x="495736" y="2482"/>
                </a:lnTo>
                <a:lnTo>
                  <a:pt x="486201" y="620"/>
                </a:lnTo>
                <a:lnTo>
                  <a:pt x="476127" y="0"/>
                </a:lnTo>
                <a:close/>
              </a:path>
              <a:path w="1006475" h="197485">
                <a:moveTo>
                  <a:pt x="522849" y="17496"/>
                </a:moveTo>
                <a:lnTo>
                  <a:pt x="476357" y="17496"/>
                </a:lnTo>
                <a:lnTo>
                  <a:pt x="483423" y="17947"/>
                </a:lnTo>
                <a:lnTo>
                  <a:pt x="490166" y="19329"/>
                </a:lnTo>
                <a:lnTo>
                  <a:pt x="520685" y="46578"/>
                </a:lnTo>
                <a:lnTo>
                  <a:pt x="526657" y="78971"/>
                </a:lnTo>
                <a:lnTo>
                  <a:pt x="525756" y="92880"/>
                </a:lnTo>
                <a:lnTo>
                  <a:pt x="504744" y="131368"/>
                </a:lnTo>
                <a:lnTo>
                  <a:pt x="476127" y="140445"/>
                </a:lnTo>
                <a:lnTo>
                  <a:pt x="522413" y="140445"/>
                </a:lnTo>
                <a:lnTo>
                  <a:pt x="544600" y="101019"/>
                </a:lnTo>
                <a:lnTo>
                  <a:pt x="546857" y="78971"/>
                </a:lnTo>
                <a:lnTo>
                  <a:pt x="546312" y="67991"/>
                </a:lnTo>
                <a:lnTo>
                  <a:pt x="533357" y="29647"/>
                </a:lnTo>
                <a:lnTo>
                  <a:pt x="527604" y="22136"/>
                </a:lnTo>
                <a:lnTo>
                  <a:pt x="522849" y="17496"/>
                </a:lnTo>
                <a:close/>
              </a:path>
              <a:path w="1006475" h="197485">
                <a:moveTo>
                  <a:pt x="578105" y="104506"/>
                </a:moveTo>
                <a:lnTo>
                  <a:pt x="559731" y="106161"/>
                </a:lnTo>
                <a:lnTo>
                  <a:pt x="560341" y="113572"/>
                </a:lnTo>
                <a:lnTo>
                  <a:pt x="561855" y="120584"/>
                </a:lnTo>
                <a:lnTo>
                  <a:pt x="588900" y="151558"/>
                </a:lnTo>
                <a:lnTo>
                  <a:pt x="622663" y="157705"/>
                </a:lnTo>
                <a:lnTo>
                  <a:pt x="630411" y="157310"/>
                </a:lnTo>
                <a:lnTo>
                  <a:pt x="666877" y="140054"/>
                </a:lnTo>
                <a:lnTo>
                  <a:pt x="667293" y="139499"/>
                </a:lnTo>
                <a:lnTo>
                  <a:pt x="613476" y="139499"/>
                </a:lnTo>
                <a:lnTo>
                  <a:pt x="605896" y="138081"/>
                </a:lnTo>
                <a:lnTo>
                  <a:pt x="599236" y="135007"/>
                </a:lnTo>
                <a:lnTo>
                  <a:pt x="592345" y="131933"/>
                </a:lnTo>
                <a:lnTo>
                  <a:pt x="587522" y="128150"/>
                </a:lnTo>
                <a:lnTo>
                  <a:pt x="584306" y="123185"/>
                </a:lnTo>
                <a:lnTo>
                  <a:pt x="581091" y="118456"/>
                </a:lnTo>
                <a:lnTo>
                  <a:pt x="579024" y="112072"/>
                </a:lnTo>
                <a:lnTo>
                  <a:pt x="578105" y="104506"/>
                </a:lnTo>
                <a:close/>
              </a:path>
              <a:path w="1006475" h="197485">
                <a:moveTo>
                  <a:pt x="617380" y="236"/>
                </a:moveTo>
                <a:lnTo>
                  <a:pt x="576038" y="13949"/>
                </a:lnTo>
                <a:lnTo>
                  <a:pt x="565473" y="49179"/>
                </a:lnTo>
                <a:lnTo>
                  <a:pt x="567080" y="55327"/>
                </a:lnTo>
                <a:lnTo>
                  <a:pt x="597599" y="79828"/>
                </a:lnTo>
                <a:lnTo>
                  <a:pt x="624117" y="86991"/>
                </a:lnTo>
                <a:lnTo>
                  <a:pt x="631592" y="89049"/>
                </a:lnTo>
                <a:lnTo>
                  <a:pt x="658493" y="108999"/>
                </a:lnTo>
                <a:lnTo>
                  <a:pt x="658493" y="118456"/>
                </a:lnTo>
                <a:lnTo>
                  <a:pt x="629324" y="139499"/>
                </a:lnTo>
                <a:lnTo>
                  <a:pt x="667293" y="139499"/>
                </a:lnTo>
                <a:lnTo>
                  <a:pt x="670666" y="135007"/>
                </a:lnTo>
                <a:lnTo>
                  <a:pt x="675030" y="127914"/>
                </a:lnTo>
                <a:lnTo>
                  <a:pt x="677255" y="120584"/>
                </a:lnTo>
                <a:lnTo>
                  <a:pt x="677327" y="103797"/>
                </a:lnTo>
                <a:lnTo>
                  <a:pt x="675260" y="96704"/>
                </a:lnTo>
                <a:lnTo>
                  <a:pt x="639458" y="70222"/>
                </a:lnTo>
                <a:lnTo>
                  <a:pt x="619448" y="65021"/>
                </a:lnTo>
                <a:lnTo>
                  <a:pt x="608681" y="62224"/>
                </a:lnTo>
                <a:lnTo>
                  <a:pt x="584306" y="46105"/>
                </a:lnTo>
                <a:lnTo>
                  <a:pt x="584306" y="34283"/>
                </a:lnTo>
                <a:lnTo>
                  <a:pt x="618069" y="17969"/>
                </a:lnTo>
                <a:lnTo>
                  <a:pt x="663393" y="17969"/>
                </a:lnTo>
                <a:lnTo>
                  <a:pt x="661249" y="14659"/>
                </a:lnTo>
                <a:lnTo>
                  <a:pt x="625391" y="587"/>
                </a:lnTo>
                <a:lnTo>
                  <a:pt x="617380" y="236"/>
                </a:lnTo>
                <a:close/>
              </a:path>
              <a:path w="1006475" h="197485">
                <a:moveTo>
                  <a:pt x="663393" y="17969"/>
                </a:moveTo>
                <a:lnTo>
                  <a:pt x="618069" y="17969"/>
                </a:lnTo>
                <a:lnTo>
                  <a:pt x="626126" y="18416"/>
                </a:lnTo>
                <a:lnTo>
                  <a:pt x="633085" y="19772"/>
                </a:lnTo>
                <a:lnTo>
                  <a:pt x="654129" y="47051"/>
                </a:lnTo>
                <a:lnTo>
                  <a:pt x="672963" y="45633"/>
                </a:lnTo>
                <a:lnTo>
                  <a:pt x="672733" y="36884"/>
                </a:lnTo>
                <a:lnTo>
                  <a:pt x="670207" y="28845"/>
                </a:lnTo>
                <a:lnTo>
                  <a:pt x="665783" y="21660"/>
                </a:lnTo>
                <a:lnTo>
                  <a:pt x="663393" y="17969"/>
                </a:lnTo>
                <a:close/>
              </a:path>
              <a:path w="1006475" h="197485">
                <a:moveTo>
                  <a:pt x="805489" y="183950"/>
                </a:moveTo>
                <a:lnTo>
                  <a:pt x="684906" y="183950"/>
                </a:lnTo>
                <a:lnTo>
                  <a:pt x="684906" y="197427"/>
                </a:lnTo>
                <a:lnTo>
                  <a:pt x="805489" y="197427"/>
                </a:lnTo>
                <a:lnTo>
                  <a:pt x="805489" y="183950"/>
                </a:lnTo>
                <a:close/>
              </a:path>
              <a:path w="1006475" h="197485">
                <a:moveTo>
                  <a:pt x="881972" y="20806"/>
                </a:moveTo>
                <a:lnTo>
                  <a:pt x="862220" y="20806"/>
                </a:lnTo>
                <a:lnTo>
                  <a:pt x="862220" y="155104"/>
                </a:lnTo>
                <a:lnTo>
                  <a:pt x="881972" y="155104"/>
                </a:lnTo>
                <a:lnTo>
                  <a:pt x="881972" y="20806"/>
                </a:lnTo>
                <a:close/>
              </a:path>
              <a:path w="1006475" h="197485">
                <a:moveTo>
                  <a:pt x="930894" y="2600"/>
                </a:moveTo>
                <a:lnTo>
                  <a:pt x="813528" y="2600"/>
                </a:lnTo>
                <a:lnTo>
                  <a:pt x="813528" y="20806"/>
                </a:lnTo>
                <a:lnTo>
                  <a:pt x="930894" y="20806"/>
                </a:lnTo>
                <a:lnTo>
                  <a:pt x="930894" y="2600"/>
                </a:lnTo>
                <a:close/>
              </a:path>
              <a:path w="1006475" h="197485">
                <a:moveTo>
                  <a:pt x="1006229" y="35938"/>
                </a:moveTo>
                <a:lnTo>
                  <a:pt x="988314" y="35938"/>
                </a:lnTo>
                <a:lnTo>
                  <a:pt x="988314" y="155104"/>
                </a:lnTo>
                <a:lnTo>
                  <a:pt x="1006229" y="155104"/>
                </a:lnTo>
                <a:lnTo>
                  <a:pt x="1006229" y="35938"/>
                </a:lnTo>
                <a:close/>
              </a:path>
              <a:path w="1006475" h="197485">
                <a:moveTo>
                  <a:pt x="1006229" y="2127"/>
                </a:moveTo>
                <a:lnTo>
                  <a:pt x="994745" y="2127"/>
                </a:lnTo>
                <a:lnTo>
                  <a:pt x="991907" y="7133"/>
                </a:lnTo>
                <a:lnTo>
                  <a:pt x="988228" y="12206"/>
                </a:lnTo>
                <a:lnTo>
                  <a:pt x="952025" y="40431"/>
                </a:lnTo>
                <a:lnTo>
                  <a:pt x="952025" y="58400"/>
                </a:lnTo>
                <a:lnTo>
                  <a:pt x="988314" y="35938"/>
                </a:lnTo>
                <a:lnTo>
                  <a:pt x="1006229" y="35938"/>
                </a:lnTo>
                <a:lnTo>
                  <a:pt x="1006229" y="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6607" y="4102489"/>
            <a:ext cx="443865" cy="154940"/>
          </a:xfrm>
          <a:custGeom>
            <a:avLst/>
            <a:gdLst/>
            <a:ahLst/>
            <a:cxnLst/>
            <a:rect l="l" t="t" r="r" b="b"/>
            <a:pathLst>
              <a:path w="443864" h="154939">
                <a:moveTo>
                  <a:pt x="216614" y="55090"/>
                </a:moveTo>
                <a:lnTo>
                  <a:pt x="185168" y="55090"/>
                </a:lnTo>
                <a:lnTo>
                  <a:pt x="192081" y="57218"/>
                </a:lnTo>
                <a:lnTo>
                  <a:pt x="196744" y="61238"/>
                </a:lnTo>
                <a:lnTo>
                  <a:pt x="200166" y="64311"/>
                </a:lnTo>
                <a:lnTo>
                  <a:pt x="201866" y="69986"/>
                </a:lnTo>
                <a:lnTo>
                  <a:pt x="201866" y="82281"/>
                </a:lnTo>
                <a:lnTo>
                  <a:pt x="195906" y="84143"/>
                </a:lnTo>
                <a:lnTo>
                  <a:pt x="188536" y="85827"/>
                </a:lnTo>
                <a:lnTo>
                  <a:pt x="179757" y="87335"/>
                </a:lnTo>
                <a:lnTo>
                  <a:pt x="162200" y="89610"/>
                </a:lnTo>
                <a:lnTo>
                  <a:pt x="156825" y="90556"/>
                </a:lnTo>
                <a:lnTo>
                  <a:pt x="153403" y="91738"/>
                </a:lnTo>
                <a:lnTo>
                  <a:pt x="148557" y="93157"/>
                </a:lnTo>
                <a:lnTo>
                  <a:pt x="144170" y="95049"/>
                </a:lnTo>
                <a:lnTo>
                  <a:pt x="127311" y="132643"/>
                </a:lnTo>
                <a:lnTo>
                  <a:pt x="130435" y="140209"/>
                </a:lnTo>
                <a:lnTo>
                  <a:pt x="163899" y="154868"/>
                </a:lnTo>
                <a:lnTo>
                  <a:pt x="171088" y="154868"/>
                </a:lnTo>
                <a:lnTo>
                  <a:pt x="177772" y="153686"/>
                </a:lnTo>
                <a:lnTo>
                  <a:pt x="190152" y="148957"/>
                </a:lnTo>
                <a:lnTo>
                  <a:pt x="196652" y="144701"/>
                </a:lnTo>
                <a:lnTo>
                  <a:pt x="201836" y="140209"/>
                </a:lnTo>
                <a:lnTo>
                  <a:pt x="161212" y="140209"/>
                </a:lnTo>
                <a:lnTo>
                  <a:pt x="155884" y="138554"/>
                </a:lnTo>
                <a:lnTo>
                  <a:pt x="148534" y="131933"/>
                </a:lnTo>
                <a:lnTo>
                  <a:pt x="146673" y="127677"/>
                </a:lnTo>
                <a:lnTo>
                  <a:pt x="146673" y="119402"/>
                </a:lnTo>
                <a:lnTo>
                  <a:pt x="172260" y="104270"/>
                </a:lnTo>
                <a:lnTo>
                  <a:pt x="181475" y="102626"/>
                </a:lnTo>
                <a:lnTo>
                  <a:pt x="189483" y="100871"/>
                </a:lnTo>
                <a:lnTo>
                  <a:pt x="196280" y="98983"/>
                </a:lnTo>
                <a:lnTo>
                  <a:pt x="201866" y="96940"/>
                </a:lnTo>
                <a:lnTo>
                  <a:pt x="220171" y="96940"/>
                </a:lnTo>
                <a:lnTo>
                  <a:pt x="220171" y="72823"/>
                </a:lnTo>
                <a:lnTo>
                  <a:pt x="219896" y="67149"/>
                </a:lnTo>
                <a:lnTo>
                  <a:pt x="219367" y="64075"/>
                </a:lnTo>
                <a:lnTo>
                  <a:pt x="218288" y="58873"/>
                </a:lnTo>
                <a:lnTo>
                  <a:pt x="216614" y="55090"/>
                </a:lnTo>
                <a:close/>
              </a:path>
              <a:path w="443864" h="154939">
                <a:moveTo>
                  <a:pt x="21268" y="0"/>
                </a:moveTo>
                <a:lnTo>
                  <a:pt x="0" y="0"/>
                </a:lnTo>
                <a:lnTo>
                  <a:pt x="57328" y="152504"/>
                </a:lnTo>
                <a:lnTo>
                  <a:pt x="77517" y="152504"/>
                </a:lnTo>
                <a:lnTo>
                  <a:pt x="83885" y="135716"/>
                </a:lnTo>
                <a:lnTo>
                  <a:pt x="67549" y="135716"/>
                </a:lnTo>
                <a:lnTo>
                  <a:pt x="65736" y="129510"/>
                </a:lnTo>
                <a:lnTo>
                  <a:pt x="63980" y="123747"/>
                </a:lnTo>
                <a:lnTo>
                  <a:pt x="61843" y="117097"/>
                </a:lnTo>
                <a:lnTo>
                  <a:pt x="59739" y="110890"/>
                </a:lnTo>
                <a:lnTo>
                  <a:pt x="21268" y="0"/>
                </a:lnTo>
                <a:close/>
              </a:path>
              <a:path w="443864" h="154939">
                <a:moveTo>
                  <a:pt x="221313" y="138790"/>
                </a:moveTo>
                <a:lnTo>
                  <a:pt x="203473" y="138790"/>
                </a:lnTo>
                <a:lnTo>
                  <a:pt x="204025" y="143992"/>
                </a:lnTo>
                <a:lnTo>
                  <a:pt x="205173" y="148484"/>
                </a:lnTo>
                <a:lnTo>
                  <a:pt x="206965" y="152504"/>
                </a:lnTo>
                <a:lnTo>
                  <a:pt x="226074" y="152504"/>
                </a:lnTo>
                <a:lnTo>
                  <a:pt x="223754" y="148248"/>
                </a:lnTo>
                <a:lnTo>
                  <a:pt x="222192" y="143755"/>
                </a:lnTo>
                <a:lnTo>
                  <a:pt x="221365" y="139263"/>
                </a:lnTo>
                <a:lnTo>
                  <a:pt x="221313" y="138790"/>
                </a:lnTo>
                <a:close/>
              </a:path>
              <a:path w="443864" h="154939">
                <a:moveTo>
                  <a:pt x="220171" y="96940"/>
                </a:moveTo>
                <a:lnTo>
                  <a:pt x="201866" y="96940"/>
                </a:lnTo>
                <a:lnTo>
                  <a:pt x="201866" y="112072"/>
                </a:lnTo>
                <a:lnTo>
                  <a:pt x="200878" y="118220"/>
                </a:lnTo>
                <a:lnTo>
                  <a:pt x="198903" y="122476"/>
                </a:lnTo>
                <a:lnTo>
                  <a:pt x="196399" y="128150"/>
                </a:lnTo>
                <a:lnTo>
                  <a:pt x="192403" y="132406"/>
                </a:lnTo>
                <a:lnTo>
                  <a:pt x="186913" y="135480"/>
                </a:lnTo>
                <a:lnTo>
                  <a:pt x="181447" y="138790"/>
                </a:lnTo>
                <a:lnTo>
                  <a:pt x="175223" y="140209"/>
                </a:lnTo>
                <a:lnTo>
                  <a:pt x="201836" y="140209"/>
                </a:lnTo>
                <a:lnTo>
                  <a:pt x="203473" y="138790"/>
                </a:lnTo>
                <a:lnTo>
                  <a:pt x="221313" y="138790"/>
                </a:lnTo>
                <a:lnTo>
                  <a:pt x="220840" y="134523"/>
                </a:lnTo>
                <a:lnTo>
                  <a:pt x="220481" y="127677"/>
                </a:lnTo>
                <a:lnTo>
                  <a:pt x="220245" y="117950"/>
                </a:lnTo>
                <a:lnTo>
                  <a:pt x="220171" y="96940"/>
                </a:lnTo>
                <a:close/>
              </a:path>
              <a:path w="443864" h="154939">
                <a:moveTo>
                  <a:pt x="135373" y="0"/>
                </a:moveTo>
                <a:lnTo>
                  <a:pt x="115460" y="0"/>
                </a:lnTo>
                <a:lnTo>
                  <a:pt x="73033" y="118220"/>
                </a:lnTo>
                <a:lnTo>
                  <a:pt x="71324" y="123303"/>
                </a:lnTo>
                <a:lnTo>
                  <a:pt x="69263" y="129876"/>
                </a:lnTo>
                <a:lnTo>
                  <a:pt x="67549" y="135716"/>
                </a:lnTo>
                <a:lnTo>
                  <a:pt x="83885" y="135716"/>
                </a:lnTo>
                <a:lnTo>
                  <a:pt x="135373" y="0"/>
                </a:lnTo>
                <a:close/>
              </a:path>
              <a:path w="443864" h="154939">
                <a:moveTo>
                  <a:pt x="187855" y="39721"/>
                </a:moveTo>
                <a:lnTo>
                  <a:pt x="169573" y="39721"/>
                </a:lnTo>
                <a:lnTo>
                  <a:pt x="161488" y="40904"/>
                </a:lnTo>
                <a:lnTo>
                  <a:pt x="131882" y="65730"/>
                </a:lnTo>
                <a:lnTo>
                  <a:pt x="130274" y="73532"/>
                </a:lnTo>
                <a:lnTo>
                  <a:pt x="148029" y="75897"/>
                </a:lnTo>
                <a:lnTo>
                  <a:pt x="150004" y="68331"/>
                </a:lnTo>
                <a:lnTo>
                  <a:pt x="153059" y="62893"/>
                </a:lnTo>
                <a:lnTo>
                  <a:pt x="161304" y="56745"/>
                </a:lnTo>
                <a:lnTo>
                  <a:pt x="167597" y="55090"/>
                </a:lnTo>
                <a:lnTo>
                  <a:pt x="216614" y="55090"/>
                </a:lnTo>
                <a:lnTo>
                  <a:pt x="216404" y="54617"/>
                </a:lnTo>
                <a:lnTo>
                  <a:pt x="211007" y="47997"/>
                </a:lnTo>
                <a:lnTo>
                  <a:pt x="206804" y="45160"/>
                </a:lnTo>
                <a:lnTo>
                  <a:pt x="201062" y="43032"/>
                </a:lnTo>
                <a:lnTo>
                  <a:pt x="195320" y="40667"/>
                </a:lnTo>
                <a:lnTo>
                  <a:pt x="187855" y="39721"/>
                </a:lnTo>
                <a:close/>
              </a:path>
              <a:path w="443864" h="154939">
                <a:moveTo>
                  <a:pt x="271849" y="0"/>
                </a:moveTo>
                <a:lnTo>
                  <a:pt x="253544" y="0"/>
                </a:lnTo>
                <a:lnTo>
                  <a:pt x="253544" y="152504"/>
                </a:lnTo>
                <a:lnTo>
                  <a:pt x="271849" y="152504"/>
                </a:lnTo>
                <a:lnTo>
                  <a:pt x="271849" y="0"/>
                </a:lnTo>
                <a:close/>
              </a:path>
              <a:path w="443864" h="154939">
                <a:moveTo>
                  <a:pt x="324056" y="0"/>
                </a:moveTo>
                <a:lnTo>
                  <a:pt x="305750" y="0"/>
                </a:lnTo>
                <a:lnTo>
                  <a:pt x="305750" y="21752"/>
                </a:lnTo>
                <a:lnTo>
                  <a:pt x="324056" y="21752"/>
                </a:lnTo>
                <a:lnTo>
                  <a:pt x="324056" y="0"/>
                </a:lnTo>
                <a:close/>
              </a:path>
              <a:path w="443864" h="154939">
                <a:moveTo>
                  <a:pt x="324056" y="42086"/>
                </a:moveTo>
                <a:lnTo>
                  <a:pt x="305750" y="42086"/>
                </a:lnTo>
                <a:lnTo>
                  <a:pt x="305750" y="152504"/>
                </a:lnTo>
                <a:lnTo>
                  <a:pt x="324056" y="152504"/>
                </a:lnTo>
                <a:lnTo>
                  <a:pt x="324056" y="42086"/>
                </a:lnTo>
                <a:close/>
              </a:path>
              <a:path w="443864" h="154939">
                <a:moveTo>
                  <a:pt x="402652" y="39721"/>
                </a:moveTo>
                <a:lnTo>
                  <a:pt x="387401" y="39721"/>
                </a:lnTo>
                <a:lnTo>
                  <a:pt x="379409" y="42086"/>
                </a:lnTo>
                <a:lnTo>
                  <a:pt x="353731" y="74305"/>
                </a:lnTo>
                <a:lnTo>
                  <a:pt x="350699" y="97413"/>
                </a:lnTo>
                <a:lnTo>
                  <a:pt x="351069" y="105526"/>
                </a:lnTo>
                <a:lnTo>
                  <a:pt x="368236" y="143596"/>
                </a:lnTo>
                <a:lnTo>
                  <a:pt x="388389" y="154868"/>
                </a:lnTo>
                <a:lnTo>
                  <a:pt x="397002" y="154868"/>
                </a:lnTo>
                <a:lnTo>
                  <a:pt x="406235" y="153848"/>
                </a:lnTo>
                <a:lnTo>
                  <a:pt x="414294" y="150789"/>
                </a:lnTo>
                <a:lnTo>
                  <a:pt x="421178" y="145691"/>
                </a:lnTo>
                <a:lnTo>
                  <a:pt x="426127" y="139499"/>
                </a:lnTo>
                <a:lnTo>
                  <a:pt x="390709" y="139499"/>
                </a:lnTo>
                <a:lnTo>
                  <a:pt x="383910" y="135953"/>
                </a:lnTo>
                <a:lnTo>
                  <a:pt x="369555" y="97413"/>
                </a:lnTo>
                <a:lnTo>
                  <a:pt x="370059" y="87168"/>
                </a:lnTo>
                <a:lnTo>
                  <a:pt x="389721" y="55090"/>
                </a:lnTo>
                <a:lnTo>
                  <a:pt x="443834" y="55090"/>
                </a:lnTo>
                <a:lnTo>
                  <a:pt x="443834" y="54617"/>
                </a:lnTo>
                <a:lnTo>
                  <a:pt x="425804" y="54617"/>
                </a:lnTo>
                <a:lnTo>
                  <a:pt x="422566" y="50125"/>
                </a:lnTo>
                <a:lnTo>
                  <a:pt x="418431" y="46578"/>
                </a:lnTo>
                <a:lnTo>
                  <a:pt x="413424" y="43741"/>
                </a:lnTo>
                <a:lnTo>
                  <a:pt x="408394" y="41140"/>
                </a:lnTo>
                <a:lnTo>
                  <a:pt x="402652" y="39721"/>
                </a:lnTo>
                <a:close/>
              </a:path>
              <a:path w="443864" h="154939">
                <a:moveTo>
                  <a:pt x="443834" y="138554"/>
                </a:moveTo>
                <a:lnTo>
                  <a:pt x="426884" y="138554"/>
                </a:lnTo>
                <a:lnTo>
                  <a:pt x="426884" y="152504"/>
                </a:lnTo>
                <a:lnTo>
                  <a:pt x="443834" y="152504"/>
                </a:lnTo>
                <a:lnTo>
                  <a:pt x="443834" y="138554"/>
                </a:lnTo>
                <a:close/>
              </a:path>
              <a:path w="443864" h="154939">
                <a:moveTo>
                  <a:pt x="443834" y="55090"/>
                </a:moveTo>
                <a:lnTo>
                  <a:pt x="406051" y="55090"/>
                </a:lnTo>
                <a:lnTo>
                  <a:pt x="413011" y="58637"/>
                </a:lnTo>
                <a:lnTo>
                  <a:pt x="418661" y="65730"/>
                </a:lnTo>
                <a:lnTo>
                  <a:pt x="422369" y="71804"/>
                </a:lnTo>
                <a:lnTo>
                  <a:pt x="425017" y="79384"/>
                </a:lnTo>
                <a:lnTo>
                  <a:pt x="426606" y="88473"/>
                </a:lnTo>
                <a:lnTo>
                  <a:pt x="427136" y="99068"/>
                </a:lnTo>
                <a:lnTo>
                  <a:pt x="426615" y="108552"/>
                </a:lnTo>
                <a:lnTo>
                  <a:pt x="406511" y="139499"/>
                </a:lnTo>
                <a:lnTo>
                  <a:pt x="426127" y="139499"/>
                </a:lnTo>
                <a:lnTo>
                  <a:pt x="426884" y="138554"/>
                </a:lnTo>
                <a:lnTo>
                  <a:pt x="443834" y="138554"/>
                </a:lnTo>
                <a:lnTo>
                  <a:pt x="443834" y="55090"/>
                </a:lnTo>
                <a:close/>
              </a:path>
              <a:path w="443864" h="154939">
                <a:moveTo>
                  <a:pt x="443834" y="0"/>
                </a:moveTo>
                <a:lnTo>
                  <a:pt x="425804" y="0"/>
                </a:lnTo>
                <a:lnTo>
                  <a:pt x="425804" y="54617"/>
                </a:lnTo>
                <a:lnTo>
                  <a:pt x="443834" y="54617"/>
                </a:lnTo>
                <a:lnTo>
                  <a:pt x="443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1146" y="4480841"/>
            <a:ext cx="706120" cy="197485"/>
          </a:xfrm>
          <a:custGeom>
            <a:avLst/>
            <a:gdLst/>
            <a:ahLst/>
            <a:cxnLst/>
            <a:rect l="l" t="t" r="r" b="b"/>
            <a:pathLst>
              <a:path w="706120" h="197485">
                <a:moveTo>
                  <a:pt x="29605" y="0"/>
                </a:moveTo>
                <a:lnTo>
                  <a:pt x="0" y="0"/>
                </a:lnTo>
                <a:lnTo>
                  <a:pt x="0" y="152409"/>
                </a:lnTo>
                <a:lnTo>
                  <a:pt x="18833" y="152409"/>
                </a:lnTo>
                <a:lnTo>
                  <a:pt x="18833" y="22721"/>
                </a:lnTo>
                <a:lnTo>
                  <a:pt x="36979" y="22721"/>
                </a:lnTo>
                <a:lnTo>
                  <a:pt x="29605" y="0"/>
                </a:lnTo>
                <a:close/>
              </a:path>
              <a:path w="706120" h="197485">
                <a:moveTo>
                  <a:pt x="36979" y="22721"/>
                </a:moveTo>
                <a:lnTo>
                  <a:pt x="18833" y="22721"/>
                </a:lnTo>
                <a:lnTo>
                  <a:pt x="61623" y="152409"/>
                </a:lnTo>
                <a:lnTo>
                  <a:pt x="79400" y="152409"/>
                </a:lnTo>
                <a:lnTo>
                  <a:pt x="86797" y="130515"/>
                </a:lnTo>
                <a:lnTo>
                  <a:pt x="71591" y="130515"/>
                </a:lnTo>
                <a:lnTo>
                  <a:pt x="70144" y="125526"/>
                </a:lnTo>
                <a:lnTo>
                  <a:pt x="67824" y="117960"/>
                </a:lnTo>
                <a:lnTo>
                  <a:pt x="64586" y="107793"/>
                </a:lnTo>
                <a:lnTo>
                  <a:pt x="36979" y="22721"/>
                </a:lnTo>
                <a:close/>
              </a:path>
              <a:path w="706120" h="197485">
                <a:moveTo>
                  <a:pt x="141299" y="24944"/>
                </a:moveTo>
                <a:lnTo>
                  <a:pt x="122465" y="24944"/>
                </a:lnTo>
                <a:lnTo>
                  <a:pt x="122465" y="152409"/>
                </a:lnTo>
                <a:lnTo>
                  <a:pt x="141299" y="152409"/>
                </a:lnTo>
                <a:lnTo>
                  <a:pt x="141299" y="24944"/>
                </a:lnTo>
                <a:close/>
              </a:path>
              <a:path w="706120" h="197485">
                <a:moveTo>
                  <a:pt x="141299" y="0"/>
                </a:moveTo>
                <a:lnTo>
                  <a:pt x="114909" y="0"/>
                </a:lnTo>
                <a:lnTo>
                  <a:pt x="76885" y="113684"/>
                </a:lnTo>
                <a:lnTo>
                  <a:pt x="74746" y="120259"/>
                </a:lnTo>
                <a:lnTo>
                  <a:pt x="72982" y="125868"/>
                </a:lnTo>
                <a:lnTo>
                  <a:pt x="71591" y="130515"/>
                </a:lnTo>
                <a:lnTo>
                  <a:pt x="86797" y="130515"/>
                </a:lnTo>
                <a:lnTo>
                  <a:pt x="122465" y="24944"/>
                </a:lnTo>
                <a:lnTo>
                  <a:pt x="141299" y="24944"/>
                </a:lnTo>
                <a:lnTo>
                  <a:pt x="141299" y="0"/>
                </a:lnTo>
                <a:close/>
              </a:path>
              <a:path w="706120" h="197485">
                <a:moveTo>
                  <a:pt x="171709" y="0"/>
                </a:moveTo>
                <a:lnTo>
                  <a:pt x="153403" y="0"/>
                </a:lnTo>
                <a:lnTo>
                  <a:pt x="153403" y="21610"/>
                </a:lnTo>
                <a:lnTo>
                  <a:pt x="171709" y="21610"/>
                </a:lnTo>
                <a:lnTo>
                  <a:pt x="171709" y="0"/>
                </a:lnTo>
                <a:close/>
              </a:path>
              <a:path w="706120" h="197485">
                <a:moveTo>
                  <a:pt x="171709" y="42133"/>
                </a:moveTo>
                <a:lnTo>
                  <a:pt x="153403" y="42133"/>
                </a:lnTo>
                <a:lnTo>
                  <a:pt x="153403" y="152409"/>
                </a:lnTo>
                <a:lnTo>
                  <a:pt x="171709" y="152409"/>
                </a:lnTo>
                <a:lnTo>
                  <a:pt x="171709" y="42133"/>
                </a:lnTo>
                <a:close/>
              </a:path>
              <a:path w="706120" h="197485">
                <a:moveTo>
                  <a:pt x="215578" y="116659"/>
                </a:moveTo>
                <a:lnTo>
                  <a:pt x="197823" y="119426"/>
                </a:lnTo>
                <a:lnTo>
                  <a:pt x="199800" y="127623"/>
                </a:lnTo>
                <a:lnTo>
                  <a:pt x="202767" y="134765"/>
                </a:lnTo>
                <a:lnTo>
                  <a:pt x="243576" y="154892"/>
                </a:lnTo>
                <a:lnTo>
                  <a:pt x="252005" y="154892"/>
                </a:lnTo>
                <a:lnTo>
                  <a:pt x="259538" y="153378"/>
                </a:lnTo>
                <a:lnTo>
                  <a:pt x="272814" y="147278"/>
                </a:lnTo>
                <a:lnTo>
                  <a:pt x="277890" y="143022"/>
                </a:lnTo>
                <a:lnTo>
                  <a:pt x="280243" y="139381"/>
                </a:lnTo>
                <a:lnTo>
                  <a:pt x="235146" y="139381"/>
                </a:lnTo>
                <a:lnTo>
                  <a:pt x="228646" y="137442"/>
                </a:lnTo>
                <a:lnTo>
                  <a:pt x="219482" y="129687"/>
                </a:lnTo>
                <a:lnTo>
                  <a:pt x="216657" y="124036"/>
                </a:lnTo>
                <a:lnTo>
                  <a:pt x="215578" y="116659"/>
                </a:lnTo>
                <a:close/>
              </a:path>
              <a:path w="706120" h="197485">
                <a:moveTo>
                  <a:pt x="248606" y="39627"/>
                </a:moveTo>
                <a:lnTo>
                  <a:pt x="234595" y="39627"/>
                </a:lnTo>
                <a:lnTo>
                  <a:pt x="229312" y="40360"/>
                </a:lnTo>
                <a:lnTo>
                  <a:pt x="200786" y="66416"/>
                </a:lnTo>
                <a:lnTo>
                  <a:pt x="200786" y="76748"/>
                </a:lnTo>
                <a:lnTo>
                  <a:pt x="234913" y="103039"/>
                </a:lnTo>
                <a:lnTo>
                  <a:pt x="253980" y="108171"/>
                </a:lnTo>
                <a:lnTo>
                  <a:pt x="260181" y="110275"/>
                </a:lnTo>
                <a:lnTo>
                  <a:pt x="266268" y="114342"/>
                </a:lnTo>
                <a:lnTo>
                  <a:pt x="268060" y="117676"/>
                </a:lnTo>
                <a:lnTo>
                  <a:pt x="268060" y="126732"/>
                </a:lnTo>
                <a:lnTo>
                  <a:pt x="266061" y="130822"/>
                </a:lnTo>
                <a:lnTo>
                  <a:pt x="257977" y="137679"/>
                </a:lnTo>
                <a:lnTo>
                  <a:pt x="251821" y="139381"/>
                </a:lnTo>
                <a:lnTo>
                  <a:pt x="280243" y="139381"/>
                </a:lnTo>
                <a:lnTo>
                  <a:pt x="284895" y="132122"/>
                </a:lnTo>
                <a:lnTo>
                  <a:pt x="286641" y="126259"/>
                </a:lnTo>
                <a:lnTo>
                  <a:pt x="286641" y="113515"/>
                </a:lnTo>
                <a:lnTo>
                  <a:pt x="252530" y="87983"/>
                </a:lnTo>
                <a:lnTo>
                  <a:pt x="234595" y="82943"/>
                </a:lnTo>
                <a:lnTo>
                  <a:pt x="229221" y="81382"/>
                </a:lnTo>
                <a:lnTo>
                  <a:pt x="218265" y="71688"/>
                </a:lnTo>
                <a:lnTo>
                  <a:pt x="218265" y="65399"/>
                </a:lnTo>
                <a:lnTo>
                  <a:pt x="220079" y="62018"/>
                </a:lnTo>
                <a:lnTo>
                  <a:pt x="227245" y="56296"/>
                </a:lnTo>
                <a:lnTo>
                  <a:pt x="233171" y="54877"/>
                </a:lnTo>
                <a:lnTo>
                  <a:pt x="277421" y="54877"/>
                </a:lnTo>
                <a:lnTo>
                  <a:pt x="273365" y="49226"/>
                </a:lnTo>
                <a:lnTo>
                  <a:pt x="268657" y="45869"/>
                </a:lnTo>
                <a:lnTo>
                  <a:pt x="255909" y="40880"/>
                </a:lnTo>
                <a:lnTo>
                  <a:pt x="248606" y="39627"/>
                </a:lnTo>
                <a:close/>
              </a:path>
              <a:path w="706120" h="197485">
                <a:moveTo>
                  <a:pt x="277421" y="54877"/>
                </a:moveTo>
                <a:lnTo>
                  <a:pt x="248606" y="54877"/>
                </a:lnTo>
                <a:lnTo>
                  <a:pt x="254118" y="56485"/>
                </a:lnTo>
                <a:lnTo>
                  <a:pt x="261835" y="62940"/>
                </a:lnTo>
                <a:lnTo>
                  <a:pt x="264132" y="67338"/>
                </a:lnTo>
                <a:lnTo>
                  <a:pt x="264844" y="72870"/>
                </a:lnTo>
                <a:lnTo>
                  <a:pt x="282598" y="70388"/>
                </a:lnTo>
                <a:lnTo>
                  <a:pt x="281519" y="63366"/>
                </a:lnTo>
                <a:lnTo>
                  <a:pt x="279475" y="57738"/>
                </a:lnTo>
                <a:lnTo>
                  <a:pt x="277421" y="54877"/>
                </a:lnTo>
                <a:close/>
              </a:path>
              <a:path w="706120" h="197485">
                <a:moveTo>
                  <a:pt x="336160" y="116659"/>
                </a:moveTo>
                <a:lnTo>
                  <a:pt x="318405" y="119426"/>
                </a:lnTo>
                <a:lnTo>
                  <a:pt x="320382" y="127623"/>
                </a:lnTo>
                <a:lnTo>
                  <a:pt x="323349" y="134765"/>
                </a:lnTo>
                <a:lnTo>
                  <a:pt x="364158" y="154892"/>
                </a:lnTo>
                <a:lnTo>
                  <a:pt x="372587" y="154892"/>
                </a:lnTo>
                <a:lnTo>
                  <a:pt x="380121" y="153378"/>
                </a:lnTo>
                <a:lnTo>
                  <a:pt x="393396" y="147278"/>
                </a:lnTo>
                <a:lnTo>
                  <a:pt x="398472" y="143022"/>
                </a:lnTo>
                <a:lnTo>
                  <a:pt x="400825" y="139381"/>
                </a:lnTo>
                <a:lnTo>
                  <a:pt x="355729" y="139381"/>
                </a:lnTo>
                <a:lnTo>
                  <a:pt x="349229" y="137442"/>
                </a:lnTo>
                <a:lnTo>
                  <a:pt x="340064" y="129687"/>
                </a:lnTo>
                <a:lnTo>
                  <a:pt x="337239" y="124036"/>
                </a:lnTo>
                <a:lnTo>
                  <a:pt x="336160" y="116659"/>
                </a:lnTo>
                <a:close/>
              </a:path>
              <a:path w="706120" h="197485">
                <a:moveTo>
                  <a:pt x="369188" y="39627"/>
                </a:moveTo>
                <a:lnTo>
                  <a:pt x="355177" y="39627"/>
                </a:lnTo>
                <a:lnTo>
                  <a:pt x="349895" y="40360"/>
                </a:lnTo>
                <a:lnTo>
                  <a:pt x="321368" y="66416"/>
                </a:lnTo>
                <a:lnTo>
                  <a:pt x="321368" y="76748"/>
                </a:lnTo>
                <a:lnTo>
                  <a:pt x="355496" y="103039"/>
                </a:lnTo>
                <a:lnTo>
                  <a:pt x="374562" y="108171"/>
                </a:lnTo>
                <a:lnTo>
                  <a:pt x="380764" y="110275"/>
                </a:lnTo>
                <a:lnTo>
                  <a:pt x="386850" y="114342"/>
                </a:lnTo>
                <a:lnTo>
                  <a:pt x="388642" y="117676"/>
                </a:lnTo>
                <a:lnTo>
                  <a:pt x="388642" y="126732"/>
                </a:lnTo>
                <a:lnTo>
                  <a:pt x="386644" y="130822"/>
                </a:lnTo>
                <a:lnTo>
                  <a:pt x="378559" y="137679"/>
                </a:lnTo>
                <a:lnTo>
                  <a:pt x="372403" y="139381"/>
                </a:lnTo>
                <a:lnTo>
                  <a:pt x="400825" y="139381"/>
                </a:lnTo>
                <a:lnTo>
                  <a:pt x="405477" y="132122"/>
                </a:lnTo>
                <a:lnTo>
                  <a:pt x="407223" y="126259"/>
                </a:lnTo>
                <a:lnTo>
                  <a:pt x="407223" y="113515"/>
                </a:lnTo>
                <a:lnTo>
                  <a:pt x="373112" y="87983"/>
                </a:lnTo>
                <a:lnTo>
                  <a:pt x="355177" y="82943"/>
                </a:lnTo>
                <a:lnTo>
                  <a:pt x="349803" y="81382"/>
                </a:lnTo>
                <a:lnTo>
                  <a:pt x="338847" y="71688"/>
                </a:lnTo>
                <a:lnTo>
                  <a:pt x="338847" y="65399"/>
                </a:lnTo>
                <a:lnTo>
                  <a:pt x="340661" y="62018"/>
                </a:lnTo>
                <a:lnTo>
                  <a:pt x="347828" y="56296"/>
                </a:lnTo>
                <a:lnTo>
                  <a:pt x="353753" y="54877"/>
                </a:lnTo>
                <a:lnTo>
                  <a:pt x="398003" y="54877"/>
                </a:lnTo>
                <a:lnTo>
                  <a:pt x="393947" y="49226"/>
                </a:lnTo>
                <a:lnTo>
                  <a:pt x="389239" y="45869"/>
                </a:lnTo>
                <a:lnTo>
                  <a:pt x="376492" y="40880"/>
                </a:lnTo>
                <a:lnTo>
                  <a:pt x="369188" y="39627"/>
                </a:lnTo>
                <a:close/>
              </a:path>
              <a:path w="706120" h="197485">
                <a:moveTo>
                  <a:pt x="398003" y="54877"/>
                </a:moveTo>
                <a:lnTo>
                  <a:pt x="369188" y="54877"/>
                </a:lnTo>
                <a:lnTo>
                  <a:pt x="374700" y="56485"/>
                </a:lnTo>
                <a:lnTo>
                  <a:pt x="382417" y="62940"/>
                </a:lnTo>
                <a:lnTo>
                  <a:pt x="384714" y="67338"/>
                </a:lnTo>
                <a:lnTo>
                  <a:pt x="385426" y="72870"/>
                </a:lnTo>
                <a:lnTo>
                  <a:pt x="403180" y="70388"/>
                </a:lnTo>
                <a:lnTo>
                  <a:pt x="402101" y="63366"/>
                </a:lnTo>
                <a:lnTo>
                  <a:pt x="400057" y="57738"/>
                </a:lnTo>
                <a:lnTo>
                  <a:pt x="398003" y="54877"/>
                </a:lnTo>
                <a:close/>
              </a:path>
              <a:path w="706120" h="197485">
                <a:moveTo>
                  <a:pt x="464551" y="0"/>
                </a:moveTo>
                <a:lnTo>
                  <a:pt x="446246" y="0"/>
                </a:lnTo>
                <a:lnTo>
                  <a:pt x="446246" y="21610"/>
                </a:lnTo>
                <a:lnTo>
                  <a:pt x="464551" y="21610"/>
                </a:lnTo>
                <a:lnTo>
                  <a:pt x="464551" y="0"/>
                </a:lnTo>
                <a:close/>
              </a:path>
              <a:path w="706120" h="197485">
                <a:moveTo>
                  <a:pt x="464551" y="42133"/>
                </a:moveTo>
                <a:lnTo>
                  <a:pt x="446246" y="42133"/>
                </a:lnTo>
                <a:lnTo>
                  <a:pt x="446246" y="152409"/>
                </a:lnTo>
                <a:lnTo>
                  <a:pt x="464551" y="152409"/>
                </a:lnTo>
                <a:lnTo>
                  <a:pt x="464551" y="42133"/>
                </a:lnTo>
                <a:close/>
              </a:path>
              <a:path w="706120" h="197485">
                <a:moveTo>
                  <a:pt x="514070" y="42133"/>
                </a:moveTo>
                <a:lnTo>
                  <a:pt x="497924" y="42133"/>
                </a:lnTo>
                <a:lnTo>
                  <a:pt x="497924" y="152409"/>
                </a:lnTo>
                <a:lnTo>
                  <a:pt x="515954" y="152409"/>
                </a:lnTo>
                <a:lnTo>
                  <a:pt x="515954" y="91998"/>
                </a:lnTo>
                <a:lnTo>
                  <a:pt x="516484" y="82307"/>
                </a:lnTo>
                <a:lnTo>
                  <a:pt x="531664" y="57644"/>
                </a:lnTo>
                <a:lnTo>
                  <a:pt x="514070" y="57644"/>
                </a:lnTo>
                <a:lnTo>
                  <a:pt x="514070" y="42133"/>
                </a:lnTo>
                <a:close/>
              </a:path>
              <a:path w="706120" h="197485">
                <a:moveTo>
                  <a:pt x="580517" y="55705"/>
                </a:moveTo>
                <a:lnTo>
                  <a:pt x="549349" y="55705"/>
                </a:lnTo>
                <a:lnTo>
                  <a:pt x="553552" y="56863"/>
                </a:lnTo>
                <a:lnTo>
                  <a:pt x="560741" y="61474"/>
                </a:lnTo>
                <a:lnTo>
                  <a:pt x="563245" y="64477"/>
                </a:lnTo>
                <a:lnTo>
                  <a:pt x="566116" y="71854"/>
                </a:lnTo>
                <a:lnTo>
                  <a:pt x="566828" y="77599"/>
                </a:lnTo>
                <a:lnTo>
                  <a:pt x="566828" y="152409"/>
                </a:lnTo>
                <a:lnTo>
                  <a:pt x="584858" y="152409"/>
                </a:lnTo>
                <a:lnTo>
                  <a:pt x="584794" y="74298"/>
                </a:lnTo>
                <a:lnTo>
                  <a:pt x="581091" y="56532"/>
                </a:lnTo>
                <a:lnTo>
                  <a:pt x="580517" y="55705"/>
                </a:lnTo>
                <a:close/>
              </a:path>
              <a:path w="706120" h="197485">
                <a:moveTo>
                  <a:pt x="554724" y="39627"/>
                </a:moveTo>
                <a:lnTo>
                  <a:pt x="548270" y="39627"/>
                </a:lnTo>
                <a:lnTo>
                  <a:pt x="537748" y="40753"/>
                </a:lnTo>
                <a:lnTo>
                  <a:pt x="528543" y="44131"/>
                </a:lnTo>
                <a:lnTo>
                  <a:pt x="520651" y="49761"/>
                </a:lnTo>
                <a:lnTo>
                  <a:pt x="514070" y="57644"/>
                </a:lnTo>
                <a:lnTo>
                  <a:pt x="531664" y="57644"/>
                </a:lnTo>
                <a:lnTo>
                  <a:pt x="536786" y="55705"/>
                </a:lnTo>
                <a:lnTo>
                  <a:pt x="580517" y="55705"/>
                </a:lnTo>
                <a:lnTo>
                  <a:pt x="575716" y="48777"/>
                </a:lnTo>
                <a:lnTo>
                  <a:pt x="571628" y="45633"/>
                </a:lnTo>
                <a:lnTo>
                  <a:pt x="560695" y="40833"/>
                </a:lnTo>
                <a:lnTo>
                  <a:pt x="554724" y="39627"/>
                </a:lnTo>
                <a:close/>
              </a:path>
              <a:path w="706120" h="197485">
                <a:moveTo>
                  <a:pt x="615015" y="161536"/>
                </a:moveTo>
                <a:lnTo>
                  <a:pt x="640251" y="195069"/>
                </a:lnTo>
                <a:lnTo>
                  <a:pt x="657529" y="197285"/>
                </a:lnTo>
                <a:lnTo>
                  <a:pt x="665289" y="196895"/>
                </a:lnTo>
                <a:lnTo>
                  <a:pt x="696932" y="181775"/>
                </a:lnTo>
                <a:lnTo>
                  <a:pt x="649559" y="181775"/>
                </a:lnTo>
                <a:lnTo>
                  <a:pt x="643449" y="180025"/>
                </a:lnTo>
                <a:lnTo>
                  <a:pt x="638970" y="176502"/>
                </a:lnTo>
                <a:lnTo>
                  <a:pt x="635548" y="173925"/>
                </a:lnTo>
                <a:lnTo>
                  <a:pt x="633504" y="169858"/>
                </a:lnTo>
                <a:lnTo>
                  <a:pt x="632769" y="164326"/>
                </a:lnTo>
                <a:lnTo>
                  <a:pt x="615015" y="161536"/>
                </a:lnTo>
                <a:close/>
              </a:path>
              <a:path w="706120" h="197485">
                <a:moveTo>
                  <a:pt x="705977" y="137986"/>
                </a:moveTo>
                <a:lnTo>
                  <a:pt x="687410" y="137986"/>
                </a:lnTo>
                <a:lnTo>
                  <a:pt x="687473" y="152409"/>
                </a:lnTo>
                <a:lnTo>
                  <a:pt x="687157" y="158225"/>
                </a:lnTo>
                <a:lnTo>
                  <a:pt x="686078" y="162103"/>
                </a:lnTo>
                <a:lnTo>
                  <a:pt x="684447" y="168203"/>
                </a:lnTo>
                <a:lnTo>
                  <a:pt x="681369" y="173003"/>
                </a:lnTo>
                <a:lnTo>
                  <a:pt x="672205" y="180025"/>
                </a:lnTo>
                <a:lnTo>
                  <a:pt x="665705" y="181775"/>
                </a:lnTo>
                <a:lnTo>
                  <a:pt x="696932" y="181775"/>
                </a:lnTo>
                <a:lnTo>
                  <a:pt x="705702" y="148280"/>
                </a:lnTo>
                <a:lnTo>
                  <a:pt x="705977" y="137986"/>
                </a:lnTo>
                <a:close/>
              </a:path>
              <a:path w="706120" h="197485">
                <a:moveTo>
                  <a:pt x="657804" y="39627"/>
                </a:moveTo>
                <a:lnTo>
                  <a:pt x="620103" y="61149"/>
                </a:lnTo>
                <a:lnTo>
                  <a:pt x="611524" y="96704"/>
                </a:lnTo>
                <a:lnTo>
                  <a:pt x="612278" y="107677"/>
                </a:lnTo>
                <a:lnTo>
                  <a:pt x="630302" y="143122"/>
                </a:lnTo>
                <a:lnTo>
                  <a:pt x="657804" y="152409"/>
                </a:lnTo>
                <a:lnTo>
                  <a:pt x="666319" y="151505"/>
                </a:lnTo>
                <a:lnTo>
                  <a:pt x="674089" y="148797"/>
                </a:lnTo>
                <a:lnTo>
                  <a:pt x="681117" y="144290"/>
                </a:lnTo>
                <a:lnTo>
                  <a:pt x="687410" y="137986"/>
                </a:lnTo>
                <a:lnTo>
                  <a:pt x="705977" y="137986"/>
                </a:lnTo>
                <a:lnTo>
                  <a:pt x="705991" y="136875"/>
                </a:lnTo>
                <a:lnTo>
                  <a:pt x="650983" y="136875"/>
                </a:lnTo>
                <a:lnTo>
                  <a:pt x="644000" y="133565"/>
                </a:lnTo>
                <a:lnTo>
                  <a:pt x="630082" y="95332"/>
                </a:lnTo>
                <a:lnTo>
                  <a:pt x="630611" y="85965"/>
                </a:lnTo>
                <a:lnTo>
                  <a:pt x="651075" y="55137"/>
                </a:lnTo>
                <a:lnTo>
                  <a:pt x="689022" y="55137"/>
                </a:lnTo>
                <a:lnTo>
                  <a:pt x="682687" y="48514"/>
                </a:lnTo>
                <a:lnTo>
                  <a:pt x="675237" y="43578"/>
                </a:lnTo>
                <a:lnTo>
                  <a:pt x="666943" y="40615"/>
                </a:lnTo>
                <a:lnTo>
                  <a:pt x="657804" y="39627"/>
                </a:lnTo>
                <a:close/>
              </a:path>
              <a:path w="706120" h="197485">
                <a:moveTo>
                  <a:pt x="689022" y="55137"/>
                </a:moveTo>
                <a:lnTo>
                  <a:pt x="667405" y="55137"/>
                </a:lnTo>
                <a:lnTo>
                  <a:pt x="674456" y="58566"/>
                </a:lnTo>
                <a:lnTo>
                  <a:pt x="680290" y="65399"/>
                </a:lnTo>
                <a:lnTo>
                  <a:pt x="684118" y="71148"/>
                </a:lnTo>
                <a:lnTo>
                  <a:pt x="686853" y="78146"/>
                </a:lnTo>
                <a:lnTo>
                  <a:pt x="688494" y="86389"/>
                </a:lnTo>
                <a:lnTo>
                  <a:pt x="689009" y="95332"/>
                </a:lnTo>
                <a:lnTo>
                  <a:pt x="688996" y="96704"/>
                </a:lnTo>
                <a:lnTo>
                  <a:pt x="674892" y="133565"/>
                </a:lnTo>
                <a:lnTo>
                  <a:pt x="667864" y="136875"/>
                </a:lnTo>
                <a:lnTo>
                  <a:pt x="705991" y="136875"/>
                </a:lnTo>
                <a:lnTo>
                  <a:pt x="705991" y="55421"/>
                </a:lnTo>
                <a:lnTo>
                  <a:pt x="689293" y="55421"/>
                </a:lnTo>
                <a:lnTo>
                  <a:pt x="689022" y="55137"/>
                </a:lnTo>
                <a:close/>
              </a:path>
              <a:path w="706120" h="197485">
                <a:moveTo>
                  <a:pt x="705991" y="42133"/>
                </a:moveTo>
                <a:lnTo>
                  <a:pt x="689293" y="42133"/>
                </a:lnTo>
                <a:lnTo>
                  <a:pt x="689293" y="55421"/>
                </a:lnTo>
                <a:lnTo>
                  <a:pt x="705991" y="55421"/>
                </a:lnTo>
                <a:lnTo>
                  <a:pt x="705991" y="42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44287" y="4859146"/>
            <a:ext cx="481965" cy="154940"/>
          </a:xfrm>
          <a:custGeom>
            <a:avLst/>
            <a:gdLst/>
            <a:ahLst/>
            <a:cxnLst/>
            <a:rect l="l" t="t" r="r" b="b"/>
            <a:pathLst>
              <a:path w="481964" h="154939">
                <a:moveTo>
                  <a:pt x="29614" y="0"/>
                </a:moveTo>
                <a:lnTo>
                  <a:pt x="0" y="0"/>
                </a:lnTo>
                <a:lnTo>
                  <a:pt x="0" y="152409"/>
                </a:lnTo>
                <a:lnTo>
                  <a:pt x="18840" y="152409"/>
                </a:lnTo>
                <a:lnTo>
                  <a:pt x="18840" y="22721"/>
                </a:lnTo>
                <a:lnTo>
                  <a:pt x="36988" y="22721"/>
                </a:lnTo>
                <a:lnTo>
                  <a:pt x="29614" y="0"/>
                </a:lnTo>
                <a:close/>
              </a:path>
              <a:path w="481964" h="154939">
                <a:moveTo>
                  <a:pt x="36988" y="22721"/>
                </a:moveTo>
                <a:lnTo>
                  <a:pt x="18840" y="22721"/>
                </a:lnTo>
                <a:lnTo>
                  <a:pt x="61632" y="152409"/>
                </a:lnTo>
                <a:lnTo>
                  <a:pt x="79409" y="152409"/>
                </a:lnTo>
                <a:lnTo>
                  <a:pt x="86806" y="130515"/>
                </a:lnTo>
                <a:lnTo>
                  <a:pt x="71600" y="130515"/>
                </a:lnTo>
                <a:lnTo>
                  <a:pt x="70153" y="125526"/>
                </a:lnTo>
                <a:lnTo>
                  <a:pt x="67833" y="117960"/>
                </a:lnTo>
                <a:lnTo>
                  <a:pt x="64595" y="107793"/>
                </a:lnTo>
                <a:lnTo>
                  <a:pt x="36988" y="22721"/>
                </a:lnTo>
                <a:close/>
              </a:path>
              <a:path w="481964" h="154939">
                <a:moveTo>
                  <a:pt x="141308" y="24944"/>
                </a:moveTo>
                <a:lnTo>
                  <a:pt x="122474" y="24944"/>
                </a:lnTo>
                <a:lnTo>
                  <a:pt x="122474" y="152409"/>
                </a:lnTo>
                <a:lnTo>
                  <a:pt x="141308" y="152409"/>
                </a:lnTo>
                <a:lnTo>
                  <a:pt x="141308" y="24944"/>
                </a:lnTo>
                <a:close/>
              </a:path>
              <a:path w="481964" h="154939">
                <a:moveTo>
                  <a:pt x="141308" y="0"/>
                </a:moveTo>
                <a:lnTo>
                  <a:pt x="114918" y="0"/>
                </a:lnTo>
                <a:lnTo>
                  <a:pt x="76894" y="113684"/>
                </a:lnTo>
                <a:lnTo>
                  <a:pt x="74755" y="120259"/>
                </a:lnTo>
                <a:lnTo>
                  <a:pt x="72991" y="125868"/>
                </a:lnTo>
                <a:lnTo>
                  <a:pt x="71600" y="130515"/>
                </a:lnTo>
                <a:lnTo>
                  <a:pt x="86806" y="130515"/>
                </a:lnTo>
                <a:lnTo>
                  <a:pt x="122474" y="24944"/>
                </a:lnTo>
                <a:lnTo>
                  <a:pt x="141308" y="24944"/>
                </a:lnTo>
                <a:lnTo>
                  <a:pt x="141308" y="0"/>
                </a:lnTo>
                <a:close/>
              </a:path>
              <a:path w="481964" h="154939">
                <a:moveTo>
                  <a:pt x="197281" y="39627"/>
                </a:moveTo>
                <a:lnTo>
                  <a:pt x="161221" y="54996"/>
                </a:lnTo>
                <a:lnTo>
                  <a:pt x="147234" y="98099"/>
                </a:lnTo>
                <a:lnTo>
                  <a:pt x="148099" y="110792"/>
                </a:lnTo>
                <a:lnTo>
                  <a:pt x="168620" y="146473"/>
                </a:lnTo>
                <a:lnTo>
                  <a:pt x="198361" y="154892"/>
                </a:lnTo>
                <a:lnTo>
                  <a:pt x="207244" y="154302"/>
                </a:lnTo>
                <a:lnTo>
                  <a:pt x="235308" y="139381"/>
                </a:lnTo>
                <a:lnTo>
                  <a:pt x="189403" y="139381"/>
                </a:lnTo>
                <a:lnTo>
                  <a:pt x="181939" y="136189"/>
                </a:lnTo>
                <a:lnTo>
                  <a:pt x="166068" y="101976"/>
                </a:lnTo>
                <a:lnTo>
                  <a:pt x="245996" y="101976"/>
                </a:lnTo>
                <a:lnTo>
                  <a:pt x="245996" y="96987"/>
                </a:lnTo>
                <a:lnTo>
                  <a:pt x="245324" y="86726"/>
                </a:lnTo>
                <a:lnTo>
                  <a:pt x="167147" y="86726"/>
                </a:lnTo>
                <a:lnTo>
                  <a:pt x="167675" y="76937"/>
                </a:lnTo>
                <a:lnTo>
                  <a:pt x="170776" y="69182"/>
                </a:lnTo>
                <a:lnTo>
                  <a:pt x="182076" y="57738"/>
                </a:lnTo>
                <a:lnTo>
                  <a:pt x="189128" y="54877"/>
                </a:lnTo>
                <a:lnTo>
                  <a:pt x="232626" y="54877"/>
                </a:lnTo>
                <a:lnTo>
                  <a:pt x="232422" y="54594"/>
                </a:lnTo>
                <a:lnTo>
                  <a:pt x="225123" y="48046"/>
                </a:lnTo>
                <a:lnTo>
                  <a:pt x="216833" y="43369"/>
                </a:lnTo>
                <a:lnTo>
                  <a:pt x="207552" y="40562"/>
                </a:lnTo>
                <a:lnTo>
                  <a:pt x="197281" y="39627"/>
                </a:lnTo>
                <a:close/>
              </a:path>
              <a:path w="481964" h="154939">
                <a:moveTo>
                  <a:pt x="226634" y="116943"/>
                </a:moveTo>
                <a:lnTo>
                  <a:pt x="223947" y="124698"/>
                </a:lnTo>
                <a:lnTo>
                  <a:pt x="220203" y="130373"/>
                </a:lnTo>
                <a:lnTo>
                  <a:pt x="210695" y="137584"/>
                </a:lnTo>
                <a:lnTo>
                  <a:pt x="204998" y="139381"/>
                </a:lnTo>
                <a:lnTo>
                  <a:pt x="235308" y="139381"/>
                </a:lnTo>
                <a:lnTo>
                  <a:pt x="239212" y="134182"/>
                </a:lnTo>
                <a:lnTo>
                  <a:pt x="242828" y="127131"/>
                </a:lnTo>
                <a:lnTo>
                  <a:pt x="245468" y="119142"/>
                </a:lnTo>
                <a:lnTo>
                  <a:pt x="226634" y="116943"/>
                </a:lnTo>
                <a:close/>
              </a:path>
              <a:path w="481964" h="154939">
                <a:moveTo>
                  <a:pt x="232626" y="54877"/>
                </a:moveTo>
                <a:lnTo>
                  <a:pt x="206721" y="54877"/>
                </a:lnTo>
                <a:lnTo>
                  <a:pt x="214255" y="58471"/>
                </a:lnTo>
                <a:lnTo>
                  <a:pt x="223947" y="70293"/>
                </a:lnTo>
                <a:lnTo>
                  <a:pt x="226175" y="77316"/>
                </a:lnTo>
                <a:lnTo>
                  <a:pt x="226887" y="86726"/>
                </a:lnTo>
                <a:lnTo>
                  <a:pt x="245324" y="86726"/>
                </a:lnTo>
                <a:lnTo>
                  <a:pt x="245148" y="84046"/>
                </a:lnTo>
                <a:lnTo>
                  <a:pt x="242603" y="72669"/>
                </a:lnTo>
                <a:lnTo>
                  <a:pt x="238361" y="62854"/>
                </a:lnTo>
                <a:lnTo>
                  <a:pt x="232626" y="54877"/>
                </a:lnTo>
                <a:close/>
              </a:path>
              <a:path w="481964" h="154939">
                <a:moveTo>
                  <a:pt x="357150" y="55137"/>
                </a:moveTo>
                <a:lnTo>
                  <a:pt x="325673" y="55137"/>
                </a:lnTo>
                <a:lnTo>
                  <a:pt x="332586" y="57171"/>
                </a:lnTo>
                <a:lnTo>
                  <a:pt x="337248" y="61238"/>
                </a:lnTo>
                <a:lnTo>
                  <a:pt x="340671" y="64382"/>
                </a:lnTo>
                <a:lnTo>
                  <a:pt x="342370" y="69820"/>
                </a:lnTo>
                <a:lnTo>
                  <a:pt x="342370" y="82304"/>
                </a:lnTo>
                <a:lnTo>
                  <a:pt x="336410" y="84153"/>
                </a:lnTo>
                <a:lnTo>
                  <a:pt x="329040" y="85830"/>
                </a:lnTo>
                <a:lnTo>
                  <a:pt x="320262" y="87335"/>
                </a:lnTo>
                <a:lnTo>
                  <a:pt x="302705" y="89587"/>
                </a:lnTo>
                <a:lnTo>
                  <a:pt x="297330" y="90603"/>
                </a:lnTo>
                <a:lnTo>
                  <a:pt x="293908" y="91715"/>
                </a:lnTo>
                <a:lnTo>
                  <a:pt x="289061" y="93015"/>
                </a:lnTo>
                <a:lnTo>
                  <a:pt x="284675" y="95001"/>
                </a:lnTo>
                <a:lnTo>
                  <a:pt x="276774" y="100345"/>
                </a:lnTo>
                <a:lnTo>
                  <a:pt x="273650" y="103962"/>
                </a:lnTo>
                <a:lnTo>
                  <a:pt x="268964" y="113018"/>
                </a:lnTo>
                <a:lnTo>
                  <a:pt x="267816" y="117960"/>
                </a:lnTo>
                <a:lnTo>
                  <a:pt x="267816" y="132548"/>
                </a:lnTo>
                <a:lnTo>
                  <a:pt x="304404" y="154892"/>
                </a:lnTo>
                <a:lnTo>
                  <a:pt x="311593" y="154892"/>
                </a:lnTo>
                <a:lnTo>
                  <a:pt x="318277" y="153686"/>
                </a:lnTo>
                <a:lnTo>
                  <a:pt x="330657" y="148886"/>
                </a:lnTo>
                <a:lnTo>
                  <a:pt x="337157" y="144725"/>
                </a:lnTo>
                <a:lnTo>
                  <a:pt x="342368" y="140209"/>
                </a:lnTo>
                <a:lnTo>
                  <a:pt x="301717" y="140209"/>
                </a:lnTo>
                <a:lnTo>
                  <a:pt x="296388" y="138554"/>
                </a:lnTo>
                <a:lnTo>
                  <a:pt x="289039" y="131886"/>
                </a:lnTo>
                <a:lnTo>
                  <a:pt x="287295" y="128008"/>
                </a:lnTo>
                <a:lnTo>
                  <a:pt x="287178" y="119426"/>
                </a:lnTo>
                <a:lnTo>
                  <a:pt x="288051" y="116470"/>
                </a:lnTo>
                <a:lnTo>
                  <a:pt x="312765" y="104199"/>
                </a:lnTo>
                <a:lnTo>
                  <a:pt x="321980" y="102603"/>
                </a:lnTo>
                <a:lnTo>
                  <a:pt x="329988" y="100868"/>
                </a:lnTo>
                <a:lnTo>
                  <a:pt x="336785" y="98995"/>
                </a:lnTo>
                <a:lnTo>
                  <a:pt x="342370" y="96987"/>
                </a:lnTo>
                <a:lnTo>
                  <a:pt x="360676" y="96987"/>
                </a:lnTo>
                <a:lnTo>
                  <a:pt x="360676" y="72870"/>
                </a:lnTo>
                <a:lnTo>
                  <a:pt x="360400" y="67149"/>
                </a:lnTo>
                <a:lnTo>
                  <a:pt x="359872" y="64004"/>
                </a:lnTo>
                <a:lnTo>
                  <a:pt x="358792" y="58850"/>
                </a:lnTo>
                <a:lnTo>
                  <a:pt x="357150" y="55137"/>
                </a:lnTo>
                <a:close/>
              </a:path>
              <a:path w="481964" h="154939">
                <a:moveTo>
                  <a:pt x="361838" y="138814"/>
                </a:moveTo>
                <a:lnTo>
                  <a:pt x="343978" y="138814"/>
                </a:lnTo>
                <a:lnTo>
                  <a:pt x="344529" y="143992"/>
                </a:lnTo>
                <a:lnTo>
                  <a:pt x="345678" y="148531"/>
                </a:lnTo>
                <a:lnTo>
                  <a:pt x="347469" y="152409"/>
                </a:lnTo>
                <a:lnTo>
                  <a:pt x="366579" y="152409"/>
                </a:lnTo>
                <a:lnTo>
                  <a:pt x="364259" y="148153"/>
                </a:lnTo>
                <a:lnTo>
                  <a:pt x="362697" y="143708"/>
                </a:lnTo>
                <a:lnTo>
                  <a:pt x="361870" y="139097"/>
                </a:lnTo>
                <a:lnTo>
                  <a:pt x="361838" y="138814"/>
                </a:lnTo>
                <a:close/>
              </a:path>
              <a:path w="481964" h="154939">
                <a:moveTo>
                  <a:pt x="360676" y="96987"/>
                </a:moveTo>
                <a:lnTo>
                  <a:pt x="342370" y="96987"/>
                </a:lnTo>
                <a:lnTo>
                  <a:pt x="342370" y="112049"/>
                </a:lnTo>
                <a:lnTo>
                  <a:pt x="341383" y="118220"/>
                </a:lnTo>
                <a:lnTo>
                  <a:pt x="339407" y="122476"/>
                </a:lnTo>
                <a:lnTo>
                  <a:pt x="336904" y="128008"/>
                </a:lnTo>
                <a:lnTo>
                  <a:pt x="332907" y="132359"/>
                </a:lnTo>
                <a:lnTo>
                  <a:pt x="321952" y="138648"/>
                </a:lnTo>
                <a:lnTo>
                  <a:pt x="315727" y="140209"/>
                </a:lnTo>
                <a:lnTo>
                  <a:pt x="342368" y="140209"/>
                </a:lnTo>
                <a:lnTo>
                  <a:pt x="343978" y="138814"/>
                </a:lnTo>
                <a:lnTo>
                  <a:pt x="361838" y="138814"/>
                </a:lnTo>
                <a:lnTo>
                  <a:pt x="361344" y="134443"/>
                </a:lnTo>
                <a:lnTo>
                  <a:pt x="360972" y="127397"/>
                </a:lnTo>
                <a:lnTo>
                  <a:pt x="360740" y="116470"/>
                </a:lnTo>
                <a:lnTo>
                  <a:pt x="360676" y="96987"/>
                </a:lnTo>
                <a:close/>
              </a:path>
              <a:path w="481964" h="154939">
                <a:moveTo>
                  <a:pt x="328360" y="39627"/>
                </a:moveTo>
                <a:lnTo>
                  <a:pt x="310077" y="39627"/>
                </a:lnTo>
                <a:lnTo>
                  <a:pt x="301992" y="40927"/>
                </a:lnTo>
                <a:lnTo>
                  <a:pt x="272387" y="65683"/>
                </a:lnTo>
                <a:lnTo>
                  <a:pt x="270779" y="73438"/>
                </a:lnTo>
                <a:lnTo>
                  <a:pt x="288533" y="75921"/>
                </a:lnTo>
                <a:lnTo>
                  <a:pt x="290508" y="68165"/>
                </a:lnTo>
                <a:lnTo>
                  <a:pt x="293563" y="62774"/>
                </a:lnTo>
                <a:lnTo>
                  <a:pt x="301809" y="56674"/>
                </a:lnTo>
                <a:lnTo>
                  <a:pt x="308102" y="55137"/>
                </a:lnTo>
                <a:lnTo>
                  <a:pt x="357150" y="55137"/>
                </a:lnTo>
                <a:lnTo>
                  <a:pt x="356909" y="54594"/>
                </a:lnTo>
                <a:lnTo>
                  <a:pt x="351512" y="47950"/>
                </a:lnTo>
                <a:lnTo>
                  <a:pt x="347308" y="45160"/>
                </a:lnTo>
                <a:lnTo>
                  <a:pt x="335824" y="40738"/>
                </a:lnTo>
                <a:lnTo>
                  <a:pt x="328360" y="39627"/>
                </a:lnTo>
                <a:close/>
              </a:path>
              <a:path w="481964" h="154939">
                <a:moveTo>
                  <a:pt x="410723" y="42133"/>
                </a:moveTo>
                <a:lnTo>
                  <a:pt x="394577" y="42133"/>
                </a:lnTo>
                <a:lnTo>
                  <a:pt x="394577" y="152409"/>
                </a:lnTo>
                <a:lnTo>
                  <a:pt x="412607" y="152409"/>
                </a:lnTo>
                <a:lnTo>
                  <a:pt x="412607" y="91998"/>
                </a:lnTo>
                <a:lnTo>
                  <a:pt x="413137" y="82307"/>
                </a:lnTo>
                <a:lnTo>
                  <a:pt x="428317" y="57644"/>
                </a:lnTo>
                <a:lnTo>
                  <a:pt x="410723" y="57644"/>
                </a:lnTo>
                <a:lnTo>
                  <a:pt x="410723" y="42133"/>
                </a:lnTo>
                <a:close/>
              </a:path>
              <a:path w="481964" h="154939">
                <a:moveTo>
                  <a:pt x="477170" y="55705"/>
                </a:moveTo>
                <a:lnTo>
                  <a:pt x="446002" y="55705"/>
                </a:lnTo>
                <a:lnTo>
                  <a:pt x="450205" y="56863"/>
                </a:lnTo>
                <a:lnTo>
                  <a:pt x="457394" y="61474"/>
                </a:lnTo>
                <a:lnTo>
                  <a:pt x="459898" y="64477"/>
                </a:lnTo>
                <a:lnTo>
                  <a:pt x="462769" y="71854"/>
                </a:lnTo>
                <a:lnTo>
                  <a:pt x="463481" y="77599"/>
                </a:lnTo>
                <a:lnTo>
                  <a:pt x="463481" y="152409"/>
                </a:lnTo>
                <a:lnTo>
                  <a:pt x="481511" y="152409"/>
                </a:lnTo>
                <a:lnTo>
                  <a:pt x="481447" y="74298"/>
                </a:lnTo>
                <a:lnTo>
                  <a:pt x="477744" y="56532"/>
                </a:lnTo>
                <a:lnTo>
                  <a:pt x="477170" y="55705"/>
                </a:lnTo>
                <a:close/>
              </a:path>
              <a:path w="481964" h="154939">
                <a:moveTo>
                  <a:pt x="451377" y="39627"/>
                </a:moveTo>
                <a:lnTo>
                  <a:pt x="444923" y="39627"/>
                </a:lnTo>
                <a:lnTo>
                  <a:pt x="434401" y="40753"/>
                </a:lnTo>
                <a:lnTo>
                  <a:pt x="425196" y="44131"/>
                </a:lnTo>
                <a:lnTo>
                  <a:pt x="417304" y="49761"/>
                </a:lnTo>
                <a:lnTo>
                  <a:pt x="410723" y="57644"/>
                </a:lnTo>
                <a:lnTo>
                  <a:pt x="428317" y="57644"/>
                </a:lnTo>
                <a:lnTo>
                  <a:pt x="433439" y="55705"/>
                </a:lnTo>
                <a:lnTo>
                  <a:pt x="477170" y="55705"/>
                </a:lnTo>
                <a:lnTo>
                  <a:pt x="472369" y="48777"/>
                </a:lnTo>
                <a:lnTo>
                  <a:pt x="468281" y="45633"/>
                </a:lnTo>
                <a:lnTo>
                  <a:pt x="457348" y="40833"/>
                </a:lnTo>
                <a:lnTo>
                  <a:pt x="451377" y="39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4287" y="5237451"/>
            <a:ext cx="654050" cy="154940"/>
          </a:xfrm>
          <a:custGeom>
            <a:avLst/>
            <a:gdLst/>
            <a:ahLst/>
            <a:cxnLst/>
            <a:rect l="l" t="t" r="r" b="b"/>
            <a:pathLst>
              <a:path w="654050" h="154939">
                <a:moveTo>
                  <a:pt x="29614" y="0"/>
                </a:moveTo>
                <a:lnTo>
                  <a:pt x="0" y="0"/>
                </a:lnTo>
                <a:lnTo>
                  <a:pt x="0" y="152409"/>
                </a:lnTo>
                <a:lnTo>
                  <a:pt x="18840" y="152409"/>
                </a:lnTo>
                <a:lnTo>
                  <a:pt x="18840" y="22721"/>
                </a:lnTo>
                <a:lnTo>
                  <a:pt x="36988" y="22721"/>
                </a:lnTo>
                <a:lnTo>
                  <a:pt x="29614" y="0"/>
                </a:lnTo>
                <a:close/>
              </a:path>
              <a:path w="654050" h="154939">
                <a:moveTo>
                  <a:pt x="36988" y="22721"/>
                </a:moveTo>
                <a:lnTo>
                  <a:pt x="18840" y="22721"/>
                </a:lnTo>
                <a:lnTo>
                  <a:pt x="61632" y="152409"/>
                </a:lnTo>
                <a:lnTo>
                  <a:pt x="79409" y="152409"/>
                </a:lnTo>
                <a:lnTo>
                  <a:pt x="86806" y="130515"/>
                </a:lnTo>
                <a:lnTo>
                  <a:pt x="71600" y="130515"/>
                </a:lnTo>
                <a:lnTo>
                  <a:pt x="70153" y="125526"/>
                </a:lnTo>
                <a:lnTo>
                  <a:pt x="67833" y="117960"/>
                </a:lnTo>
                <a:lnTo>
                  <a:pt x="64595" y="107793"/>
                </a:lnTo>
                <a:lnTo>
                  <a:pt x="36988" y="22721"/>
                </a:lnTo>
                <a:close/>
              </a:path>
              <a:path w="654050" h="154939">
                <a:moveTo>
                  <a:pt x="141308" y="24944"/>
                </a:moveTo>
                <a:lnTo>
                  <a:pt x="122474" y="24944"/>
                </a:lnTo>
                <a:lnTo>
                  <a:pt x="122474" y="152409"/>
                </a:lnTo>
                <a:lnTo>
                  <a:pt x="141308" y="152409"/>
                </a:lnTo>
                <a:lnTo>
                  <a:pt x="141308" y="24944"/>
                </a:lnTo>
                <a:close/>
              </a:path>
              <a:path w="654050" h="154939">
                <a:moveTo>
                  <a:pt x="141308" y="0"/>
                </a:moveTo>
                <a:lnTo>
                  <a:pt x="114918" y="0"/>
                </a:lnTo>
                <a:lnTo>
                  <a:pt x="76894" y="113684"/>
                </a:lnTo>
                <a:lnTo>
                  <a:pt x="74755" y="120259"/>
                </a:lnTo>
                <a:lnTo>
                  <a:pt x="72991" y="125868"/>
                </a:lnTo>
                <a:lnTo>
                  <a:pt x="71600" y="130515"/>
                </a:lnTo>
                <a:lnTo>
                  <a:pt x="86806" y="130515"/>
                </a:lnTo>
                <a:lnTo>
                  <a:pt x="122474" y="24944"/>
                </a:lnTo>
                <a:lnTo>
                  <a:pt x="141308" y="24944"/>
                </a:lnTo>
                <a:lnTo>
                  <a:pt x="141308" y="0"/>
                </a:lnTo>
                <a:close/>
              </a:path>
              <a:path w="654050" h="154939">
                <a:moveTo>
                  <a:pt x="197281" y="39627"/>
                </a:moveTo>
                <a:lnTo>
                  <a:pt x="161221" y="54996"/>
                </a:lnTo>
                <a:lnTo>
                  <a:pt x="147234" y="98099"/>
                </a:lnTo>
                <a:lnTo>
                  <a:pt x="148099" y="110792"/>
                </a:lnTo>
                <a:lnTo>
                  <a:pt x="168620" y="146473"/>
                </a:lnTo>
                <a:lnTo>
                  <a:pt x="198361" y="154892"/>
                </a:lnTo>
                <a:lnTo>
                  <a:pt x="207244" y="154302"/>
                </a:lnTo>
                <a:lnTo>
                  <a:pt x="235308" y="139381"/>
                </a:lnTo>
                <a:lnTo>
                  <a:pt x="189403" y="139381"/>
                </a:lnTo>
                <a:lnTo>
                  <a:pt x="181939" y="136189"/>
                </a:lnTo>
                <a:lnTo>
                  <a:pt x="166068" y="101976"/>
                </a:lnTo>
                <a:lnTo>
                  <a:pt x="245996" y="101976"/>
                </a:lnTo>
                <a:lnTo>
                  <a:pt x="245996" y="96987"/>
                </a:lnTo>
                <a:lnTo>
                  <a:pt x="245324" y="86726"/>
                </a:lnTo>
                <a:lnTo>
                  <a:pt x="167147" y="86726"/>
                </a:lnTo>
                <a:lnTo>
                  <a:pt x="167675" y="76937"/>
                </a:lnTo>
                <a:lnTo>
                  <a:pt x="170776" y="69182"/>
                </a:lnTo>
                <a:lnTo>
                  <a:pt x="182076" y="57738"/>
                </a:lnTo>
                <a:lnTo>
                  <a:pt x="189128" y="54877"/>
                </a:lnTo>
                <a:lnTo>
                  <a:pt x="232626" y="54877"/>
                </a:lnTo>
                <a:lnTo>
                  <a:pt x="232422" y="54594"/>
                </a:lnTo>
                <a:lnTo>
                  <a:pt x="225123" y="48046"/>
                </a:lnTo>
                <a:lnTo>
                  <a:pt x="216833" y="43369"/>
                </a:lnTo>
                <a:lnTo>
                  <a:pt x="207552" y="40562"/>
                </a:lnTo>
                <a:lnTo>
                  <a:pt x="197281" y="39627"/>
                </a:lnTo>
                <a:close/>
              </a:path>
              <a:path w="654050" h="154939">
                <a:moveTo>
                  <a:pt x="226634" y="116943"/>
                </a:moveTo>
                <a:lnTo>
                  <a:pt x="223947" y="124698"/>
                </a:lnTo>
                <a:lnTo>
                  <a:pt x="220203" y="130373"/>
                </a:lnTo>
                <a:lnTo>
                  <a:pt x="210695" y="137584"/>
                </a:lnTo>
                <a:lnTo>
                  <a:pt x="204998" y="139381"/>
                </a:lnTo>
                <a:lnTo>
                  <a:pt x="235308" y="139381"/>
                </a:lnTo>
                <a:lnTo>
                  <a:pt x="239212" y="134182"/>
                </a:lnTo>
                <a:lnTo>
                  <a:pt x="242828" y="127131"/>
                </a:lnTo>
                <a:lnTo>
                  <a:pt x="245468" y="119142"/>
                </a:lnTo>
                <a:lnTo>
                  <a:pt x="226634" y="116943"/>
                </a:lnTo>
                <a:close/>
              </a:path>
              <a:path w="654050" h="154939">
                <a:moveTo>
                  <a:pt x="232626" y="54877"/>
                </a:moveTo>
                <a:lnTo>
                  <a:pt x="206721" y="54877"/>
                </a:lnTo>
                <a:lnTo>
                  <a:pt x="214255" y="58471"/>
                </a:lnTo>
                <a:lnTo>
                  <a:pt x="223947" y="70293"/>
                </a:lnTo>
                <a:lnTo>
                  <a:pt x="226175" y="77316"/>
                </a:lnTo>
                <a:lnTo>
                  <a:pt x="226887" y="86726"/>
                </a:lnTo>
                <a:lnTo>
                  <a:pt x="245324" y="86726"/>
                </a:lnTo>
                <a:lnTo>
                  <a:pt x="245148" y="84046"/>
                </a:lnTo>
                <a:lnTo>
                  <a:pt x="242603" y="72669"/>
                </a:lnTo>
                <a:lnTo>
                  <a:pt x="238361" y="62854"/>
                </a:lnTo>
                <a:lnTo>
                  <a:pt x="232626" y="54877"/>
                </a:lnTo>
                <a:close/>
              </a:path>
              <a:path w="654050" h="154939">
                <a:moveTo>
                  <a:pt x="319219" y="39627"/>
                </a:moveTo>
                <a:lnTo>
                  <a:pt x="303968" y="39627"/>
                </a:lnTo>
                <a:lnTo>
                  <a:pt x="295975" y="41991"/>
                </a:lnTo>
                <a:lnTo>
                  <a:pt x="270298" y="74302"/>
                </a:lnTo>
                <a:lnTo>
                  <a:pt x="267265" y="97271"/>
                </a:lnTo>
                <a:lnTo>
                  <a:pt x="267635" y="105472"/>
                </a:lnTo>
                <a:lnTo>
                  <a:pt x="284802" y="143523"/>
                </a:lnTo>
                <a:lnTo>
                  <a:pt x="304955" y="154892"/>
                </a:lnTo>
                <a:lnTo>
                  <a:pt x="313568" y="154892"/>
                </a:lnTo>
                <a:lnTo>
                  <a:pt x="322801" y="153872"/>
                </a:lnTo>
                <a:lnTo>
                  <a:pt x="330860" y="150810"/>
                </a:lnTo>
                <a:lnTo>
                  <a:pt x="337744" y="145705"/>
                </a:lnTo>
                <a:lnTo>
                  <a:pt x="342790" y="139381"/>
                </a:lnTo>
                <a:lnTo>
                  <a:pt x="307275" y="139381"/>
                </a:lnTo>
                <a:lnTo>
                  <a:pt x="300477" y="135905"/>
                </a:lnTo>
                <a:lnTo>
                  <a:pt x="286122" y="97271"/>
                </a:lnTo>
                <a:lnTo>
                  <a:pt x="286625" y="87052"/>
                </a:lnTo>
                <a:lnTo>
                  <a:pt x="306288" y="55137"/>
                </a:lnTo>
                <a:lnTo>
                  <a:pt x="360400" y="55137"/>
                </a:lnTo>
                <a:lnTo>
                  <a:pt x="360400" y="54594"/>
                </a:lnTo>
                <a:lnTo>
                  <a:pt x="342370" y="54594"/>
                </a:lnTo>
                <a:lnTo>
                  <a:pt x="339132" y="50149"/>
                </a:lnTo>
                <a:lnTo>
                  <a:pt x="334998" y="46555"/>
                </a:lnTo>
                <a:lnTo>
                  <a:pt x="324961" y="41022"/>
                </a:lnTo>
                <a:lnTo>
                  <a:pt x="319219" y="39627"/>
                </a:lnTo>
                <a:close/>
              </a:path>
              <a:path w="654050" h="154939">
                <a:moveTo>
                  <a:pt x="360400" y="138554"/>
                </a:moveTo>
                <a:lnTo>
                  <a:pt x="343450" y="138554"/>
                </a:lnTo>
                <a:lnTo>
                  <a:pt x="343450" y="152409"/>
                </a:lnTo>
                <a:lnTo>
                  <a:pt x="360400" y="152409"/>
                </a:lnTo>
                <a:lnTo>
                  <a:pt x="360400" y="138554"/>
                </a:lnTo>
                <a:close/>
              </a:path>
              <a:path w="654050" h="154939">
                <a:moveTo>
                  <a:pt x="360400" y="55137"/>
                </a:moveTo>
                <a:lnTo>
                  <a:pt x="322618" y="55137"/>
                </a:lnTo>
                <a:lnTo>
                  <a:pt x="329577" y="58660"/>
                </a:lnTo>
                <a:lnTo>
                  <a:pt x="335227" y="65683"/>
                </a:lnTo>
                <a:lnTo>
                  <a:pt x="338935" y="71708"/>
                </a:lnTo>
                <a:lnTo>
                  <a:pt x="341584" y="79254"/>
                </a:lnTo>
                <a:lnTo>
                  <a:pt x="343173" y="88326"/>
                </a:lnTo>
                <a:lnTo>
                  <a:pt x="343702" y="98926"/>
                </a:lnTo>
                <a:lnTo>
                  <a:pt x="343181" y="108519"/>
                </a:lnTo>
                <a:lnTo>
                  <a:pt x="323077" y="139381"/>
                </a:lnTo>
                <a:lnTo>
                  <a:pt x="342790" y="139381"/>
                </a:lnTo>
                <a:lnTo>
                  <a:pt x="343450" y="138554"/>
                </a:lnTo>
                <a:lnTo>
                  <a:pt x="360400" y="138554"/>
                </a:lnTo>
                <a:lnTo>
                  <a:pt x="360400" y="55137"/>
                </a:lnTo>
                <a:close/>
              </a:path>
              <a:path w="654050" h="154939">
                <a:moveTo>
                  <a:pt x="360400" y="0"/>
                </a:moveTo>
                <a:lnTo>
                  <a:pt x="342370" y="0"/>
                </a:lnTo>
                <a:lnTo>
                  <a:pt x="342370" y="54594"/>
                </a:lnTo>
                <a:lnTo>
                  <a:pt x="360400" y="54594"/>
                </a:lnTo>
                <a:lnTo>
                  <a:pt x="360400" y="0"/>
                </a:lnTo>
                <a:close/>
              </a:path>
              <a:path w="654050" h="154939">
                <a:moveTo>
                  <a:pt x="412882" y="0"/>
                </a:moveTo>
                <a:lnTo>
                  <a:pt x="394577" y="0"/>
                </a:lnTo>
                <a:lnTo>
                  <a:pt x="394577" y="21610"/>
                </a:lnTo>
                <a:lnTo>
                  <a:pt x="412882" y="21610"/>
                </a:lnTo>
                <a:lnTo>
                  <a:pt x="412882" y="0"/>
                </a:lnTo>
                <a:close/>
              </a:path>
              <a:path w="654050" h="154939">
                <a:moveTo>
                  <a:pt x="412882" y="42133"/>
                </a:moveTo>
                <a:lnTo>
                  <a:pt x="394577" y="42133"/>
                </a:lnTo>
                <a:lnTo>
                  <a:pt x="394577" y="152409"/>
                </a:lnTo>
                <a:lnTo>
                  <a:pt x="412882" y="152409"/>
                </a:lnTo>
                <a:lnTo>
                  <a:pt x="412882" y="42133"/>
                </a:lnTo>
                <a:close/>
              </a:path>
              <a:path w="654050" h="154939">
                <a:moveTo>
                  <a:pt x="529410" y="55137"/>
                </a:moveTo>
                <a:lnTo>
                  <a:pt x="497933" y="55137"/>
                </a:lnTo>
                <a:lnTo>
                  <a:pt x="504846" y="57171"/>
                </a:lnTo>
                <a:lnTo>
                  <a:pt x="509509" y="61238"/>
                </a:lnTo>
                <a:lnTo>
                  <a:pt x="512931" y="64382"/>
                </a:lnTo>
                <a:lnTo>
                  <a:pt x="514631" y="69820"/>
                </a:lnTo>
                <a:lnTo>
                  <a:pt x="514631" y="82304"/>
                </a:lnTo>
                <a:lnTo>
                  <a:pt x="508671" y="84153"/>
                </a:lnTo>
                <a:lnTo>
                  <a:pt x="501301" y="85830"/>
                </a:lnTo>
                <a:lnTo>
                  <a:pt x="492522" y="87335"/>
                </a:lnTo>
                <a:lnTo>
                  <a:pt x="474965" y="89587"/>
                </a:lnTo>
                <a:lnTo>
                  <a:pt x="469590" y="90603"/>
                </a:lnTo>
                <a:lnTo>
                  <a:pt x="466168" y="91715"/>
                </a:lnTo>
                <a:lnTo>
                  <a:pt x="461322" y="93015"/>
                </a:lnTo>
                <a:lnTo>
                  <a:pt x="456935" y="95001"/>
                </a:lnTo>
                <a:lnTo>
                  <a:pt x="449034" y="100345"/>
                </a:lnTo>
                <a:lnTo>
                  <a:pt x="445910" y="103962"/>
                </a:lnTo>
                <a:lnTo>
                  <a:pt x="441225" y="113018"/>
                </a:lnTo>
                <a:lnTo>
                  <a:pt x="440076" y="117960"/>
                </a:lnTo>
                <a:lnTo>
                  <a:pt x="440076" y="132548"/>
                </a:lnTo>
                <a:lnTo>
                  <a:pt x="476664" y="154892"/>
                </a:lnTo>
                <a:lnTo>
                  <a:pt x="483853" y="154892"/>
                </a:lnTo>
                <a:lnTo>
                  <a:pt x="490537" y="153686"/>
                </a:lnTo>
                <a:lnTo>
                  <a:pt x="502917" y="148886"/>
                </a:lnTo>
                <a:lnTo>
                  <a:pt x="509417" y="144725"/>
                </a:lnTo>
                <a:lnTo>
                  <a:pt x="514629" y="140209"/>
                </a:lnTo>
                <a:lnTo>
                  <a:pt x="473977" y="140209"/>
                </a:lnTo>
                <a:lnTo>
                  <a:pt x="468649" y="138554"/>
                </a:lnTo>
                <a:lnTo>
                  <a:pt x="461299" y="131886"/>
                </a:lnTo>
                <a:lnTo>
                  <a:pt x="459555" y="128008"/>
                </a:lnTo>
                <a:lnTo>
                  <a:pt x="459438" y="119426"/>
                </a:lnTo>
                <a:lnTo>
                  <a:pt x="460311" y="116470"/>
                </a:lnTo>
                <a:lnTo>
                  <a:pt x="485025" y="104199"/>
                </a:lnTo>
                <a:lnTo>
                  <a:pt x="494240" y="102603"/>
                </a:lnTo>
                <a:lnTo>
                  <a:pt x="502248" y="100868"/>
                </a:lnTo>
                <a:lnTo>
                  <a:pt x="509045" y="98995"/>
                </a:lnTo>
                <a:lnTo>
                  <a:pt x="514631" y="96987"/>
                </a:lnTo>
                <a:lnTo>
                  <a:pt x="532936" y="96987"/>
                </a:lnTo>
                <a:lnTo>
                  <a:pt x="532936" y="72870"/>
                </a:lnTo>
                <a:lnTo>
                  <a:pt x="532661" y="67149"/>
                </a:lnTo>
                <a:lnTo>
                  <a:pt x="532132" y="64004"/>
                </a:lnTo>
                <a:lnTo>
                  <a:pt x="531053" y="58850"/>
                </a:lnTo>
                <a:lnTo>
                  <a:pt x="529410" y="55137"/>
                </a:lnTo>
                <a:close/>
              </a:path>
              <a:path w="654050" h="154939">
                <a:moveTo>
                  <a:pt x="534098" y="138814"/>
                </a:moveTo>
                <a:lnTo>
                  <a:pt x="516238" y="138814"/>
                </a:lnTo>
                <a:lnTo>
                  <a:pt x="516790" y="143992"/>
                </a:lnTo>
                <a:lnTo>
                  <a:pt x="517938" y="148531"/>
                </a:lnTo>
                <a:lnTo>
                  <a:pt x="519730" y="152409"/>
                </a:lnTo>
                <a:lnTo>
                  <a:pt x="538839" y="152409"/>
                </a:lnTo>
                <a:lnTo>
                  <a:pt x="536519" y="148153"/>
                </a:lnTo>
                <a:lnTo>
                  <a:pt x="534957" y="143708"/>
                </a:lnTo>
                <a:lnTo>
                  <a:pt x="534130" y="139097"/>
                </a:lnTo>
                <a:lnTo>
                  <a:pt x="534098" y="138814"/>
                </a:lnTo>
                <a:close/>
              </a:path>
              <a:path w="654050" h="154939">
                <a:moveTo>
                  <a:pt x="532936" y="96987"/>
                </a:moveTo>
                <a:lnTo>
                  <a:pt x="514631" y="96987"/>
                </a:lnTo>
                <a:lnTo>
                  <a:pt x="514631" y="112049"/>
                </a:lnTo>
                <a:lnTo>
                  <a:pt x="513643" y="118220"/>
                </a:lnTo>
                <a:lnTo>
                  <a:pt x="511668" y="122476"/>
                </a:lnTo>
                <a:lnTo>
                  <a:pt x="509164" y="128008"/>
                </a:lnTo>
                <a:lnTo>
                  <a:pt x="505168" y="132359"/>
                </a:lnTo>
                <a:lnTo>
                  <a:pt x="494212" y="138648"/>
                </a:lnTo>
                <a:lnTo>
                  <a:pt x="487988" y="140209"/>
                </a:lnTo>
                <a:lnTo>
                  <a:pt x="514629" y="140209"/>
                </a:lnTo>
                <a:lnTo>
                  <a:pt x="516238" y="138814"/>
                </a:lnTo>
                <a:lnTo>
                  <a:pt x="534098" y="138814"/>
                </a:lnTo>
                <a:lnTo>
                  <a:pt x="533605" y="134443"/>
                </a:lnTo>
                <a:lnTo>
                  <a:pt x="533232" y="127397"/>
                </a:lnTo>
                <a:lnTo>
                  <a:pt x="533000" y="116470"/>
                </a:lnTo>
                <a:lnTo>
                  <a:pt x="532936" y="96987"/>
                </a:lnTo>
                <a:close/>
              </a:path>
              <a:path w="654050" h="154939">
                <a:moveTo>
                  <a:pt x="500620" y="39627"/>
                </a:moveTo>
                <a:lnTo>
                  <a:pt x="482338" y="39627"/>
                </a:lnTo>
                <a:lnTo>
                  <a:pt x="474253" y="40927"/>
                </a:lnTo>
                <a:lnTo>
                  <a:pt x="444647" y="65683"/>
                </a:lnTo>
                <a:lnTo>
                  <a:pt x="443039" y="73438"/>
                </a:lnTo>
                <a:lnTo>
                  <a:pt x="460794" y="75921"/>
                </a:lnTo>
                <a:lnTo>
                  <a:pt x="462769" y="68165"/>
                </a:lnTo>
                <a:lnTo>
                  <a:pt x="465824" y="62774"/>
                </a:lnTo>
                <a:lnTo>
                  <a:pt x="474069" y="56674"/>
                </a:lnTo>
                <a:lnTo>
                  <a:pt x="480362" y="55137"/>
                </a:lnTo>
                <a:lnTo>
                  <a:pt x="529410" y="55137"/>
                </a:lnTo>
                <a:lnTo>
                  <a:pt x="529169" y="54594"/>
                </a:lnTo>
                <a:lnTo>
                  <a:pt x="523772" y="47950"/>
                </a:lnTo>
                <a:lnTo>
                  <a:pt x="519569" y="45160"/>
                </a:lnTo>
                <a:lnTo>
                  <a:pt x="508085" y="40738"/>
                </a:lnTo>
                <a:lnTo>
                  <a:pt x="500620" y="39627"/>
                </a:lnTo>
                <a:close/>
              </a:path>
              <a:path w="654050" h="154939">
                <a:moveTo>
                  <a:pt x="582984" y="42133"/>
                </a:moveTo>
                <a:lnTo>
                  <a:pt x="566837" y="42133"/>
                </a:lnTo>
                <a:lnTo>
                  <a:pt x="566837" y="152409"/>
                </a:lnTo>
                <a:lnTo>
                  <a:pt x="584867" y="152409"/>
                </a:lnTo>
                <a:lnTo>
                  <a:pt x="584867" y="91998"/>
                </a:lnTo>
                <a:lnTo>
                  <a:pt x="585397" y="82307"/>
                </a:lnTo>
                <a:lnTo>
                  <a:pt x="600577" y="57644"/>
                </a:lnTo>
                <a:lnTo>
                  <a:pt x="582984" y="57644"/>
                </a:lnTo>
                <a:lnTo>
                  <a:pt x="582984" y="42133"/>
                </a:lnTo>
                <a:close/>
              </a:path>
              <a:path w="654050" h="154939">
                <a:moveTo>
                  <a:pt x="649431" y="55705"/>
                </a:moveTo>
                <a:lnTo>
                  <a:pt x="618262" y="55705"/>
                </a:lnTo>
                <a:lnTo>
                  <a:pt x="622466" y="56863"/>
                </a:lnTo>
                <a:lnTo>
                  <a:pt x="629655" y="61474"/>
                </a:lnTo>
                <a:lnTo>
                  <a:pt x="632158" y="64477"/>
                </a:lnTo>
                <a:lnTo>
                  <a:pt x="635029" y="71854"/>
                </a:lnTo>
                <a:lnTo>
                  <a:pt x="635741" y="77599"/>
                </a:lnTo>
                <a:lnTo>
                  <a:pt x="635741" y="152409"/>
                </a:lnTo>
                <a:lnTo>
                  <a:pt x="653771" y="152409"/>
                </a:lnTo>
                <a:lnTo>
                  <a:pt x="653707" y="74298"/>
                </a:lnTo>
                <a:lnTo>
                  <a:pt x="650004" y="56532"/>
                </a:lnTo>
                <a:lnTo>
                  <a:pt x="649431" y="55705"/>
                </a:lnTo>
                <a:close/>
              </a:path>
              <a:path w="654050" h="154939">
                <a:moveTo>
                  <a:pt x="623637" y="39627"/>
                </a:moveTo>
                <a:lnTo>
                  <a:pt x="617183" y="39627"/>
                </a:lnTo>
                <a:lnTo>
                  <a:pt x="606662" y="40753"/>
                </a:lnTo>
                <a:lnTo>
                  <a:pt x="597456" y="44131"/>
                </a:lnTo>
                <a:lnTo>
                  <a:pt x="589564" y="49761"/>
                </a:lnTo>
                <a:lnTo>
                  <a:pt x="582984" y="57644"/>
                </a:lnTo>
                <a:lnTo>
                  <a:pt x="600577" y="57644"/>
                </a:lnTo>
                <a:lnTo>
                  <a:pt x="605699" y="55705"/>
                </a:lnTo>
                <a:lnTo>
                  <a:pt x="649431" y="55705"/>
                </a:lnTo>
                <a:lnTo>
                  <a:pt x="644630" y="48777"/>
                </a:lnTo>
                <a:lnTo>
                  <a:pt x="640541" y="45633"/>
                </a:lnTo>
                <a:lnTo>
                  <a:pt x="629609" y="40833"/>
                </a:lnTo>
                <a:lnTo>
                  <a:pt x="623637" y="39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8364" y="5613273"/>
            <a:ext cx="1262606" cy="157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4287" y="5994060"/>
            <a:ext cx="833119" cy="154940"/>
          </a:xfrm>
          <a:custGeom>
            <a:avLst/>
            <a:gdLst/>
            <a:ahLst/>
            <a:cxnLst/>
            <a:rect l="l" t="t" r="r" b="b"/>
            <a:pathLst>
              <a:path w="833119" h="154939">
                <a:moveTo>
                  <a:pt x="29614" y="0"/>
                </a:moveTo>
                <a:lnTo>
                  <a:pt x="0" y="0"/>
                </a:lnTo>
                <a:lnTo>
                  <a:pt x="0" y="152409"/>
                </a:lnTo>
                <a:lnTo>
                  <a:pt x="18840" y="152409"/>
                </a:lnTo>
                <a:lnTo>
                  <a:pt x="18840" y="22721"/>
                </a:lnTo>
                <a:lnTo>
                  <a:pt x="36988" y="22721"/>
                </a:lnTo>
                <a:lnTo>
                  <a:pt x="29614" y="0"/>
                </a:lnTo>
                <a:close/>
              </a:path>
              <a:path w="833119" h="154939">
                <a:moveTo>
                  <a:pt x="36988" y="22721"/>
                </a:moveTo>
                <a:lnTo>
                  <a:pt x="18840" y="22721"/>
                </a:lnTo>
                <a:lnTo>
                  <a:pt x="61632" y="152409"/>
                </a:lnTo>
                <a:lnTo>
                  <a:pt x="79409" y="152409"/>
                </a:lnTo>
                <a:lnTo>
                  <a:pt x="86806" y="130515"/>
                </a:lnTo>
                <a:lnTo>
                  <a:pt x="71600" y="130515"/>
                </a:lnTo>
                <a:lnTo>
                  <a:pt x="70153" y="125526"/>
                </a:lnTo>
                <a:lnTo>
                  <a:pt x="67833" y="117960"/>
                </a:lnTo>
                <a:lnTo>
                  <a:pt x="64595" y="107793"/>
                </a:lnTo>
                <a:lnTo>
                  <a:pt x="36988" y="22721"/>
                </a:lnTo>
                <a:close/>
              </a:path>
              <a:path w="833119" h="154939">
                <a:moveTo>
                  <a:pt x="141308" y="24944"/>
                </a:moveTo>
                <a:lnTo>
                  <a:pt x="122474" y="24944"/>
                </a:lnTo>
                <a:lnTo>
                  <a:pt x="122474" y="152409"/>
                </a:lnTo>
                <a:lnTo>
                  <a:pt x="141308" y="152409"/>
                </a:lnTo>
                <a:lnTo>
                  <a:pt x="141308" y="24944"/>
                </a:lnTo>
                <a:close/>
              </a:path>
              <a:path w="833119" h="154939">
                <a:moveTo>
                  <a:pt x="141308" y="0"/>
                </a:moveTo>
                <a:lnTo>
                  <a:pt x="114918" y="0"/>
                </a:lnTo>
                <a:lnTo>
                  <a:pt x="76894" y="113684"/>
                </a:lnTo>
                <a:lnTo>
                  <a:pt x="74755" y="120259"/>
                </a:lnTo>
                <a:lnTo>
                  <a:pt x="72991" y="125868"/>
                </a:lnTo>
                <a:lnTo>
                  <a:pt x="71600" y="130515"/>
                </a:lnTo>
                <a:lnTo>
                  <a:pt x="86806" y="130515"/>
                </a:lnTo>
                <a:lnTo>
                  <a:pt x="122474" y="24944"/>
                </a:lnTo>
                <a:lnTo>
                  <a:pt x="141308" y="24944"/>
                </a:lnTo>
                <a:lnTo>
                  <a:pt x="141308" y="0"/>
                </a:lnTo>
                <a:close/>
              </a:path>
              <a:path w="833119" h="154939">
                <a:moveTo>
                  <a:pt x="171718" y="0"/>
                </a:moveTo>
                <a:lnTo>
                  <a:pt x="153412" y="0"/>
                </a:lnTo>
                <a:lnTo>
                  <a:pt x="153412" y="21610"/>
                </a:lnTo>
                <a:lnTo>
                  <a:pt x="171718" y="21610"/>
                </a:lnTo>
                <a:lnTo>
                  <a:pt x="171718" y="0"/>
                </a:lnTo>
                <a:close/>
              </a:path>
              <a:path w="833119" h="154939">
                <a:moveTo>
                  <a:pt x="171718" y="42133"/>
                </a:moveTo>
                <a:lnTo>
                  <a:pt x="153412" y="42133"/>
                </a:lnTo>
                <a:lnTo>
                  <a:pt x="153412" y="152409"/>
                </a:lnTo>
                <a:lnTo>
                  <a:pt x="171718" y="152409"/>
                </a:lnTo>
                <a:lnTo>
                  <a:pt x="171718" y="42133"/>
                </a:lnTo>
                <a:close/>
              </a:path>
              <a:path w="833119" h="154939">
                <a:moveTo>
                  <a:pt x="221237" y="42133"/>
                </a:moveTo>
                <a:lnTo>
                  <a:pt x="205090" y="42133"/>
                </a:lnTo>
                <a:lnTo>
                  <a:pt x="205090" y="152409"/>
                </a:lnTo>
                <a:lnTo>
                  <a:pt x="223120" y="152409"/>
                </a:lnTo>
                <a:lnTo>
                  <a:pt x="223120" y="91998"/>
                </a:lnTo>
                <a:lnTo>
                  <a:pt x="223650" y="82307"/>
                </a:lnTo>
                <a:lnTo>
                  <a:pt x="238830" y="57644"/>
                </a:lnTo>
                <a:lnTo>
                  <a:pt x="221237" y="57644"/>
                </a:lnTo>
                <a:lnTo>
                  <a:pt x="221237" y="42133"/>
                </a:lnTo>
                <a:close/>
              </a:path>
              <a:path w="833119" h="154939">
                <a:moveTo>
                  <a:pt x="287684" y="55705"/>
                </a:moveTo>
                <a:lnTo>
                  <a:pt x="256516" y="55705"/>
                </a:lnTo>
                <a:lnTo>
                  <a:pt x="260719" y="56863"/>
                </a:lnTo>
                <a:lnTo>
                  <a:pt x="267908" y="61474"/>
                </a:lnTo>
                <a:lnTo>
                  <a:pt x="270411" y="64477"/>
                </a:lnTo>
                <a:lnTo>
                  <a:pt x="273282" y="71854"/>
                </a:lnTo>
                <a:lnTo>
                  <a:pt x="273994" y="77599"/>
                </a:lnTo>
                <a:lnTo>
                  <a:pt x="273994" y="152409"/>
                </a:lnTo>
                <a:lnTo>
                  <a:pt x="292024" y="152409"/>
                </a:lnTo>
                <a:lnTo>
                  <a:pt x="291961" y="74298"/>
                </a:lnTo>
                <a:lnTo>
                  <a:pt x="288258" y="56532"/>
                </a:lnTo>
                <a:lnTo>
                  <a:pt x="287684" y="55705"/>
                </a:lnTo>
                <a:close/>
              </a:path>
              <a:path w="833119" h="154939">
                <a:moveTo>
                  <a:pt x="261890" y="39627"/>
                </a:moveTo>
                <a:lnTo>
                  <a:pt x="255436" y="39627"/>
                </a:lnTo>
                <a:lnTo>
                  <a:pt x="244915" y="40753"/>
                </a:lnTo>
                <a:lnTo>
                  <a:pt x="235710" y="44131"/>
                </a:lnTo>
                <a:lnTo>
                  <a:pt x="227818" y="49761"/>
                </a:lnTo>
                <a:lnTo>
                  <a:pt x="221237" y="57644"/>
                </a:lnTo>
                <a:lnTo>
                  <a:pt x="238830" y="57644"/>
                </a:lnTo>
                <a:lnTo>
                  <a:pt x="243952" y="55705"/>
                </a:lnTo>
                <a:lnTo>
                  <a:pt x="287684" y="55705"/>
                </a:lnTo>
                <a:lnTo>
                  <a:pt x="282883" y="48777"/>
                </a:lnTo>
                <a:lnTo>
                  <a:pt x="278795" y="45633"/>
                </a:lnTo>
                <a:lnTo>
                  <a:pt x="267862" y="40833"/>
                </a:lnTo>
                <a:lnTo>
                  <a:pt x="261890" y="39627"/>
                </a:lnTo>
                <a:close/>
              </a:path>
              <a:path w="833119" h="154939">
                <a:moveTo>
                  <a:pt x="343978" y="0"/>
                </a:moveTo>
                <a:lnTo>
                  <a:pt x="325673" y="0"/>
                </a:lnTo>
                <a:lnTo>
                  <a:pt x="325673" y="21610"/>
                </a:lnTo>
                <a:lnTo>
                  <a:pt x="343978" y="21610"/>
                </a:lnTo>
                <a:lnTo>
                  <a:pt x="343978" y="0"/>
                </a:lnTo>
                <a:close/>
              </a:path>
              <a:path w="833119" h="154939">
                <a:moveTo>
                  <a:pt x="343978" y="42133"/>
                </a:moveTo>
                <a:lnTo>
                  <a:pt x="325673" y="42133"/>
                </a:lnTo>
                <a:lnTo>
                  <a:pt x="325673" y="152409"/>
                </a:lnTo>
                <a:lnTo>
                  <a:pt x="343978" y="152409"/>
                </a:lnTo>
                <a:lnTo>
                  <a:pt x="343978" y="42133"/>
                </a:lnTo>
                <a:close/>
              </a:path>
              <a:path w="833119" h="154939">
                <a:moveTo>
                  <a:pt x="393497" y="42133"/>
                </a:moveTo>
                <a:lnTo>
                  <a:pt x="377351" y="42133"/>
                </a:lnTo>
                <a:lnTo>
                  <a:pt x="377351" y="152409"/>
                </a:lnTo>
                <a:lnTo>
                  <a:pt x="395381" y="152409"/>
                </a:lnTo>
                <a:lnTo>
                  <a:pt x="395381" y="85071"/>
                </a:lnTo>
                <a:lnTo>
                  <a:pt x="396368" y="77410"/>
                </a:lnTo>
                <a:lnTo>
                  <a:pt x="400319" y="66699"/>
                </a:lnTo>
                <a:lnTo>
                  <a:pt x="403465" y="62633"/>
                </a:lnTo>
                <a:lnTo>
                  <a:pt x="411199" y="57644"/>
                </a:lnTo>
                <a:lnTo>
                  <a:pt x="393497" y="57644"/>
                </a:lnTo>
                <a:lnTo>
                  <a:pt x="393497" y="42133"/>
                </a:lnTo>
                <a:close/>
              </a:path>
              <a:path w="833119" h="154939">
                <a:moveTo>
                  <a:pt x="455235" y="55705"/>
                </a:moveTo>
                <a:lnTo>
                  <a:pt x="428684" y="55705"/>
                </a:lnTo>
                <a:lnTo>
                  <a:pt x="433485" y="57786"/>
                </a:lnTo>
                <a:lnTo>
                  <a:pt x="436447" y="61923"/>
                </a:lnTo>
                <a:lnTo>
                  <a:pt x="439387" y="66085"/>
                </a:lnTo>
                <a:lnTo>
                  <a:pt x="440880" y="72327"/>
                </a:lnTo>
                <a:lnTo>
                  <a:pt x="440880" y="152409"/>
                </a:lnTo>
                <a:lnTo>
                  <a:pt x="459186" y="152409"/>
                </a:lnTo>
                <a:lnTo>
                  <a:pt x="459186" y="88405"/>
                </a:lnTo>
                <a:lnTo>
                  <a:pt x="459647" y="80397"/>
                </a:lnTo>
                <a:lnTo>
                  <a:pt x="461032" y="73574"/>
                </a:lnTo>
                <a:lnTo>
                  <a:pt x="463343" y="67930"/>
                </a:lnTo>
                <a:lnTo>
                  <a:pt x="466581" y="63460"/>
                </a:lnTo>
                <a:lnTo>
                  <a:pt x="471069" y="58755"/>
                </a:lnTo>
                <a:lnTo>
                  <a:pt x="456223" y="58755"/>
                </a:lnTo>
                <a:lnTo>
                  <a:pt x="455235" y="55705"/>
                </a:lnTo>
                <a:close/>
              </a:path>
              <a:path w="833119" h="154939">
                <a:moveTo>
                  <a:pt x="518474" y="55705"/>
                </a:moveTo>
                <a:lnTo>
                  <a:pt x="489595" y="55705"/>
                </a:lnTo>
                <a:lnTo>
                  <a:pt x="493270" y="56722"/>
                </a:lnTo>
                <a:lnTo>
                  <a:pt x="499380" y="60788"/>
                </a:lnTo>
                <a:lnTo>
                  <a:pt x="501493" y="63460"/>
                </a:lnTo>
                <a:lnTo>
                  <a:pt x="503813" y="70104"/>
                </a:lnTo>
                <a:lnTo>
                  <a:pt x="504387" y="75471"/>
                </a:lnTo>
                <a:lnTo>
                  <a:pt x="504387" y="152409"/>
                </a:lnTo>
                <a:lnTo>
                  <a:pt x="522440" y="152409"/>
                </a:lnTo>
                <a:lnTo>
                  <a:pt x="522364" y="75471"/>
                </a:lnTo>
                <a:lnTo>
                  <a:pt x="521910" y="67824"/>
                </a:lnTo>
                <a:lnTo>
                  <a:pt x="520321" y="60165"/>
                </a:lnTo>
                <a:lnTo>
                  <a:pt x="518474" y="55705"/>
                </a:lnTo>
                <a:close/>
              </a:path>
              <a:path w="833119" h="154939">
                <a:moveTo>
                  <a:pt x="489320" y="39627"/>
                </a:moveTo>
                <a:lnTo>
                  <a:pt x="479682" y="40824"/>
                </a:lnTo>
                <a:lnTo>
                  <a:pt x="470954" y="44412"/>
                </a:lnTo>
                <a:lnTo>
                  <a:pt x="463135" y="50390"/>
                </a:lnTo>
                <a:lnTo>
                  <a:pt x="456223" y="58755"/>
                </a:lnTo>
                <a:lnTo>
                  <a:pt x="471069" y="58755"/>
                </a:lnTo>
                <a:lnTo>
                  <a:pt x="471520" y="58282"/>
                </a:lnTo>
                <a:lnTo>
                  <a:pt x="477744" y="55705"/>
                </a:lnTo>
                <a:lnTo>
                  <a:pt x="518474" y="55705"/>
                </a:lnTo>
                <a:lnTo>
                  <a:pt x="517672" y="53769"/>
                </a:lnTo>
                <a:lnTo>
                  <a:pt x="513965" y="48635"/>
                </a:lnTo>
                <a:lnTo>
                  <a:pt x="509235" y="44694"/>
                </a:lnTo>
                <a:lnTo>
                  <a:pt x="503554" y="41879"/>
                </a:lnTo>
                <a:lnTo>
                  <a:pt x="496917" y="40190"/>
                </a:lnTo>
                <a:lnTo>
                  <a:pt x="489320" y="39627"/>
                </a:lnTo>
                <a:close/>
              </a:path>
              <a:path w="833119" h="154939">
                <a:moveTo>
                  <a:pt x="433967" y="39627"/>
                </a:moveTo>
                <a:lnTo>
                  <a:pt x="418900" y="39627"/>
                </a:lnTo>
                <a:lnTo>
                  <a:pt x="412515" y="41235"/>
                </a:lnTo>
                <a:lnTo>
                  <a:pt x="401398" y="47713"/>
                </a:lnTo>
                <a:lnTo>
                  <a:pt x="396919" y="52087"/>
                </a:lnTo>
                <a:lnTo>
                  <a:pt x="393497" y="57644"/>
                </a:lnTo>
                <a:lnTo>
                  <a:pt x="411199" y="57644"/>
                </a:lnTo>
                <a:lnTo>
                  <a:pt x="412078" y="57076"/>
                </a:lnTo>
                <a:lnTo>
                  <a:pt x="416833" y="55705"/>
                </a:lnTo>
                <a:lnTo>
                  <a:pt x="455235" y="55705"/>
                </a:lnTo>
                <a:lnTo>
                  <a:pt x="454248" y="52655"/>
                </a:lnTo>
                <a:lnTo>
                  <a:pt x="450711" y="47950"/>
                </a:lnTo>
                <a:lnTo>
                  <a:pt x="440467" y="41282"/>
                </a:lnTo>
                <a:lnTo>
                  <a:pt x="433967" y="39627"/>
                </a:lnTo>
                <a:close/>
              </a:path>
              <a:path w="833119" h="154939">
                <a:moveTo>
                  <a:pt x="584614" y="42133"/>
                </a:moveTo>
                <a:lnTo>
                  <a:pt x="566309" y="42133"/>
                </a:lnTo>
                <a:lnTo>
                  <a:pt x="566375" y="119520"/>
                </a:lnTo>
                <a:lnTo>
                  <a:pt x="566653" y="124225"/>
                </a:lnTo>
                <a:lnTo>
                  <a:pt x="567407" y="127843"/>
                </a:lnTo>
                <a:lnTo>
                  <a:pt x="568468" y="133281"/>
                </a:lnTo>
                <a:lnTo>
                  <a:pt x="596627" y="154892"/>
                </a:lnTo>
                <a:lnTo>
                  <a:pt x="602920" y="154892"/>
                </a:lnTo>
                <a:lnTo>
                  <a:pt x="613130" y="153713"/>
                </a:lnTo>
                <a:lnTo>
                  <a:pt x="622230" y="150178"/>
                </a:lnTo>
                <a:lnTo>
                  <a:pt x="630219" y="144288"/>
                </a:lnTo>
                <a:lnTo>
                  <a:pt x="634788" y="138814"/>
                </a:lnTo>
                <a:lnTo>
                  <a:pt x="601105" y="138814"/>
                </a:lnTo>
                <a:lnTo>
                  <a:pt x="596489" y="137395"/>
                </a:lnTo>
                <a:lnTo>
                  <a:pt x="584614" y="112971"/>
                </a:lnTo>
                <a:lnTo>
                  <a:pt x="584614" y="42133"/>
                </a:lnTo>
                <a:close/>
              </a:path>
              <a:path w="833119" h="154939">
                <a:moveTo>
                  <a:pt x="653243" y="136047"/>
                </a:moveTo>
                <a:lnTo>
                  <a:pt x="637096" y="136047"/>
                </a:lnTo>
                <a:lnTo>
                  <a:pt x="637096" y="152409"/>
                </a:lnTo>
                <a:lnTo>
                  <a:pt x="653243" y="152409"/>
                </a:lnTo>
                <a:lnTo>
                  <a:pt x="653243" y="136047"/>
                </a:lnTo>
                <a:close/>
              </a:path>
              <a:path w="833119" h="154939">
                <a:moveTo>
                  <a:pt x="653243" y="42133"/>
                </a:moveTo>
                <a:lnTo>
                  <a:pt x="635213" y="42133"/>
                </a:lnTo>
                <a:lnTo>
                  <a:pt x="635213" y="110559"/>
                </a:lnTo>
                <a:lnTo>
                  <a:pt x="634179" y="117770"/>
                </a:lnTo>
                <a:lnTo>
                  <a:pt x="630045" y="127748"/>
                </a:lnTo>
                <a:lnTo>
                  <a:pt x="626646" y="131673"/>
                </a:lnTo>
                <a:lnTo>
                  <a:pt x="617137" y="137395"/>
                </a:lnTo>
                <a:lnTo>
                  <a:pt x="612061" y="138814"/>
                </a:lnTo>
                <a:lnTo>
                  <a:pt x="634788" y="138814"/>
                </a:lnTo>
                <a:lnTo>
                  <a:pt x="637096" y="136047"/>
                </a:lnTo>
                <a:lnTo>
                  <a:pt x="653243" y="136047"/>
                </a:lnTo>
                <a:lnTo>
                  <a:pt x="653243" y="42133"/>
                </a:lnTo>
                <a:close/>
              </a:path>
              <a:path w="833119" h="154939">
                <a:moveTo>
                  <a:pt x="703566" y="42133"/>
                </a:moveTo>
                <a:lnTo>
                  <a:pt x="687419" y="42133"/>
                </a:lnTo>
                <a:lnTo>
                  <a:pt x="687419" y="152409"/>
                </a:lnTo>
                <a:lnTo>
                  <a:pt x="705449" y="152409"/>
                </a:lnTo>
                <a:lnTo>
                  <a:pt x="705449" y="85071"/>
                </a:lnTo>
                <a:lnTo>
                  <a:pt x="706437" y="77410"/>
                </a:lnTo>
                <a:lnTo>
                  <a:pt x="710387" y="66699"/>
                </a:lnTo>
                <a:lnTo>
                  <a:pt x="713534" y="62633"/>
                </a:lnTo>
                <a:lnTo>
                  <a:pt x="721267" y="57644"/>
                </a:lnTo>
                <a:lnTo>
                  <a:pt x="703566" y="57644"/>
                </a:lnTo>
                <a:lnTo>
                  <a:pt x="703566" y="42133"/>
                </a:lnTo>
                <a:close/>
              </a:path>
              <a:path w="833119" h="154939">
                <a:moveTo>
                  <a:pt x="765304" y="55705"/>
                </a:moveTo>
                <a:lnTo>
                  <a:pt x="738753" y="55705"/>
                </a:lnTo>
                <a:lnTo>
                  <a:pt x="743553" y="57786"/>
                </a:lnTo>
                <a:lnTo>
                  <a:pt x="746516" y="61923"/>
                </a:lnTo>
                <a:lnTo>
                  <a:pt x="749456" y="66085"/>
                </a:lnTo>
                <a:lnTo>
                  <a:pt x="750949" y="72327"/>
                </a:lnTo>
                <a:lnTo>
                  <a:pt x="750949" y="152409"/>
                </a:lnTo>
                <a:lnTo>
                  <a:pt x="769254" y="152409"/>
                </a:lnTo>
                <a:lnTo>
                  <a:pt x="769254" y="88405"/>
                </a:lnTo>
                <a:lnTo>
                  <a:pt x="769715" y="80397"/>
                </a:lnTo>
                <a:lnTo>
                  <a:pt x="771100" y="73574"/>
                </a:lnTo>
                <a:lnTo>
                  <a:pt x="773411" y="67930"/>
                </a:lnTo>
                <a:lnTo>
                  <a:pt x="776650" y="63460"/>
                </a:lnTo>
                <a:lnTo>
                  <a:pt x="781137" y="58755"/>
                </a:lnTo>
                <a:lnTo>
                  <a:pt x="766291" y="58755"/>
                </a:lnTo>
                <a:lnTo>
                  <a:pt x="765304" y="55705"/>
                </a:lnTo>
                <a:close/>
              </a:path>
              <a:path w="833119" h="154939">
                <a:moveTo>
                  <a:pt x="828543" y="55705"/>
                </a:moveTo>
                <a:lnTo>
                  <a:pt x="799664" y="55705"/>
                </a:lnTo>
                <a:lnTo>
                  <a:pt x="803339" y="56722"/>
                </a:lnTo>
                <a:lnTo>
                  <a:pt x="809448" y="60788"/>
                </a:lnTo>
                <a:lnTo>
                  <a:pt x="811561" y="63460"/>
                </a:lnTo>
                <a:lnTo>
                  <a:pt x="813881" y="70104"/>
                </a:lnTo>
                <a:lnTo>
                  <a:pt x="814455" y="75471"/>
                </a:lnTo>
                <a:lnTo>
                  <a:pt x="814455" y="152409"/>
                </a:lnTo>
                <a:lnTo>
                  <a:pt x="832508" y="152409"/>
                </a:lnTo>
                <a:lnTo>
                  <a:pt x="832433" y="75471"/>
                </a:lnTo>
                <a:lnTo>
                  <a:pt x="831979" y="67824"/>
                </a:lnTo>
                <a:lnTo>
                  <a:pt x="830390" y="60165"/>
                </a:lnTo>
                <a:lnTo>
                  <a:pt x="828543" y="55705"/>
                </a:lnTo>
                <a:close/>
              </a:path>
              <a:path w="833119" h="154939">
                <a:moveTo>
                  <a:pt x="799388" y="39627"/>
                </a:moveTo>
                <a:lnTo>
                  <a:pt x="789750" y="40824"/>
                </a:lnTo>
                <a:lnTo>
                  <a:pt x="781023" y="44412"/>
                </a:lnTo>
                <a:lnTo>
                  <a:pt x="773204" y="50390"/>
                </a:lnTo>
                <a:lnTo>
                  <a:pt x="766291" y="58755"/>
                </a:lnTo>
                <a:lnTo>
                  <a:pt x="781137" y="58755"/>
                </a:lnTo>
                <a:lnTo>
                  <a:pt x="781588" y="58282"/>
                </a:lnTo>
                <a:lnTo>
                  <a:pt x="787812" y="55705"/>
                </a:lnTo>
                <a:lnTo>
                  <a:pt x="828543" y="55705"/>
                </a:lnTo>
                <a:lnTo>
                  <a:pt x="827741" y="53769"/>
                </a:lnTo>
                <a:lnTo>
                  <a:pt x="824033" y="48635"/>
                </a:lnTo>
                <a:lnTo>
                  <a:pt x="819304" y="44694"/>
                </a:lnTo>
                <a:lnTo>
                  <a:pt x="813623" y="41879"/>
                </a:lnTo>
                <a:lnTo>
                  <a:pt x="806986" y="40190"/>
                </a:lnTo>
                <a:lnTo>
                  <a:pt x="799388" y="39627"/>
                </a:lnTo>
                <a:close/>
              </a:path>
              <a:path w="833119" h="154939">
                <a:moveTo>
                  <a:pt x="744035" y="39627"/>
                </a:moveTo>
                <a:lnTo>
                  <a:pt x="728968" y="39627"/>
                </a:lnTo>
                <a:lnTo>
                  <a:pt x="722583" y="41235"/>
                </a:lnTo>
                <a:lnTo>
                  <a:pt x="711467" y="47713"/>
                </a:lnTo>
                <a:lnTo>
                  <a:pt x="706988" y="52087"/>
                </a:lnTo>
                <a:lnTo>
                  <a:pt x="703566" y="57644"/>
                </a:lnTo>
                <a:lnTo>
                  <a:pt x="721267" y="57644"/>
                </a:lnTo>
                <a:lnTo>
                  <a:pt x="722147" y="57076"/>
                </a:lnTo>
                <a:lnTo>
                  <a:pt x="726901" y="55705"/>
                </a:lnTo>
                <a:lnTo>
                  <a:pt x="765304" y="55705"/>
                </a:lnTo>
                <a:lnTo>
                  <a:pt x="764316" y="52655"/>
                </a:lnTo>
                <a:lnTo>
                  <a:pt x="760779" y="47950"/>
                </a:lnTo>
                <a:lnTo>
                  <a:pt x="750535" y="41282"/>
                </a:lnTo>
                <a:lnTo>
                  <a:pt x="744035" y="39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4287" y="6372365"/>
            <a:ext cx="867410" cy="154940"/>
          </a:xfrm>
          <a:custGeom>
            <a:avLst/>
            <a:gdLst/>
            <a:ahLst/>
            <a:cxnLst/>
            <a:rect l="l" t="t" r="r" b="b"/>
            <a:pathLst>
              <a:path w="867410" h="154940">
                <a:moveTo>
                  <a:pt x="29614" y="0"/>
                </a:moveTo>
                <a:lnTo>
                  <a:pt x="0" y="0"/>
                </a:lnTo>
                <a:lnTo>
                  <a:pt x="0" y="152400"/>
                </a:lnTo>
                <a:lnTo>
                  <a:pt x="18840" y="152400"/>
                </a:lnTo>
                <a:lnTo>
                  <a:pt x="18840" y="22721"/>
                </a:lnTo>
                <a:lnTo>
                  <a:pt x="36988" y="22721"/>
                </a:lnTo>
                <a:lnTo>
                  <a:pt x="29614" y="0"/>
                </a:lnTo>
                <a:close/>
              </a:path>
              <a:path w="867410" h="154940">
                <a:moveTo>
                  <a:pt x="36988" y="22721"/>
                </a:moveTo>
                <a:lnTo>
                  <a:pt x="18840" y="22721"/>
                </a:lnTo>
                <a:lnTo>
                  <a:pt x="61632" y="152400"/>
                </a:lnTo>
                <a:lnTo>
                  <a:pt x="79409" y="152400"/>
                </a:lnTo>
                <a:lnTo>
                  <a:pt x="86804" y="130515"/>
                </a:lnTo>
                <a:lnTo>
                  <a:pt x="71600" y="130515"/>
                </a:lnTo>
                <a:lnTo>
                  <a:pt x="70153" y="125526"/>
                </a:lnTo>
                <a:lnTo>
                  <a:pt x="67833" y="117960"/>
                </a:lnTo>
                <a:lnTo>
                  <a:pt x="64595" y="107793"/>
                </a:lnTo>
                <a:lnTo>
                  <a:pt x="36988" y="22721"/>
                </a:lnTo>
                <a:close/>
              </a:path>
              <a:path w="867410" h="154940">
                <a:moveTo>
                  <a:pt x="141308" y="24944"/>
                </a:moveTo>
                <a:lnTo>
                  <a:pt x="122474" y="24944"/>
                </a:lnTo>
                <a:lnTo>
                  <a:pt x="122474" y="152400"/>
                </a:lnTo>
                <a:lnTo>
                  <a:pt x="141308" y="152400"/>
                </a:lnTo>
                <a:lnTo>
                  <a:pt x="141308" y="24944"/>
                </a:lnTo>
                <a:close/>
              </a:path>
              <a:path w="867410" h="154940">
                <a:moveTo>
                  <a:pt x="141308" y="0"/>
                </a:moveTo>
                <a:lnTo>
                  <a:pt x="114918" y="0"/>
                </a:lnTo>
                <a:lnTo>
                  <a:pt x="76894" y="113684"/>
                </a:lnTo>
                <a:lnTo>
                  <a:pt x="74755" y="120259"/>
                </a:lnTo>
                <a:lnTo>
                  <a:pt x="72991" y="125868"/>
                </a:lnTo>
                <a:lnTo>
                  <a:pt x="71600" y="130515"/>
                </a:lnTo>
                <a:lnTo>
                  <a:pt x="86804" y="130515"/>
                </a:lnTo>
                <a:lnTo>
                  <a:pt x="122474" y="24944"/>
                </a:lnTo>
                <a:lnTo>
                  <a:pt x="141308" y="24944"/>
                </a:lnTo>
                <a:lnTo>
                  <a:pt x="141308" y="0"/>
                </a:lnTo>
                <a:close/>
              </a:path>
              <a:path w="867410" h="154940">
                <a:moveTo>
                  <a:pt x="236568" y="55137"/>
                </a:moveTo>
                <a:lnTo>
                  <a:pt x="205090" y="55137"/>
                </a:lnTo>
                <a:lnTo>
                  <a:pt x="212004" y="57171"/>
                </a:lnTo>
                <a:lnTo>
                  <a:pt x="216666" y="61238"/>
                </a:lnTo>
                <a:lnTo>
                  <a:pt x="220088" y="64382"/>
                </a:lnTo>
                <a:lnTo>
                  <a:pt x="221788" y="69820"/>
                </a:lnTo>
                <a:lnTo>
                  <a:pt x="221788" y="82304"/>
                </a:lnTo>
                <a:lnTo>
                  <a:pt x="215828" y="84153"/>
                </a:lnTo>
                <a:lnTo>
                  <a:pt x="208458" y="85830"/>
                </a:lnTo>
                <a:lnTo>
                  <a:pt x="199680" y="87335"/>
                </a:lnTo>
                <a:lnTo>
                  <a:pt x="182122" y="89587"/>
                </a:lnTo>
                <a:lnTo>
                  <a:pt x="176748" y="90603"/>
                </a:lnTo>
                <a:lnTo>
                  <a:pt x="173326" y="91715"/>
                </a:lnTo>
                <a:lnTo>
                  <a:pt x="168479" y="93015"/>
                </a:lnTo>
                <a:lnTo>
                  <a:pt x="164092" y="95001"/>
                </a:lnTo>
                <a:lnTo>
                  <a:pt x="156191" y="100345"/>
                </a:lnTo>
                <a:lnTo>
                  <a:pt x="153068" y="103962"/>
                </a:lnTo>
                <a:lnTo>
                  <a:pt x="148382" y="113018"/>
                </a:lnTo>
                <a:lnTo>
                  <a:pt x="147234" y="117960"/>
                </a:lnTo>
                <a:lnTo>
                  <a:pt x="147234" y="132548"/>
                </a:lnTo>
                <a:lnTo>
                  <a:pt x="183822" y="154894"/>
                </a:lnTo>
                <a:lnTo>
                  <a:pt x="191011" y="154894"/>
                </a:lnTo>
                <a:lnTo>
                  <a:pt x="197695" y="153693"/>
                </a:lnTo>
                <a:lnTo>
                  <a:pt x="210074" y="148891"/>
                </a:lnTo>
                <a:lnTo>
                  <a:pt x="216574" y="144734"/>
                </a:lnTo>
                <a:lnTo>
                  <a:pt x="221797" y="140209"/>
                </a:lnTo>
                <a:lnTo>
                  <a:pt x="181135" y="140209"/>
                </a:lnTo>
                <a:lnTo>
                  <a:pt x="175806" y="138547"/>
                </a:lnTo>
                <a:lnTo>
                  <a:pt x="168456" y="131886"/>
                </a:lnTo>
                <a:lnTo>
                  <a:pt x="166713" y="128008"/>
                </a:lnTo>
                <a:lnTo>
                  <a:pt x="166596" y="119426"/>
                </a:lnTo>
                <a:lnTo>
                  <a:pt x="167469" y="116470"/>
                </a:lnTo>
                <a:lnTo>
                  <a:pt x="192182" y="104199"/>
                </a:lnTo>
                <a:lnTo>
                  <a:pt x="201398" y="102603"/>
                </a:lnTo>
                <a:lnTo>
                  <a:pt x="209405" y="100868"/>
                </a:lnTo>
                <a:lnTo>
                  <a:pt x="216203" y="98995"/>
                </a:lnTo>
                <a:lnTo>
                  <a:pt x="221788" y="96987"/>
                </a:lnTo>
                <a:lnTo>
                  <a:pt x="240094" y="96987"/>
                </a:lnTo>
                <a:lnTo>
                  <a:pt x="240094" y="72870"/>
                </a:lnTo>
                <a:lnTo>
                  <a:pt x="239818" y="67149"/>
                </a:lnTo>
                <a:lnTo>
                  <a:pt x="239290" y="64004"/>
                </a:lnTo>
                <a:lnTo>
                  <a:pt x="238210" y="58850"/>
                </a:lnTo>
                <a:lnTo>
                  <a:pt x="236568" y="55137"/>
                </a:lnTo>
                <a:close/>
              </a:path>
              <a:path w="867410" h="154940">
                <a:moveTo>
                  <a:pt x="241257" y="138823"/>
                </a:moveTo>
                <a:lnTo>
                  <a:pt x="223396" y="138823"/>
                </a:lnTo>
                <a:lnTo>
                  <a:pt x="223947" y="143994"/>
                </a:lnTo>
                <a:lnTo>
                  <a:pt x="225095" y="148520"/>
                </a:lnTo>
                <a:lnTo>
                  <a:pt x="226887" y="152400"/>
                </a:lnTo>
                <a:lnTo>
                  <a:pt x="245996" y="152400"/>
                </a:lnTo>
                <a:lnTo>
                  <a:pt x="243677" y="148151"/>
                </a:lnTo>
                <a:lnTo>
                  <a:pt x="242115" y="143717"/>
                </a:lnTo>
                <a:lnTo>
                  <a:pt x="241288" y="139100"/>
                </a:lnTo>
                <a:lnTo>
                  <a:pt x="241257" y="138823"/>
                </a:lnTo>
                <a:close/>
              </a:path>
              <a:path w="867410" h="154940">
                <a:moveTo>
                  <a:pt x="240094" y="96987"/>
                </a:moveTo>
                <a:lnTo>
                  <a:pt x="221788" y="96987"/>
                </a:lnTo>
                <a:lnTo>
                  <a:pt x="221788" y="112049"/>
                </a:lnTo>
                <a:lnTo>
                  <a:pt x="220800" y="118220"/>
                </a:lnTo>
                <a:lnTo>
                  <a:pt x="218825" y="122476"/>
                </a:lnTo>
                <a:lnTo>
                  <a:pt x="216322" y="128008"/>
                </a:lnTo>
                <a:lnTo>
                  <a:pt x="212325" y="132359"/>
                </a:lnTo>
                <a:lnTo>
                  <a:pt x="201370" y="138639"/>
                </a:lnTo>
                <a:lnTo>
                  <a:pt x="195145" y="140209"/>
                </a:lnTo>
                <a:lnTo>
                  <a:pt x="221797" y="140209"/>
                </a:lnTo>
                <a:lnTo>
                  <a:pt x="223396" y="138823"/>
                </a:lnTo>
                <a:lnTo>
                  <a:pt x="241257" y="138823"/>
                </a:lnTo>
                <a:lnTo>
                  <a:pt x="240762" y="134442"/>
                </a:lnTo>
                <a:lnTo>
                  <a:pt x="240389" y="127395"/>
                </a:lnTo>
                <a:lnTo>
                  <a:pt x="240158" y="116470"/>
                </a:lnTo>
                <a:lnTo>
                  <a:pt x="240094" y="96987"/>
                </a:lnTo>
                <a:close/>
              </a:path>
              <a:path w="867410" h="154940">
                <a:moveTo>
                  <a:pt x="207778" y="39627"/>
                </a:moveTo>
                <a:lnTo>
                  <a:pt x="189495" y="39627"/>
                </a:lnTo>
                <a:lnTo>
                  <a:pt x="181410" y="40927"/>
                </a:lnTo>
                <a:lnTo>
                  <a:pt x="151804" y="65683"/>
                </a:lnTo>
                <a:lnTo>
                  <a:pt x="150197" y="73438"/>
                </a:lnTo>
                <a:lnTo>
                  <a:pt x="167951" y="75921"/>
                </a:lnTo>
                <a:lnTo>
                  <a:pt x="169926" y="68165"/>
                </a:lnTo>
                <a:lnTo>
                  <a:pt x="172981" y="62774"/>
                </a:lnTo>
                <a:lnTo>
                  <a:pt x="181227" y="56674"/>
                </a:lnTo>
                <a:lnTo>
                  <a:pt x="187520" y="55137"/>
                </a:lnTo>
                <a:lnTo>
                  <a:pt x="236568" y="55137"/>
                </a:lnTo>
                <a:lnTo>
                  <a:pt x="236327" y="54594"/>
                </a:lnTo>
                <a:lnTo>
                  <a:pt x="230929" y="47950"/>
                </a:lnTo>
                <a:lnTo>
                  <a:pt x="226726" y="45160"/>
                </a:lnTo>
                <a:lnTo>
                  <a:pt x="215242" y="40738"/>
                </a:lnTo>
                <a:lnTo>
                  <a:pt x="207778" y="39627"/>
                </a:lnTo>
                <a:close/>
              </a:path>
              <a:path w="867410" h="154940">
                <a:moveTo>
                  <a:pt x="287454" y="42133"/>
                </a:moveTo>
                <a:lnTo>
                  <a:pt x="264853" y="42133"/>
                </a:lnTo>
                <a:lnTo>
                  <a:pt x="300913" y="95049"/>
                </a:lnTo>
                <a:lnTo>
                  <a:pt x="261890" y="152400"/>
                </a:lnTo>
                <a:lnTo>
                  <a:pt x="283687" y="152400"/>
                </a:lnTo>
                <a:lnTo>
                  <a:pt x="311961" y="108904"/>
                </a:lnTo>
                <a:lnTo>
                  <a:pt x="332377" y="108904"/>
                </a:lnTo>
                <a:lnTo>
                  <a:pt x="322181" y="93937"/>
                </a:lnTo>
                <a:lnTo>
                  <a:pt x="331911" y="80366"/>
                </a:lnTo>
                <a:lnTo>
                  <a:pt x="311409" y="80366"/>
                </a:lnTo>
                <a:lnTo>
                  <a:pt x="309434" y="77032"/>
                </a:lnTo>
                <a:lnTo>
                  <a:pt x="306931" y="72870"/>
                </a:lnTo>
                <a:lnTo>
                  <a:pt x="303876" y="67882"/>
                </a:lnTo>
                <a:lnTo>
                  <a:pt x="287454" y="42133"/>
                </a:lnTo>
                <a:close/>
              </a:path>
              <a:path w="867410" h="154940">
                <a:moveTo>
                  <a:pt x="332377" y="108904"/>
                </a:moveTo>
                <a:lnTo>
                  <a:pt x="311961" y="108904"/>
                </a:lnTo>
                <a:lnTo>
                  <a:pt x="317863" y="118031"/>
                </a:lnTo>
                <a:lnTo>
                  <a:pt x="339936" y="152400"/>
                </a:lnTo>
                <a:lnTo>
                  <a:pt x="360125" y="152400"/>
                </a:lnTo>
                <a:lnTo>
                  <a:pt x="360125" y="149635"/>
                </a:lnTo>
                <a:lnTo>
                  <a:pt x="332377" y="108904"/>
                </a:lnTo>
                <a:close/>
              </a:path>
              <a:path w="867410" h="154940">
                <a:moveTo>
                  <a:pt x="360125" y="149635"/>
                </a:moveTo>
                <a:lnTo>
                  <a:pt x="360125" y="152400"/>
                </a:lnTo>
                <a:lnTo>
                  <a:pt x="362008" y="152400"/>
                </a:lnTo>
                <a:lnTo>
                  <a:pt x="360125" y="149635"/>
                </a:lnTo>
                <a:close/>
              </a:path>
              <a:path w="867410" h="154940">
                <a:moveTo>
                  <a:pt x="378430" y="42133"/>
                </a:moveTo>
                <a:lnTo>
                  <a:pt x="360125" y="42133"/>
                </a:lnTo>
                <a:lnTo>
                  <a:pt x="360125" y="149635"/>
                </a:lnTo>
                <a:lnTo>
                  <a:pt x="362008" y="152400"/>
                </a:lnTo>
                <a:lnTo>
                  <a:pt x="378430" y="152400"/>
                </a:lnTo>
                <a:lnTo>
                  <a:pt x="378430" y="42133"/>
                </a:lnTo>
                <a:close/>
              </a:path>
              <a:path w="867410" h="154940">
                <a:moveTo>
                  <a:pt x="359321" y="42133"/>
                </a:moveTo>
                <a:lnTo>
                  <a:pt x="337524" y="42133"/>
                </a:lnTo>
                <a:lnTo>
                  <a:pt x="319494" y="68165"/>
                </a:lnTo>
                <a:lnTo>
                  <a:pt x="316968" y="71688"/>
                </a:lnTo>
                <a:lnTo>
                  <a:pt x="314280" y="75731"/>
                </a:lnTo>
                <a:lnTo>
                  <a:pt x="311409" y="80366"/>
                </a:lnTo>
                <a:lnTo>
                  <a:pt x="331911" y="80366"/>
                </a:lnTo>
                <a:lnTo>
                  <a:pt x="359321" y="42133"/>
                </a:lnTo>
                <a:close/>
              </a:path>
              <a:path w="867410" h="154940">
                <a:moveTo>
                  <a:pt x="378430" y="0"/>
                </a:moveTo>
                <a:lnTo>
                  <a:pt x="360125" y="0"/>
                </a:lnTo>
                <a:lnTo>
                  <a:pt x="360125" y="21610"/>
                </a:lnTo>
                <a:lnTo>
                  <a:pt x="378430" y="21610"/>
                </a:lnTo>
                <a:lnTo>
                  <a:pt x="378430" y="0"/>
                </a:lnTo>
                <a:close/>
              </a:path>
              <a:path w="867410" h="154940">
                <a:moveTo>
                  <a:pt x="427949" y="42133"/>
                </a:moveTo>
                <a:lnTo>
                  <a:pt x="411803" y="42133"/>
                </a:lnTo>
                <a:lnTo>
                  <a:pt x="411803" y="152400"/>
                </a:lnTo>
                <a:lnTo>
                  <a:pt x="429833" y="152400"/>
                </a:lnTo>
                <a:lnTo>
                  <a:pt x="429833" y="85071"/>
                </a:lnTo>
                <a:lnTo>
                  <a:pt x="430820" y="77410"/>
                </a:lnTo>
                <a:lnTo>
                  <a:pt x="434771" y="66699"/>
                </a:lnTo>
                <a:lnTo>
                  <a:pt x="437917" y="62633"/>
                </a:lnTo>
                <a:lnTo>
                  <a:pt x="445651" y="57644"/>
                </a:lnTo>
                <a:lnTo>
                  <a:pt x="427949" y="57644"/>
                </a:lnTo>
                <a:lnTo>
                  <a:pt x="427949" y="42133"/>
                </a:lnTo>
                <a:close/>
              </a:path>
              <a:path w="867410" h="154940">
                <a:moveTo>
                  <a:pt x="489687" y="55705"/>
                </a:moveTo>
                <a:lnTo>
                  <a:pt x="463136" y="55705"/>
                </a:lnTo>
                <a:lnTo>
                  <a:pt x="467937" y="57786"/>
                </a:lnTo>
                <a:lnTo>
                  <a:pt x="470899" y="61923"/>
                </a:lnTo>
                <a:lnTo>
                  <a:pt x="473839" y="66085"/>
                </a:lnTo>
                <a:lnTo>
                  <a:pt x="475332" y="72327"/>
                </a:lnTo>
                <a:lnTo>
                  <a:pt x="475332" y="152400"/>
                </a:lnTo>
                <a:lnTo>
                  <a:pt x="493638" y="152400"/>
                </a:lnTo>
                <a:lnTo>
                  <a:pt x="493638" y="88405"/>
                </a:lnTo>
                <a:lnTo>
                  <a:pt x="494099" y="80397"/>
                </a:lnTo>
                <a:lnTo>
                  <a:pt x="495484" y="73574"/>
                </a:lnTo>
                <a:lnTo>
                  <a:pt x="497795" y="67930"/>
                </a:lnTo>
                <a:lnTo>
                  <a:pt x="501034" y="63460"/>
                </a:lnTo>
                <a:lnTo>
                  <a:pt x="505521" y="58755"/>
                </a:lnTo>
                <a:lnTo>
                  <a:pt x="490675" y="58755"/>
                </a:lnTo>
                <a:lnTo>
                  <a:pt x="489687" y="55705"/>
                </a:lnTo>
                <a:close/>
              </a:path>
              <a:path w="867410" h="154940">
                <a:moveTo>
                  <a:pt x="552926" y="55705"/>
                </a:moveTo>
                <a:lnTo>
                  <a:pt x="524048" y="55705"/>
                </a:lnTo>
                <a:lnTo>
                  <a:pt x="527722" y="56722"/>
                </a:lnTo>
                <a:lnTo>
                  <a:pt x="533832" y="60788"/>
                </a:lnTo>
                <a:lnTo>
                  <a:pt x="535945" y="63460"/>
                </a:lnTo>
                <a:lnTo>
                  <a:pt x="538265" y="70104"/>
                </a:lnTo>
                <a:lnTo>
                  <a:pt x="538839" y="75471"/>
                </a:lnTo>
                <a:lnTo>
                  <a:pt x="538839" y="152400"/>
                </a:lnTo>
                <a:lnTo>
                  <a:pt x="556892" y="152400"/>
                </a:lnTo>
                <a:lnTo>
                  <a:pt x="556816" y="75471"/>
                </a:lnTo>
                <a:lnTo>
                  <a:pt x="556362" y="67824"/>
                </a:lnTo>
                <a:lnTo>
                  <a:pt x="554773" y="60165"/>
                </a:lnTo>
                <a:lnTo>
                  <a:pt x="552926" y="55705"/>
                </a:lnTo>
                <a:close/>
              </a:path>
              <a:path w="867410" h="154940">
                <a:moveTo>
                  <a:pt x="523772" y="39627"/>
                </a:moveTo>
                <a:lnTo>
                  <a:pt x="514134" y="40824"/>
                </a:lnTo>
                <a:lnTo>
                  <a:pt x="505406" y="44412"/>
                </a:lnTo>
                <a:lnTo>
                  <a:pt x="497587" y="50390"/>
                </a:lnTo>
                <a:lnTo>
                  <a:pt x="490675" y="58755"/>
                </a:lnTo>
                <a:lnTo>
                  <a:pt x="505521" y="58755"/>
                </a:lnTo>
                <a:lnTo>
                  <a:pt x="505972" y="58282"/>
                </a:lnTo>
                <a:lnTo>
                  <a:pt x="512196" y="55705"/>
                </a:lnTo>
                <a:lnTo>
                  <a:pt x="552926" y="55705"/>
                </a:lnTo>
                <a:lnTo>
                  <a:pt x="552125" y="53769"/>
                </a:lnTo>
                <a:lnTo>
                  <a:pt x="548417" y="48635"/>
                </a:lnTo>
                <a:lnTo>
                  <a:pt x="543687" y="44694"/>
                </a:lnTo>
                <a:lnTo>
                  <a:pt x="538006" y="41879"/>
                </a:lnTo>
                <a:lnTo>
                  <a:pt x="531369" y="40190"/>
                </a:lnTo>
                <a:lnTo>
                  <a:pt x="523772" y="39627"/>
                </a:lnTo>
                <a:close/>
              </a:path>
              <a:path w="867410" h="154940">
                <a:moveTo>
                  <a:pt x="468419" y="39627"/>
                </a:moveTo>
                <a:lnTo>
                  <a:pt x="453352" y="39627"/>
                </a:lnTo>
                <a:lnTo>
                  <a:pt x="446967" y="41235"/>
                </a:lnTo>
                <a:lnTo>
                  <a:pt x="435850" y="47713"/>
                </a:lnTo>
                <a:lnTo>
                  <a:pt x="431371" y="52087"/>
                </a:lnTo>
                <a:lnTo>
                  <a:pt x="427949" y="57644"/>
                </a:lnTo>
                <a:lnTo>
                  <a:pt x="445651" y="57644"/>
                </a:lnTo>
                <a:lnTo>
                  <a:pt x="446530" y="57076"/>
                </a:lnTo>
                <a:lnTo>
                  <a:pt x="451285" y="55705"/>
                </a:lnTo>
                <a:lnTo>
                  <a:pt x="489687" y="55705"/>
                </a:lnTo>
                <a:lnTo>
                  <a:pt x="488700" y="52655"/>
                </a:lnTo>
                <a:lnTo>
                  <a:pt x="485163" y="47950"/>
                </a:lnTo>
                <a:lnTo>
                  <a:pt x="474919" y="41282"/>
                </a:lnTo>
                <a:lnTo>
                  <a:pt x="468419" y="39627"/>
                </a:lnTo>
                <a:close/>
              </a:path>
              <a:path w="867410" h="154940">
                <a:moveTo>
                  <a:pt x="619066" y="42133"/>
                </a:moveTo>
                <a:lnTo>
                  <a:pt x="600761" y="42133"/>
                </a:lnTo>
                <a:lnTo>
                  <a:pt x="600827" y="119520"/>
                </a:lnTo>
                <a:lnTo>
                  <a:pt x="601105" y="124225"/>
                </a:lnTo>
                <a:lnTo>
                  <a:pt x="601859" y="127843"/>
                </a:lnTo>
                <a:lnTo>
                  <a:pt x="602920" y="133281"/>
                </a:lnTo>
                <a:lnTo>
                  <a:pt x="631079" y="154894"/>
                </a:lnTo>
                <a:lnTo>
                  <a:pt x="637372" y="154894"/>
                </a:lnTo>
                <a:lnTo>
                  <a:pt x="647583" y="153716"/>
                </a:lnTo>
                <a:lnTo>
                  <a:pt x="656682" y="150183"/>
                </a:lnTo>
                <a:lnTo>
                  <a:pt x="664671" y="144295"/>
                </a:lnTo>
                <a:lnTo>
                  <a:pt x="669236" y="138823"/>
                </a:lnTo>
                <a:lnTo>
                  <a:pt x="635557" y="138823"/>
                </a:lnTo>
                <a:lnTo>
                  <a:pt x="630941" y="137390"/>
                </a:lnTo>
                <a:lnTo>
                  <a:pt x="619066" y="112971"/>
                </a:lnTo>
                <a:lnTo>
                  <a:pt x="619066" y="42133"/>
                </a:lnTo>
                <a:close/>
              </a:path>
              <a:path w="867410" h="154940">
                <a:moveTo>
                  <a:pt x="687695" y="136052"/>
                </a:moveTo>
                <a:lnTo>
                  <a:pt x="671548" y="136052"/>
                </a:lnTo>
                <a:lnTo>
                  <a:pt x="671548" y="152400"/>
                </a:lnTo>
                <a:lnTo>
                  <a:pt x="687695" y="152400"/>
                </a:lnTo>
                <a:lnTo>
                  <a:pt x="687695" y="136052"/>
                </a:lnTo>
                <a:close/>
              </a:path>
              <a:path w="867410" h="154940">
                <a:moveTo>
                  <a:pt x="687695" y="42133"/>
                </a:moveTo>
                <a:lnTo>
                  <a:pt x="669665" y="42133"/>
                </a:lnTo>
                <a:lnTo>
                  <a:pt x="669665" y="110559"/>
                </a:lnTo>
                <a:lnTo>
                  <a:pt x="668631" y="117770"/>
                </a:lnTo>
                <a:lnTo>
                  <a:pt x="664497" y="127748"/>
                </a:lnTo>
                <a:lnTo>
                  <a:pt x="661098" y="131673"/>
                </a:lnTo>
                <a:lnTo>
                  <a:pt x="651589" y="137390"/>
                </a:lnTo>
                <a:lnTo>
                  <a:pt x="646513" y="138823"/>
                </a:lnTo>
                <a:lnTo>
                  <a:pt x="669236" y="138823"/>
                </a:lnTo>
                <a:lnTo>
                  <a:pt x="671548" y="136052"/>
                </a:lnTo>
                <a:lnTo>
                  <a:pt x="687695" y="136052"/>
                </a:lnTo>
                <a:lnTo>
                  <a:pt x="687695" y="42133"/>
                </a:lnTo>
                <a:close/>
              </a:path>
              <a:path w="867410" h="154940">
                <a:moveTo>
                  <a:pt x="738018" y="42133"/>
                </a:moveTo>
                <a:lnTo>
                  <a:pt x="721871" y="42133"/>
                </a:lnTo>
                <a:lnTo>
                  <a:pt x="721871" y="152400"/>
                </a:lnTo>
                <a:lnTo>
                  <a:pt x="739901" y="152400"/>
                </a:lnTo>
                <a:lnTo>
                  <a:pt x="739901" y="85071"/>
                </a:lnTo>
                <a:lnTo>
                  <a:pt x="740889" y="77410"/>
                </a:lnTo>
                <a:lnTo>
                  <a:pt x="744839" y="66699"/>
                </a:lnTo>
                <a:lnTo>
                  <a:pt x="747986" y="62633"/>
                </a:lnTo>
                <a:lnTo>
                  <a:pt x="755719" y="57644"/>
                </a:lnTo>
                <a:lnTo>
                  <a:pt x="738018" y="57644"/>
                </a:lnTo>
                <a:lnTo>
                  <a:pt x="738018" y="42133"/>
                </a:lnTo>
                <a:close/>
              </a:path>
              <a:path w="867410" h="154940">
                <a:moveTo>
                  <a:pt x="799756" y="55705"/>
                </a:moveTo>
                <a:lnTo>
                  <a:pt x="773205" y="55705"/>
                </a:lnTo>
                <a:lnTo>
                  <a:pt x="778005" y="57786"/>
                </a:lnTo>
                <a:lnTo>
                  <a:pt x="780968" y="61923"/>
                </a:lnTo>
                <a:lnTo>
                  <a:pt x="783908" y="66085"/>
                </a:lnTo>
                <a:lnTo>
                  <a:pt x="785401" y="72327"/>
                </a:lnTo>
                <a:lnTo>
                  <a:pt x="785401" y="152400"/>
                </a:lnTo>
                <a:lnTo>
                  <a:pt x="803706" y="152400"/>
                </a:lnTo>
                <a:lnTo>
                  <a:pt x="803706" y="88405"/>
                </a:lnTo>
                <a:lnTo>
                  <a:pt x="804168" y="80397"/>
                </a:lnTo>
                <a:lnTo>
                  <a:pt x="805552" y="73574"/>
                </a:lnTo>
                <a:lnTo>
                  <a:pt x="807863" y="67930"/>
                </a:lnTo>
                <a:lnTo>
                  <a:pt x="811102" y="63460"/>
                </a:lnTo>
                <a:lnTo>
                  <a:pt x="815589" y="58755"/>
                </a:lnTo>
                <a:lnTo>
                  <a:pt x="800744" y="58755"/>
                </a:lnTo>
                <a:lnTo>
                  <a:pt x="799756" y="55705"/>
                </a:lnTo>
                <a:close/>
              </a:path>
              <a:path w="867410" h="154940">
                <a:moveTo>
                  <a:pt x="862995" y="55705"/>
                </a:moveTo>
                <a:lnTo>
                  <a:pt x="834116" y="55705"/>
                </a:lnTo>
                <a:lnTo>
                  <a:pt x="837791" y="56722"/>
                </a:lnTo>
                <a:lnTo>
                  <a:pt x="843900" y="60788"/>
                </a:lnTo>
                <a:lnTo>
                  <a:pt x="846014" y="63460"/>
                </a:lnTo>
                <a:lnTo>
                  <a:pt x="848333" y="70104"/>
                </a:lnTo>
                <a:lnTo>
                  <a:pt x="848907" y="75471"/>
                </a:lnTo>
                <a:lnTo>
                  <a:pt x="848907" y="152400"/>
                </a:lnTo>
                <a:lnTo>
                  <a:pt x="866960" y="152400"/>
                </a:lnTo>
                <a:lnTo>
                  <a:pt x="866885" y="75471"/>
                </a:lnTo>
                <a:lnTo>
                  <a:pt x="866431" y="67824"/>
                </a:lnTo>
                <a:lnTo>
                  <a:pt x="864842" y="60165"/>
                </a:lnTo>
                <a:lnTo>
                  <a:pt x="862995" y="55705"/>
                </a:lnTo>
                <a:close/>
              </a:path>
              <a:path w="867410" h="154940">
                <a:moveTo>
                  <a:pt x="833840" y="39627"/>
                </a:moveTo>
                <a:lnTo>
                  <a:pt x="824202" y="40824"/>
                </a:lnTo>
                <a:lnTo>
                  <a:pt x="815475" y="44412"/>
                </a:lnTo>
                <a:lnTo>
                  <a:pt x="807656" y="50390"/>
                </a:lnTo>
                <a:lnTo>
                  <a:pt x="800744" y="58755"/>
                </a:lnTo>
                <a:lnTo>
                  <a:pt x="815589" y="58755"/>
                </a:lnTo>
                <a:lnTo>
                  <a:pt x="816040" y="58282"/>
                </a:lnTo>
                <a:lnTo>
                  <a:pt x="822265" y="55705"/>
                </a:lnTo>
                <a:lnTo>
                  <a:pt x="862995" y="55705"/>
                </a:lnTo>
                <a:lnTo>
                  <a:pt x="862193" y="53769"/>
                </a:lnTo>
                <a:lnTo>
                  <a:pt x="858485" y="48635"/>
                </a:lnTo>
                <a:lnTo>
                  <a:pt x="853756" y="44694"/>
                </a:lnTo>
                <a:lnTo>
                  <a:pt x="848075" y="41879"/>
                </a:lnTo>
                <a:lnTo>
                  <a:pt x="841438" y="40190"/>
                </a:lnTo>
                <a:lnTo>
                  <a:pt x="833840" y="39627"/>
                </a:lnTo>
                <a:close/>
              </a:path>
              <a:path w="867410" h="154940">
                <a:moveTo>
                  <a:pt x="778487" y="39627"/>
                </a:moveTo>
                <a:lnTo>
                  <a:pt x="763420" y="39627"/>
                </a:lnTo>
                <a:lnTo>
                  <a:pt x="757035" y="41235"/>
                </a:lnTo>
                <a:lnTo>
                  <a:pt x="745919" y="47713"/>
                </a:lnTo>
                <a:lnTo>
                  <a:pt x="741440" y="52087"/>
                </a:lnTo>
                <a:lnTo>
                  <a:pt x="738018" y="57644"/>
                </a:lnTo>
                <a:lnTo>
                  <a:pt x="755719" y="57644"/>
                </a:lnTo>
                <a:lnTo>
                  <a:pt x="756599" y="57076"/>
                </a:lnTo>
                <a:lnTo>
                  <a:pt x="761353" y="55705"/>
                </a:lnTo>
                <a:lnTo>
                  <a:pt x="799756" y="55705"/>
                </a:lnTo>
                <a:lnTo>
                  <a:pt x="798768" y="52655"/>
                </a:lnTo>
                <a:lnTo>
                  <a:pt x="795231" y="47950"/>
                </a:lnTo>
                <a:lnTo>
                  <a:pt x="784987" y="41282"/>
                </a:lnTo>
                <a:lnTo>
                  <a:pt x="778487" y="39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4825" y="4102489"/>
            <a:ext cx="116539" cy="15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8603" y="6371821"/>
            <a:ext cx="509905" cy="183515"/>
          </a:xfrm>
          <a:custGeom>
            <a:avLst/>
            <a:gdLst/>
            <a:ahLst/>
            <a:cxnLst/>
            <a:rect l="l" t="t" r="r" b="b"/>
            <a:pathLst>
              <a:path w="509904" h="183515">
                <a:moveTo>
                  <a:pt x="20172" y="116092"/>
                </a:moveTo>
                <a:lnTo>
                  <a:pt x="2716" y="117747"/>
                </a:lnTo>
                <a:lnTo>
                  <a:pt x="4309" y="126244"/>
                </a:lnTo>
                <a:lnTo>
                  <a:pt x="7022" y="133719"/>
                </a:lnTo>
                <a:lnTo>
                  <a:pt x="44288" y="155438"/>
                </a:lnTo>
                <a:lnTo>
                  <a:pt x="52130" y="154875"/>
                </a:lnTo>
                <a:lnTo>
                  <a:pt x="79443" y="140197"/>
                </a:lnTo>
                <a:lnTo>
                  <a:pt x="38087" y="140197"/>
                </a:lnTo>
                <a:lnTo>
                  <a:pt x="32804" y="138305"/>
                </a:lnTo>
                <a:lnTo>
                  <a:pt x="28670" y="134518"/>
                </a:lnTo>
                <a:lnTo>
                  <a:pt x="24306" y="130727"/>
                </a:lnTo>
                <a:lnTo>
                  <a:pt x="21550" y="124580"/>
                </a:lnTo>
                <a:lnTo>
                  <a:pt x="20172" y="116092"/>
                </a:lnTo>
                <a:close/>
              </a:path>
              <a:path w="509904" h="183515">
                <a:moveTo>
                  <a:pt x="96907" y="81170"/>
                </a:moveTo>
                <a:lnTo>
                  <a:pt x="78970" y="81170"/>
                </a:lnTo>
                <a:lnTo>
                  <a:pt x="78865" y="93698"/>
                </a:lnTo>
                <a:lnTo>
                  <a:pt x="78027" y="100553"/>
                </a:lnTo>
                <a:lnTo>
                  <a:pt x="76443" y="107911"/>
                </a:lnTo>
                <a:lnTo>
                  <a:pt x="74606" y="115406"/>
                </a:lnTo>
                <a:lnTo>
                  <a:pt x="72309" y="121317"/>
                </a:lnTo>
                <a:lnTo>
                  <a:pt x="69553" y="125644"/>
                </a:lnTo>
                <a:lnTo>
                  <a:pt x="67026" y="129994"/>
                </a:lnTo>
                <a:lnTo>
                  <a:pt x="63581" y="133494"/>
                </a:lnTo>
                <a:lnTo>
                  <a:pt x="59217" y="136180"/>
                </a:lnTo>
                <a:lnTo>
                  <a:pt x="55083" y="138859"/>
                </a:lnTo>
                <a:lnTo>
                  <a:pt x="50260" y="140197"/>
                </a:lnTo>
                <a:lnTo>
                  <a:pt x="79443" y="140197"/>
                </a:lnTo>
                <a:lnTo>
                  <a:pt x="95593" y="99848"/>
                </a:lnTo>
                <a:lnTo>
                  <a:pt x="96713" y="87695"/>
                </a:lnTo>
                <a:lnTo>
                  <a:pt x="96907" y="81170"/>
                </a:lnTo>
                <a:close/>
              </a:path>
              <a:path w="509904" h="183515">
                <a:moveTo>
                  <a:pt x="46585" y="0"/>
                </a:moveTo>
                <a:lnTo>
                  <a:pt x="7421" y="21769"/>
                </a:lnTo>
                <a:lnTo>
                  <a:pt x="0" y="52087"/>
                </a:lnTo>
                <a:lnTo>
                  <a:pt x="739" y="62210"/>
                </a:lnTo>
                <a:lnTo>
                  <a:pt x="26746" y="97983"/>
                </a:lnTo>
                <a:lnTo>
                  <a:pt x="43829" y="101409"/>
                </a:lnTo>
                <a:lnTo>
                  <a:pt x="51179" y="101409"/>
                </a:lnTo>
                <a:lnTo>
                  <a:pt x="58069" y="99517"/>
                </a:lnTo>
                <a:lnTo>
                  <a:pt x="70472" y="91951"/>
                </a:lnTo>
                <a:lnTo>
                  <a:pt x="75525" y="87081"/>
                </a:lnTo>
                <a:lnTo>
                  <a:pt x="76861" y="84787"/>
                </a:lnTo>
                <a:lnTo>
                  <a:pt x="39924" y="84787"/>
                </a:lnTo>
                <a:lnTo>
                  <a:pt x="32804" y="81737"/>
                </a:lnTo>
                <a:lnTo>
                  <a:pt x="21320" y="69537"/>
                </a:lnTo>
                <a:lnTo>
                  <a:pt x="18564" y="61687"/>
                </a:lnTo>
                <a:lnTo>
                  <a:pt x="18683" y="50432"/>
                </a:lnTo>
                <a:lnTo>
                  <a:pt x="40613" y="15510"/>
                </a:lnTo>
                <a:lnTo>
                  <a:pt x="81220" y="15510"/>
                </a:lnTo>
                <a:lnTo>
                  <a:pt x="78414" y="12475"/>
                </a:lnTo>
                <a:lnTo>
                  <a:pt x="72768" y="8038"/>
                </a:lnTo>
                <a:lnTo>
                  <a:pt x="66610" y="4518"/>
                </a:lnTo>
                <a:lnTo>
                  <a:pt x="60193" y="2006"/>
                </a:lnTo>
                <a:lnTo>
                  <a:pt x="53518" y="501"/>
                </a:lnTo>
                <a:lnTo>
                  <a:pt x="46585" y="0"/>
                </a:lnTo>
                <a:close/>
              </a:path>
              <a:path w="509904" h="183515">
                <a:moveTo>
                  <a:pt x="81220" y="15510"/>
                </a:moveTo>
                <a:lnTo>
                  <a:pt x="56461" y="15510"/>
                </a:lnTo>
                <a:lnTo>
                  <a:pt x="63122" y="18655"/>
                </a:lnTo>
                <a:lnTo>
                  <a:pt x="68634" y="24944"/>
                </a:lnTo>
                <a:lnTo>
                  <a:pt x="72252" y="30064"/>
                </a:lnTo>
                <a:lnTo>
                  <a:pt x="74836" y="36021"/>
                </a:lnTo>
                <a:lnTo>
                  <a:pt x="76386" y="42812"/>
                </a:lnTo>
                <a:lnTo>
                  <a:pt x="76806" y="48999"/>
                </a:lnTo>
                <a:lnTo>
                  <a:pt x="76791" y="52087"/>
                </a:lnTo>
                <a:lnTo>
                  <a:pt x="56461" y="84787"/>
                </a:lnTo>
                <a:lnTo>
                  <a:pt x="76861" y="84787"/>
                </a:lnTo>
                <a:lnTo>
                  <a:pt x="78970" y="81170"/>
                </a:lnTo>
                <a:lnTo>
                  <a:pt x="96907" y="81170"/>
                </a:lnTo>
                <a:lnTo>
                  <a:pt x="97061" y="75637"/>
                </a:lnTo>
                <a:lnTo>
                  <a:pt x="90913" y="30879"/>
                </a:lnTo>
                <a:lnTo>
                  <a:pt x="83305" y="17765"/>
                </a:lnTo>
                <a:lnTo>
                  <a:pt x="81220" y="15510"/>
                </a:lnTo>
                <a:close/>
              </a:path>
              <a:path w="509904" h="183515">
                <a:moveTo>
                  <a:pt x="168775" y="0"/>
                </a:moveTo>
                <a:lnTo>
                  <a:pt x="132643" y="17365"/>
                </a:lnTo>
                <a:lnTo>
                  <a:pt x="126130" y="38516"/>
                </a:lnTo>
                <a:lnTo>
                  <a:pt x="126159" y="46909"/>
                </a:lnTo>
                <a:lnTo>
                  <a:pt x="127892" y="52773"/>
                </a:lnTo>
                <a:lnTo>
                  <a:pt x="135242" y="63318"/>
                </a:lnTo>
                <a:lnTo>
                  <a:pt x="140984" y="67409"/>
                </a:lnTo>
                <a:lnTo>
                  <a:pt x="148563" y="70364"/>
                </a:lnTo>
                <a:lnTo>
                  <a:pt x="139605" y="72776"/>
                </a:lnTo>
                <a:lnTo>
                  <a:pt x="120312" y="108880"/>
                </a:lnTo>
                <a:lnTo>
                  <a:pt x="121134" y="118447"/>
                </a:lnTo>
                <a:lnTo>
                  <a:pt x="149166" y="152113"/>
                </a:lnTo>
                <a:lnTo>
                  <a:pt x="169005" y="155438"/>
                </a:lnTo>
                <a:lnTo>
                  <a:pt x="179473" y="154607"/>
                </a:lnTo>
                <a:lnTo>
                  <a:pt x="188843" y="152113"/>
                </a:lnTo>
                <a:lnTo>
                  <a:pt x="197137" y="147957"/>
                </a:lnTo>
                <a:lnTo>
                  <a:pt x="204375" y="142138"/>
                </a:lnTo>
                <a:lnTo>
                  <a:pt x="205995" y="140197"/>
                </a:lnTo>
                <a:lnTo>
                  <a:pt x="163722" y="140197"/>
                </a:lnTo>
                <a:lnTo>
                  <a:pt x="158439" y="138811"/>
                </a:lnTo>
                <a:lnTo>
                  <a:pt x="148793" y="133281"/>
                </a:lnTo>
                <a:lnTo>
                  <a:pt x="145118" y="129403"/>
                </a:lnTo>
                <a:lnTo>
                  <a:pt x="142821" y="124414"/>
                </a:lnTo>
                <a:lnTo>
                  <a:pt x="140295" y="119426"/>
                </a:lnTo>
                <a:lnTo>
                  <a:pt x="139146" y="114248"/>
                </a:lnTo>
                <a:lnTo>
                  <a:pt x="139218" y="100014"/>
                </a:lnTo>
                <a:lnTo>
                  <a:pt x="141902" y="92944"/>
                </a:lnTo>
                <a:lnTo>
                  <a:pt x="152927" y="81311"/>
                </a:lnTo>
                <a:lnTo>
                  <a:pt x="160047" y="78403"/>
                </a:lnTo>
                <a:lnTo>
                  <a:pt x="206110" y="78403"/>
                </a:lnTo>
                <a:lnTo>
                  <a:pt x="205983" y="78214"/>
                </a:lnTo>
                <a:lnTo>
                  <a:pt x="199093" y="73320"/>
                </a:lnTo>
                <a:lnTo>
                  <a:pt x="189905" y="70364"/>
                </a:lnTo>
                <a:lnTo>
                  <a:pt x="197255" y="67409"/>
                </a:lnTo>
                <a:lnTo>
                  <a:pt x="202768" y="63366"/>
                </a:lnTo>
                <a:lnTo>
                  <a:pt x="202902" y="63176"/>
                </a:lnTo>
                <a:lnTo>
                  <a:pt x="162114" y="63176"/>
                </a:lnTo>
                <a:lnTo>
                  <a:pt x="156142" y="60859"/>
                </a:lnTo>
                <a:lnTo>
                  <a:pt x="146955" y="51614"/>
                </a:lnTo>
                <a:lnTo>
                  <a:pt x="144658" y="45703"/>
                </a:lnTo>
                <a:lnTo>
                  <a:pt x="144658" y="32226"/>
                </a:lnTo>
                <a:lnTo>
                  <a:pt x="146955" y="26788"/>
                </a:lnTo>
                <a:lnTo>
                  <a:pt x="156142" y="17543"/>
                </a:lnTo>
                <a:lnTo>
                  <a:pt x="161884" y="15226"/>
                </a:lnTo>
                <a:lnTo>
                  <a:pt x="203016" y="15226"/>
                </a:lnTo>
                <a:lnTo>
                  <a:pt x="200011" y="11632"/>
                </a:lnTo>
                <a:lnTo>
                  <a:pt x="193548" y="6543"/>
                </a:lnTo>
                <a:lnTo>
                  <a:pt x="186202" y="2908"/>
                </a:lnTo>
                <a:lnTo>
                  <a:pt x="177951" y="727"/>
                </a:lnTo>
                <a:lnTo>
                  <a:pt x="168775" y="0"/>
                </a:lnTo>
                <a:close/>
              </a:path>
              <a:path w="509904" h="183515">
                <a:moveTo>
                  <a:pt x="206110" y="78403"/>
                </a:moveTo>
                <a:lnTo>
                  <a:pt x="177503" y="78403"/>
                </a:lnTo>
                <a:lnTo>
                  <a:pt x="184853" y="81359"/>
                </a:lnTo>
                <a:lnTo>
                  <a:pt x="196337" y="93181"/>
                </a:lnTo>
                <a:lnTo>
                  <a:pt x="198919" y="100203"/>
                </a:lnTo>
                <a:lnTo>
                  <a:pt x="199020" y="118766"/>
                </a:lnTo>
                <a:lnTo>
                  <a:pt x="196337" y="125880"/>
                </a:lnTo>
                <a:lnTo>
                  <a:pt x="184853" y="137334"/>
                </a:lnTo>
                <a:lnTo>
                  <a:pt x="177732" y="140197"/>
                </a:lnTo>
                <a:lnTo>
                  <a:pt x="205995" y="140197"/>
                </a:lnTo>
                <a:lnTo>
                  <a:pt x="210255" y="135077"/>
                </a:lnTo>
                <a:lnTo>
                  <a:pt x="214395" y="127322"/>
                </a:lnTo>
                <a:lnTo>
                  <a:pt x="216875" y="118766"/>
                </a:lnTo>
                <a:lnTo>
                  <a:pt x="217697" y="109448"/>
                </a:lnTo>
                <a:lnTo>
                  <a:pt x="217697" y="100014"/>
                </a:lnTo>
                <a:lnTo>
                  <a:pt x="215400" y="91904"/>
                </a:lnTo>
                <a:lnTo>
                  <a:pt x="210577" y="85071"/>
                </a:lnTo>
                <a:lnTo>
                  <a:pt x="206110" y="78403"/>
                </a:lnTo>
                <a:close/>
              </a:path>
              <a:path w="509904" h="183515">
                <a:moveTo>
                  <a:pt x="203016" y="15226"/>
                </a:moveTo>
                <a:lnTo>
                  <a:pt x="175665" y="15226"/>
                </a:lnTo>
                <a:lnTo>
                  <a:pt x="181407" y="17591"/>
                </a:lnTo>
                <a:lnTo>
                  <a:pt x="186231" y="22296"/>
                </a:lnTo>
                <a:lnTo>
                  <a:pt x="190824" y="27001"/>
                </a:lnTo>
                <a:lnTo>
                  <a:pt x="192896" y="32226"/>
                </a:lnTo>
                <a:lnTo>
                  <a:pt x="193004" y="46555"/>
                </a:lnTo>
                <a:lnTo>
                  <a:pt x="190824" y="51851"/>
                </a:lnTo>
                <a:lnTo>
                  <a:pt x="186460" y="56391"/>
                </a:lnTo>
                <a:lnTo>
                  <a:pt x="181867" y="60907"/>
                </a:lnTo>
                <a:lnTo>
                  <a:pt x="176125" y="63176"/>
                </a:lnTo>
                <a:lnTo>
                  <a:pt x="202902" y="63176"/>
                </a:lnTo>
                <a:lnTo>
                  <a:pt x="206442" y="58187"/>
                </a:lnTo>
                <a:lnTo>
                  <a:pt x="209888" y="53009"/>
                </a:lnTo>
                <a:lnTo>
                  <a:pt x="211725" y="46909"/>
                </a:lnTo>
                <a:lnTo>
                  <a:pt x="211600" y="38516"/>
                </a:lnTo>
                <a:lnTo>
                  <a:pt x="210993" y="31895"/>
                </a:lnTo>
                <a:lnTo>
                  <a:pt x="208797" y="24518"/>
                </a:lnTo>
                <a:lnTo>
                  <a:pt x="205136" y="17763"/>
                </a:lnTo>
                <a:lnTo>
                  <a:pt x="203016" y="15226"/>
                </a:lnTo>
                <a:close/>
              </a:path>
              <a:path w="509904" h="183515">
                <a:moveTo>
                  <a:pt x="271442" y="131602"/>
                </a:moveTo>
                <a:lnTo>
                  <a:pt x="250771" y="131602"/>
                </a:lnTo>
                <a:lnTo>
                  <a:pt x="250771" y="152943"/>
                </a:lnTo>
                <a:lnTo>
                  <a:pt x="261336" y="152943"/>
                </a:lnTo>
                <a:lnTo>
                  <a:pt x="260877" y="159223"/>
                </a:lnTo>
                <a:lnTo>
                  <a:pt x="249622" y="175110"/>
                </a:lnTo>
                <a:lnTo>
                  <a:pt x="254905" y="183144"/>
                </a:lnTo>
                <a:lnTo>
                  <a:pt x="271442" y="160701"/>
                </a:lnTo>
                <a:lnTo>
                  <a:pt x="271442" y="131602"/>
                </a:lnTo>
                <a:close/>
              </a:path>
              <a:path w="509904" h="183515">
                <a:moveTo>
                  <a:pt x="348844" y="0"/>
                </a:moveTo>
                <a:lnTo>
                  <a:pt x="341035" y="0"/>
                </a:lnTo>
                <a:lnTo>
                  <a:pt x="333283" y="554"/>
                </a:lnTo>
                <a:lnTo>
                  <a:pt x="301146" y="26445"/>
                </a:lnTo>
                <a:lnTo>
                  <a:pt x="293143" y="64945"/>
                </a:lnTo>
                <a:lnTo>
                  <a:pt x="292802" y="77859"/>
                </a:lnTo>
                <a:lnTo>
                  <a:pt x="293707" y="97827"/>
                </a:lnTo>
                <a:lnTo>
                  <a:pt x="307272" y="139644"/>
                </a:lnTo>
                <a:lnTo>
                  <a:pt x="341035" y="155438"/>
                </a:lnTo>
                <a:lnTo>
                  <a:pt x="348819" y="154875"/>
                </a:lnTo>
                <a:lnTo>
                  <a:pt x="373846" y="140197"/>
                </a:lnTo>
                <a:lnTo>
                  <a:pt x="332767" y="140197"/>
                </a:lnTo>
                <a:lnTo>
                  <a:pt x="325647" y="136043"/>
                </a:lnTo>
                <a:lnTo>
                  <a:pt x="311927" y="95007"/>
                </a:lnTo>
                <a:lnTo>
                  <a:pt x="311406" y="77859"/>
                </a:lnTo>
                <a:lnTo>
                  <a:pt x="311973" y="60502"/>
                </a:lnTo>
                <a:lnTo>
                  <a:pt x="325876" y="19104"/>
                </a:lnTo>
                <a:lnTo>
                  <a:pt x="332307" y="15510"/>
                </a:lnTo>
                <a:lnTo>
                  <a:pt x="374272" y="15510"/>
                </a:lnTo>
                <a:lnTo>
                  <a:pt x="372731" y="13075"/>
                </a:lnTo>
                <a:lnTo>
                  <a:pt x="367908" y="8299"/>
                </a:lnTo>
                <a:lnTo>
                  <a:pt x="361704" y="4987"/>
                </a:lnTo>
                <a:lnTo>
                  <a:pt x="355735" y="1655"/>
                </a:lnTo>
                <a:lnTo>
                  <a:pt x="348844" y="0"/>
                </a:lnTo>
                <a:close/>
              </a:path>
              <a:path w="509904" h="183515">
                <a:moveTo>
                  <a:pt x="374272" y="15510"/>
                </a:moveTo>
                <a:lnTo>
                  <a:pt x="349304" y="15510"/>
                </a:lnTo>
                <a:lnTo>
                  <a:pt x="356430" y="19633"/>
                </a:lnTo>
                <a:lnTo>
                  <a:pt x="362166" y="27852"/>
                </a:lnTo>
                <a:lnTo>
                  <a:pt x="365783" y="35593"/>
                </a:lnTo>
                <a:lnTo>
                  <a:pt x="368367" y="46507"/>
                </a:lnTo>
                <a:lnTo>
                  <a:pt x="369918" y="60596"/>
                </a:lnTo>
                <a:lnTo>
                  <a:pt x="370434" y="77859"/>
                </a:lnTo>
                <a:lnTo>
                  <a:pt x="369918" y="95007"/>
                </a:lnTo>
                <a:lnTo>
                  <a:pt x="356424" y="136043"/>
                </a:lnTo>
                <a:lnTo>
                  <a:pt x="349304" y="140197"/>
                </a:lnTo>
                <a:lnTo>
                  <a:pt x="373846" y="140197"/>
                </a:lnTo>
                <a:lnTo>
                  <a:pt x="387804" y="102103"/>
                </a:lnTo>
                <a:lnTo>
                  <a:pt x="389038" y="77859"/>
                </a:lnTo>
                <a:lnTo>
                  <a:pt x="388859" y="67082"/>
                </a:lnTo>
                <a:lnTo>
                  <a:pt x="380770" y="25440"/>
                </a:lnTo>
                <a:lnTo>
                  <a:pt x="376546" y="19104"/>
                </a:lnTo>
                <a:lnTo>
                  <a:pt x="374272" y="15510"/>
                </a:lnTo>
                <a:close/>
              </a:path>
              <a:path w="509904" h="183515">
                <a:moveTo>
                  <a:pt x="469427" y="0"/>
                </a:moveTo>
                <a:lnTo>
                  <a:pt x="461617" y="0"/>
                </a:lnTo>
                <a:lnTo>
                  <a:pt x="453866" y="554"/>
                </a:lnTo>
                <a:lnTo>
                  <a:pt x="421728" y="26445"/>
                </a:lnTo>
                <a:lnTo>
                  <a:pt x="413725" y="64945"/>
                </a:lnTo>
                <a:lnTo>
                  <a:pt x="413385" y="77859"/>
                </a:lnTo>
                <a:lnTo>
                  <a:pt x="414289" y="97827"/>
                </a:lnTo>
                <a:lnTo>
                  <a:pt x="427854" y="139644"/>
                </a:lnTo>
                <a:lnTo>
                  <a:pt x="461617" y="155438"/>
                </a:lnTo>
                <a:lnTo>
                  <a:pt x="469401" y="154875"/>
                </a:lnTo>
                <a:lnTo>
                  <a:pt x="494428" y="140197"/>
                </a:lnTo>
                <a:lnTo>
                  <a:pt x="453349" y="140197"/>
                </a:lnTo>
                <a:lnTo>
                  <a:pt x="446229" y="136043"/>
                </a:lnTo>
                <a:lnTo>
                  <a:pt x="432509" y="95007"/>
                </a:lnTo>
                <a:lnTo>
                  <a:pt x="431989" y="77859"/>
                </a:lnTo>
                <a:lnTo>
                  <a:pt x="432556" y="60502"/>
                </a:lnTo>
                <a:lnTo>
                  <a:pt x="446459" y="19104"/>
                </a:lnTo>
                <a:lnTo>
                  <a:pt x="452890" y="15510"/>
                </a:lnTo>
                <a:lnTo>
                  <a:pt x="494854" y="15510"/>
                </a:lnTo>
                <a:lnTo>
                  <a:pt x="493313" y="13075"/>
                </a:lnTo>
                <a:lnTo>
                  <a:pt x="488490" y="8299"/>
                </a:lnTo>
                <a:lnTo>
                  <a:pt x="482286" y="4987"/>
                </a:lnTo>
                <a:lnTo>
                  <a:pt x="476317" y="1655"/>
                </a:lnTo>
                <a:lnTo>
                  <a:pt x="469427" y="0"/>
                </a:lnTo>
                <a:close/>
              </a:path>
              <a:path w="509904" h="183515">
                <a:moveTo>
                  <a:pt x="494854" y="15510"/>
                </a:moveTo>
                <a:lnTo>
                  <a:pt x="469886" y="15510"/>
                </a:lnTo>
                <a:lnTo>
                  <a:pt x="477012" y="19633"/>
                </a:lnTo>
                <a:lnTo>
                  <a:pt x="482748" y="27852"/>
                </a:lnTo>
                <a:lnTo>
                  <a:pt x="486365" y="35593"/>
                </a:lnTo>
                <a:lnTo>
                  <a:pt x="488949" y="46507"/>
                </a:lnTo>
                <a:lnTo>
                  <a:pt x="490500" y="60596"/>
                </a:lnTo>
                <a:lnTo>
                  <a:pt x="491017" y="77859"/>
                </a:lnTo>
                <a:lnTo>
                  <a:pt x="490500" y="95007"/>
                </a:lnTo>
                <a:lnTo>
                  <a:pt x="477006" y="136043"/>
                </a:lnTo>
                <a:lnTo>
                  <a:pt x="469886" y="140197"/>
                </a:lnTo>
                <a:lnTo>
                  <a:pt x="494428" y="140197"/>
                </a:lnTo>
                <a:lnTo>
                  <a:pt x="508386" y="102103"/>
                </a:lnTo>
                <a:lnTo>
                  <a:pt x="509621" y="77859"/>
                </a:lnTo>
                <a:lnTo>
                  <a:pt x="509441" y="67082"/>
                </a:lnTo>
                <a:lnTo>
                  <a:pt x="501352" y="25440"/>
                </a:lnTo>
                <a:lnTo>
                  <a:pt x="497128" y="19104"/>
                </a:lnTo>
                <a:lnTo>
                  <a:pt x="494854" y="15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0924" y="6371821"/>
            <a:ext cx="616585" cy="183515"/>
          </a:xfrm>
          <a:custGeom>
            <a:avLst/>
            <a:gdLst/>
            <a:ahLst/>
            <a:cxnLst/>
            <a:rect l="l" t="t" r="r" b="b"/>
            <a:pathLst>
              <a:path w="616585" h="183515">
                <a:moveTo>
                  <a:pt x="54434" y="33810"/>
                </a:moveTo>
                <a:lnTo>
                  <a:pt x="36289" y="33810"/>
                </a:lnTo>
                <a:lnTo>
                  <a:pt x="36289" y="152943"/>
                </a:lnTo>
                <a:lnTo>
                  <a:pt x="54434" y="152943"/>
                </a:lnTo>
                <a:lnTo>
                  <a:pt x="54434" y="33810"/>
                </a:lnTo>
                <a:close/>
              </a:path>
              <a:path w="616585" h="183515">
                <a:moveTo>
                  <a:pt x="54434" y="0"/>
                </a:moveTo>
                <a:lnTo>
                  <a:pt x="42950" y="0"/>
                </a:lnTo>
                <a:lnTo>
                  <a:pt x="40111" y="5009"/>
                </a:lnTo>
                <a:lnTo>
                  <a:pt x="36433" y="10072"/>
                </a:lnTo>
                <a:lnTo>
                  <a:pt x="0" y="38232"/>
                </a:lnTo>
                <a:lnTo>
                  <a:pt x="0" y="56249"/>
                </a:lnTo>
                <a:lnTo>
                  <a:pt x="36289" y="33810"/>
                </a:lnTo>
                <a:lnTo>
                  <a:pt x="54434" y="33810"/>
                </a:lnTo>
                <a:lnTo>
                  <a:pt x="54434" y="0"/>
                </a:lnTo>
                <a:close/>
              </a:path>
              <a:path w="616585" h="183515">
                <a:moveTo>
                  <a:pt x="162613" y="0"/>
                </a:moveTo>
                <a:lnTo>
                  <a:pt x="154804" y="0"/>
                </a:lnTo>
                <a:lnTo>
                  <a:pt x="147052" y="554"/>
                </a:lnTo>
                <a:lnTo>
                  <a:pt x="115044" y="26445"/>
                </a:lnTo>
                <a:lnTo>
                  <a:pt x="106916" y="64945"/>
                </a:lnTo>
                <a:lnTo>
                  <a:pt x="106571" y="77859"/>
                </a:lnTo>
                <a:lnTo>
                  <a:pt x="107479" y="97827"/>
                </a:lnTo>
                <a:lnTo>
                  <a:pt x="121271" y="139644"/>
                </a:lnTo>
                <a:lnTo>
                  <a:pt x="154804" y="155438"/>
                </a:lnTo>
                <a:lnTo>
                  <a:pt x="162689" y="154875"/>
                </a:lnTo>
                <a:lnTo>
                  <a:pt x="187835" y="140197"/>
                </a:lnTo>
                <a:lnTo>
                  <a:pt x="146536" y="140197"/>
                </a:lnTo>
                <a:lnTo>
                  <a:pt x="139645" y="136043"/>
                </a:lnTo>
                <a:lnTo>
                  <a:pt x="125732" y="95007"/>
                </a:lnTo>
                <a:lnTo>
                  <a:pt x="125175" y="77859"/>
                </a:lnTo>
                <a:lnTo>
                  <a:pt x="125775" y="60502"/>
                </a:lnTo>
                <a:lnTo>
                  <a:pt x="139645" y="19104"/>
                </a:lnTo>
                <a:lnTo>
                  <a:pt x="146306" y="15510"/>
                </a:lnTo>
                <a:lnTo>
                  <a:pt x="188268" y="15510"/>
                </a:lnTo>
                <a:lnTo>
                  <a:pt x="186730" y="13075"/>
                </a:lnTo>
                <a:lnTo>
                  <a:pt x="181677" y="8299"/>
                </a:lnTo>
                <a:lnTo>
                  <a:pt x="169733" y="1655"/>
                </a:lnTo>
                <a:lnTo>
                  <a:pt x="162613" y="0"/>
                </a:lnTo>
                <a:close/>
              </a:path>
              <a:path w="616585" h="183515">
                <a:moveTo>
                  <a:pt x="188268" y="15510"/>
                </a:moveTo>
                <a:lnTo>
                  <a:pt x="163073" y="15510"/>
                </a:lnTo>
                <a:lnTo>
                  <a:pt x="170199" y="19633"/>
                </a:lnTo>
                <a:lnTo>
                  <a:pt x="175935" y="27852"/>
                </a:lnTo>
                <a:lnTo>
                  <a:pt x="179685" y="35593"/>
                </a:lnTo>
                <a:lnTo>
                  <a:pt x="182337" y="46507"/>
                </a:lnTo>
                <a:lnTo>
                  <a:pt x="183913" y="60596"/>
                </a:lnTo>
                <a:lnTo>
                  <a:pt x="184433" y="77859"/>
                </a:lnTo>
                <a:lnTo>
                  <a:pt x="183913" y="95007"/>
                </a:lnTo>
                <a:lnTo>
                  <a:pt x="170193" y="136043"/>
                </a:lnTo>
                <a:lnTo>
                  <a:pt x="163302" y="140197"/>
                </a:lnTo>
                <a:lnTo>
                  <a:pt x="187835" y="140197"/>
                </a:lnTo>
                <a:lnTo>
                  <a:pt x="201688" y="102103"/>
                </a:lnTo>
                <a:lnTo>
                  <a:pt x="203037" y="77859"/>
                </a:lnTo>
                <a:lnTo>
                  <a:pt x="202825" y="67082"/>
                </a:lnTo>
                <a:lnTo>
                  <a:pt x="194539" y="25440"/>
                </a:lnTo>
                <a:lnTo>
                  <a:pt x="188268" y="15510"/>
                </a:lnTo>
                <a:close/>
              </a:path>
              <a:path w="616585" h="183515">
                <a:moveTo>
                  <a:pt x="283195" y="0"/>
                </a:moveTo>
                <a:lnTo>
                  <a:pt x="275386" y="0"/>
                </a:lnTo>
                <a:lnTo>
                  <a:pt x="267635" y="554"/>
                </a:lnTo>
                <a:lnTo>
                  <a:pt x="235626" y="26445"/>
                </a:lnTo>
                <a:lnTo>
                  <a:pt x="227498" y="64945"/>
                </a:lnTo>
                <a:lnTo>
                  <a:pt x="227153" y="77859"/>
                </a:lnTo>
                <a:lnTo>
                  <a:pt x="228061" y="97827"/>
                </a:lnTo>
                <a:lnTo>
                  <a:pt x="241853" y="139644"/>
                </a:lnTo>
                <a:lnTo>
                  <a:pt x="275386" y="155438"/>
                </a:lnTo>
                <a:lnTo>
                  <a:pt x="283271" y="154875"/>
                </a:lnTo>
                <a:lnTo>
                  <a:pt x="308417" y="140197"/>
                </a:lnTo>
                <a:lnTo>
                  <a:pt x="267118" y="140197"/>
                </a:lnTo>
                <a:lnTo>
                  <a:pt x="260227" y="136043"/>
                </a:lnTo>
                <a:lnTo>
                  <a:pt x="246314" y="95007"/>
                </a:lnTo>
                <a:lnTo>
                  <a:pt x="245758" y="77859"/>
                </a:lnTo>
                <a:lnTo>
                  <a:pt x="246357" y="60502"/>
                </a:lnTo>
                <a:lnTo>
                  <a:pt x="260227" y="19104"/>
                </a:lnTo>
                <a:lnTo>
                  <a:pt x="266888" y="15510"/>
                </a:lnTo>
                <a:lnTo>
                  <a:pt x="308850" y="15510"/>
                </a:lnTo>
                <a:lnTo>
                  <a:pt x="307312" y="13075"/>
                </a:lnTo>
                <a:lnTo>
                  <a:pt x="302259" y="8299"/>
                </a:lnTo>
                <a:lnTo>
                  <a:pt x="290316" y="1655"/>
                </a:lnTo>
                <a:lnTo>
                  <a:pt x="283195" y="0"/>
                </a:lnTo>
                <a:close/>
              </a:path>
              <a:path w="616585" h="183515">
                <a:moveTo>
                  <a:pt x="308850" y="15510"/>
                </a:moveTo>
                <a:lnTo>
                  <a:pt x="283655" y="15510"/>
                </a:lnTo>
                <a:lnTo>
                  <a:pt x="290781" y="19633"/>
                </a:lnTo>
                <a:lnTo>
                  <a:pt x="296517" y="27852"/>
                </a:lnTo>
                <a:lnTo>
                  <a:pt x="300267" y="35593"/>
                </a:lnTo>
                <a:lnTo>
                  <a:pt x="302919" y="46507"/>
                </a:lnTo>
                <a:lnTo>
                  <a:pt x="304495" y="60596"/>
                </a:lnTo>
                <a:lnTo>
                  <a:pt x="305015" y="77859"/>
                </a:lnTo>
                <a:lnTo>
                  <a:pt x="304495" y="95007"/>
                </a:lnTo>
                <a:lnTo>
                  <a:pt x="290775" y="136043"/>
                </a:lnTo>
                <a:lnTo>
                  <a:pt x="283884" y="140197"/>
                </a:lnTo>
                <a:lnTo>
                  <a:pt x="308417" y="140197"/>
                </a:lnTo>
                <a:lnTo>
                  <a:pt x="322270" y="102103"/>
                </a:lnTo>
                <a:lnTo>
                  <a:pt x="323619" y="77859"/>
                </a:lnTo>
                <a:lnTo>
                  <a:pt x="323407" y="67082"/>
                </a:lnTo>
                <a:lnTo>
                  <a:pt x="315121" y="25440"/>
                </a:lnTo>
                <a:lnTo>
                  <a:pt x="308850" y="15510"/>
                </a:lnTo>
                <a:close/>
              </a:path>
              <a:path w="616585" h="183515">
                <a:moveTo>
                  <a:pt x="378283" y="131602"/>
                </a:moveTo>
                <a:lnTo>
                  <a:pt x="357612" y="131602"/>
                </a:lnTo>
                <a:lnTo>
                  <a:pt x="357612" y="152943"/>
                </a:lnTo>
                <a:lnTo>
                  <a:pt x="367948" y="152943"/>
                </a:lnTo>
                <a:lnTo>
                  <a:pt x="367718" y="159223"/>
                </a:lnTo>
                <a:lnTo>
                  <a:pt x="366569" y="164073"/>
                </a:lnTo>
                <a:lnTo>
                  <a:pt x="362895" y="170908"/>
                </a:lnTo>
                <a:lnTo>
                  <a:pt x="360138" y="173447"/>
                </a:lnTo>
                <a:lnTo>
                  <a:pt x="356463" y="175110"/>
                </a:lnTo>
                <a:lnTo>
                  <a:pt x="361516" y="183144"/>
                </a:lnTo>
                <a:lnTo>
                  <a:pt x="367258" y="180560"/>
                </a:lnTo>
                <a:lnTo>
                  <a:pt x="371393" y="176819"/>
                </a:lnTo>
                <a:lnTo>
                  <a:pt x="376905" y="167028"/>
                </a:lnTo>
                <a:lnTo>
                  <a:pt x="378283" y="160701"/>
                </a:lnTo>
                <a:lnTo>
                  <a:pt x="378283" y="131602"/>
                </a:lnTo>
                <a:close/>
              </a:path>
              <a:path w="616585" h="183515">
                <a:moveTo>
                  <a:pt x="455456" y="0"/>
                </a:moveTo>
                <a:lnTo>
                  <a:pt x="447647" y="0"/>
                </a:lnTo>
                <a:lnTo>
                  <a:pt x="439895" y="554"/>
                </a:lnTo>
                <a:lnTo>
                  <a:pt x="407887" y="26445"/>
                </a:lnTo>
                <a:lnTo>
                  <a:pt x="399758" y="64945"/>
                </a:lnTo>
                <a:lnTo>
                  <a:pt x="399414" y="77859"/>
                </a:lnTo>
                <a:lnTo>
                  <a:pt x="400322" y="97827"/>
                </a:lnTo>
                <a:lnTo>
                  <a:pt x="414113" y="139644"/>
                </a:lnTo>
                <a:lnTo>
                  <a:pt x="447647" y="155438"/>
                </a:lnTo>
                <a:lnTo>
                  <a:pt x="455531" y="154875"/>
                </a:lnTo>
                <a:lnTo>
                  <a:pt x="480678" y="140197"/>
                </a:lnTo>
                <a:lnTo>
                  <a:pt x="439378" y="140197"/>
                </a:lnTo>
                <a:lnTo>
                  <a:pt x="432488" y="136043"/>
                </a:lnTo>
                <a:lnTo>
                  <a:pt x="418574" y="95007"/>
                </a:lnTo>
                <a:lnTo>
                  <a:pt x="418018" y="77859"/>
                </a:lnTo>
                <a:lnTo>
                  <a:pt x="418617" y="60502"/>
                </a:lnTo>
                <a:lnTo>
                  <a:pt x="432488" y="19104"/>
                </a:lnTo>
                <a:lnTo>
                  <a:pt x="439148" y="15510"/>
                </a:lnTo>
                <a:lnTo>
                  <a:pt x="481110" y="15510"/>
                </a:lnTo>
                <a:lnTo>
                  <a:pt x="479572" y="13075"/>
                </a:lnTo>
                <a:lnTo>
                  <a:pt x="474519" y="8299"/>
                </a:lnTo>
                <a:lnTo>
                  <a:pt x="462576" y="1655"/>
                </a:lnTo>
                <a:lnTo>
                  <a:pt x="455456" y="0"/>
                </a:lnTo>
                <a:close/>
              </a:path>
              <a:path w="616585" h="183515">
                <a:moveTo>
                  <a:pt x="481110" y="15510"/>
                </a:moveTo>
                <a:lnTo>
                  <a:pt x="455915" y="15510"/>
                </a:lnTo>
                <a:lnTo>
                  <a:pt x="463041" y="19633"/>
                </a:lnTo>
                <a:lnTo>
                  <a:pt x="468777" y="27852"/>
                </a:lnTo>
                <a:lnTo>
                  <a:pt x="472527" y="35593"/>
                </a:lnTo>
                <a:lnTo>
                  <a:pt x="475180" y="46507"/>
                </a:lnTo>
                <a:lnTo>
                  <a:pt x="476755" y="60596"/>
                </a:lnTo>
                <a:lnTo>
                  <a:pt x="477275" y="77859"/>
                </a:lnTo>
                <a:lnTo>
                  <a:pt x="476755" y="95007"/>
                </a:lnTo>
                <a:lnTo>
                  <a:pt x="463035" y="136043"/>
                </a:lnTo>
                <a:lnTo>
                  <a:pt x="456145" y="140197"/>
                </a:lnTo>
                <a:lnTo>
                  <a:pt x="480678" y="140197"/>
                </a:lnTo>
                <a:lnTo>
                  <a:pt x="494530" y="102103"/>
                </a:lnTo>
                <a:lnTo>
                  <a:pt x="495880" y="77859"/>
                </a:lnTo>
                <a:lnTo>
                  <a:pt x="495668" y="67082"/>
                </a:lnTo>
                <a:lnTo>
                  <a:pt x="487381" y="25440"/>
                </a:lnTo>
                <a:lnTo>
                  <a:pt x="481110" y="15510"/>
                </a:lnTo>
                <a:close/>
              </a:path>
              <a:path w="616585" h="183515">
                <a:moveTo>
                  <a:pt x="576038" y="0"/>
                </a:moveTo>
                <a:lnTo>
                  <a:pt x="568229" y="0"/>
                </a:lnTo>
                <a:lnTo>
                  <a:pt x="560477" y="554"/>
                </a:lnTo>
                <a:lnTo>
                  <a:pt x="528469" y="26445"/>
                </a:lnTo>
                <a:lnTo>
                  <a:pt x="520340" y="64945"/>
                </a:lnTo>
                <a:lnTo>
                  <a:pt x="519996" y="77859"/>
                </a:lnTo>
                <a:lnTo>
                  <a:pt x="520904" y="97827"/>
                </a:lnTo>
                <a:lnTo>
                  <a:pt x="534695" y="139644"/>
                </a:lnTo>
                <a:lnTo>
                  <a:pt x="568229" y="155438"/>
                </a:lnTo>
                <a:lnTo>
                  <a:pt x="576113" y="154875"/>
                </a:lnTo>
                <a:lnTo>
                  <a:pt x="601260" y="140197"/>
                </a:lnTo>
                <a:lnTo>
                  <a:pt x="559960" y="140197"/>
                </a:lnTo>
                <a:lnTo>
                  <a:pt x="553070" y="136043"/>
                </a:lnTo>
                <a:lnTo>
                  <a:pt x="539156" y="95007"/>
                </a:lnTo>
                <a:lnTo>
                  <a:pt x="538600" y="77859"/>
                </a:lnTo>
                <a:lnTo>
                  <a:pt x="539199" y="60502"/>
                </a:lnTo>
                <a:lnTo>
                  <a:pt x="553070" y="19104"/>
                </a:lnTo>
                <a:lnTo>
                  <a:pt x="559731" y="15510"/>
                </a:lnTo>
                <a:lnTo>
                  <a:pt x="601692" y="15510"/>
                </a:lnTo>
                <a:lnTo>
                  <a:pt x="600154" y="13075"/>
                </a:lnTo>
                <a:lnTo>
                  <a:pt x="595101" y="8299"/>
                </a:lnTo>
                <a:lnTo>
                  <a:pt x="583158" y="1655"/>
                </a:lnTo>
                <a:lnTo>
                  <a:pt x="576038" y="0"/>
                </a:lnTo>
                <a:close/>
              </a:path>
              <a:path w="616585" h="183515">
                <a:moveTo>
                  <a:pt x="601692" y="15510"/>
                </a:moveTo>
                <a:lnTo>
                  <a:pt x="576497" y="15510"/>
                </a:lnTo>
                <a:lnTo>
                  <a:pt x="583624" y="19633"/>
                </a:lnTo>
                <a:lnTo>
                  <a:pt x="589359" y="27852"/>
                </a:lnTo>
                <a:lnTo>
                  <a:pt x="593110" y="35593"/>
                </a:lnTo>
                <a:lnTo>
                  <a:pt x="595762" y="46507"/>
                </a:lnTo>
                <a:lnTo>
                  <a:pt x="597337" y="60596"/>
                </a:lnTo>
                <a:lnTo>
                  <a:pt x="597858" y="77859"/>
                </a:lnTo>
                <a:lnTo>
                  <a:pt x="597337" y="95007"/>
                </a:lnTo>
                <a:lnTo>
                  <a:pt x="583617" y="136043"/>
                </a:lnTo>
                <a:lnTo>
                  <a:pt x="576727" y="140197"/>
                </a:lnTo>
                <a:lnTo>
                  <a:pt x="601260" y="140197"/>
                </a:lnTo>
                <a:lnTo>
                  <a:pt x="615112" y="102103"/>
                </a:lnTo>
                <a:lnTo>
                  <a:pt x="616462" y="77859"/>
                </a:lnTo>
                <a:lnTo>
                  <a:pt x="616250" y="67082"/>
                </a:lnTo>
                <a:lnTo>
                  <a:pt x="607964" y="25440"/>
                </a:lnTo>
                <a:lnTo>
                  <a:pt x="601692" y="15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2592" y="5993517"/>
            <a:ext cx="516255" cy="183515"/>
          </a:xfrm>
          <a:custGeom>
            <a:avLst/>
            <a:gdLst/>
            <a:ahLst/>
            <a:cxnLst/>
            <a:rect l="l" t="t" r="r" b="b"/>
            <a:pathLst>
              <a:path w="516254" h="183514">
                <a:moveTo>
                  <a:pt x="82455" y="116375"/>
                </a:moveTo>
                <a:lnTo>
                  <a:pt x="64080" y="116375"/>
                </a:lnTo>
                <a:lnTo>
                  <a:pt x="64080" y="152953"/>
                </a:lnTo>
                <a:lnTo>
                  <a:pt x="82455" y="152953"/>
                </a:lnTo>
                <a:lnTo>
                  <a:pt x="82455" y="116375"/>
                </a:lnTo>
                <a:close/>
              </a:path>
              <a:path w="516254" h="183514">
                <a:moveTo>
                  <a:pt x="82455" y="543"/>
                </a:moveTo>
                <a:lnTo>
                  <a:pt x="67526" y="543"/>
                </a:lnTo>
                <a:lnTo>
                  <a:pt x="0" y="99186"/>
                </a:lnTo>
                <a:lnTo>
                  <a:pt x="0" y="116375"/>
                </a:lnTo>
                <a:lnTo>
                  <a:pt x="102207" y="116375"/>
                </a:lnTo>
                <a:lnTo>
                  <a:pt x="102207" y="99186"/>
                </a:lnTo>
                <a:lnTo>
                  <a:pt x="17685" y="99186"/>
                </a:lnTo>
                <a:lnTo>
                  <a:pt x="64080" y="30760"/>
                </a:lnTo>
                <a:lnTo>
                  <a:pt x="82455" y="30760"/>
                </a:lnTo>
                <a:lnTo>
                  <a:pt x="82455" y="543"/>
                </a:lnTo>
                <a:close/>
              </a:path>
              <a:path w="516254" h="183514">
                <a:moveTo>
                  <a:pt x="82455" y="30760"/>
                </a:moveTo>
                <a:lnTo>
                  <a:pt x="64080" y="30760"/>
                </a:lnTo>
                <a:lnTo>
                  <a:pt x="64080" y="99186"/>
                </a:lnTo>
                <a:lnTo>
                  <a:pt x="82455" y="99186"/>
                </a:lnTo>
                <a:lnTo>
                  <a:pt x="82455" y="30760"/>
                </a:lnTo>
                <a:close/>
              </a:path>
              <a:path w="516254" h="183514">
                <a:moveTo>
                  <a:pt x="182595" y="0"/>
                </a:moveTo>
                <a:lnTo>
                  <a:pt x="174786" y="0"/>
                </a:lnTo>
                <a:lnTo>
                  <a:pt x="167035" y="554"/>
                </a:lnTo>
                <a:lnTo>
                  <a:pt x="134897" y="26445"/>
                </a:lnTo>
                <a:lnTo>
                  <a:pt x="126894" y="64945"/>
                </a:lnTo>
                <a:lnTo>
                  <a:pt x="126553" y="77859"/>
                </a:lnTo>
                <a:lnTo>
                  <a:pt x="127458" y="97827"/>
                </a:lnTo>
                <a:lnTo>
                  <a:pt x="141023" y="139641"/>
                </a:lnTo>
                <a:lnTo>
                  <a:pt x="174786" y="155435"/>
                </a:lnTo>
                <a:lnTo>
                  <a:pt x="182570" y="154872"/>
                </a:lnTo>
                <a:lnTo>
                  <a:pt x="207585" y="140209"/>
                </a:lnTo>
                <a:lnTo>
                  <a:pt x="166518" y="140209"/>
                </a:lnTo>
                <a:lnTo>
                  <a:pt x="159398" y="136047"/>
                </a:lnTo>
                <a:lnTo>
                  <a:pt x="145678" y="95007"/>
                </a:lnTo>
                <a:lnTo>
                  <a:pt x="145158" y="77859"/>
                </a:lnTo>
                <a:lnTo>
                  <a:pt x="145725" y="60502"/>
                </a:lnTo>
                <a:lnTo>
                  <a:pt x="159627" y="19104"/>
                </a:lnTo>
                <a:lnTo>
                  <a:pt x="166058" y="15510"/>
                </a:lnTo>
                <a:lnTo>
                  <a:pt x="208023" y="15510"/>
                </a:lnTo>
                <a:lnTo>
                  <a:pt x="206482" y="13075"/>
                </a:lnTo>
                <a:lnTo>
                  <a:pt x="201659" y="8299"/>
                </a:lnTo>
                <a:lnTo>
                  <a:pt x="195455" y="4987"/>
                </a:lnTo>
                <a:lnTo>
                  <a:pt x="189486" y="1655"/>
                </a:lnTo>
                <a:lnTo>
                  <a:pt x="182595" y="0"/>
                </a:lnTo>
                <a:close/>
              </a:path>
              <a:path w="516254" h="183514">
                <a:moveTo>
                  <a:pt x="208023" y="15510"/>
                </a:moveTo>
                <a:lnTo>
                  <a:pt x="183055" y="15510"/>
                </a:lnTo>
                <a:lnTo>
                  <a:pt x="190181" y="19633"/>
                </a:lnTo>
                <a:lnTo>
                  <a:pt x="195917" y="27852"/>
                </a:lnTo>
                <a:lnTo>
                  <a:pt x="199534" y="35593"/>
                </a:lnTo>
                <a:lnTo>
                  <a:pt x="202118" y="46507"/>
                </a:lnTo>
                <a:lnTo>
                  <a:pt x="203669" y="60596"/>
                </a:lnTo>
                <a:lnTo>
                  <a:pt x="204185" y="77859"/>
                </a:lnTo>
                <a:lnTo>
                  <a:pt x="203669" y="95007"/>
                </a:lnTo>
                <a:lnTo>
                  <a:pt x="190175" y="136047"/>
                </a:lnTo>
                <a:lnTo>
                  <a:pt x="183055" y="140209"/>
                </a:lnTo>
                <a:lnTo>
                  <a:pt x="207585" y="140209"/>
                </a:lnTo>
                <a:lnTo>
                  <a:pt x="221555" y="102103"/>
                </a:lnTo>
                <a:lnTo>
                  <a:pt x="222789" y="77859"/>
                </a:lnTo>
                <a:lnTo>
                  <a:pt x="222610" y="67082"/>
                </a:lnTo>
                <a:lnTo>
                  <a:pt x="214521" y="25440"/>
                </a:lnTo>
                <a:lnTo>
                  <a:pt x="210297" y="19104"/>
                </a:lnTo>
                <a:lnTo>
                  <a:pt x="208023" y="15510"/>
                </a:lnTo>
                <a:close/>
              </a:path>
              <a:path w="516254" h="183514">
                <a:moveTo>
                  <a:pt x="277453" y="131602"/>
                </a:moveTo>
                <a:lnTo>
                  <a:pt x="256782" y="131602"/>
                </a:lnTo>
                <a:lnTo>
                  <a:pt x="256782" y="152953"/>
                </a:lnTo>
                <a:lnTo>
                  <a:pt x="267347" y="152953"/>
                </a:lnTo>
                <a:lnTo>
                  <a:pt x="266888" y="159219"/>
                </a:lnTo>
                <a:lnTo>
                  <a:pt x="255634" y="175107"/>
                </a:lnTo>
                <a:lnTo>
                  <a:pt x="260916" y="183146"/>
                </a:lnTo>
                <a:lnTo>
                  <a:pt x="277453" y="160708"/>
                </a:lnTo>
                <a:lnTo>
                  <a:pt x="277453" y="131602"/>
                </a:lnTo>
                <a:close/>
              </a:path>
              <a:path w="516254" h="183514">
                <a:moveTo>
                  <a:pt x="354856" y="0"/>
                </a:moveTo>
                <a:lnTo>
                  <a:pt x="347047" y="0"/>
                </a:lnTo>
                <a:lnTo>
                  <a:pt x="339295" y="554"/>
                </a:lnTo>
                <a:lnTo>
                  <a:pt x="307158" y="26445"/>
                </a:lnTo>
                <a:lnTo>
                  <a:pt x="299155" y="64945"/>
                </a:lnTo>
                <a:lnTo>
                  <a:pt x="298814" y="77859"/>
                </a:lnTo>
                <a:lnTo>
                  <a:pt x="299718" y="97827"/>
                </a:lnTo>
                <a:lnTo>
                  <a:pt x="313284" y="139641"/>
                </a:lnTo>
                <a:lnTo>
                  <a:pt x="347047" y="155435"/>
                </a:lnTo>
                <a:lnTo>
                  <a:pt x="354831" y="154872"/>
                </a:lnTo>
                <a:lnTo>
                  <a:pt x="379845" y="140209"/>
                </a:lnTo>
                <a:lnTo>
                  <a:pt x="338778" y="140209"/>
                </a:lnTo>
                <a:lnTo>
                  <a:pt x="331658" y="136047"/>
                </a:lnTo>
                <a:lnTo>
                  <a:pt x="317938" y="95007"/>
                </a:lnTo>
                <a:lnTo>
                  <a:pt x="317418" y="77859"/>
                </a:lnTo>
                <a:lnTo>
                  <a:pt x="317985" y="60502"/>
                </a:lnTo>
                <a:lnTo>
                  <a:pt x="331888" y="19104"/>
                </a:lnTo>
                <a:lnTo>
                  <a:pt x="338319" y="15510"/>
                </a:lnTo>
                <a:lnTo>
                  <a:pt x="380283" y="15510"/>
                </a:lnTo>
                <a:lnTo>
                  <a:pt x="378742" y="13075"/>
                </a:lnTo>
                <a:lnTo>
                  <a:pt x="373919" y="8299"/>
                </a:lnTo>
                <a:lnTo>
                  <a:pt x="367715" y="4987"/>
                </a:lnTo>
                <a:lnTo>
                  <a:pt x="361746" y="1655"/>
                </a:lnTo>
                <a:lnTo>
                  <a:pt x="354856" y="0"/>
                </a:lnTo>
                <a:close/>
              </a:path>
              <a:path w="516254" h="183514">
                <a:moveTo>
                  <a:pt x="380283" y="15510"/>
                </a:moveTo>
                <a:lnTo>
                  <a:pt x="355315" y="15510"/>
                </a:lnTo>
                <a:lnTo>
                  <a:pt x="362441" y="19633"/>
                </a:lnTo>
                <a:lnTo>
                  <a:pt x="368177" y="27852"/>
                </a:lnTo>
                <a:lnTo>
                  <a:pt x="371795" y="35593"/>
                </a:lnTo>
                <a:lnTo>
                  <a:pt x="374379" y="46507"/>
                </a:lnTo>
                <a:lnTo>
                  <a:pt x="375929" y="60596"/>
                </a:lnTo>
                <a:lnTo>
                  <a:pt x="376446" y="77859"/>
                </a:lnTo>
                <a:lnTo>
                  <a:pt x="375929" y="95007"/>
                </a:lnTo>
                <a:lnTo>
                  <a:pt x="362435" y="136047"/>
                </a:lnTo>
                <a:lnTo>
                  <a:pt x="355315" y="140209"/>
                </a:lnTo>
                <a:lnTo>
                  <a:pt x="379845" y="140209"/>
                </a:lnTo>
                <a:lnTo>
                  <a:pt x="393815" y="102103"/>
                </a:lnTo>
                <a:lnTo>
                  <a:pt x="395050" y="77859"/>
                </a:lnTo>
                <a:lnTo>
                  <a:pt x="394870" y="67082"/>
                </a:lnTo>
                <a:lnTo>
                  <a:pt x="386781" y="25440"/>
                </a:lnTo>
                <a:lnTo>
                  <a:pt x="382557" y="19104"/>
                </a:lnTo>
                <a:lnTo>
                  <a:pt x="380283" y="15510"/>
                </a:lnTo>
                <a:close/>
              </a:path>
              <a:path w="516254" h="183514">
                <a:moveTo>
                  <a:pt x="475438" y="0"/>
                </a:moveTo>
                <a:lnTo>
                  <a:pt x="467629" y="0"/>
                </a:lnTo>
                <a:lnTo>
                  <a:pt x="459877" y="554"/>
                </a:lnTo>
                <a:lnTo>
                  <a:pt x="427740" y="26445"/>
                </a:lnTo>
                <a:lnTo>
                  <a:pt x="419737" y="64945"/>
                </a:lnTo>
                <a:lnTo>
                  <a:pt x="419396" y="77859"/>
                </a:lnTo>
                <a:lnTo>
                  <a:pt x="420300" y="97827"/>
                </a:lnTo>
                <a:lnTo>
                  <a:pt x="433866" y="139641"/>
                </a:lnTo>
                <a:lnTo>
                  <a:pt x="467629" y="155435"/>
                </a:lnTo>
                <a:lnTo>
                  <a:pt x="475413" y="154872"/>
                </a:lnTo>
                <a:lnTo>
                  <a:pt x="500427" y="140209"/>
                </a:lnTo>
                <a:lnTo>
                  <a:pt x="459360" y="140209"/>
                </a:lnTo>
                <a:lnTo>
                  <a:pt x="452240" y="136047"/>
                </a:lnTo>
                <a:lnTo>
                  <a:pt x="438520" y="95007"/>
                </a:lnTo>
                <a:lnTo>
                  <a:pt x="438000" y="77859"/>
                </a:lnTo>
                <a:lnTo>
                  <a:pt x="438567" y="60502"/>
                </a:lnTo>
                <a:lnTo>
                  <a:pt x="452470" y="19104"/>
                </a:lnTo>
                <a:lnTo>
                  <a:pt x="458901" y="15510"/>
                </a:lnTo>
                <a:lnTo>
                  <a:pt x="500866" y="15510"/>
                </a:lnTo>
                <a:lnTo>
                  <a:pt x="499325" y="13075"/>
                </a:lnTo>
                <a:lnTo>
                  <a:pt x="494501" y="8299"/>
                </a:lnTo>
                <a:lnTo>
                  <a:pt x="488297" y="4987"/>
                </a:lnTo>
                <a:lnTo>
                  <a:pt x="482328" y="1655"/>
                </a:lnTo>
                <a:lnTo>
                  <a:pt x="475438" y="0"/>
                </a:lnTo>
                <a:close/>
              </a:path>
              <a:path w="516254" h="183514">
                <a:moveTo>
                  <a:pt x="500866" y="15510"/>
                </a:moveTo>
                <a:lnTo>
                  <a:pt x="475897" y="15510"/>
                </a:lnTo>
                <a:lnTo>
                  <a:pt x="483024" y="19633"/>
                </a:lnTo>
                <a:lnTo>
                  <a:pt x="488759" y="27852"/>
                </a:lnTo>
                <a:lnTo>
                  <a:pt x="492377" y="35593"/>
                </a:lnTo>
                <a:lnTo>
                  <a:pt x="494961" y="46507"/>
                </a:lnTo>
                <a:lnTo>
                  <a:pt x="496511" y="60596"/>
                </a:lnTo>
                <a:lnTo>
                  <a:pt x="497028" y="77859"/>
                </a:lnTo>
                <a:lnTo>
                  <a:pt x="496511" y="95007"/>
                </a:lnTo>
                <a:lnTo>
                  <a:pt x="483017" y="136047"/>
                </a:lnTo>
                <a:lnTo>
                  <a:pt x="475897" y="140209"/>
                </a:lnTo>
                <a:lnTo>
                  <a:pt x="500427" y="140209"/>
                </a:lnTo>
                <a:lnTo>
                  <a:pt x="514397" y="102103"/>
                </a:lnTo>
                <a:lnTo>
                  <a:pt x="515632" y="77859"/>
                </a:lnTo>
                <a:lnTo>
                  <a:pt x="515453" y="67082"/>
                </a:lnTo>
                <a:lnTo>
                  <a:pt x="507364" y="25440"/>
                </a:lnTo>
                <a:lnTo>
                  <a:pt x="503140" y="19104"/>
                </a:lnTo>
                <a:lnTo>
                  <a:pt x="500866" y="15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1754" y="5993517"/>
            <a:ext cx="516255" cy="183515"/>
          </a:xfrm>
          <a:custGeom>
            <a:avLst/>
            <a:gdLst/>
            <a:ahLst/>
            <a:cxnLst/>
            <a:rect l="l" t="t" r="r" b="b"/>
            <a:pathLst>
              <a:path w="516254" h="183514">
                <a:moveTo>
                  <a:pt x="82225" y="116375"/>
                </a:moveTo>
                <a:lnTo>
                  <a:pt x="63851" y="116375"/>
                </a:lnTo>
                <a:lnTo>
                  <a:pt x="63851" y="152953"/>
                </a:lnTo>
                <a:lnTo>
                  <a:pt x="82225" y="152953"/>
                </a:lnTo>
                <a:lnTo>
                  <a:pt x="82225" y="116375"/>
                </a:lnTo>
                <a:close/>
              </a:path>
              <a:path w="516254" h="183514">
                <a:moveTo>
                  <a:pt x="82225" y="543"/>
                </a:moveTo>
                <a:lnTo>
                  <a:pt x="67526" y="543"/>
                </a:lnTo>
                <a:lnTo>
                  <a:pt x="0" y="99186"/>
                </a:lnTo>
                <a:lnTo>
                  <a:pt x="0" y="116375"/>
                </a:lnTo>
                <a:lnTo>
                  <a:pt x="102207" y="116375"/>
                </a:lnTo>
                <a:lnTo>
                  <a:pt x="102207" y="99186"/>
                </a:lnTo>
                <a:lnTo>
                  <a:pt x="17685" y="99186"/>
                </a:lnTo>
                <a:lnTo>
                  <a:pt x="63851" y="30760"/>
                </a:lnTo>
                <a:lnTo>
                  <a:pt x="82225" y="30760"/>
                </a:lnTo>
                <a:lnTo>
                  <a:pt x="82225" y="543"/>
                </a:lnTo>
                <a:close/>
              </a:path>
              <a:path w="516254" h="183514">
                <a:moveTo>
                  <a:pt x="82225" y="30760"/>
                </a:moveTo>
                <a:lnTo>
                  <a:pt x="63851" y="30760"/>
                </a:lnTo>
                <a:lnTo>
                  <a:pt x="63851" y="99186"/>
                </a:lnTo>
                <a:lnTo>
                  <a:pt x="82225" y="99186"/>
                </a:lnTo>
                <a:lnTo>
                  <a:pt x="82225" y="30760"/>
                </a:lnTo>
                <a:close/>
              </a:path>
              <a:path w="516254" h="183514">
                <a:moveTo>
                  <a:pt x="212037" y="15510"/>
                </a:moveTo>
                <a:lnTo>
                  <a:pt x="183284" y="15510"/>
                </a:lnTo>
                <a:lnTo>
                  <a:pt x="190175" y="18064"/>
                </a:lnTo>
                <a:lnTo>
                  <a:pt x="195228" y="23123"/>
                </a:lnTo>
                <a:lnTo>
                  <a:pt x="200510" y="28207"/>
                </a:lnTo>
                <a:lnTo>
                  <a:pt x="203037" y="34449"/>
                </a:lnTo>
                <a:lnTo>
                  <a:pt x="203037" y="48848"/>
                </a:lnTo>
                <a:lnTo>
                  <a:pt x="173028" y="86990"/>
                </a:lnTo>
                <a:lnTo>
                  <a:pt x="154607" y="103021"/>
                </a:lnTo>
                <a:lnTo>
                  <a:pt x="148172" y="108957"/>
                </a:lnTo>
                <a:lnTo>
                  <a:pt x="124716" y="144181"/>
                </a:lnTo>
                <a:lnTo>
                  <a:pt x="124027" y="148508"/>
                </a:lnTo>
                <a:lnTo>
                  <a:pt x="124027" y="152953"/>
                </a:lnTo>
                <a:lnTo>
                  <a:pt x="221871" y="152953"/>
                </a:lnTo>
                <a:lnTo>
                  <a:pt x="221871" y="134936"/>
                </a:lnTo>
                <a:lnTo>
                  <a:pt x="149292" y="134936"/>
                </a:lnTo>
                <a:lnTo>
                  <a:pt x="151359" y="131602"/>
                </a:lnTo>
                <a:lnTo>
                  <a:pt x="187096" y="97555"/>
                </a:lnTo>
                <a:lnTo>
                  <a:pt x="194768" y="90426"/>
                </a:lnTo>
                <a:lnTo>
                  <a:pt x="217966" y="60268"/>
                </a:lnTo>
                <a:lnTo>
                  <a:pt x="220493" y="54452"/>
                </a:lnTo>
                <a:lnTo>
                  <a:pt x="221573" y="48848"/>
                </a:lnTo>
                <a:lnTo>
                  <a:pt x="221641" y="42393"/>
                </a:lnTo>
                <a:lnTo>
                  <a:pt x="220866" y="33748"/>
                </a:lnTo>
                <a:lnTo>
                  <a:pt x="218540" y="25831"/>
                </a:lnTo>
                <a:lnTo>
                  <a:pt x="214665" y="18640"/>
                </a:lnTo>
                <a:lnTo>
                  <a:pt x="212037" y="15510"/>
                </a:lnTo>
                <a:close/>
              </a:path>
              <a:path w="516254" h="183514">
                <a:moveTo>
                  <a:pt x="175705" y="0"/>
                </a:moveTo>
                <a:lnTo>
                  <a:pt x="136257" y="17475"/>
                </a:lnTo>
                <a:lnTo>
                  <a:pt x="127472" y="44048"/>
                </a:lnTo>
                <a:lnTo>
                  <a:pt x="146076" y="45987"/>
                </a:lnTo>
                <a:lnTo>
                  <a:pt x="146306" y="36388"/>
                </a:lnTo>
                <a:lnTo>
                  <a:pt x="148832" y="28916"/>
                </a:lnTo>
                <a:lnTo>
                  <a:pt x="159398" y="18182"/>
                </a:lnTo>
                <a:lnTo>
                  <a:pt x="166288" y="15510"/>
                </a:lnTo>
                <a:lnTo>
                  <a:pt x="212037" y="15510"/>
                </a:lnTo>
                <a:lnTo>
                  <a:pt x="209238" y="12176"/>
                </a:lnTo>
                <a:lnTo>
                  <a:pt x="202481" y="6852"/>
                </a:lnTo>
                <a:lnTo>
                  <a:pt x="194625" y="3047"/>
                </a:lnTo>
                <a:lnTo>
                  <a:pt x="185693" y="762"/>
                </a:lnTo>
                <a:lnTo>
                  <a:pt x="175705" y="0"/>
                </a:lnTo>
                <a:close/>
              </a:path>
              <a:path w="516254" h="183514">
                <a:moveTo>
                  <a:pt x="277453" y="131602"/>
                </a:moveTo>
                <a:lnTo>
                  <a:pt x="256782" y="131602"/>
                </a:lnTo>
                <a:lnTo>
                  <a:pt x="256782" y="152953"/>
                </a:lnTo>
                <a:lnTo>
                  <a:pt x="267118" y="152953"/>
                </a:lnTo>
                <a:lnTo>
                  <a:pt x="266888" y="159219"/>
                </a:lnTo>
                <a:lnTo>
                  <a:pt x="265740" y="164066"/>
                </a:lnTo>
                <a:lnTo>
                  <a:pt x="262065" y="170899"/>
                </a:lnTo>
                <a:lnTo>
                  <a:pt x="259309" y="173452"/>
                </a:lnTo>
                <a:lnTo>
                  <a:pt x="255634" y="175107"/>
                </a:lnTo>
                <a:lnTo>
                  <a:pt x="260687" y="183146"/>
                </a:lnTo>
                <a:lnTo>
                  <a:pt x="266429" y="180569"/>
                </a:lnTo>
                <a:lnTo>
                  <a:pt x="270563" y="176810"/>
                </a:lnTo>
                <a:lnTo>
                  <a:pt x="276075" y="167021"/>
                </a:lnTo>
                <a:lnTo>
                  <a:pt x="277453" y="160708"/>
                </a:lnTo>
                <a:lnTo>
                  <a:pt x="277453" y="131602"/>
                </a:lnTo>
                <a:close/>
              </a:path>
              <a:path w="516254" h="183514">
                <a:moveTo>
                  <a:pt x="354626" y="0"/>
                </a:moveTo>
                <a:lnTo>
                  <a:pt x="346817" y="0"/>
                </a:lnTo>
                <a:lnTo>
                  <a:pt x="339065" y="554"/>
                </a:lnTo>
                <a:lnTo>
                  <a:pt x="307057" y="26445"/>
                </a:lnTo>
                <a:lnTo>
                  <a:pt x="298929" y="64945"/>
                </a:lnTo>
                <a:lnTo>
                  <a:pt x="298584" y="77859"/>
                </a:lnTo>
                <a:lnTo>
                  <a:pt x="299492" y="97827"/>
                </a:lnTo>
                <a:lnTo>
                  <a:pt x="313284" y="139641"/>
                </a:lnTo>
                <a:lnTo>
                  <a:pt x="346817" y="155435"/>
                </a:lnTo>
                <a:lnTo>
                  <a:pt x="354701" y="154872"/>
                </a:lnTo>
                <a:lnTo>
                  <a:pt x="379836" y="140209"/>
                </a:lnTo>
                <a:lnTo>
                  <a:pt x="338548" y="140209"/>
                </a:lnTo>
                <a:lnTo>
                  <a:pt x="331658" y="136047"/>
                </a:lnTo>
                <a:lnTo>
                  <a:pt x="317744" y="95007"/>
                </a:lnTo>
                <a:lnTo>
                  <a:pt x="317188" y="77859"/>
                </a:lnTo>
                <a:lnTo>
                  <a:pt x="317787" y="60502"/>
                </a:lnTo>
                <a:lnTo>
                  <a:pt x="331658" y="19104"/>
                </a:lnTo>
                <a:lnTo>
                  <a:pt x="338319" y="15510"/>
                </a:lnTo>
                <a:lnTo>
                  <a:pt x="380280" y="15510"/>
                </a:lnTo>
                <a:lnTo>
                  <a:pt x="378742" y="13075"/>
                </a:lnTo>
                <a:lnTo>
                  <a:pt x="373690" y="8299"/>
                </a:lnTo>
                <a:lnTo>
                  <a:pt x="361746" y="1655"/>
                </a:lnTo>
                <a:lnTo>
                  <a:pt x="354626" y="0"/>
                </a:lnTo>
                <a:close/>
              </a:path>
              <a:path w="516254" h="183514">
                <a:moveTo>
                  <a:pt x="380280" y="15510"/>
                </a:moveTo>
                <a:lnTo>
                  <a:pt x="355085" y="15510"/>
                </a:lnTo>
                <a:lnTo>
                  <a:pt x="362212" y="19633"/>
                </a:lnTo>
                <a:lnTo>
                  <a:pt x="367948" y="27852"/>
                </a:lnTo>
                <a:lnTo>
                  <a:pt x="371698" y="35593"/>
                </a:lnTo>
                <a:lnTo>
                  <a:pt x="374350" y="46507"/>
                </a:lnTo>
                <a:lnTo>
                  <a:pt x="375925" y="60596"/>
                </a:lnTo>
                <a:lnTo>
                  <a:pt x="376446" y="77859"/>
                </a:lnTo>
                <a:lnTo>
                  <a:pt x="375925" y="95007"/>
                </a:lnTo>
                <a:lnTo>
                  <a:pt x="362206" y="136047"/>
                </a:lnTo>
                <a:lnTo>
                  <a:pt x="355315" y="140209"/>
                </a:lnTo>
                <a:lnTo>
                  <a:pt x="379836" y="140209"/>
                </a:lnTo>
                <a:lnTo>
                  <a:pt x="393700" y="102103"/>
                </a:lnTo>
                <a:lnTo>
                  <a:pt x="395050" y="77859"/>
                </a:lnTo>
                <a:lnTo>
                  <a:pt x="394838" y="67082"/>
                </a:lnTo>
                <a:lnTo>
                  <a:pt x="386552" y="25440"/>
                </a:lnTo>
                <a:lnTo>
                  <a:pt x="380280" y="15510"/>
                </a:lnTo>
                <a:close/>
              </a:path>
              <a:path w="516254" h="183514">
                <a:moveTo>
                  <a:pt x="475208" y="0"/>
                </a:moveTo>
                <a:lnTo>
                  <a:pt x="467399" y="0"/>
                </a:lnTo>
                <a:lnTo>
                  <a:pt x="459647" y="554"/>
                </a:lnTo>
                <a:lnTo>
                  <a:pt x="427639" y="26445"/>
                </a:lnTo>
                <a:lnTo>
                  <a:pt x="419511" y="64945"/>
                </a:lnTo>
                <a:lnTo>
                  <a:pt x="419166" y="77859"/>
                </a:lnTo>
                <a:lnTo>
                  <a:pt x="420074" y="97827"/>
                </a:lnTo>
                <a:lnTo>
                  <a:pt x="433866" y="139641"/>
                </a:lnTo>
                <a:lnTo>
                  <a:pt x="467399" y="155435"/>
                </a:lnTo>
                <a:lnTo>
                  <a:pt x="475284" y="154872"/>
                </a:lnTo>
                <a:lnTo>
                  <a:pt x="500418" y="140209"/>
                </a:lnTo>
                <a:lnTo>
                  <a:pt x="459131" y="140209"/>
                </a:lnTo>
                <a:lnTo>
                  <a:pt x="452240" y="136047"/>
                </a:lnTo>
                <a:lnTo>
                  <a:pt x="438327" y="95007"/>
                </a:lnTo>
                <a:lnTo>
                  <a:pt x="437770" y="77859"/>
                </a:lnTo>
                <a:lnTo>
                  <a:pt x="438370" y="60502"/>
                </a:lnTo>
                <a:lnTo>
                  <a:pt x="452240" y="19104"/>
                </a:lnTo>
                <a:lnTo>
                  <a:pt x="458901" y="15510"/>
                </a:lnTo>
                <a:lnTo>
                  <a:pt x="500863" y="15510"/>
                </a:lnTo>
                <a:lnTo>
                  <a:pt x="499325" y="13075"/>
                </a:lnTo>
                <a:lnTo>
                  <a:pt x="494272" y="8299"/>
                </a:lnTo>
                <a:lnTo>
                  <a:pt x="482328" y="1655"/>
                </a:lnTo>
                <a:lnTo>
                  <a:pt x="475208" y="0"/>
                </a:lnTo>
                <a:close/>
              </a:path>
              <a:path w="516254" h="183514">
                <a:moveTo>
                  <a:pt x="500863" y="15510"/>
                </a:moveTo>
                <a:lnTo>
                  <a:pt x="475668" y="15510"/>
                </a:lnTo>
                <a:lnTo>
                  <a:pt x="482794" y="19633"/>
                </a:lnTo>
                <a:lnTo>
                  <a:pt x="488530" y="27852"/>
                </a:lnTo>
                <a:lnTo>
                  <a:pt x="492280" y="35593"/>
                </a:lnTo>
                <a:lnTo>
                  <a:pt x="494932" y="46507"/>
                </a:lnTo>
                <a:lnTo>
                  <a:pt x="496508" y="60596"/>
                </a:lnTo>
                <a:lnTo>
                  <a:pt x="497028" y="77859"/>
                </a:lnTo>
                <a:lnTo>
                  <a:pt x="496508" y="95007"/>
                </a:lnTo>
                <a:lnTo>
                  <a:pt x="482788" y="136047"/>
                </a:lnTo>
                <a:lnTo>
                  <a:pt x="475897" y="140209"/>
                </a:lnTo>
                <a:lnTo>
                  <a:pt x="500418" y="140209"/>
                </a:lnTo>
                <a:lnTo>
                  <a:pt x="514283" y="102103"/>
                </a:lnTo>
                <a:lnTo>
                  <a:pt x="515632" y="77859"/>
                </a:lnTo>
                <a:lnTo>
                  <a:pt x="515420" y="67082"/>
                </a:lnTo>
                <a:lnTo>
                  <a:pt x="507134" y="25440"/>
                </a:lnTo>
                <a:lnTo>
                  <a:pt x="500863" y="15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0828" y="5615212"/>
            <a:ext cx="858086" cy="183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3452" y="5615212"/>
            <a:ext cx="874394" cy="183515"/>
          </a:xfrm>
          <a:custGeom>
            <a:avLst/>
            <a:gdLst/>
            <a:ahLst/>
            <a:cxnLst/>
            <a:rect l="l" t="t" r="r" b="b"/>
            <a:pathLst>
              <a:path w="874395" h="183514">
                <a:moveTo>
                  <a:pt x="88010" y="15510"/>
                </a:moveTo>
                <a:lnTo>
                  <a:pt x="59257" y="15510"/>
                </a:lnTo>
                <a:lnTo>
                  <a:pt x="66147" y="18064"/>
                </a:lnTo>
                <a:lnTo>
                  <a:pt x="71200" y="23123"/>
                </a:lnTo>
                <a:lnTo>
                  <a:pt x="76483" y="28207"/>
                </a:lnTo>
                <a:lnTo>
                  <a:pt x="79010" y="34449"/>
                </a:lnTo>
                <a:lnTo>
                  <a:pt x="79010" y="48848"/>
                </a:lnTo>
                <a:lnTo>
                  <a:pt x="49000" y="86990"/>
                </a:lnTo>
                <a:lnTo>
                  <a:pt x="30579" y="103021"/>
                </a:lnTo>
                <a:lnTo>
                  <a:pt x="24145" y="108957"/>
                </a:lnTo>
                <a:lnTo>
                  <a:pt x="689" y="144181"/>
                </a:lnTo>
                <a:lnTo>
                  <a:pt x="0" y="148508"/>
                </a:lnTo>
                <a:lnTo>
                  <a:pt x="0" y="152953"/>
                </a:lnTo>
                <a:lnTo>
                  <a:pt x="97843" y="152953"/>
                </a:lnTo>
                <a:lnTo>
                  <a:pt x="97843" y="134936"/>
                </a:lnTo>
                <a:lnTo>
                  <a:pt x="25264" y="134936"/>
                </a:lnTo>
                <a:lnTo>
                  <a:pt x="27331" y="131602"/>
                </a:lnTo>
                <a:lnTo>
                  <a:pt x="63068" y="97555"/>
                </a:lnTo>
                <a:lnTo>
                  <a:pt x="70741" y="90426"/>
                </a:lnTo>
                <a:lnTo>
                  <a:pt x="93939" y="60268"/>
                </a:lnTo>
                <a:lnTo>
                  <a:pt x="96465" y="54452"/>
                </a:lnTo>
                <a:lnTo>
                  <a:pt x="97545" y="48848"/>
                </a:lnTo>
                <a:lnTo>
                  <a:pt x="97614" y="42393"/>
                </a:lnTo>
                <a:lnTo>
                  <a:pt x="96839" y="33748"/>
                </a:lnTo>
                <a:lnTo>
                  <a:pt x="94513" y="25831"/>
                </a:lnTo>
                <a:lnTo>
                  <a:pt x="90637" y="18640"/>
                </a:lnTo>
                <a:lnTo>
                  <a:pt x="88010" y="15510"/>
                </a:lnTo>
                <a:close/>
              </a:path>
              <a:path w="874395" h="183514">
                <a:moveTo>
                  <a:pt x="51678" y="0"/>
                </a:moveTo>
                <a:lnTo>
                  <a:pt x="12230" y="17475"/>
                </a:lnTo>
                <a:lnTo>
                  <a:pt x="3445" y="44048"/>
                </a:lnTo>
                <a:lnTo>
                  <a:pt x="22049" y="45987"/>
                </a:lnTo>
                <a:lnTo>
                  <a:pt x="22278" y="36388"/>
                </a:lnTo>
                <a:lnTo>
                  <a:pt x="24805" y="28916"/>
                </a:lnTo>
                <a:lnTo>
                  <a:pt x="35370" y="18182"/>
                </a:lnTo>
                <a:lnTo>
                  <a:pt x="42261" y="15510"/>
                </a:lnTo>
                <a:lnTo>
                  <a:pt x="88010" y="15510"/>
                </a:lnTo>
                <a:lnTo>
                  <a:pt x="85211" y="12176"/>
                </a:lnTo>
                <a:lnTo>
                  <a:pt x="78453" y="6852"/>
                </a:lnTo>
                <a:lnTo>
                  <a:pt x="70598" y="3047"/>
                </a:lnTo>
                <a:lnTo>
                  <a:pt x="61665" y="762"/>
                </a:lnTo>
                <a:lnTo>
                  <a:pt x="51678" y="0"/>
                </a:lnTo>
                <a:close/>
              </a:path>
              <a:path w="874395" h="183514">
                <a:moveTo>
                  <a:pt x="178921" y="0"/>
                </a:moveTo>
                <a:lnTo>
                  <a:pt x="171111" y="0"/>
                </a:lnTo>
                <a:lnTo>
                  <a:pt x="163360" y="554"/>
                </a:lnTo>
                <a:lnTo>
                  <a:pt x="131352" y="26445"/>
                </a:lnTo>
                <a:lnTo>
                  <a:pt x="123223" y="64945"/>
                </a:lnTo>
                <a:lnTo>
                  <a:pt x="122879" y="77859"/>
                </a:lnTo>
                <a:lnTo>
                  <a:pt x="123786" y="97827"/>
                </a:lnTo>
                <a:lnTo>
                  <a:pt x="137578" y="139641"/>
                </a:lnTo>
                <a:lnTo>
                  <a:pt x="171111" y="155435"/>
                </a:lnTo>
                <a:lnTo>
                  <a:pt x="178996" y="154872"/>
                </a:lnTo>
                <a:lnTo>
                  <a:pt x="204131" y="140209"/>
                </a:lnTo>
                <a:lnTo>
                  <a:pt x="162843" y="140209"/>
                </a:lnTo>
                <a:lnTo>
                  <a:pt x="155952" y="136047"/>
                </a:lnTo>
                <a:lnTo>
                  <a:pt x="142039" y="95007"/>
                </a:lnTo>
                <a:lnTo>
                  <a:pt x="141483" y="77859"/>
                </a:lnTo>
                <a:lnTo>
                  <a:pt x="142082" y="60502"/>
                </a:lnTo>
                <a:lnTo>
                  <a:pt x="155952" y="19104"/>
                </a:lnTo>
                <a:lnTo>
                  <a:pt x="162613" y="15510"/>
                </a:lnTo>
                <a:lnTo>
                  <a:pt x="204575" y="15510"/>
                </a:lnTo>
                <a:lnTo>
                  <a:pt x="203037" y="13075"/>
                </a:lnTo>
                <a:lnTo>
                  <a:pt x="197984" y="8299"/>
                </a:lnTo>
                <a:lnTo>
                  <a:pt x="186041" y="1655"/>
                </a:lnTo>
                <a:lnTo>
                  <a:pt x="178921" y="0"/>
                </a:lnTo>
                <a:close/>
              </a:path>
              <a:path w="874395" h="183514">
                <a:moveTo>
                  <a:pt x="204575" y="15510"/>
                </a:moveTo>
                <a:lnTo>
                  <a:pt x="179380" y="15510"/>
                </a:lnTo>
                <a:lnTo>
                  <a:pt x="186506" y="19633"/>
                </a:lnTo>
                <a:lnTo>
                  <a:pt x="192242" y="27852"/>
                </a:lnTo>
                <a:lnTo>
                  <a:pt x="195992" y="35593"/>
                </a:lnTo>
                <a:lnTo>
                  <a:pt x="198644" y="46507"/>
                </a:lnTo>
                <a:lnTo>
                  <a:pt x="200220" y="60596"/>
                </a:lnTo>
                <a:lnTo>
                  <a:pt x="200740" y="77859"/>
                </a:lnTo>
                <a:lnTo>
                  <a:pt x="200220" y="95007"/>
                </a:lnTo>
                <a:lnTo>
                  <a:pt x="186500" y="136047"/>
                </a:lnTo>
                <a:lnTo>
                  <a:pt x="179610" y="140209"/>
                </a:lnTo>
                <a:lnTo>
                  <a:pt x="204131" y="140209"/>
                </a:lnTo>
                <a:lnTo>
                  <a:pt x="217995" y="102103"/>
                </a:lnTo>
                <a:lnTo>
                  <a:pt x="219344" y="77859"/>
                </a:lnTo>
                <a:lnTo>
                  <a:pt x="219133" y="67082"/>
                </a:lnTo>
                <a:lnTo>
                  <a:pt x="210846" y="25440"/>
                </a:lnTo>
                <a:lnTo>
                  <a:pt x="204575" y="15510"/>
                </a:lnTo>
                <a:close/>
              </a:path>
              <a:path w="874395" h="183514">
                <a:moveTo>
                  <a:pt x="274008" y="131602"/>
                </a:moveTo>
                <a:lnTo>
                  <a:pt x="253337" y="131602"/>
                </a:lnTo>
                <a:lnTo>
                  <a:pt x="253337" y="152953"/>
                </a:lnTo>
                <a:lnTo>
                  <a:pt x="263673" y="152953"/>
                </a:lnTo>
                <a:lnTo>
                  <a:pt x="263443" y="159219"/>
                </a:lnTo>
                <a:lnTo>
                  <a:pt x="262295" y="164066"/>
                </a:lnTo>
                <a:lnTo>
                  <a:pt x="258620" y="170899"/>
                </a:lnTo>
                <a:lnTo>
                  <a:pt x="255863" y="173452"/>
                </a:lnTo>
                <a:lnTo>
                  <a:pt x="252189" y="175107"/>
                </a:lnTo>
                <a:lnTo>
                  <a:pt x="257242" y="183146"/>
                </a:lnTo>
                <a:lnTo>
                  <a:pt x="262984" y="180569"/>
                </a:lnTo>
                <a:lnTo>
                  <a:pt x="267118" y="176810"/>
                </a:lnTo>
                <a:lnTo>
                  <a:pt x="272630" y="167021"/>
                </a:lnTo>
                <a:lnTo>
                  <a:pt x="274008" y="160708"/>
                </a:lnTo>
                <a:lnTo>
                  <a:pt x="274008" y="131602"/>
                </a:lnTo>
                <a:close/>
              </a:path>
              <a:path w="874395" h="183514">
                <a:moveTo>
                  <a:pt x="371622" y="116375"/>
                </a:moveTo>
                <a:lnTo>
                  <a:pt x="353248" y="116375"/>
                </a:lnTo>
                <a:lnTo>
                  <a:pt x="353248" y="152953"/>
                </a:lnTo>
                <a:lnTo>
                  <a:pt x="371622" y="152953"/>
                </a:lnTo>
                <a:lnTo>
                  <a:pt x="371622" y="116375"/>
                </a:lnTo>
                <a:close/>
              </a:path>
              <a:path w="874395" h="183514">
                <a:moveTo>
                  <a:pt x="371622" y="543"/>
                </a:moveTo>
                <a:lnTo>
                  <a:pt x="356923" y="543"/>
                </a:lnTo>
                <a:lnTo>
                  <a:pt x="289397" y="99186"/>
                </a:lnTo>
                <a:lnTo>
                  <a:pt x="289397" y="116375"/>
                </a:lnTo>
                <a:lnTo>
                  <a:pt x="391605" y="116375"/>
                </a:lnTo>
                <a:lnTo>
                  <a:pt x="391605" y="99186"/>
                </a:lnTo>
                <a:lnTo>
                  <a:pt x="307082" y="99186"/>
                </a:lnTo>
                <a:lnTo>
                  <a:pt x="353248" y="30760"/>
                </a:lnTo>
                <a:lnTo>
                  <a:pt x="371622" y="30760"/>
                </a:lnTo>
                <a:lnTo>
                  <a:pt x="371622" y="543"/>
                </a:lnTo>
                <a:close/>
              </a:path>
              <a:path w="874395" h="183514">
                <a:moveTo>
                  <a:pt x="371622" y="30760"/>
                </a:moveTo>
                <a:lnTo>
                  <a:pt x="353248" y="30760"/>
                </a:lnTo>
                <a:lnTo>
                  <a:pt x="353248" y="99186"/>
                </a:lnTo>
                <a:lnTo>
                  <a:pt x="371622" y="99186"/>
                </a:lnTo>
                <a:lnTo>
                  <a:pt x="371622" y="30760"/>
                </a:lnTo>
                <a:close/>
              </a:path>
              <a:path w="874395" h="183514">
                <a:moveTo>
                  <a:pt x="435933" y="116092"/>
                </a:moveTo>
                <a:lnTo>
                  <a:pt x="418477" y="117747"/>
                </a:lnTo>
                <a:lnTo>
                  <a:pt x="420071" y="126245"/>
                </a:lnTo>
                <a:lnTo>
                  <a:pt x="422784" y="133721"/>
                </a:lnTo>
                <a:lnTo>
                  <a:pt x="460279" y="155435"/>
                </a:lnTo>
                <a:lnTo>
                  <a:pt x="468117" y="154872"/>
                </a:lnTo>
                <a:lnTo>
                  <a:pt x="495286" y="140209"/>
                </a:lnTo>
                <a:lnTo>
                  <a:pt x="454078" y="140209"/>
                </a:lnTo>
                <a:lnTo>
                  <a:pt x="448565" y="138294"/>
                </a:lnTo>
                <a:lnTo>
                  <a:pt x="440297" y="130727"/>
                </a:lnTo>
                <a:lnTo>
                  <a:pt x="437311" y="124580"/>
                </a:lnTo>
                <a:lnTo>
                  <a:pt x="435933" y="116092"/>
                </a:lnTo>
                <a:close/>
              </a:path>
              <a:path w="874395" h="183514">
                <a:moveTo>
                  <a:pt x="512686" y="81170"/>
                </a:moveTo>
                <a:lnTo>
                  <a:pt x="494961" y="81170"/>
                </a:lnTo>
                <a:lnTo>
                  <a:pt x="494856" y="93698"/>
                </a:lnTo>
                <a:lnTo>
                  <a:pt x="494014" y="100553"/>
                </a:lnTo>
                <a:lnTo>
                  <a:pt x="475208" y="136189"/>
                </a:lnTo>
                <a:lnTo>
                  <a:pt x="466021" y="140209"/>
                </a:lnTo>
                <a:lnTo>
                  <a:pt x="495286" y="140209"/>
                </a:lnTo>
                <a:lnTo>
                  <a:pt x="511440" y="99848"/>
                </a:lnTo>
                <a:lnTo>
                  <a:pt x="512508" y="87695"/>
                </a:lnTo>
                <a:lnTo>
                  <a:pt x="512686" y="81170"/>
                </a:lnTo>
                <a:close/>
              </a:path>
              <a:path w="874395" h="183514">
                <a:moveTo>
                  <a:pt x="462346" y="0"/>
                </a:moveTo>
                <a:lnTo>
                  <a:pt x="423279" y="21769"/>
                </a:lnTo>
                <a:lnTo>
                  <a:pt x="415762" y="52087"/>
                </a:lnTo>
                <a:lnTo>
                  <a:pt x="416532" y="62210"/>
                </a:lnTo>
                <a:lnTo>
                  <a:pt x="442508" y="97983"/>
                </a:lnTo>
                <a:lnTo>
                  <a:pt x="459590" y="101409"/>
                </a:lnTo>
                <a:lnTo>
                  <a:pt x="466940" y="101409"/>
                </a:lnTo>
                <a:lnTo>
                  <a:pt x="473830" y="99517"/>
                </a:lnTo>
                <a:lnTo>
                  <a:pt x="480032" y="95734"/>
                </a:lnTo>
                <a:lnTo>
                  <a:pt x="486463" y="91951"/>
                </a:lnTo>
                <a:lnTo>
                  <a:pt x="491286" y="87081"/>
                </a:lnTo>
                <a:lnTo>
                  <a:pt x="492712" y="84787"/>
                </a:lnTo>
                <a:lnTo>
                  <a:pt x="455685" y="84787"/>
                </a:lnTo>
                <a:lnTo>
                  <a:pt x="448795" y="81737"/>
                </a:lnTo>
                <a:lnTo>
                  <a:pt x="437311" y="69537"/>
                </a:lnTo>
                <a:lnTo>
                  <a:pt x="434325" y="61687"/>
                </a:lnTo>
                <a:lnTo>
                  <a:pt x="434444" y="50432"/>
                </a:lnTo>
                <a:lnTo>
                  <a:pt x="456374" y="15510"/>
                </a:lnTo>
                <a:lnTo>
                  <a:pt x="496981" y="15510"/>
                </a:lnTo>
                <a:lnTo>
                  <a:pt x="494175" y="12475"/>
                </a:lnTo>
                <a:lnTo>
                  <a:pt x="488530" y="8038"/>
                </a:lnTo>
                <a:lnTo>
                  <a:pt x="482468" y="4518"/>
                </a:lnTo>
                <a:lnTo>
                  <a:pt x="476041" y="2006"/>
                </a:lnTo>
                <a:lnTo>
                  <a:pt x="469312" y="501"/>
                </a:lnTo>
                <a:lnTo>
                  <a:pt x="462346" y="0"/>
                </a:lnTo>
                <a:close/>
              </a:path>
              <a:path w="874395" h="183514">
                <a:moveTo>
                  <a:pt x="496981" y="15510"/>
                </a:moveTo>
                <a:lnTo>
                  <a:pt x="472452" y="15510"/>
                </a:lnTo>
                <a:lnTo>
                  <a:pt x="479113" y="18655"/>
                </a:lnTo>
                <a:lnTo>
                  <a:pt x="484625" y="24944"/>
                </a:lnTo>
                <a:lnTo>
                  <a:pt x="488207" y="30064"/>
                </a:lnTo>
                <a:lnTo>
                  <a:pt x="490712" y="36021"/>
                </a:lnTo>
                <a:lnTo>
                  <a:pt x="492183" y="42812"/>
                </a:lnTo>
                <a:lnTo>
                  <a:pt x="492574" y="48999"/>
                </a:lnTo>
                <a:lnTo>
                  <a:pt x="492559" y="52087"/>
                </a:lnTo>
                <a:lnTo>
                  <a:pt x="472452" y="84787"/>
                </a:lnTo>
                <a:lnTo>
                  <a:pt x="492712" y="84787"/>
                </a:lnTo>
                <a:lnTo>
                  <a:pt x="494961" y="81170"/>
                </a:lnTo>
                <a:lnTo>
                  <a:pt x="512686" y="81170"/>
                </a:lnTo>
                <a:lnTo>
                  <a:pt x="512826" y="75637"/>
                </a:lnTo>
                <a:lnTo>
                  <a:pt x="506674" y="30879"/>
                </a:lnTo>
                <a:lnTo>
                  <a:pt x="499066" y="17765"/>
                </a:lnTo>
                <a:lnTo>
                  <a:pt x="496981" y="15510"/>
                </a:lnTo>
                <a:close/>
              </a:path>
              <a:path w="874395" h="183514">
                <a:moveTo>
                  <a:pt x="554678" y="110275"/>
                </a:moveTo>
                <a:lnTo>
                  <a:pt x="536303" y="112758"/>
                </a:lnTo>
                <a:lnTo>
                  <a:pt x="537990" y="121763"/>
                </a:lnTo>
                <a:lnTo>
                  <a:pt x="541012" y="129912"/>
                </a:lnTo>
                <a:lnTo>
                  <a:pt x="574132" y="154966"/>
                </a:lnTo>
                <a:lnTo>
                  <a:pt x="583388" y="155719"/>
                </a:lnTo>
                <a:lnTo>
                  <a:pt x="593766" y="154851"/>
                </a:lnTo>
                <a:lnTo>
                  <a:pt x="603198" y="152249"/>
                </a:lnTo>
                <a:lnTo>
                  <a:pt x="611681" y="147919"/>
                </a:lnTo>
                <a:lnTo>
                  <a:pt x="619218" y="141864"/>
                </a:lnTo>
                <a:lnTo>
                  <a:pt x="620613" y="140209"/>
                </a:lnTo>
                <a:lnTo>
                  <a:pt x="576268" y="140209"/>
                </a:lnTo>
                <a:lnTo>
                  <a:pt x="570296" y="137844"/>
                </a:lnTo>
                <a:lnTo>
                  <a:pt x="560190" y="128410"/>
                </a:lnTo>
                <a:lnTo>
                  <a:pt x="556745" y="120797"/>
                </a:lnTo>
                <a:lnTo>
                  <a:pt x="554678" y="110275"/>
                </a:lnTo>
                <a:close/>
              </a:path>
              <a:path w="874395" h="183514">
                <a:moveTo>
                  <a:pt x="622588" y="78687"/>
                </a:moveTo>
                <a:lnTo>
                  <a:pt x="593494" y="78687"/>
                </a:lnTo>
                <a:lnTo>
                  <a:pt x="600384" y="81501"/>
                </a:lnTo>
                <a:lnTo>
                  <a:pt x="611409" y="92779"/>
                </a:lnTo>
                <a:lnTo>
                  <a:pt x="614165" y="99848"/>
                </a:lnTo>
                <a:lnTo>
                  <a:pt x="614063" y="117652"/>
                </a:lnTo>
                <a:lnTo>
                  <a:pt x="611179" y="124958"/>
                </a:lnTo>
                <a:lnTo>
                  <a:pt x="605207" y="131058"/>
                </a:lnTo>
                <a:lnTo>
                  <a:pt x="599465" y="137159"/>
                </a:lnTo>
                <a:lnTo>
                  <a:pt x="592116" y="140209"/>
                </a:lnTo>
                <a:lnTo>
                  <a:pt x="620613" y="140209"/>
                </a:lnTo>
                <a:lnTo>
                  <a:pt x="625380" y="134553"/>
                </a:lnTo>
                <a:lnTo>
                  <a:pt x="629754" y="126483"/>
                </a:lnTo>
                <a:lnTo>
                  <a:pt x="632364" y="117652"/>
                </a:lnTo>
                <a:lnTo>
                  <a:pt x="633228" y="108053"/>
                </a:lnTo>
                <a:lnTo>
                  <a:pt x="632794" y="100892"/>
                </a:lnTo>
                <a:lnTo>
                  <a:pt x="631477" y="94375"/>
                </a:lnTo>
                <a:lnTo>
                  <a:pt x="629256" y="88495"/>
                </a:lnTo>
                <a:lnTo>
                  <a:pt x="626108" y="83250"/>
                </a:lnTo>
                <a:lnTo>
                  <a:pt x="622588" y="78687"/>
                </a:lnTo>
                <a:close/>
              </a:path>
              <a:path w="874395" h="183514">
                <a:moveTo>
                  <a:pt x="574430" y="64288"/>
                </a:moveTo>
                <a:lnTo>
                  <a:pt x="572133" y="80909"/>
                </a:lnTo>
                <a:lnTo>
                  <a:pt x="577416" y="79420"/>
                </a:lnTo>
                <a:lnTo>
                  <a:pt x="581780" y="78687"/>
                </a:lnTo>
                <a:lnTo>
                  <a:pt x="622588" y="78687"/>
                </a:lnTo>
                <a:lnTo>
                  <a:pt x="621055" y="76701"/>
                </a:lnTo>
                <a:lnTo>
                  <a:pt x="614395" y="72398"/>
                </a:lnTo>
                <a:lnTo>
                  <a:pt x="605896" y="70364"/>
                </a:lnTo>
                <a:lnTo>
                  <a:pt x="612557" y="67243"/>
                </a:lnTo>
                <a:lnTo>
                  <a:pt x="615578" y="64548"/>
                </a:lnTo>
                <a:lnTo>
                  <a:pt x="576497" y="64548"/>
                </a:lnTo>
                <a:lnTo>
                  <a:pt x="575579" y="64453"/>
                </a:lnTo>
                <a:lnTo>
                  <a:pt x="574430" y="64288"/>
                </a:lnTo>
                <a:close/>
              </a:path>
              <a:path w="874395" h="183514">
                <a:moveTo>
                  <a:pt x="617749" y="15226"/>
                </a:moveTo>
                <a:lnTo>
                  <a:pt x="590278" y="15226"/>
                </a:lnTo>
                <a:lnTo>
                  <a:pt x="596250" y="17496"/>
                </a:lnTo>
                <a:lnTo>
                  <a:pt x="600614" y="22012"/>
                </a:lnTo>
                <a:lnTo>
                  <a:pt x="605207" y="26552"/>
                </a:lnTo>
                <a:lnTo>
                  <a:pt x="607504" y="32226"/>
                </a:lnTo>
                <a:lnTo>
                  <a:pt x="607504" y="47737"/>
                </a:lnTo>
                <a:lnTo>
                  <a:pt x="604289" y="54168"/>
                </a:lnTo>
                <a:lnTo>
                  <a:pt x="591886" y="62467"/>
                </a:lnTo>
                <a:lnTo>
                  <a:pt x="584996" y="64548"/>
                </a:lnTo>
                <a:lnTo>
                  <a:pt x="615578" y="64548"/>
                </a:lnTo>
                <a:lnTo>
                  <a:pt x="617380" y="62940"/>
                </a:lnTo>
                <a:lnTo>
                  <a:pt x="624271" y="52040"/>
                </a:lnTo>
                <a:lnTo>
                  <a:pt x="626108" y="46082"/>
                </a:lnTo>
                <a:lnTo>
                  <a:pt x="626003" y="32226"/>
                </a:lnTo>
                <a:lnTo>
                  <a:pt x="624271" y="26032"/>
                </a:lnTo>
                <a:lnTo>
                  <a:pt x="617749" y="15226"/>
                </a:lnTo>
                <a:close/>
              </a:path>
              <a:path w="874395" h="183514">
                <a:moveTo>
                  <a:pt x="590738" y="0"/>
                </a:moveTo>
                <a:lnTo>
                  <a:pt x="582699" y="0"/>
                </a:lnTo>
                <a:lnTo>
                  <a:pt x="574294" y="647"/>
                </a:lnTo>
                <a:lnTo>
                  <a:pt x="540477" y="30565"/>
                </a:lnTo>
                <a:lnTo>
                  <a:pt x="538370" y="39343"/>
                </a:lnTo>
                <a:lnTo>
                  <a:pt x="556515" y="42677"/>
                </a:lnTo>
                <a:lnTo>
                  <a:pt x="557893" y="33621"/>
                </a:lnTo>
                <a:lnTo>
                  <a:pt x="560879" y="26788"/>
                </a:lnTo>
                <a:lnTo>
                  <a:pt x="565473" y="22154"/>
                </a:lnTo>
                <a:lnTo>
                  <a:pt x="570296" y="17543"/>
                </a:lnTo>
                <a:lnTo>
                  <a:pt x="576268" y="15226"/>
                </a:lnTo>
                <a:lnTo>
                  <a:pt x="617749" y="15226"/>
                </a:lnTo>
                <a:lnTo>
                  <a:pt x="616921" y="13855"/>
                </a:lnTo>
                <a:lnTo>
                  <a:pt x="611868" y="9008"/>
                </a:lnTo>
                <a:lnTo>
                  <a:pt x="598087" y="1796"/>
                </a:lnTo>
                <a:lnTo>
                  <a:pt x="590738" y="0"/>
                </a:lnTo>
                <a:close/>
              </a:path>
              <a:path w="874395" h="183514">
                <a:moveTo>
                  <a:pt x="709253" y="0"/>
                </a:moveTo>
                <a:lnTo>
                  <a:pt x="672044" y="17449"/>
                </a:lnTo>
                <a:lnTo>
                  <a:pt x="657187" y="61095"/>
                </a:lnTo>
                <a:lnTo>
                  <a:pt x="656289" y="79798"/>
                </a:lnTo>
                <a:lnTo>
                  <a:pt x="656292" y="83682"/>
                </a:lnTo>
                <a:lnTo>
                  <a:pt x="664239" y="128286"/>
                </a:lnTo>
                <a:lnTo>
                  <a:pt x="696663" y="154363"/>
                </a:lnTo>
                <a:lnTo>
                  <a:pt x="707645" y="155435"/>
                </a:lnTo>
                <a:lnTo>
                  <a:pt x="716373" y="155435"/>
                </a:lnTo>
                <a:lnTo>
                  <a:pt x="724182" y="153260"/>
                </a:lnTo>
                <a:lnTo>
                  <a:pt x="731302" y="148933"/>
                </a:lnTo>
                <a:lnTo>
                  <a:pt x="738192" y="144583"/>
                </a:lnTo>
                <a:lnTo>
                  <a:pt x="742026" y="140209"/>
                </a:lnTo>
                <a:lnTo>
                  <a:pt x="701903" y="140209"/>
                </a:lnTo>
                <a:lnTo>
                  <a:pt x="696850" y="138625"/>
                </a:lnTo>
                <a:lnTo>
                  <a:pt x="677097" y="93843"/>
                </a:lnTo>
                <a:lnTo>
                  <a:pt x="680083" y="85898"/>
                </a:lnTo>
                <a:lnTo>
                  <a:pt x="685596" y="79798"/>
                </a:lnTo>
                <a:lnTo>
                  <a:pt x="690826" y="74242"/>
                </a:lnTo>
                <a:lnTo>
                  <a:pt x="674112" y="74242"/>
                </a:lnTo>
                <a:lnTo>
                  <a:pt x="682839" y="30973"/>
                </a:lnTo>
                <a:lnTo>
                  <a:pt x="702362" y="15226"/>
                </a:lnTo>
                <a:lnTo>
                  <a:pt x="742431" y="15226"/>
                </a:lnTo>
                <a:lnTo>
                  <a:pt x="737733" y="10119"/>
                </a:lnTo>
                <a:lnTo>
                  <a:pt x="731797" y="5685"/>
                </a:lnTo>
                <a:lnTo>
                  <a:pt x="725043" y="2524"/>
                </a:lnTo>
                <a:lnTo>
                  <a:pt x="717514" y="630"/>
                </a:lnTo>
                <a:lnTo>
                  <a:pt x="709253" y="0"/>
                </a:lnTo>
                <a:close/>
              </a:path>
              <a:path w="874395" h="183514">
                <a:moveTo>
                  <a:pt x="743252" y="70648"/>
                </a:moveTo>
                <a:lnTo>
                  <a:pt x="714765" y="70648"/>
                </a:lnTo>
                <a:lnTo>
                  <a:pt x="721655" y="73698"/>
                </a:lnTo>
                <a:lnTo>
                  <a:pt x="727168" y="79798"/>
                </a:lnTo>
                <a:lnTo>
                  <a:pt x="730652" y="84786"/>
                </a:lnTo>
                <a:lnTo>
                  <a:pt x="733168" y="90603"/>
                </a:lnTo>
                <a:lnTo>
                  <a:pt x="734693" y="97254"/>
                </a:lnTo>
                <a:lnTo>
                  <a:pt x="735206" y="104743"/>
                </a:lnTo>
                <a:lnTo>
                  <a:pt x="734690" y="112482"/>
                </a:lnTo>
                <a:lnTo>
                  <a:pt x="714765" y="140209"/>
                </a:lnTo>
                <a:lnTo>
                  <a:pt x="742026" y="140209"/>
                </a:lnTo>
                <a:lnTo>
                  <a:pt x="753811" y="103348"/>
                </a:lnTo>
                <a:lnTo>
                  <a:pt x="753032" y="93031"/>
                </a:lnTo>
                <a:lnTo>
                  <a:pt x="750681" y="83682"/>
                </a:lnTo>
                <a:lnTo>
                  <a:pt x="746737" y="75298"/>
                </a:lnTo>
                <a:lnTo>
                  <a:pt x="743252" y="70648"/>
                </a:lnTo>
                <a:close/>
              </a:path>
              <a:path w="874395" h="183514">
                <a:moveTo>
                  <a:pt x="710171" y="54026"/>
                </a:moveTo>
                <a:lnTo>
                  <a:pt x="703281" y="54026"/>
                </a:lnTo>
                <a:lnTo>
                  <a:pt x="696620" y="55681"/>
                </a:lnTo>
                <a:lnTo>
                  <a:pt x="683758" y="62349"/>
                </a:lnTo>
                <a:lnTo>
                  <a:pt x="678475" y="67409"/>
                </a:lnTo>
                <a:lnTo>
                  <a:pt x="674112" y="74242"/>
                </a:lnTo>
                <a:lnTo>
                  <a:pt x="690826" y="74242"/>
                </a:lnTo>
                <a:lnTo>
                  <a:pt x="691338" y="73698"/>
                </a:lnTo>
                <a:lnTo>
                  <a:pt x="698228" y="70648"/>
                </a:lnTo>
                <a:lnTo>
                  <a:pt x="743252" y="70648"/>
                </a:lnTo>
                <a:lnTo>
                  <a:pt x="741178" y="67882"/>
                </a:lnTo>
                <a:lnTo>
                  <a:pt x="734363" y="61816"/>
                </a:lnTo>
                <a:lnTo>
                  <a:pt x="726967" y="57487"/>
                </a:lnTo>
                <a:lnTo>
                  <a:pt x="718924" y="54891"/>
                </a:lnTo>
                <a:lnTo>
                  <a:pt x="710171" y="54026"/>
                </a:lnTo>
                <a:close/>
              </a:path>
              <a:path w="874395" h="183514">
                <a:moveTo>
                  <a:pt x="742431" y="15226"/>
                </a:moveTo>
                <a:lnTo>
                  <a:pt x="715224" y="15226"/>
                </a:lnTo>
                <a:lnTo>
                  <a:pt x="721426" y="17922"/>
                </a:lnTo>
                <a:lnTo>
                  <a:pt x="726479" y="23265"/>
                </a:lnTo>
                <a:lnTo>
                  <a:pt x="729235" y="26599"/>
                </a:lnTo>
                <a:lnTo>
                  <a:pt x="731532" y="31943"/>
                </a:lnTo>
                <a:lnTo>
                  <a:pt x="733139" y="39343"/>
                </a:lnTo>
                <a:lnTo>
                  <a:pt x="751054" y="37948"/>
                </a:lnTo>
                <a:lnTo>
                  <a:pt x="749457" y="29560"/>
                </a:lnTo>
                <a:lnTo>
                  <a:pt x="746719" y="22127"/>
                </a:lnTo>
                <a:lnTo>
                  <a:pt x="742818" y="15648"/>
                </a:lnTo>
                <a:lnTo>
                  <a:pt x="742431" y="15226"/>
                </a:lnTo>
                <a:close/>
              </a:path>
              <a:path w="874395" h="183514">
                <a:moveTo>
                  <a:pt x="853951" y="116375"/>
                </a:moveTo>
                <a:lnTo>
                  <a:pt x="835577" y="116375"/>
                </a:lnTo>
                <a:lnTo>
                  <a:pt x="835577" y="152953"/>
                </a:lnTo>
                <a:lnTo>
                  <a:pt x="853951" y="152953"/>
                </a:lnTo>
                <a:lnTo>
                  <a:pt x="853951" y="116375"/>
                </a:lnTo>
                <a:close/>
              </a:path>
              <a:path w="874395" h="183514">
                <a:moveTo>
                  <a:pt x="853951" y="543"/>
                </a:moveTo>
                <a:lnTo>
                  <a:pt x="839252" y="543"/>
                </a:lnTo>
                <a:lnTo>
                  <a:pt x="771726" y="99186"/>
                </a:lnTo>
                <a:lnTo>
                  <a:pt x="771726" y="116375"/>
                </a:lnTo>
                <a:lnTo>
                  <a:pt x="873933" y="116375"/>
                </a:lnTo>
                <a:lnTo>
                  <a:pt x="873933" y="99186"/>
                </a:lnTo>
                <a:lnTo>
                  <a:pt x="789411" y="99186"/>
                </a:lnTo>
                <a:lnTo>
                  <a:pt x="835577" y="30760"/>
                </a:lnTo>
                <a:lnTo>
                  <a:pt x="853951" y="30760"/>
                </a:lnTo>
                <a:lnTo>
                  <a:pt x="853951" y="543"/>
                </a:lnTo>
                <a:close/>
              </a:path>
              <a:path w="874395" h="183514">
                <a:moveTo>
                  <a:pt x="853951" y="30760"/>
                </a:moveTo>
                <a:lnTo>
                  <a:pt x="835577" y="30760"/>
                </a:lnTo>
                <a:lnTo>
                  <a:pt x="835577" y="99186"/>
                </a:lnTo>
                <a:lnTo>
                  <a:pt x="853951" y="99186"/>
                </a:lnTo>
                <a:lnTo>
                  <a:pt x="853951" y="30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1427" y="5236907"/>
            <a:ext cx="756920" cy="183515"/>
          </a:xfrm>
          <a:custGeom>
            <a:avLst/>
            <a:gdLst/>
            <a:ahLst/>
            <a:cxnLst/>
            <a:rect l="l" t="t" r="r" b="b"/>
            <a:pathLst>
              <a:path w="756920" h="183514">
                <a:moveTo>
                  <a:pt x="82455" y="116375"/>
                </a:moveTo>
                <a:lnTo>
                  <a:pt x="64080" y="116375"/>
                </a:lnTo>
                <a:lnTo>
                  <a:pt x="64080" y="152953"/>
                </a:lnTo>
                <a:lnTo>
                  <a:pt x="82455" y="152953"/>
                </a:lnTo>
                <a:lnTo>
                  <a:pt x="82455" y="116375"/>
                </a:lnTo>
                <a:close/>
              </a:path>
              <a:path w="756920" h="183514">
                <a:moveTo>
                  <a:pt x="82455" y="543"/>
                </a:moveTo>
                <a:lnTo>
                  <a:pt x="67526" y="543"/>
                </a:lnTo>
                <a:lnTo>
                  <a:pt x="0" y="99186"/>
                </a:lnTo>
                <a:lnTo>
                  <a:pt x="0" y="116375"/>
                </a:lnTo>
                <a:lnTo>
                  <a:pt x="102207" y="116375"/>
                </a:lnTo>
                <a:lnTo>
                  <a:pt x="102207" y="99186"/>
                </a:lnTo>
                <a:lnTo>
                  <a:pt x="17685" y="99186"/>
                </a:lnTo>
                <a:lnTo>
                  <a:pt x="64080" y="30760"/>
                </a:lnTo>
                <a:lnTo>
                  <a:pt x="82455" y="30760"/>
                </a:lnTo>
                <a:lnTo>
                  <a:pt x="82455" y="543"/>
                </a:lnTo>
                <a:close/>
              </a:path>
              <a:path w="756920" h="183514">
                <a:moveTo>
                  <a:pt x="82455" y="30760"/>
                </a:moveTo>
                <a:lnTo>
                  <a:pt x="64080" y="30760"/>
                </a:lnTo>
                <a:lnTo>
                  <a:pt x="64080" y="99186"/>
                </a:lnTo>
                <a:lnTo>
                  <a:pt x="82455" y="99186"/>
                </a:lnTo>
                <a:lnTo>
                  <a:pt x="82455" y="30760"/>
                </a:lnTo>
                <a:close/>
              </a:path>
              <a:path w="756920" h="183514">
                <a:moveTo>
                  <a:pt x="146765" y="116092"/>
                </a:moveTo>
                <a:lnTo>
                  <a:pt x="129310" y="117747"/>
                </a:lnTo>
                <a:lnTo>
                  <a:pt x="130903" y="126245"/>
                </a:lnTo>
                <a:lnTo>
                  <a:pt x="133616" y="133721"/>
                </a:lnTo>
                <a:lnTo>
                  <a:pt x="170882" y="155435"/>
                </a:lnTo>
                <a:lnTo>
                  <a:pt x="178723" y="154872"/>
                </a:lnTo>
                <a:lnTo>
                  <a:pt x="206024" y="140209"/>
                </a:lnTo>
                <a:lnTo>
                  <a:pt x="164680" y="140209"/>
                </a:lnTo>
                <a:lnTo>
                  <a:pt x="159398" y="138294"/>
                </a:lnTo>
                <a:lnTo>
                  <a:pt x="155263" y="134510"/>
                </a:lnTo>
                <a:lnTo>
                  <a:pt x="150900" y="130727"/>
                </a:lnTo>
                <a:lnTo>
                  <a:pt x="148143" y="124580"/>
                </a:lnTo>
                <a:lnTo>
                  <a:pt x="146765" y="116092"/>
                </a:lnTo>
                <a:close/>
              </a:path>
              <a:path w="756920" h="183514">
                <a:moveTo>
                  <a:pt x="223500" y="81170"/>
                </a:moveTo>
                <a:lnTo>
                  <a:pt x="205563" y="81170"/>
                </a:lnTo>
                <a:lnTo>
                  <a:pt x="205458" y="93698"/>
                </a:lnTo>
                <a:lnTo>
                  <a:pt x="204620" y="100553"/>
                </a:lnTo>
                <a:lnTo>
                  <a:pt x="203037" y="107911"/>
                </a:lnTo>
                <a:lnTo>
                  <a:pt x="201200" y="115406"/>
                </a:lnTo>
                <a:lnTo>
                  <a:pt x="198903" y="121317"/>
                </a:lnTo>
                <a:lnTo>
                  <a:pt x="196147" y="125644"/>
                </a:lnTo>
                <a:lnTo>
                  <a:pt x="193620" y="129994"/>
                </a:lnTo>
                <a:lnTo>
                  <a:pt x="190175" y="133494"/>
                </a:lnTo>
                <a:lnTo>
                  <a:pt x="185811" y="136189"/>
                </a:lnTo>
                <a:lnTo>
                  <a:pt x="181677" y="138861"/>
                </a:lnTo>
                <a:lnTo>
                  <a:pt x="176853" y="140209"/>
                </a:lnTo>
                <a:lnTo>
                  <a:pt x="206024" y="140209"/>
                </a:lnTo>
                <a:lnTo>
                  <a:pt x="222187" y="99848"/>
                </a:lnTo>
                <a:lnTo>
                  <a:pt x="223307" y="87695"/>
                </a:lnTo>
                <a:lnTo>
                  <a:pt x="223500" y="81170"/>
                </a:lnTo>
                <a:close/>
              </a:path>
              <a:path w="756920" h="183514">
                <a:moveTo>
                  <a:pt x="173179" y="0"/>
                </a:moveTo>
                <a:lnTo>
                  <a:pt x="134014" y="21769"/>
                </a:lnTo>
                <a:lnTo>
                  <a:pt x="126593" y="52087"/>
                </a:lnTo>
                <a:lnTo>
                  <a:pt x="127332" y="62210"/>
                </a:lnTo>
                <a:lnTo>
                  <a:pt x="153340" y="97983"/>
                </a:lnTo>
                <a:lnTo>
                  <a:pt x="170422" y="101409"/>
                </a:lnTo>
                <a:lnTo>
                  <a:pt x="177772" y="101409"/>
                </a:lnTo>
                <a:lnTo>
                  <a:pt x="184663" y="99517"/>
                </a:lnTo>
                <a:lnTo>
                  <a:pt x="197065" y="91951"/>
                </a:lnTo>
                <a:lnTo>
                  <a:pt x="202118" y="87081"/>
                </a:lnTo>
                <a:lnTo>
                  <a:pt x="203455" y="84787"/>
                </a:lnTo>
                <a:lnTo>
                  <a:pt x="166518" y="84787"/>
                </a:lnTo>
                <a:lnTo>
                  <a:pt x="159398" y="81737"/>
                </a:lnTo>
                <a:lnTo>
                  <a:pt x="147914" y="69537"/>
                </a:lnTo>
                <a:lnTo>
                  <a:pt x="145158" y="61687"/>
                </a:lnTo>
                <a:lnTo>
                  <a:pt x="145277" y="50432"/>
                </a:lnTo>
                <a:lnTo>
                  <a:pt x="167207" y="15510"/>
                </a:lnTo>
                <a:lnTo>
                  <a:pt x="207814" y="15510"/>
                </a:lnTo>
                <a:lnTo>
                  <a:pt x="205007" y="12475"/>
                </a:lnTo>
                <a:lnTo>
                  <a:pt x="199362" y="8038"/>
                </a:lnTo>
                <a:lnTo>
                  <a:pt x="193204" y="4518"/>
                </a:lnTo>
                <a:lnTo>
                  <a:pt x="186787" y="2006"/>
                </a:lnTo>
                <a:lnTo>
                  <a:pt x="180112" y="501"/>
                </a:lnTo>
                <a:lnTo>
                  <a:pt x="173179" y="0"/>
                </a:lnTo>
                <a:close/>
              </a:path>
              <a:path w="756920" h="183514">
                <a:moveTo>
                  <a:pt x="207814" y="15510"/>
                </a:moveTo>
                <a:lnTo>
                  <a:pt x="183055" y="15510"/>
                </a:lnTo>
                <a:lnTo>
                  <a:pt x="189716" y="18655"/>
                </a:lnTo>
                <a:lnTo>
                  <a:pt x="195228" y="24944"/>
                </a:lnTo>
                <a:lnTo>
                  <a:pt x="198845" y="30064"/>
                </a:lnTo>
                <a:lnTo>
                  <a:pt x="201429" y="36021"/>
                </a:lnTo>
                <a:lnTo>
                  <a:pt x="202980" y="42812"/>
                </a:lnTo>
                <a:lnTo>
                  <a:pt x="203399" y="48999"/>
                </a:lnTo>
                <a:lnTo>
                  <a:pt x="203385" y="52087"/>
                </a:lnTo>
                <a:lnTo>
                  <a:pt x="183055" y="84787"/>
                </a:lnTo>
                <a:lnTo>
                  <a:pt x="203455" y="84787"/>
                </a:lnTo>
                <a:lnTo>
                  <a:pt x="205563" y="81170"/>
                </a:lnTo>
                <a:lnTo>
                  <a:pt x="223500" y="81170"/>
                </a:lnTo>
                <a:lnTo>
                  <a:pt x="223654" y="75637"/>
                </a:lnTo>
                <a:lnTo>
                  <a:pt x="217507" y="30879"/>
                </a:lnTo>
                <a:lnTo>
                  <a:pt x="209899" y="17765"/>
                </a:lnTo>
                <a:lnTo>
                  <a:pt x="207814" y="15510"/>
                </a:lnTo>
                <a:close/>
              </a:path>
              <a:path w="756920" h="183514">
                <a:moveTo>
                  <a:pt x="277453" y="131602"/>
                </a:moveTo>
                <a:lnTo>
                  <a:pt x="256782" y="131602"/>
                </a:lnTo>
                <a:lnTo>
                  <a:pt x="256782" y="152953"/>
                </a:lnTo>
                <a:lnTo>
                  <a:pt x="267347" y="152953"/>
                </a:lnTo>
                <a:lnTo>
                  <a:pt x="266888" y="159219"/>
                </a:lnTo>
                <a:lnTo>
                  <a:pt x="255634" y="175107"/>
                </a:lnTo>
                <a:lnTo>
                  <a:pt x="260916" y="183146"/>
                </a:lnTo>
                <a:lnTo>
                  <a:pt x="277453" y="160708"/>
                </a:lnTo>
                <a:lnTo>
                  <a:pt x="277453" y="131602"/>
                </a:lnTo>
                <a:close/>
              </a:path>
              <a:path w="756920" h="183514">
                <a:moveTo>
                  <a:pt x="317877" y="111387"/>
                </a:moveTo>
                <a:lnTo>
                  <a:pt x="298814" y="113042"/>
                </a:lnTo>
                <a:lnTo>
                  <a:pt x="300400" y="122134"/>
                </a:lnTo>
                <a:lnTo>
                  <a:pt x="303407" y="130293"/>
                </a:lnTo>
                <a:lnTo>
                  <a:pt x="336801" y="154708"/>
                </a:lnTo>
                <a:lnTo>
                  <a:pt x="346358" y="155435"/>
                </a:lnTo>
                <a:lnTo>
                  <a:pt x="357978" y="154292"/>
                </a:lnTo>
                <a:lnTo>
                  <a:pt x="368349" y="150863"/>
                </a:lnTo>
                <a:lnTo>
                  <a:pt x="377429" y="145151"/>
                </a:lnTo>
                <a:lnTo>
                  <a:pt x="382218" y="140209"/>
                </a:lnTo>
                <a:lnTo>
                  <a:pt x="339008" y="140209"/>
                </a:lnTo>
                <a:lnTo>
                  <a:pt x="332806" y="137797"/>
                </a:lnTo>
                <a:lnTo>
                  <a:pt x="322700" y="128198"/>
                </a:lnTo>
                <a:lnTo>
                  <a:pt x="319255" y="120986"/>
                </a:lnTo>
                <a:lnTo>
                  <a:pt x="317877" y="111387"/>
                </a:lnTo>
                <a:close/>
              </a:path>
              <a:path w="756920" h="183514">
                <a:moveTo>
                  <a:pt x="385517" y="68425"/>
                </a:moveTo>
                <a:lnTo>
                  <a:pt x="355315" y="68425"/>
                </a:lnTo>
                <a:lnTo>
                  <a:pt x="363124" y="71523"/>
                </a:lnTo>
                <a:lnTo>
                  <a:pt x="368866" y="77717"/>
                </a:lnTo>
                <a:lnTo>
                  <a:pt x="372652" y="82785"/>
                </a:lnTo>
                <a:lnTo>
                  <a:pt x="375383" y="88697"/>
                </a:lnTo>
                <a:lnTo>
                  <a:pt x="377038" y="95456"/>
                </a:lnTo>
                <a:lnTo>
                  <a:pt x="377594" y="103064"/>
                </a:lnTo>
                <a:lnTo>
                  <a:pt x="377031" y="110982"/>
                </a:lnTo>
                <a:lnTo>
                  <a:pt x="355085" y="140209"/>
                </a:lnTo>
                <a:lnTo>
                  <a:pt x="382218" y="140209"/>
                </a:lnTo>
                <a:lnTo>
                  <a:pt x="396658" y="101409"/>
                </a:lnTo>
                <a:lnTo>
                  <a:pt x="395836" y="90968"/>
                </a:lnTo>
                <a:lnTo>
                  <a:pt x="393356" y="81530"/>
                </a:lnTo>
                <a:lnTo>
                  <a:pt x="389197" y="73094"/>
                </a:lnTo>
                <a:lnTo>
                  <a:pt x="385517" y="68425"/>
                </a:lnTo>
                <a:close/>
              </a:path>
              <a:path w="756920" h="183514">
                <a:moveTo>
                  <a:pt x="389997" y="2766"/>
                </a:moveTo>
                <a:lnTo>
                  <a:pt x="316269" y="2766"/>
                </a:lnTo>
                <a:lnTo>
                  <a:pt x="302029" y="80909"/>
                </a:lnTo>
                <a:lnTo>
                  <a:pt x="319026" y="83108"/>
                </a:lnTo>
                <a:lnTo>
                  <a:pt x="321552" y="78876"/>
                </a:lnTo>
                <a:lnTo>
                  <a:pt x="325457" y="75353"/>
                </a:lnTo>
                <a:lnTo>
                  <a:pt x="330050" y="72587"/>
                </a:lnTo>
                <a:lnTo>
                  <a:pt x="334874" y="69820"/>
                </a:lnTo>
                <a:lnTo>
                  <a:pt x="340156" y="68425"/>
                </a:lnTo>
                <a:lnTo>
                  <a:pt x="385517" y="68425"/>
                </a:lnTo>
                <a:lnTo>
                  <a:pt x="383336" y="65659"/>
                </a:lnTo>
                <a:lnTo>
                  <a:pt x="378546" y="61498"/>
                </a:lnTo>
                <a:lnTo>
                  <a:pt x="322930" y="61498"/>
                </a:lnTo>
                <a:lnTo>
                  <a:pt x="330739" y="20499"/>
                </a:lnTo>
                <a:lnTo>
                  <a:pt x="389997" y="20499"/>
                </a:lnTo>
                <a:lnTo>
                  <a:pt x="389997" y="2766"/>
                </a:lnTo>
                <a:close/>
              </a:path>
              <a:path w="756920" h="183514">
                <a:moveTo>
                  <a:pt x="350721" y="51804"/>
                </a:moveTo>
                <a:lnTo>
                  <a:pt x="343569" y="52411"/>
                </a:lnTo>
                <a:lnTo>
                  <a:pt x="336567" y="54230"/>
                </a:lnTo>
                <a:lnTo>
                  <a:pt x="329695" y="57260"/>
                </a:lnTo>
                <a:lnTo>
                  <a:pt x="322930" y="61498"/>
                </a:lnTo>
                <a:lnTo>
                  <a:pt x="378546" y="61498"/>
                </a:lnTo>
                <a:lnTo>
                  <a:pt x="376367" y="59604"/>
                </a:lnTo>
                <a:lnTo>
                  <a:pt x="368579" y="55273"/>
                </a:lnTo>
                <a:lnTo>
                  <a:pt x="360016" y="52672"/>
                </a:lnTo>
                <a:lnTo>
                  <a:pt x="350721" y="51804"/>
                </a:lnTo>
                <a:close/>
              </a:path>
              <a:path w="756920" h="183514">
                <a:moveTo>
                  <a:pt x="475438" y="0"/>
                </a:moveTo>
                <a:lnTo>
                  <a:pt x="467629" y="0"/>
                </a:lnTo>
                <a:lnTo>
                  <a:pt x="459877" y="554"/>
                </a:lnTo>
                <a:lnTo>
                  <a:pt x="427740" y="26445"/>
                </a:lnTo>
                <a:lnTo>
                  <a:pt x="419737" y="64945"/>
                </a:lnTo>
                <a:lnTo>
                  <a:pt x="419396" y="77859"/>
                </a:lnTo>
                <a:lnTo>
                  <a:pt x="420300" y="97827"/>
                </a:lnTo>
                <a:lnTo>
                  <a:pt x="433866" y="139641"/>
                </a:lnTo>
                <a:lnTo>
                  <a:pt x="467629" y="155435"/>
                </a:lnTo>
                <a:lnTo>
                  <a:pt x="475413" y="154872"/>
                </a:lnTo>
                <a:lnTo>
                  <a:pt x="500427" y="140209"/>
                </a:lnTo>
                <a:lnTo>
                  <a:pt x="459360" y="140209"/>
                </a:lnTo>
                <a:lnTo>
                  <a:pt x="452240" y="136047"/>
                </a:lnTo>
                <a:lnTo>
                  <a:pt x="438520" y="95007"/>
                </a:lnTo>
                <a:lnTo>
                  <a:pt x="438000" y="77859"/>
                </a:lnTo>
                <a:lnTo>
                  <a:pt x="438567" y="60502"/>
                </a:lnTo>
                <a:lnTo>
                  <a:pt x="452470" y="19104"/>
                </a:lnTo>
                <a:lnTo>
                  <a:pt x="458901" y="15510"/>
                </a:lnTo>
                <a:lnTo>
                  <a:pt x="500866" y="15510"/>
                </a:lnTo>
                <a:lnTo>
                  <a:pt x="499325" y="13075"/>
                </a:lnTo>
                <a:lnTo>
                  <a:pt x="494501" y="8299"/>
                </a:lnTo>
                <a:lnTo>
                  <a:pt x="488297" y="4987"/>
                </a:lnTo>
                <a:lnTo>
                  <a:pt x="482328" y="1655"/>
                </a:lnTo>
                <a:lnTo>
                  <a:pt x="475438" y="0"/>
                </a:lnTo>
                <a:close/>
              </a:path>
              <a:path w="756920" h="183514">
                <a:moveTo>
                  <a:pt x="500866" y="15510"/>
                </a:moveTo>
                <a:lnTo>
                  <a:pt x="475897" y="15510"/>
                </a:lnTo>
                <a:lnTo>
                  <a:pt x="483024" y="19633"/>
                </a:lnTo>
                <a:lnTo>
                  <a:pt x="488759" y="27852"/>
                </a:lnTo>
                <a:lnTo>
                  <a:pt x="492377" y="35593"/>
                </a:lnTo>
                <a:lnTo>
                  <a:pt x="494961" y="46507"/>
                </a:lnTo>
                <a:lnTo>
                  <a:pt x="496511" y="60596"/>
                </a:lnTo>
                <a:lnTo>
                  <a:pt x="497028" y="77859"/>
                </a:lnTo>
                <a:lnTo>
                  <a:pt x="496511" y="95007"/>
                </a:lnTo>
                <a:lnTo>
                  <a:pt x="483017" y="136047"/>
                </a:lnTo>
                <a:lnTo>
                  <a:pt x="475897" y="140209"/>
                </a:lnTo>
                <a:lnTo>
                  <a:pt x="500427" y="140209"/>
                </a:lnTo>
                <a:lnTo>
                  <a:pt x="514397" y="102103"/>
                </a:lnTo>
                <a:lnTo>
                  <a:pt x="515632" y="77859"/>
                </a:lnTo>
                <a:lnTo>
                  <a:pt x="515453" y="67082"/>
                </a:lnTo>
                <a:lnTo>
                  <a:pt x="507364" y="25440"/>
                </a:lnTo>
                <a:lnTo>
                  <a:pt x="503140" y="19104"/>
                </a:lnTo>
                <a:lnTo>
                  <a:pt x="500866" y="15510"/>
                </a:lnTo>
                <a:close/>
              </a:path>
              <a:path w="756920" h="183514">
                <a:moveTo>
                  <a:pt x="596020" y="0"/>
                </a:moveTo>
                <a:lnTo>
                  <a:pt x="588211" y="0"/>
                </a:lnTo>
                <a:lnTo>
                  <a:pt x="580459" y="554"/>
                </a:lnTo>
                <a:lnTo>
                  <a:pt x="548322" y="26445"/>
                </a:lnTo>
                <a:lnTo>
                  <a:pt x="540319" y="64945"/>
                </a:lnTo>
                <a:lnTo>
                  <a:pt x="539978" y="77859"/>
                </a:lnTo>
                <a:lnTo>
                  <a:pt x="540883" y="97827"/>
                </a:lnTo>
                <a:lnTo>
                  <a:pt x="554448" y="139641"/>
                </a:lnTo>
                <a:lnTo>
                  <a:pt x="588211" y="155435"/>
                </a:lnTo>
                <a:lnTo>
                  <a:pt x="595995" y="154872"/>
                </a:lnTo>
                <a:lnTo>
                  <a:pt x="621009" y="140209"/>
                </a:lnTo>
                <a:lnTo>
                  <a:pt x="579943" y="140209"/>
                </a:lnTo>
                <a:lnTo>
                  <a:pt x="572822" y="136047"/>
                </a:lnTo>
                <a:lnTo>
                  <a:pt x="559103" y="95007"/>
                </a:lnTo>
                <a:lnTo>
                  <a:pt x="558582" y="77859"/>
                </a:lnTo>
                <a:lnTo>
                  <a:pt x="559149" y="60502"/>
                </a:lnTo>
                <a:lnTo>
                  <a:pt x="573052" y="19104"/>
                </a:lnTo>
                <a:lnTo>
                  <a:pt x="579483" y="15510"/>
                </a:lnTo>
                <a:lnTo>
                  <a:pt x="621448" y="15510"/>
                </a:lnTo>
                <a:lnTo>
                  <a:pt x="619907" y="13075"/>
                </a:lnTo>
                <a:lnTo>
                  <a:pt x="615084" y="8299"/>
                </a:lnTo>
                <a:lnTo>
                  <a:pt x="608880" y="4987"/>
                </a:lnTo>
                <a:lnTo>
                  <a:pt x="602911" y="1655"/>
                </a:lnTo>
                <a:lnTo>
                  <a:pt x="596020" y="0"/>
                </a:lnTo>
                <a:close/>
              </a:path>
              <a:path w="756920" h="183514">
                <a:moveTo>
                  <a:pt x="621448" y="15510"/>
                </a:moveTo>
                <a:lnTo>
                  <a:pt x="596480" y="15510"/>
                </a:lnTo>
                <a:lnTo>
                  <a:pt x="603606" y="19633"/>
                </a:lnTo>
                <a:lnTo>
                  <a:pt x="609342" y="27852"/>
                </a:lnTo>
                <a:lnTo>
                  <a:pt x="612959" y="35593"/>
                </a:lnTo>
                <a:lnTo>
                  <a:pt x="615543" y="46507"/>
                </a:lnTo>
                <a:lnTo>
                  <a:pt x="617093" y="60596"/>
                </a:lnTo>
                <a:lnTo>
                  <a:pt x="617610" y="77859"/>
                </a:lnTo>
                <a:lnTo>
                  <a:pt x="617093" y="95007"/>
                </a:lnTo>
                <a:lnTo>
                  <a:pt x="603600" y="136047"/>
                </a:lnTo>
                <a:lnTo>
                  <a:pt x="596480" y="140209"/>
                </a:lnTo>
                <a:lnTo>
                  <a:pt x="621009" y="140209"/>
                </a:lnTo>
                <a:lnTo>
                  <a:pt x="634980" y="102103"/>
                </a:lnTo>
                <a:lnTo>
                  <a:pt x="636214" y="77859"/>
                </a:lnTo>
                <a:lnTo>
                  <a:pt x="636035" y="67082"/>
                </a:lnTo>
                <a:lnTo>
                  <a:pt x="627946" y="25440"/>
                </a:lnTo>
                <a:lnTo>
                  <a:pt x="623722" y="19104"/>
                </a:lnTo>
                <a:lnTo>
                  <a:pt x="621448" y="15510"/>
                </a:lnTo>
                <a:close/>
              </a:path>
              <a:path w="756920" h="183514">
                <a:moveTo>
                  <a:pt x="716602" y="0"/>
                </a:moveTo>
                <a:lnTo>
                  <a:pt x="708793" y="0"/>
                </a:lnTo>
                <a:lnTo>
                  <a:pt x="701042" y="554"/>
                </a:lnTo>
                <a:lnTo>
                  <a:pt x="668904" y="26445"/>
                </a:lnTo>
                <a:lnTo>
                  <a:pt x="660901" y="64945"/>
                </a:lnTo>
                <a:lnTo>
                  <a:pt x="660560" y="77859"/>
                </a:lnTo>
                <a:lnTo>
                  <a:pt x="661465" y="97827"/>
                </a:lnTo>
                <a:lnTo>
                  <a:pt x="675030" y="139641"/>
                </a:lnTo>
                <a:lnTo>
                  <a:pt x="708793" y="155435"/>
                </a:lnTo>
                <a:lnTo>
                  <a:pt x="716577" y="154872"/>
                </a:lnTo>
                <a:lnTo>
                  <a:pt x="741592" y="140209"/>
                </a:lnTo>
                <a:lnTo>
                  <a:pt x="700525" y="140209"/>
                </a:lnTo>
                <a:lnTo>
                  <a:pt x="693405" y="136047"/>
                </a:lnTo>
                <a:lnTo>
                  <a:pt x="679685" y="95007"/>
                </a:lnTo>
                <a:lnTo>
                  <a:pt x="679164" y="77859"/>
                </a:lnTo>
                <a:lnTo>
                  <a:pt x="679731" y="60502"/>
                </a:lnTo>
                <a:lnTo>
                  <a:pt x="693634" y="19104"/>
                </a:lnTo>
                <a:lnTo>
                  <a:pt x="700065" y="15510"/>
                </a:lnTo>
                <a:lnTo>
                  <a:pt x="742030" y="15510"/>
                </a:lnTo>
                <a:lnTo>
                  <a:pt x="740489" y="13075"/>
                </a:lnTo>
                <a:lnTo>
                  <a:pt x="735666" y="8299"/>
                </a:lnTo>
                <a:lnTo>
                  <a:pt x="729462" y="4987"/>
                </a:lnTo>
                <a:lnTo>
                  <a:pt x="723493" y="1655"/>
                </a:lnTo>
                <a:lnTo>
                  <a:pt x="716602" y="0"/>
                </a:lnTo>
                <a:close/>
              </a:path>
              <a:path w="756920" h="183514">
                <a:moveTo>
                  <a:pt x="742030" y="15510"/>
                </a:moveTo>
                <a:lnTo>
                  <a:pt x="717062" y="15510"/>
                </a:lnTo>
                <a:lnTo>
                  <a:pt x="724188" y="19633"/>
                </a:lnTo>
                <a:lnTo>
                  <a:pt x="729924" y="27852"/>
                </a:lnTo>
                <a:lnTo>
                  <a:pt x="733541" y="35593"/>
                </a:lnTo>
                <a:lnTo>
                  <a:pt x="736125" y="46507"/>
                </a:lnTo>
                <a:lnTo>
                  <a:pt x="737676" y="60596"/>
                </a:lnTo>
                <a:lnTo>
                  <a:pt x="738192" y="77859"/>
                </a:lnTo>
                <a:lnTo>
                  <a:pt x="737676" y="95007"/>
                </a:lnTo>
                <a:lnTo>
                  <a:pt x="724182" y="136047"/>
                </a:lnTo>
                <a:lnTo>
                  <a:pt x="717062" y="140209"/>
                </a:lnTo>
                <a:lnTo>
                  <a:pt x="741592" y="140209"/>
                </a:lnTo>
                <a:lnTo>
                  <a:pt x="755562" y="102103"/>
                </a:lnTo>
                <a:lnTo>
                  <a:pt x="756796" y="77859"/>
                </a:lnTo>
                <a:lnTo>
                  <a:pt x="756617" y="67082"/>
                </a:lnTo>
                <a:lnTo>
                  <a:pt x="748528" y="25440"/>
                </a:lnTo>
                <a:lnTo>
                  <a:pt x="744304" y="19104"/>
                </a:lnTo>
                <a:lnTo>
                  <a:pt x="742030" y="15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6331" y="5236907"/>
            <a:ext cx="751205" cy="183515"/>
          </a:xfrm>
          <a:custGeom>
            <a:avLst/>
            <a:gdLst/>
            <a:ahLst/>
            <a:cxnLst/>
            <a:rect l="l" t="t" r="r" b="b"/>
            <a:pathLst>
              <a:path w="751204" h="183514">
                <a:moveTo>
                  <a:pt x="19293" y="111387"/>
                </a:moveTo>
                <a:lnTo>
                  <a:pt x="0" y="113042"/>
                </a:lnTo>
                <a:lnTo>
                  <a:pt x="1683" y="122134"/>
                </a:lnTo>
                <a:lnTo>
                  <a:pt x="4679" y="130293"/>
                </a:lnTo>
                <a:lnTo>
                  <a:pt x="38083" y="154708"/>
                </a:lnTo>
                <a:lnTo>
                  <a:pt x="47773" y="155435"/>
                </a:lnTo>
                <a:lnTo>
                  <a:pt x="59358" y="154292"/>
                </a:lnTo>
                <a:lnTo>
                  <a:pt x="69650" y="150863"/>
                </a:lnTo>
                <a:lnTo>
                  <a:pt x="78651" y="145151"/>
                </a:lnTo>
                <a:lnTo>
                  <a:pt x="83418" y="140209"/>
                </a:lnTo>
                <a:lnTo>
                  <a:pt x="40423" y="140209"/>
                </a:lnTo>
                <a:lnTo>
                  <a:pt x="34222" y="137797"/>
                </a:lnTo>
                <a:lnTo>
                  <a:pt x="28939" y="132997"/>
                </a:lnTo>
                <a:lnTo>
                  <a:pt x="23886" y="128198"/>
                </a:lnTo>
                <a:lnTo>
                  <a:pt x="20671" y="120986"/>
                </a:lnTo>
                <a:lnTo>
                  <a:pt x="19293" y="111387"/>
                </a:lnTo>
                <a:close/>
              </a:path>
              <a:path w="751204" h="183514">
                <a:moveTo>
                  <a:pt x="86932" y="68425"/>
                </a:moveTo>
                <a:lnTo>
                  <a:pt x="56731" y="68425"/>
                </a:lnTo>
                <a:lnTo>
                  <a:pt x="64310" y="71523"/>
                </a:lnTo>
                <a:lnTo>
                  <a:pt x="70282" y="77717"/>
                </a:lnTo>
                <a:lnTo>
                  <a:pt x="74068" y="82785"/>
                </a:lnTo>
                <a:lnTo>
                  <a:pt x="76799" y="88697"/>
                </a:lnTo>
                <a:lnTo>
                  <a:pt x="78453" y="95456"/>
                </a:lnTo>
                <a:lnTo>
                  <a:pt x="79010" y="103064"/>
                </a:lnTo>
                <a:lnTo>
                  <a:pt x="78414" y="110982"/>
                </a:lnTo>
                <a:lnTo>
                  <a:pt x="56271" y="140209"/>
                </a:lnTo>
                <a:lnTo>
                  <a:pt x="83418" y="140209"/>
                </a:lnTo>
                <a:lnTo>
                  <a:pt x="98073" y="101409"/>
                </a:lnTo>
                <a:lnTo>
                  <a:pt x="97251" y="90968"/>
                </a:lnTo>
                <a:lnTo>
                  <a:pt x="94771" y="81530"/>
                </a:lnTo>
                <a:lnTo>
                  <a:pt x="90612" y="73094"/>
                </a:lnTo>
                <a:lnTo>
                  <a:pt x="86932" y="68425"/>
                </a:lnTo>
                <a:close/>
              </a:path>
              <a:path w="751204" h="183514">
                <a:moveTo>
                  <a:pt x="91412" y="2766"/>
                </a:moveTo>
                <a:lnTo>
                  <a:pt x="17455" y="2766"/>
                </a:lnTo>
                <a:lnTo>
                  <a:pt x="3215" y="80909"/>
                </a:lnTo>
                <a:lnTo>
                  <a:pt x="20211" y="83108"/>
                </a:lnTo>
                <a:lnTo>
                  <a:pt x="22968" y="78876"/>
                </a:lnTo>
                <a:lnTo>
                  <a:pt x="26642" y="75353"/>
                </a:lnTo>
                <a:lnTo>
                  <a:pt x="36289" y="69820"/>
                </a:lnTo>
                <a:lnTo>
                  <a:pt x="41342" y="68425"/>
                </a:lnTo>
                <a:lnTo>
                  <a:pt x="86932" y="68425"/>
                </a:lnTo>
                <a:lnTo>
                  <a:pt x="84752" y="65659"/>
                </a:lnTo>
                <a:lnTo>
                  <a:pt x="79893" y="61498"/>
                </a:lnTo>
                <a:lnTo>
                  <a:pt x="24346" y="61498"/>
                </a:lnTo>
                <a:lnTo>
                  <a:pt x="32155" y="20499"/>
                </a:lnTo>
                <a:lnTo>
                  <a:pt x="91412" y="20499"/>
                </a:lnTo>
                <a:lnTo>
                  <a:pt x="91412" y="2766"/>
                </a:lnTo>
                <a:close/>
              </a:path>
              <a:path w="751204" h="183514">
                <a:moveTo>
                  <a:pt x="51907" y="51804"/>
                </a:moveTo>
                <a:lnTo>
                  <a:pt x="44758" y="52411"/>
                </a:lnTo>
                <a:lnTo>
                  <a:pt x="37782" y="54230"/>
                </a:lnTo>
                <a:lnTo>
                  <a:pt x="30978" y="57260"/>
                </a:lnTo>
                <a:lnTo>
                  <a:pt x="24346" y="61498"/>
                </a:lnTo>
                <a:lnTo>
                  <a:pt x="79893" y="61498"/>
                </a:lnTo>
                <a:lnTo>
                  <a:pt x="77682" y="59604"/>
                </a:lnTo>
                <a:lnTo>
                  <a:pt x="69880" y="55273"/>
                </a:lnTo>
                <a:lnTo>
                  <a:pt x="61303" y="52672"/>
                </a:lnTo>
                <a:lnTo>
                  <a:pt x="51907" y="51804"/>
                </a:lnTo>
                <a:close/>
              </a:path>
              <a:path w="751204" h="183514">
                <a:moveTo>
                  <a:pt x="206295" y="15510"/>
                </a:moveTo>
                <a:lnTo>
                  <a:pt x="177542" y="15510"/>
                </a:lnTo>
                <a:lnTo>
                  <a:pt x="184433" y="18064"/>
                </a:lnTo>
                <a:lnTo>
                  <a:pt x="189486" y="23123"/>
                </a:lnTo>
                <a:lnTo>
                  <a:pt x="194768" y="28207"/>
                </a:lnTo>
                <a:lnTo>
                  <a:pt x="197295" y="34449"/>
                </a:lnTo>
                <a:lnTo>
                  <a:pt x="197295" y="48848"/>
                </a:lnTo>
                <a:lnTo>
                  <a:pt x="167286" y="86990"/>
                </a:lnTo>
                <a:lnTo>
                  <a:pt x="148865" y="103021"/>
                </a:lnTo>
                <a:lnTo>
                  <a:pt x="142430" y="108957"/>
                </a:lnTo>
                <a:lnTo>
                  <a:pt x="118974" y="144181"/>
                </a:lnTo>
                <a:lnTo>
                  <a:pt x="118285" y="148508"/>
                </a:lnTo>
                <a:lnTo>
                  <a:pt x="118285" y="152953"/>
                </a:lnTo>
                <a:lnTo>
                  <a:pt x="216129" y="152953"/>
                </a:lnTo>
                <a:lnTo>
                  <a:pt x="216129" y="134936"/>
                </a:lnTo>
                <a:lnTo>
                  <a:pt x="143550" y="134936"/>
                </a:lnTo>
                <a:lnTo>
                  <a:pt x="145617" y="131602"/>
                </a:lnTo>
                <a:lnTo>
                  <a:pt x="181354" y="97555"/>
                </a:lnTo>
                <a:lnTo>
                  <a:pt x="189026" y="90426"/>
                </a:lnTo>
                <a:lnTo>
                  <a:pt x="212224" y="60268"/>
                </a:lnTo>
                <a:lnTo>
                  <a:pt x="214751" y="54452"/>
                </a:lnTo>
                <a:lnTo>
                  <a:pt x="215831" y="48848"/>
                </a:lnTo>
                <a:lnTo>
                  <a:pt x="215899" y="42393"/>
                </a:lnTo>
                <a:lnTo>
                  <a:pt x="215124" y="33748"/>
                </a:lnTo>
                <a:lnTo>
                  <a:pt x="212798" y="25831"/>
                </a:lnTo>
                <a:lnTo>
                  <a:pt x="208923" y="18640"/>
                </a:lnTo>
                <a:lnTo>
                  <a:pt x="206295" y="15510"/>
                </a:lnTo>
                <a:close/>
              </a:path>
              <a:path w="751204" h="183514">
                <a:moveTo>
                  <a:pt x="169963" y="0"/>
                </a:moveTo>
                <a:lnTo>
                  <a:pt x="130515" y="17475"/>
                </a:lnTo>
                <a:lnTo>
                  <a:pt x="121730" y="44048"/>
                </a:lnTo>
                <a:lnTo>
                  <a:pt x="140334" y="45987"/>
                </a:lnTo>
                <a:lnTo>
                  <a:pt x="140564" y="36388"/>
                </a:lnTo>
                <a:lnTo>
                  <a:pt x="143090" y="28916"/>
                </a:lnTo>
                <a:lnTo>
                  <a:pt x="153656" y="18182"/>
                </a:lnTo>
                <a:lnTo>
                  <a:pt x="160546" y="15510"/>
                </a:lnTo>
                <a:lnTo>
                  <a:pt x="206295" y="15510"/>
                </a:lnTo>
                <a:lnTo>
                  <a:pt x="203496" y="12176"/>
                </a:lnTo>
                <a:lnTo>
                  <a:pt x="196739" y="6852"/>
                </a:lnTo>
                <a:lnTo>
                  <a:pt x="188883" y="3047"/>
                </a:lnTo>
                <a:lnTo>
                  <a:pt x="179951" y="762"/>
                </a:lnTo>
                <a:lnTo>
                  <a:pt x="169963" y="0"/>
                </a:lnTo>
                <a:close/>
              </a:path>
              <a:path w="751204" h="183514">
                <a:moveTo>
                  <a:pt x="271711" y="131602"/>
                </a:moveTo>
                <a:lnTo>
                  <a:pt x="251040" y="131602"/>
                </a:lnTo>
                <a:lnTo>
                  <a:pt x="251040" y="152953"/>
                </a:lnTo>
                <a:lnTo>
                  <a:pt x="261376" y="152953"/>
                </a:lnTo>
                <a:lnTo>
                  <a:pt x="261146" y="159219"/>
                </a:lnTo>
                <a:lnTo>
                  <a:pt x="259998" y="164066"/>
                </a:lnTo>
                <a:lnTo>
                  <a:pt x="256323" y="170899"/>
                </a:lnTo>
                <a:lnTo>
                  <a:pt x="253567" y="173452"/>
                </a:lnTo>
                <a:lnTo>
                  <a:pt x="249892" y="175107"/>
                </a:lnTo>
                <a:lnTo>
                  <a:pt x="254945" y="183146"/>
                </a:lnTo>
                <a:lnTo>
                  <a:pt x="260687" y="180569"/>
                </a:lnTo>
                <a:lnTo>
                  <a:pt x="264821" y="176810"/>
                </a:lnTo>
                <a:lnTo>
                  <a:pt x="270333" y="167021"/>
                </a:lnTo>
                <a:lnTo>
                  <a:pt x="271711" y="160708"/>
                </a:lnTo>
                <a:lnTo>
                  <a:pt x="271711" y="131602"/>
                </a:lnTo>
                <a:close/>
              </a:path>
              <a:path w="751204" h="183514">
                <a:moveTo>
                  <a:pt x="348884" y="0"/>
                </a:moveTo>
                <a:lnTo>
                  <a:pt x="341075" y="0"/>
                </a:lnTo>
                <a:lnTo>
                  <a:pt x="333323" y="554"/>
                </a:lnTo>
                <a:lnTo>
                  <a:pt x="301315" y="26445"/>
                </a:lnTo>
                <a:lnTo>
                  <a:pt x="293187" y="64945"/>
                </a:lnTo>
                <a:lnTo>
                  <a:pt x="292842" y="77859"/>
                </a:lnTo>
                <a:lnTo>
                  <a:pt x="293750" y="97827"/>
                </a:lnTo>
                <a:lnTo>
                  <a:pt x="307542" y="139641"/>
                </a:lnTo>
                <a:lnTo>
                  <a:pt x="341075" y="155435"/>
                </a:lnTo>
                <a:lnTo>
                  <a:pt x="348959" y="154872"/>
                </a:lnTo>
                <a:lnTo>
                  <a:pt x="374094" y="140209"/>
                </a:lnTo>
                <a:lnTo>
                  <a:pt x="332806" y="140209"/>
                </a:lnTo>
                <a:lnTo>
                  <a:pt x="325916" y="136047"/>
                </a:lnTo>
                <a:lnTo>
                  <a:pt x="312002" y="95007"/>
                </a:lnTo>
                <a:lnTo>
                  <a:pt x="311446" y="77859"/>
                </a:lnTo>
                <a:lnTo>
                  <a:pt x="312045" y="60502"/>
                </a:lnTo>
                <a:lnTo>
                  <a:pt x="325916" y="19104"/>
                </a:lnTo>
                <a:lnTo>
                  <a:pt x="332577" y="15510"/>
                </a:lnTo>
                <a:lnTo>
                  <a:pt x="374538" y="15510"/>
                </a:lnTo>
                <a:lnTo>
                  <a:pt x="373000" y="13075"/>
                </a:lnTo>
                <a:lnTo>
                  <a:pt x="367948" y="8299"/>
                </a:lnTo>
                <a:lnTo>
                  <a:pt x="356004" y="1655"/>
                </a:lnTo>
                <a:lnTo>
                  <a:pt x="348884" y="0"/>
                </a:lnTo>
                <a:close/>
              </a:path>
              <a:path w="751204" h="183514">
                <a:moveTo>
                  <a:pt x="374538" y="15510"/>
                </a:moveTo>
                <a:lnTo>
                  <a:pt x="349343" y="15510"/>
                </a:lnTo>
                <a:lnTo>
                  <a:pt x="356470" y="19633"/>
                </a:lnTo>
                <a:lnTo>
                  <a:pt x="362206" y="27852"/>
                </a:lnTo>
                <a:lnTo>
                  <a:pt x="365956" y="35593"/>
                </a:lnTo>
                <a:lnTo>
                  <a:pt x="368608" y="46507"/>
                </a:lnTo>
                <a:lnTo>
                  <a:pt x="370183" y="60596"/>
                </a:lnTo>
                <a:lnTo>
                  <a:pt x="370704" y="77859"/>
                </a:lnTo>
                <a:lnTo>
                  <a:pt x="370183" y="95007"/>
                </a:lnTo>
                <a:lnTo>
                  <a:pt x="356463" y="136047"/>
                </a:lnTo>
                <a:lnTo>
                  <a:pt x="349573" y="140209"/>
                </a:lnTo>
                <a:lnTo>
                  <a:pt x="374094" y="140209"/>
                </a:lnTo>
                <a:lnTo>
                  <a:pt x="387958" y="102103"/>
                </a:lnTo>
                <a:lnTo>
                  <a:pt x="389308" y="77859"/>
                </a:lnTo>
                <a:lnTo>
                  <a:pt x="389096" y="67082"/>
                </a:lnTo>
                <a:lnTo>
                  <a:pt x="380810" y="25440"/>
                </a:lnTo>
                <a:lnTo>
                  <a:pt x="374538" y="15510"/>
                </a:lnTo>
                <a:close/>
              </a:path>
              <a:path w="751204" h="183514">
                <a:moveTo>
                  <a:pt x="469466" y="0"/>
                </a:moveTo>
                <a:lnTo>
                  <a:pt x="461657" y="0"/>
                </a:lnTo>
                <a:lnTo>
                  <a:pt x="453905" y="554"/>
                </a:lnTo>
                <a:lnTo>
                  <a:pt x="421897" y="26445"/>
                </a:lnTo>
                <a:lnTo>
                  <a:pt x="413769" y="64945"/>
                </a:lnTo>
                <a:lnTo>
                  <a:pt x="413424" y="77859"/>
                </a:lnTo>
                <a:lnTo>
                  <a:pt x="414332" y="97827"/>
                </a:lnTo>
                <a:lnTo>
                  <a:pt x="428124" y="139641"/>
                </a:lnTo>
                <a:lnTo>
                  <a:pt x="461657" y="155435"/>
                </a:lnTo>
                <a:lnTo>
                  <a:pt x="469542" y="154872"/>
                </a:lnTo>
                <a:lnTo>
                  <a:pt x="494676" y="140209"/>
                </a:lnTo>
                <a:lnTo>
                  <a:pt x="453389" y="140209"/>
                </a:lnTo>
                <a:lnTo>
                  <a:pt x="446498" y="136047"/>
                </a:lnTo>
                <a:lnTo>
                  <a:pt x="432585" y="95007"/>
                </a:lnTo>
                <a:lnTo>
                  <a:pt x="432028" y="77859"/>
                </a:lnTo>
                <a:lnTo>
                  <a:pt x="432628" y="60502"/>
                </a:lnTo>
                <a:lnTo>
                  <a:pt x="446498" y="19104"/>
                </a:lnTo>
                <a:lnTo>
                  <a:pt x="453159" y="15510"/>
                </a:lnTo>
                <a:lnTo>
                  <a:pt x="495121" y="15510"/>
                </a:lnTo>
                <a:lnTo>
                  <a:pt x="493583" y="13075"/>
                </a:lnTo>
                <a:lnTo>
                  <a:pt x="488530" y="8299"/>
                </a:lnTo>
                <a:lnTo>
                  <a:pt x="476586" y="1655"/>
                </a:lnTo>
                <a:lnTo>
                  <a:pt x="469466" y="0"/>
                </a:lnTo>
                <a:close/>
              </a:path>
              <a:path w="751204" h="183514">
                <a:moveTo>
                  <a:pt x="495121" y="15510"/>
                </a:moveTo>
                <a:lnTo>
                  <a:pt x="469926" y="15510"/>
                </a:lnTo>
                <a:lnTo>
                  <a:pt x="477052" y="19633"/>
                </a:lnTo>
                <a:lnTo>
                  <a:pt x="482788" y="27852"/>
                </a:lnTo>
                <a:lnTo>
                  <a:pt x="486538" y="35593"/>
                </a:lnTo>
                <a:lnTo>
                  <a:pt x="489190" y="46507"/>
                </a:lnTo>
                <a:lnTo>
                  <a:pt x="490766" y="60596"/>
                </a:lnTo>
                <a:lnTo>
                  <a:pt x="491286" y="77859"/>
                </a:lnTo>
                <a:lnTo>
                  <a:pt x="490766" y="95007"/>
                </a:lnTo>
                <a:lnTo>
                  <a:pt x="477046" y="136047"/>
                </a:lnTo>
                <a:lnTo>
                  <a:pt x="470155" y="140209"/>
                </a:lnTo>
                <a:lnTo>
                  <a:pt x="494676" y="140209"/>
                </a:lnTo>
                <a:lnTo>
                  <a:pt x="508541" y="102103"/>
                </a:lnTo>
                <a:lnTo>
                  <a:pt x="509890" y="77859"/>
                </a:lnTo>
                <a:lnTo>
                  <a:pt x="509678" y="67082"/>
                </a:lnTo>
                <a:lnTo>
                  <a:pt x="501392" y="25440"/>
                </a:lnTo>
                <a:lnTo>
                  <a:pt x="495121" y="15510"/>
                </a:lnTo>
                <a:close/>
              </a:path>
              <a:path w="751204" h="183514">
                <a:moveTo>
                  <a:pt x="590048" y="0"/>
                </a:moveTo>
                <a:lnTo>
                  <a:pt x="582239" y="0"/>
                </a:lnTo>
                <a:lnTo>
                  <a:pt x="574488" y="554"/>
                </a:lnTo>
                <a:lnTo>
                  <a:pt x="542480" y="26445"/>
                </a:lnTo>
                <a:lnTo>
                  <a:pt x="534351" y="64945"/>
                </a:lnTo>
                <a:lnTo>
                  <a:pt x="534006" y="77859"/>
                </a:lnTo>
                <a:lnTo>
                  <a:pt x="534914" y="97827"/>
                </a:lnTo>
                <a:lnTo>
                  <a:pt x="548706" y="139641"/>
                </a:lnTo>
                <a:lnTo>
                  <a:pt x="582239" y="155435"/>
                </a:lnTo>
                <a:lnTo>
                  <a:pt x="590124" y="154872"/>
                </a:lnTo>
                <a:lnTo>
                  <a:pt x="615258" y="140209"/>
                </a:lnTo>
                <a:lnTo>
                  <a:pt x="573971" y="140209"/>
                </a:lnTo>
                <a:lnTo>
                  <a:pt x="567080" y="136047"/>
                </a:lnTo>
                <a:lnTo>
                  <a:pt x="553167" y="95007"/>
                </a:lnTo>
                <a:lnTo>
                  <a:pt x="552611" y="77859"/>
                </a:lnTo>
                <a:lnTo>
                  <a:pt x="553210" y="60502"/>
                </a:lnTo>
                <a:lnTo>
                  <a:pt x="567080" y="19104"/>
                </a:lnTo>
                <a:lnTo>
                  <a:pt x="573741" y="15510"/>
                </a:lnTo>
                <a:lnTo>
                  <a:pt x="615703" y="15510"/>
                </a:lnTo>
                <a:lnTo>
                  <a:pt x="614165" y="13075"/>
                </a:lnTo>
                <a:lnTo>
                  <a:pt x="609112" y="8299"/>
                </a:lnTo>
                <a:lnTo>
                  <a:pt x="597169" y="1655"/>
                </a:lnTo>
                <a:lnTo>
                  <a:pt x="590048" y="0"/>
                </a:lnTo>
                <a:close/>
              </a:path>
              <a:path w="751204" h="183514">
                <a:moveTo>
                  <a:pt x="615703" y="15510"/>
                </a:moveTo>
                <a:lnTo>
                  <a:pt x="590508" y="15510"/>
                </a:lnTo>
                <a:lnTo>
                  <a:pt x="597634" y="19633"/>
                </a:lnTo>
                <a:lnTo>
                  <a:pt x="603370" y="27852"/>
                </a:lnTo>
                <a:lnTo>
                  <a:pt x="607120" y="35593"/>
                </a:lnTo>
                <a:lnTo>
                  <a:pt x="609772" y="46507"/>
                </a:lnTo>
                <a:lnTo>
                  <a:pt x="611348" y="60596"/>
                </a:lnTo>
                <a:lnTo>
                  <a:pt x="611868" y="77859"/>
                </a:lnTo>
                <a:lnTo>
                  <a:pt x="611348" y="95007"/>
                </a:lnTo>
                <a:lnTo>
                  <a:pt x="597628" y="136047"/>
                </a:lnTo>
                <a:lnTo>
                  <a:pt x="590738" y="140209"/>
                </a:lnTo>
                <a:lnTo>
                  <a:pt x="615258" y="140209"/>
                </a:lnTo>
                <a:lnTo>
                  <a:pt x="629123" y="102103"/>
                </a:lnTo>
                <a:lnTo>
                  <a:pt x="630472" y="77859"/>
                </a:lnTo>
                <a:lnTo>
                  <a:pt x="630260" y="67082"/>
                </a:lnTo>
                <a:lnTo>
                  <a:pt x="621974" y="25440"/>
                </a:lnTo>
                <a:lnTo>
                  <a:pt x="615703" y="15510"/>
                </a:lnTo>
                <a:close/>
              </a:path>
              <a:path w="751204" h="183514">
                <a:moveTo>
                  <a:pt x="710631" y="0"/>
                </a:moveTo>
                <a:lnTo>
                  <a:pt x="702822" y="0"/>
                </a:lnTo>
                <a:lnTo>
                  <a:pt x="695070" y="554"/>
                </a:lnTo>
                <a:lnTo>
                  <a:pt x="663062" y="26445"/>
                </a:lnTo>
                <a:lnTo>
                  <a:pt x="654933" y="64945"/>
                </a:lnTo>
                <a:lnTo>
                  <a:pt x="654589" y="77859"/>
                </a:lnTo>
                <a:lnTo>
                  <a:pt x="655497" y="97827"/>
                </a:lnTo>
                <a:lnTo>
                  <a:pt x="669288" y="139641"/>
                </a:lnTo>
                <a:lnTo>
                  <a:pt x="702822" y="155435"/>
                </a:lnTo>
                <a:lnTo>
                  <a:pt x="710706" y="154872"/>
                </a:lnTo>
                <a:lnTo>
                  <a:pt x="735841" y="140209"/>
                </a:lnTo>
                <a:lnTo>
                  <a:pt x="694553" y="140209"/>
                </a:lnTo>
                <a:lnTo>
                  <a:pt x="687663" y="136047"/>
                </a:lnTo>
                <a:lnTo>
                  <a:pt x="673749" y="95007"/>
                </a:lnTo>
                <a:lnTo>
                  <a:pt x="673193" y="77859"/>
                </a:lnTo>
                <a:lnTo>
                  <a:pt x="673792" y="60502"/>
                </a:lnTo>
                <a:lnTo>
                  <a:pt x="687663" y="19104"/>
                </a:lnTo>
                <a:lnTo>
                  <a:pt x="694323" y="15510"/>
                </a:lnTo>
                <a:lnTo>
                  <a:pt x="736285" y="15510"/>
                </a:lnTo>
                <a:lnTo>
                  <a:pt x="734747" y="13075"/>
                </a:lnTo>
                <a:lnTo>
                  <a:pt x="729694" y="8299"/>
                </a:lnTo>
                <a:lnTo>
                  <a:pt x="717751" y="1655"/>
                </a:lnTo>
                <a:lnTo>
                  <a:pt x="710631" y="0"/>
                </a:lnTo>
                <a:close/>
              </a:path>
              <a:path w="751204" h="183514">
                <a:moveTo>
                  <a:pt x="736285" y="15510"/>
                </a:moveTo>
                <a:lnTo>
                  <a:pt x="711090" y="15510"/>
                </a:lnTo>
                <a:lnTo>
                  <a:pt x="718216" y="19633"/>
                </a:lnTo>
                <a:lnTo>
                  <a:pt x="723952" y="27852"/>
                </a:lnTo>
                <a:lnTo>
                  <a:pt x="727702" y="35593"/>
                </a:lnTo>
                <a:lnTo>
                  <a:pt x="730354" y="46507"/>
                </a:lnTo>
                <a:lnTo>
                  <a:pt x="731930" y="60596"/>
                </a:lnTo>
                <a:lnTo>
                  <a:pt x="732450" y="77859"/>
                </a:lnTo>
                <a:lnTo>
                  <a:pt x="731930" y="95007"/>
                </a:lnTo>
                <a:lnTo>
                  <a:pt x="718210" y="136047"/>
                </a:lnTo>
                <a:lnTo>
                  <a:pt x="711320" y="140209"/>
                </a:lnTo>
                <a:lnTo>
                  <a:pt x="735841" y="140209"/>
                </a:lnTo>
                <a:lnTo>
                  <a:pt x="749705" y="102103"/>
                </a:lnTo>
                <a:lnTo>
                  <a:pt x="751054" y="77859"/>
                </a:lnTo>
                <a:lnTo>
                  <a:pt x="750843" y="67082"/>
                </a:lnTo>
                <a:lnTo>
                  <a:pt x="742556" y="25440"/>
                </a:lnTo>
                <a:lnTo>
                  <a:pt x="736285" y="15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47399" y="4858603"/>
            <a:ext cx="750825" cy="183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66331" y="4858603"/>
            <a:ext cx="751054" cy="183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1988" y="4480298"/>
            <a:ext cx="96236" cy="155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0920" y="4480298"/>
            <a:ext cx="96465" cy="155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8879" y="4102017"/>
            <a:ext cx="219344" cy="1553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98041" y="4102017"/>
            <a:ext cx="219344" cy="1553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11716" y="3323182"/>
            <a:ext cx="907122" cy="1577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757362" y="3628548"/>
          <a:ext cx="5515610" cy="305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21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3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38455"/>
            <a:ext cx="7013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5" dirty="0">
                <a:latin typeface="Calibri"/>
                <a:cs typeface="Calibri"/>
              </a:rPr>
              <a:t>Αποτελέσματα </a:t>
            </a:r>
            <a:r>
              <a:rPr sz="3200" spc="-25" dirty="0"/>
              <a:t>Wilcoxon </a:t>
            </a:r>
            <a:r>
              <a:rPr sz="3200" spc="-5" dirty="0"/>
              <a:t>Signed-rank</a:t>
            </a:r>
            <a:r>
              <a:rPr sz="3200" spc="-75" dirty="0"/>
              <a:t> </a:t>
            </a:r>
            <a:r>
              <a:rPr sz="3200" spc="-15" dirty="0"/>
              <a:t>test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867" y="1353133"/>
            <a:ext cx="8680450" cy="422719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8100" marR="30480" algn="just">
              <a:lnSpc>
                <a:spcPct val="80000"/>
              </a:lnSpc>
              <a:spcBef>
                <a:spcPts val="730"/>
              </a:spcBef>
            </a:pP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μη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παραμετρικός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έλεγχος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Wilcoxon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Signed 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Rank για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ερευνηθεί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εάν υπάρχει στατιστικά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σημαντική  διαφορά </a:t>
            </a:r>
            <a:r>
              <a:rPr sz="2600" spc="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διάμεσο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του Βάρους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συμμετεχόντων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πριν 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(Τ1) </a:t>
            </a:r>
            <a:r>
              <a:rPr sz="26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μετά (Τ2)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εφαρμογή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προγράμματος 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διατροφής.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τα αποτελέσματα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προέκυψε ότι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υπήρχαν 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(</a:t>
            </a:r>
            <a:r>
              <a:rPr sz="2600" i="1" spc="-5" dirty="0">
                <a:solidFill>
                  <a:srgbClr val="001F5F"/>
                </a:solidFill>
                <a:latin typeface="Calibri"/>
                <a:cs typeface="Calibri"/>
              </a:rPr>
              <a:t>Ζ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-3.862,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&lt;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.001).  Παρατηρούμε ότι μετά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εφαρμογή του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προγράμματος  διατροφής,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διάμεσος του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Βάρους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συμμετεχόντων </a:t>
            </a:r>
            <a:r>
              <a:rPr sz="2600" spc="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600" i="1" spc="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550" i="1" spc="7" baseline="-21241" dirty="0">
                <a:solidFill>
                  <a:srgbClr val="001F5F"/>
                </a:solidFill>
                <a:latin typeface="Calibri"/>
                <a:cs typeface="Calibri"/>
              </a:rPr>
              <a:t>d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= 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49.50)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ήταν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μικρότερη από τη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διάμεσο του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Βάρους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αρχική  μέτρηση </a:t>
            </a:r>
            <a:r>
              <a:rPr sz="2600" spc="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600" i="1" spc="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550" i="1" spc="7" baseline="-21241" dirty="0">
                <a:solidFill>
                  <a:srgbClr val="001F5F"/>
                </a:solidFill>
                <a:latin typeface="Calibri"/>
                <a:cs typeface="Calibri"/>
              </a:rPr>
              <a:t>d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52).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Καταλήγουμε λοιπόν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συμπέρασμα ότι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η 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εφαρμογή του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προγράμματος διατροφής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600" spc="-15" dirty="0">
                <a:solidFill>
                  <a:srgbClr val="001F5F"/>
                </a:solidFill>
                <a:latin typeface="Calibri"/>
                <a:cs typeface="Calibri"/>
              </a:rPr>
              <a:t>ακολούθησαν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οι 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συμμετέχοντες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είχε ως αποτέλεσμα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τη σημαντική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μείωση του 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βάρους</a:t>
            </a:r>
            <a:r>
              <a:rPr sz="2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τους.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997458"/>
            <a:ext cx="8691880" cy="536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δεδομένα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ακολουθούν </a:t>
            </a:r>
            <a:r>
              <a:rPr sz="25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</a:t>
            </a:r>
            <a:r>
              <a:rPr sz="25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Έχω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ΜΙΑ εξαρτημένη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ποσοτική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ΔΜΣ)</a:t>
            </a:r>
            <a:r>
              <a:rPr sz="2500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ts val="27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ΜΙΑ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ανεξάρτητη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ποιοτική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μεταβλητή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(π.χ.</a:t>
            </a:r>
            <a:r>
              <a:rPr sz="25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Πειραματική</a:t>
            </a:r>
            <a:endParaRPr sz="2500">
              <a:latin typeface="Calibri"/>
              <a:cs typeface="Calibri"/>
            </a:endParaRPr>
          </a:p>
          <a:p>
            <a:pPr marL="355600" marR="354965" algn="just">
              <a:lnSpc>
                <a:spcPts val="2400"/>
              </a:lnSpc>
              <a:spcBef>
                <a:spcPts val="280"/>
              </a:spcBef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Συνθήκη) που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χωρίζει το δείγμα μου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πάνω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από 2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ομάδες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-  από 3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ομάδες </a:t>
            </a:r>
            <a:r>
              <a:rPr sz="2500" b="1" spc="-30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πάνω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(Ομάδα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Παρέμβασης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1 -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πρόγραμμα  διατροφής,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Παρέμβασης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2 -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συνδυαστικό</a:t>
            </a:r>
            <a:r>
              <a:rPr sz="25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πρόγραμμα</a:t>
            </a:r>
            <a:endParaRPr sz="2500">
              <a:latin typeface="Calibri"/>
              <a:cs typeface="Calibri"/>
            </a:endParaRPr>
          </a:p>
          <a:p>
            <a:pPr marL="355600" marR="5080" algn="just">
              <a:lnSpc>
                <a:spcPts val="2400"/>
              </a:lnSpc>
            </a:pP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άσκησης </a:t>
            </a:r>
            <a:r>
              <a:rPr sz="2500" spc="-3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διατροφής,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Ελέγχου ΔΕΝ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εφάρμοσε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κάποιο 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συγκεκριμένο πρόγραμμα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άσκησης ή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διατροφής),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τότε</a:t>
            </a:r>
            <a:endParaRPr sz="2500">
              <a:latin typeface="Calibri"/>
              <a:cs typeface="Calibri"/>
            </a:endParaRPr>
          </a:p>
          <a:p>
            <a:pPr marL="355600" marR="585470" indent="-342900" algn="just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114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τεστ που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χρησιμοποιώ για να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βρω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μη  </a:t>
            </a:r>
            <a:r>
              <a:rPr sz="2500" spc="-20" dirty="0">
                <a:solidFill>
                  <a:srgbClr val="FF0000"/>
                </a:solidFill>
                <a:latin typeface="Calibri"/>
                <a:cs typeface="Calibri"/>
              </a:rPr>
              <a:t>παραμετρικό </a:t>
            </a:r>
            <a:r>
              <a:rPr sz="2500" b="1" spc="-15" dirty="0">
                <a:solidFill>
                  <a:srgbClr val="FF0000"/>
                </a:solidFill>
                <a:latin typeface="Calibri"/>
                <a:cs typeface="Calibri"/>
              </a:rPr>
              <a:t>Kruskal </a:t>
            </a:r>
            <a:r>
              <a:rPr sz="2500" b="1" spc="-20" dirty="0">
                <a:solidFill>
                  <a:srgbClr val="FF0000"/>
                </a:solidFill>
                <a:latin typeface="Calibri"/>
                <a:cs typeface="Calibri"/>
              </a:rPr>
              <a:t>Wallis</a:t>
            </a:r>
            <a:r>
              <a:rPr sz="25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ts val="27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ΠΡΟΣΟΧΗ: </a:t>
            </a:r>
            <a:r>
              <a:rPr sz="2500" spc="-114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ΜΗ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Kruskal Wallis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5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ΔΕΝ</a:t>
            </a:r>
            <a:endParaRPr sz="2500">
              <a:latin typeface="Calibri"/>
              <a:cs typeface="Calibri"/>
            </a:endParaRPr>
          </a:p>
          <a:p>
            <a:pPr marL="355600" marR="591185" algn="just">
              <a:lnSpc>
                <a:spcPct val="80000"/>
              </a:lnSpc>
              <a:spcBef>
                <a:spcPts val="300"/>
              </a:spcBef>
            </a:pP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εξετάζει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μεταξύ των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μέσων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όρων,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αλλά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εξετάζει  διαφορές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ως προς </a:t>
            </a:r>
            <a:r>
              <a:rPr sz="25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500" b="1" spc="-20" dirty="0">
                <a:solidFill>
                  <a:srgbClr val="001F5F"/>
                </a:solidFill>
                <a:latin typeface="Calibri"/>
                <a:cs typeface="Calibri"/>
              </a:rPr>
              <a:t>κατάταξη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των δειγμάτων 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(Rank)</a:t>
            </a:r>
            <a:endParaRPr sz="2500">
              <a:latin typeface="Calibri"/>
              <a:cs typeface="Calibri"/>
            </a:endParaRPr>
          </a:p>
          <a:p>
            <a:pPr marL="355600" marR="71120" indent="-342900" algn="just">
              <a:lnSpc>
                <a:spcPts val="2400"/>
              </a:lnSpc>
              <a:spcBef>
                <a:spcPts val="580"/>
              </a:spcBef>
              <a:buClr>
                <a:srgbClr val="001F5F"/>
              </a:buClr>
              <a:buFont typeface="Arial"/>
              <a:buChar char="•"/>
              <a:tabLst>
                <a:tab pos="427355" algn="l"/>
              </a:tabLst>
            </a:pPr>
            <a:r>
              <a:rPr dirty="0"/>
              <a:t>	</a:t>
            </a:r>
            <a:r>
              <a:rPr sz="2500" spc="-114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αντίστοιχο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παραμετρικό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Μιας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Κατεύθυνσης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(One </a:t>
            </a:r>
            <a:r>
              <a:rPr sz="2500" spc="-25" dirty="0">
                <a:solidFill>
                  <a:srgbClr val="001F5F"/>
                </a:solidFill>
                <a:latin typeface="Calibri"/>
                <a:cs typeface="Calibri"/>
              </a:rPr>
              <a:t>way</a:t>
            </a:r>
            <a:r>
              <a:rPr sz="25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35" dirty="0">
                <a:solidFill>
                  <a:srgbClr val="001F5F"/>
                </a:solidFill>
                <a:latin typeface="Calibri"/>
                <a:cs typeface="Calibri"/>
              </a:rPr>
              <a:t>ANOVA)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114426"/>
            <a:ext cx="6461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5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390" y="855979"/>
            <a:ext cx="8623935" cy="572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31800" marR="6858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431165" algn="l"/>
                <a:tab pos="431800" algn="l"/>
                <a:tab pos="754380" algn="l"/>
                <a:tab pos="2105025" algn="l"/>
                <a:tab pos="2643505" algn="l"/>
                <a:tab pos="3952240" algn="l"/>
                <a:tab pos="5546725" algn="l"/>
                <a:tab pos="6492240" algn="l"/>
                <a:tab pos="745363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αν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μή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σ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νε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ύς	με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Δείκτ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Μά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ζ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Σώμα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(ΒΜΙ)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παρόμοια 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δημοτικού,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γυμνασίου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λυκείου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31800" marR="685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431165" algn="l"/>
                <a:tab pos="431800" algn="l"/>
                <a:tab pos="754380" algn="l"/>
                <a:tab pos="2105025" algn="l"/>
                <a:tab pos="2643505" algn="l"/>
                <a:tab pos="3952240" algn="l"/>
                <a:tab pos="5546725" algn="l"/>
                <a:tab pos="6492240" algn="l"/>
                <a:tab pos="745363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αν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μή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σ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νε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ύς	με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Δείκτ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Μά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ζ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Σώμα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(ΒΜΙ) διαφέρει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δημοτικού,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γυμνασίου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λυκείου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889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31800" marR="64769" indent="-342900" algn="just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4318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συνεχούς μεταβλητής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θερμίδες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(kcal)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 παρόμοια μεταξύ της Πειραματικής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(μόνο διατροφή),  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Ομάδας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(συνδυασμό 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διατροφής) 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Ελέγχου</a:t>
            </a:r>
            <a:endParaRPr sz="2400">
              <a:latin typeface="Calibri"/>
              <a:cs typeface="Calibri"/>
            </a:endParaRPr>
          </a:p>
          <a:p>
            <a:pPr marL="889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31800" marR="67945" indent="-342900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4318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συνεχούς μεταβλητής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θερμίδες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(kcal)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διαφέρει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Ομάδας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(μόνο διατροφή),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 Πειραματικής Ομάδας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(συνδυασμό άσκησης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διατροφής)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Ελέγχου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000505"/>
            <a:ext cx="8630285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Nonparametric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Tests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Legacy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Dialogs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K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Independent  Samples…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(π.χ.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LDL)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μετακινώ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πάνω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List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BMI_group) 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μετακινώ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Grouping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Define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Range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Minimum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Range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Grouping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Variable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βάζω την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μικρότερη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τιμή της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ανεξάρτητης μεταβλητής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(1)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αντιστοιχεί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ομάδα των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 (normal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BMI)  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Maximum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Range of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Grouping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Variable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βάζω την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μεγαλύτερη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ανεξάρτητης μεταβλητής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(3)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αντιστοιχεί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ομάδα των παχύσαρκων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(obese)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Επιλέγω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Kruskal  Wallis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H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(είναι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ήδη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επιλεγμένο) 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0497" y="1518967"/>
            <a:ext cx="646430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80" dirty="0">
                <a:latin typeface="Arial"/>
                <a:cs typeface="Arial"/>
              </a:rPr>
              <a:t>R</a:t>
            </a:r>
            <a:r>
              <a:rPr sz="1600" b="1" spc="-20" dirty="0">
                <a:latin typeface="Arial"/>
                <a:cs typeface="Arial"/>
              </a:rPr>
              <a:t>a</a:t>
            </a:r>
            <a:r>
              <a:rPr sz="1600" b="1" spc="10" dirty="0">
                <a:latin typeface="Arial"/>
                <a:cs typeface="Arial"/>
              </a:rPr>
              <a:t>n</a:t>
            </a:r>
            <a:r>
              <a:rPr sz="1600" b="1" spc="-20" dirty="0">
                <a:latin typeface="Arial"/>
                <a:cs typeface="Arial"/>
              </a:rPr>
              <a:t>k</a:t>
            </a:r>
            <a:r>
              <a:rPr sz="1600" b="1" spc="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66096" y="2210752"/>
            <a:ext cx="1330325" cy="300990"/>
          </a:xfrm>
          <a:custGeom>
            <a:avLst/>
            <a:gdLst/>
            <a:ahLst/>
            <a:cxnLst/>
            <a:rect l="l" t="t" r="r" b="b"/>
            <a:pathLst>
              <a:path w="1330325" h="300989">
                <a:moveTo>
                  <a:pt x="0" y="300681"/>
                </a:moveTo>
                <a:lnTo>
                  <a:pt x="1329948" y="300681"/>
                </a:lnTo>
                <a:lnTo>
                  <a:pt x="1329948" y="0"/>
                </a:lnTo>
                <a:lnTo>
                  <a:pt x="0" y="0"/>
                </a:lnTo>
                <a:lnTo>
                  <a:pt x="0" y="300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8281" y="1910595"/>
            <a:ext cx="808355" cy="300355"/>
          </a:xfrm>
          <a:custGeom>
            <a:avLst/>
            <a:gdLst/>
            <a:ahLst/>
            <a:cxnLst/>
            <a:rect l="l" t="t" r="r" b="b"/>
            <a:pathLst>
              <a:path w="808355" h="300355">
                <a:moveTo>
                  <a:pt x="0" y="300146"/>
                </a:moveTo>
                <a:lnTo>
                  <a:pt x="807814" y="300146"/>
                </a:lnTo>
                <a:lnTo>
                  <a:pt x="807814" y="0"/>
                </a:lnTo>
                <a:lnTo>
                  <a:pt x="0" y="0"/>
                </a:lnTo>
                <a:lnTo>
                  <a:pt x="0" y="300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0205" y="1910595"/>
            <a:ext cx="1188085" cy="316230"/>
          </a:xfrm>
          <a:custGeom>
            <a:avLst/>
            <a:gdLst/>
            <a:ahLst/>
            <a:cxnLst/>
            <a:rect l="l" t="t" r="r" b="b"/>
            <a:pathLst>
              <a:path w="1188085" h="316230">
                <a:moveTo>
                  <a:pt x="0" y="316009"/>
                </a:moveTo>
                <a:lnTo>
                  <a:pt x="1187698" y="316009"/>
                </a:lnTo>
                <a:lnTo>
                  <a:pt x="1187698" y="0"/>
                </a:lnTo>
                <a:lnTo>
                  <a:pt x="0" y="0"/>
                </a:lnTo>
                <a:lnTo>
                  <a:pt x="0" y="3160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42409" y="1894777"/>
          <a:ext cx="4676775" cy="154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009">
                <a:tc gridSpan="2">
                  <a:txBody>
                    <a:bodyPr/>
                    <a:lstStyle/>
                    <a:p>
                      <a:pPr marL="918210">
                        <a:lnSpc>
                          <a:spcPts val="1870"/>
                        </a:lnSpc>
                        <a:spcBef>
                          <a:spcPts val="51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BMI_group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ts val="1870"/>
                        </a:lnSpc>
                        <a:spcBef>
                          <a:spcPts val="51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1445">
                        <a:lnSpc>
                          <a:spcPts val="1870"/>
                        </a:lnSpc>
                        <a:spcBef>
                          <a:spcPts val="515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Rank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740"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25" dirty="0">
                          <a:latin typeface="Arial"/>
                          <a:cs typeface="Arial"/>
                        </a:rPr>
                        <a:t>LDL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BMI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539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overweight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5" dirty="0">
                          <a:latin typeface="Arial"/>
                          <a:cs typeface="Arial"/>
                        </a:rPr>
                        <a:t>obese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52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Total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12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30" dirty="0">
                          <a:latin typeface="Arial"/>
                          <a:cs typeface="Arial"/>
                        </a:rPr>
                        <a:t>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569171" y="4150786"/>
            <a:ext cx="1280795" cy="2279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300" b="1" spc="-65" dirty="0">
                <a:latin typeface="Arial"/>
                <a:cs typeface="Arial"/>
              </a:rPr>
              <a:t>Test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45" dirty="0">
                <a:latin typeface="Arial"/>
                <a:cs typeface="Arial"/>
              </a:rPr>
              <a:t>Statistics</a:t>
            </a:r>
            <a:r>
              <a:rPr sz="1500" b="1" spc="-67" baseline="27777" dirty="0">
                <a:latin typeface="Arial"/>
                <a:cs typeface="Arial"/>
              </a:rPr>
              <a:t>a,b</a:t>
            </a:r>
            <a:endParaRPr sz="1500" baseline="27777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57056" y="4462286"/>
          <a:ext cx="2006600" cy="103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79400">
                        <a:lnSpc>
                          <a:spcPts val="1510"/>
                        </a:lnSpc>
                        <a:spcBef>
                          <a:spcPts val="439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LDL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87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spc="-45" dirty="0">
                          <a:latin typeface="Arial"/>
                          <a:cs typeface="Arial"/>
                        </a:rPr>
                        <a:t>Chi-Square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539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spc="-2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26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55" dirty="0">
                          <a:latin typeface="Arial"/>
                          <a:cs typeface="Arial"/>
                        </a:rPr>
                        <a:t>df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5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45" dirty="0">
                          <a:latin typeface="Arial"/>
                          <a:cs typeface="Arial"/>
                        </a:rPr>
                        <a:t>Asy 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mp.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 Sig.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423012" y="5432759"/>
            <a:ext cx="2337435" cy="5981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20345" indent="-182880">
              <a:lnSpc>
                <a:spcPct val="100000"/>
              </a:lnSpc>
              <a:spcBef>
                <a:spcPts val="785"/>
              </a:spcBef>
              <a:buAutoNum type="alphaLcPeriod"/>
              <a:tabLst>
                <a:tab pos="220979" algn="l"/>
              </a:tabLst>
            </a:pPr>
            <a:r>
              <a:rPr sz="1300" spc="-40" dirty="0">
                <a:latin typeface="Arial"/>
                <a:cs typeface="Arial"/>
              </a:rPr>
              <a:t>Kruskal </a:t>
            </a:r>
            <a:r>
              <a:rPr sz="1300" spc="-35" dirty="0">
                <a:latin typeface="Arial"/>
                <a:cs typeface="Arial"/>
              </a:rPr>
              <a:t>Wallis</a:t>
            </a:r>
            <a:r>
              <a:rPr sz="1300" spc="130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Test</a:t>
            </a:r>
            <a:endParaRPr sz="1300">
              <a:latin typeface="Arial"/>
              <a:cs typeface="Arial"/>
            </a:endParaRPr>
          </a:p>
          <a:p>
            <a:pPr marL="220345" indent="-182880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220979" algn="l"/>
              </a:tabLst>
            </a:pPr>
            <a:r>
              <a:rPr sz="1300" spc="-60" dirty="0">
                <a:latin typeface="Arial"/>
                <a:cs typeface="Arial"/>
              </a:rPr>
              <a:t>Grouping </a:t>
            </a:r>
            <a:r>
              <a:rPr sz="1300" spc="-50" dirty="0">
                <a:latin typeface="Arial"/>
                <a:cs typeface="Arial"/>
              </a:rPr>
              <a:t>Variable: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BMI_group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467" y="1000505"/>
            <a:ext cx="8557260" cy="41960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06400" marR="262255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Επειδή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ανεξάρτητη μεταβλητή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(BMI_group)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χωρίζει </a:t>
            </a:r>
            <a:r>
              <a:rPr sz="2400" spc="-20" dirty="0">
                <a:solidFill>
                  <a:srgbClr val="0F243E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δείγμα  μου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σε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3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ομάδες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(&gt; από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2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ομάδες),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χρειάζεται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να</a:t>
            </a:r>
            <a:r>
              <a:rPr sz="2400" spc="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γίνουν</a:t>
            </a:r>
            <a:endParaRPr sz="2400">
              <a:latin typeface="Calibri"/>
              <a:cs typeface="Calibri"/>
            </a:endParaRPr>
          </a:p>
          <a:p>
            <a:pPr marL="406400">
              <a:lnSpc>
                <a:spcPts val="2330"/>
              </a:lnSpc>
            </a:pP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πολλαπλές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συγκρίσεις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των ομάδων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(post hoc</a:t>
            </a:r>
            <a:r>
              <a:rPr sz="2400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test)</a:t>
            </a:r>
            <a:endParaRPr sz="2400">
              <a:latin typeface="Calibri"/>
              <a:cs typeface="Calibri"/>
            </a:endParaRPr>
          </a:p>
          <a:p>
            <a:pPr marL="406400" indent="-342900">
              <a:lnSpc>
                <a:spcPts val="259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Υπάρχουν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3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τρόποι για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γίνουν πολλαπλές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συγκρίσεις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μεταξύ</a:t>
            </a:r>
            <a:endParaRPr sz="2400">
              <a:latin typeface="Calibri"/>
              <a:cs typeface="Calibri"/>
            </a:endParaRPr>
          </a:p>
          <a:p>
            <a:pPr marL="406400">
              <a:lnSpc>
                <a:spcPts val="2590"/>
              </a:lnSpc>
            </a:pP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των ομάδων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(post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hoc</a:t>
            </a:r>
            <a:r>
              <a:rPr sz="2400" spc="3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F243E"/>
                </a:solidFill>
                <a:latin typeface="Calibri"/>
                <a:cs typeface="Calibri"/>
              </a:rPr>
              <a:t>test)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635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7" baseline="24305" dirty="0">
                <a:solidFill>
                  <a:srgbClr val="FF0000"/>
                </a:solidFill>
                <a:latin typeface="Calibri"/>
                <a:cs typeface="Calibri"/>
              </a:rPr>
              <a:t>ος</a:t>
            </a:r>
            <a:r>
              <a:rPr sz="2400" b="1" spc="254" baseline="24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Τρόπος</a:t>
            </a:r>
            <a:endParaRPr sz="2400">
              <a:latin typeface="Calibri"/>
              <a:cs typeface="Calibri"/>
            </a:endParaRPr>
          </a:p>
          <a:p>
            <a:pPr marL="406400" marR="68580" indent="-342900" algn="just">
              <a:lnSpc>
                <a:spcPts val="2300"/>
              </a:lnSpc>
              <a:spcBef>
                <a:spcPts val="565"/>
              </a:spcBef>
              <a:buFont typeface="Arial"/>
              <a:buChar char="•"/>
              <a:tabLst>
                <a:tab pos="4064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χρησιμοποιήσουμε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Mann-Whitney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U 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να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κάνουμε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ξεχωριστές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συγκρίσεις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ομάδων (δηλαδή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συγκρίνω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normal bmi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 2</a:t>
            </a:r>
            <a:r>
              <a:rPr sz="2400" spc="-15" baseline="2430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overweight,</a:t>
            </a:r>
            <a:r>
              <a:rPr sz="2400" spc="-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</a:t>
            </a:r>
            <a:endParaRPr sz="2400">
              <a:latin typeface="Calibri"/>
              <a:cs typeface="Calibri"/>
            </a:endParaRPr>
          </a:p>
          <a:p>
            <a:pPr marL="406400" marR="139065">
              <a:lnSpc>
                <a:spcPct val="80100"/>
              </a:lnSpc>
              <a:spcBef>
                <a:spcPts val="2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συνέχεια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400" spc="-15" baseline="2430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normal bmi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obese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τέλος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overweight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obese 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διαφέρουν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τους)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67" y="1000505"/>
            <a:ext cx="8607425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spc="-7" baseline="24305" dirty="0">
                <a:solidFill>
                  <a:srgbClr val="FF0000"/>
                </a:solidFill>
                <a:latin typeface="Calibri"/>
                <a:cs typeface="Calibri"/>
              </a:rPr>
              <a:t>ος</a:t>
            </a:r>
            <a:r>
              <a:rPr sz="2400" b="1" spc="254" baseline="24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Τρόπος</a:t>
            </a:r>
            <a:endParaRPr sz="2400">
              <a:latin typeface="Calibri"/>
              <a:cs typeface="Calibri"/>
            </a:endParaRPr>
          </a:p>
          <a:p>
            <a:pPr marL="393700" marR="109220" indent="-342900">
              <a:lnSpc>
                <a:spcPts val="2310"/>
              </a:lnSpc>
              <a:spcBef>
                <a:spcPts val="550"/>
              </a:spcBef>
              <a:buFont typeface="Arial"/>
              <a:buChar char="•"/>
              <a:tabLst>
                <a:tab pos="393065" algn="l"/>
                <a:tab pos="393700" algn="l"/>
                <a:tab pos="6197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χρησιμοποιήσουμε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εντολή 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Transform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Rank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Cases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δημιουργώντας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νέα</a:t>
            </a:r>
            <a:r>
              <a:rPr sz="24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ποσοτική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μεταβλητή	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(RLDL) που</a:t>
            </a: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δείχνει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κατάταξη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τιμών της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LDL</a:t>
            </a:r>
            <a:endParaRPr sz="2400">
              <a:latin typeface="Calibri"/>
              <a:cs typeface="Calibri"/>
            </a:endParaRPr>
          </a:p>
          <a:p>
            <a:pPr marL="393700" marR="1264920" indent="-342900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Transform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Rank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Cases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μεταφέρουμε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(LDL)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πεδίο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Variable(s)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ΟΚ</a:t>
            </a:r>
            <a:endParaRPr sz="2400">
              <a:latin typeface="Calibri"/>
              <a:cs typeface="Calibri"/>
            </a:endParaRPr>
          </a:p>
          <a:p>
            <a:pPr marL="393700" marR="1643380" indent="-342900">
              <a:lnSpc>
                <a:spcPts val="2310"/>
              </a:lnSpc>
              <a:spcBef>
                <a:spcPts val="55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συνέχεια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εκτελούμε τα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βήματα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Ανάλυσης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μιας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κατεύθυνσης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(One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Way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ANOVA):</a:t>
            </a:r>
            <a:endParaRPr sz="2400">
              <a:latin typeface="Calibri"/>
              <a:cs typeface="Calibri"/>
            </a:endParaRPr>
          </a:p>
          <a:p>
            <a:pPr marL="393700" marR="17780" indent="-342900">
              <a:lnSpc>
                <a:spcPts val="2300"/>
              </a:lnSpc>
              <a:spcBef>
                <a:spcPts val="57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Αnalyze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Compare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Means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One-Way 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ANOVA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μεταφέρουμε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(RLDL) 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πεδίο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 μεταβλητή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(BMI_group)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πεδίο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Factor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Post-Hoc…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επιλέγω 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Tukey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173" y="157937"/>
            <a:ext cx="5199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latin typeface="Calibri"/>
                <a:cs typeface="Calibri"/>
              </a:rPr>
              <a:t>Έλεγχος </a:t>
            </a:r>
            <a:r>
              <a:rPr sz="3200" i="0" dirty="0">
                <a:latin typeface="Calibri"/>
                <a:cs typeface="Calibri"/>
              </a:rPr>
              <a:t>Κανονικής</a:t>
            </a:r>
            <a:r>
              <a:rPr sz="3200" i="0" spc="-75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Κατανομής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928827"/>
            <a:ext cx="83553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Kolmogorov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Smirnov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Nonparametrics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Legacy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dialogs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1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Sample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K-S</a:t>
            </a:r>
            <a:r>
              <a:rPr sz="24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776" y="1844675"/>
            <a:ext cx="5545074" cy="480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8950" y="1839912"/>
            <a:ext cx="5554980" cy="4816475"/>
          </a:xfrm>
          <a:custGeom>
            <a:avLst/>
            <a:gdLst/>
            <a:ahLst/>
            <a:cxnLst/>
            <a:rect l="l" t="t" r="r" b="b"/>
            <a:pathLst>
              <a:path w="5554980" h="4816475">
                <a:moveTo>
                  <a:pt x="0" y="4816475"/>
                </a:moveTo>
                <a:lnTo>
                  <a:pt x="5554599" y="4816475"/>
                </a:lnTo>
                <a:lnTo>
                  <a:pt x="5554599" y="0"/>
                </a:lnTo>
                <a:lnTo>
                  <a:pt x="0" y="0"/>
                </a:lnTo>
                <a:lnTo>
                  <a:pt x="0" y="4816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9037" y="858774"/>
            <a:ext cx="2736850" cy="287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4275" y="854075"/>
            <a:ext cx="2746375" cy="2879725"/>
          </a:xfrm>
          <a:custGeom>
            <a:avLst/>
            <a:gdLst/>
            <a:ahLst/>
            <a:cxnLst/>
            <a:rect l="l" t="t" r="r" b="b"/>
            <a:pathLst>
              <a:path w="2746375" h="2879725">
                <a:moveTo>
                  <a:pt x="0" y="2879725"/>
                </a:moveTo>
                <a:lnTo>
                  <a:pt x="2746375" y="2879725"/>
                </a:lnTo>
                <a:lnTo>
                  <a:pt x="2746375" y="0"/>
                </a:lnTo>
                <a:lnTo>
                  <a:pt x="0" y="0"/>
                </a:lnTo>
                <a:lnTo>
                  <a:pt x="0" y="2879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675" y="3860862"/>
            <a:ext cx="3457575" cy="288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3912" y="3855973"/>
            <a:ext cx="3467100" cy="2891155"/>
          </a:xfrm>
          <a:custGeom>
            <a:avLst/>
            <a:gdLst/>
            <a:ahLst/>
            <a:cxnLst/>
            <a:rect l="l" t="t" r="r" b="b"/>
            <a:pathLst>
              <a:path w="3467100" h="2891154">
                <a:moveTo>
                  <a:pt x="0" y="2890901"/>
                </a:moveTo>
                <a:lnTo>
                  <a:pt x="3467100" y="2890901"/>
                </a:lnTo>
                <a:lnTo>
                  <a:pt x="3467100" y="0"/>
                </a:lnTo>
                <a:lnTo>
                  <a:pt x="0" y="0"/>
                </a:lnTo>
                <a:lnTo>
                  <a:pt x="0" y="28909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2725" y="1700212"/>
            <a:ext cx="3024251" cy="4105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8026" y="1695450"/>
            <a:ext cx="3034030" cy="4114800"/>
          </a:xfrm>
          <a:custGeom>
            <a:avLst/>
            <a:gdLst/>
            <a:ahLst/>
            <a:cxnLst/>
            <a:rect l="l" t="t" r="r" b="b"/>
            <a:pathLst>
              <a:path w="3034029" h="4114800">
                <a:moveTo>
                  <a:pt x="0" y="4114800"/>
                </a:moveTo>
                <a:lnTo>
                  <a:pt x="3033776" y="4114800"/>
                </a:lnTo>
                <a:lnTo>
                  <a:pt x="303377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287" y="2133600"/>
            <a:ext cx="3816350" cy="331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25" y="2128773"/>
            <a:ext cx="3825875" cy="3321050"/>
          </a:xfrm>
          <a:custGeom>
            <a:avLst/>
            <a:gdLst/>
            <a:ahLst/>
            <a:cxnLst/>
            <a:rect l="l" t="t" r="r" b="b"/>
            <a:pathLst>
              <a:path w="3825875" h="3321050">
                <a:moveTo>
                  <a:pt x="0" y="3321050"/>
                </a:moveTo>
                <a:lnTo>
                  <a:pt x="3825875" y="3321050"/>
                </a:lnTo>
                <a:lnTo>
                  <a:pt x="3825875" y="0"/>
                </a:lnTo>
                <a:lnTo>
                  <a:pt x="0" y="0"/>
                </a:lnTo>
                <a:lnTo>
                  <a:pt x="0" y="3321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0" y="1484375"/>
            <a:ext cx="3529076" cy="460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3201" y="1479613"/>
            <a:ext cx="3538854" cy="4618355"/>
          </a:xfrm>
          <a:custGeom>
            <a:avLst/>
            <a:gdLst/>
            <a:ahLst/>
            <a:cxnLst/>
            <a:rect l="l" t="t" r="r" b="b"/>
            <a:pathLst>
              <a:path w="3538854" h="4618355">
                <a:moveTo>
                  <a:pt x="0" y="4617974"/>
                </a:moveTo>
                <a:lnTo>
                  <a:pt x="3538601" y="4617974"/>
                </a:lnTo>
                <a:lnTo>
                  <a:pt x="3538601" y="0"/>
                </a:lnTo>
                <a:lnTo>
                  <a:pt x="0" y="0"/>
                </a:lnTo>
                <a:lnTo>
                  <a:pt x="0" y="46179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387" y="1232340"/>
            <a:ext cx="3411854" cy="6356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26615">
              <a:lnSpc>
                <a:spcPct val="100000"/>
              </a:lnSpc>
              <a:spcBef>
                <a:spcPts val="110"/>
              </a:spcBef>
            </a:pPr>
            <a:r>
              <a:rPr sz="1000" b="1" spc="-25" dirty="0">
                <a:latin typeface="Arial"/>
                <a:cs typeface="Arial"/>
              </a:rPr>
              <a:t>Multiple</a:t>
            </a:r>
            <a:r>
              <a:rPr sz="1000" b="1" spc="-30" dirty="0">
                <a:latin typeface="Arial"/>
                <a:cs typeface="Arial"/>
              </a:rPr>
              <a:t> Comparisons</a:t>
            </a:r>
            <a:endParaRPr sz="1000">
              <a:latin typeface="Arial"/>
              <a:cs typeface="Arial"/>
            </a:endParaRPr>
          </a:p>
          <a:p>
            <a:pPr marL="12700" marR="1597025">
              <a:lnSpc>
                <a:spcPct val="123600"/>
              </a:lnSpc>
              <a:spcBef>
                <a:spcPts val="625"/>
              </a:spcBef>
            </a:pPr>
            <a:r>
              <a:rPr sz="1000" spc="-55" dirty="0">
                <a:latin typeface="Arial"/>
                <a:cs typeface="Arial"/>
              </a:rPr>
              <a:t>Dependent </a:t>
            </a:r>
            <a:r>
              <a:rPr sz="1000" spc="-45" dirty="0">
                <a:latin typeface="Arial"/>
                <a:cs typeface="Arial"/>
              </a:rPr>
              <a:t>Variable: </a:t>
            </a:r>
            <a:r>
              <a:rPr sz="1000" spc="-55" dirty="0">
                <a:latin typeface="Arial"/>
                <a:cs typeface="Arial"/>
              </a:rPr>
              <a:t>Rank </a:t>
            </a:r>
            <a:r>
              <a:rPr sz="1000" spc="-4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LDL  </a:t>
            </a:r>
            <a:r>
              <a:rPr sz="1000" spc="-55" dirty="0">
                <a:latin typeface="Arial"/>
                <a:cs typeface="Arial"/>
              </a:rPr>
              <a:t>Tukey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HSD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6531" y="3720867"/>
            <a:ext cx="286893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00" spc="15" baseline="8333" dirty="0">
                <a:latin typeface="Arial"/>
                <a:cs typeface="Arial"/>
              </a:rPr>
              <a:t>*. </a:t>
            </a:r>
            <a:r>
              <a:rPr sz="1000" spc="-70" dirty="0">
                <a:latin typeface="Arial"/>
                <a:cs typeface="Arial"/>
              </a:rPr>
              <a:t>The </a:t>
            </a:r>
            <a:r>
              <a:rPr sz="1000" spc="-50" dirty="0">
                <a:latin typeface="Arial"/>
                <a:cs typeface="Arial"/>
              </a:rPr>
              <a:t>mean </a:t>
            </a:r>
            <a:r>
              <a:rPr sz="1000" spc="-30" dirty="0">
                <a:latin typeface="Arial"/>
                <a:cs typeface="Arial"/>
              </a:rPr>
              <a:t>dif </a:t>
            </a:r>
            <a:r>
              <a:rPr sz="1000" spc="-20" dirty="0">
                <a:latin typeface="Arial"/>
                <a:cs typeface="Arial"/>
              </a:rPr>
              <a:t>f </a:t>
            </a:r>
            <a:r>
              <a:rPr sz="1000" spc="-45" dirty="0">
                <a:latin typeface="Arial"/>
                <a:cs typeface="Arial"/>
              </a:rPr>
              <a:t>erence </a:t>
            </a:r>
            <a:r>
              <a:rPr sz="1000" spc="-25" dirty="0">
                <a:latin typeface="Arial"/>
                <a:cs typeface="Arial"/>
              </a:rPr>
              <a:t>is </a:t>
            </a:r>
            <a:r>
              <a:rPr sz="1000" spc="-40" dirty="0">
                <a:latin typeface="Arial"/>
                <a:cs typeface="Arial"/>
              </a:rPr>
              <a:t>signif </a:t>
            </a:r>
            <a:r>
              <a:rPr sz="1000" spc="-45" dirty="0">
                <a:latin typeface="Arial"/>
                <a:cs typeface="Arial"/>
              </a:rPr>
              <a:t>icant </a:t>
            </a:r>
            <a:r>
              <a:rPr sz="1000" spc="-40" dirty="0">
                <a:latin typeface="Arial"/>
                <a:cs typeface="Arial"/>
              </a:rPr>
              <a:t>at </a:t>
            </a:r>
            <a:r>
              <a:rPr sz="1000" spc="-30" dirty="0">
                <a:latin typeface="Arial"/>
                <a:cs typeface="Arial"/>
              </a:rPr>
              <a:t>the .05 </a:t>
            </a:r>
            <a:r>
              <a:rPr sz="1000" spc="-60" dirty="0">
                <a:latin typeface="Arial"/>
                <a:cs typeface="Arial"/>
              </a:rPr>
              <a:t>lev</a:t>
            </a:r>
            <a:r>
              <a:rPr sz="1000" spc="-21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el.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148" y="4309728"/>
            <a:ext cx="2019300" cy="383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06195">
              <a:lnSpc>
                <a:spcPct val="100000"/>
              </a:lnSpc>
              <a:spcBef>
                <a:spcPts val="110"/>
              </a:spcBef>
            </a:pPr>
            <a:r>
              <a:rPr sz="850" b="1" spc="30" dirty="0">
                <a:latin typeface="Arial"/>
                <a:cs typeface="Arial"/>
              </a:rPr>
              <a:t>Rank </a:t>
            </a:r>
            <a:r>
              <a:rPr sz="850" b="1" spc="20" dirty="0">
                <a:latin typeface="Arial"/>
                <a:cs typeface="Arial"/>
              </a:rPr>
              <a:t>of</a:t>
            </a:r>
            <a:r>
              <a:rPr sz="850" b="1" spc="5" dirty="0">
                <a:latin typeface="Arial"/>
                <a:cs typeface="Arial"/>
              </a:rPr>
              <a:t> </a:t>
            </a:r>
            <a:r>
              <a:rPr sz="850" b="1" spc="40" dirty="0">
                <a:latin typeface="Arial"/>
                <a:cs typeface="Arial"/>
              </a:rPr>
              <a:t>LDL</a:t>
            </a:r>
            <a:endParaRPr sz="8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765"/>
              </a:spcBef>
            </a:pPr>
            <a:r>
              <a:rPr sz="850" spc="5" dirty="0">
                <a:latin typeface="Arial"/>
                <a:cs typeface="Arial"/>
              </a:rPr>
              <a:t>Tukey</a:t>
            </a:r>
            <a:r>
              <a:rPr sz="850" spc="13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HSD</a:t>
            </a:r>
            <a:r>
              <a:rPr sz="975" spc="-37" baseline="38461" dirty="0">
                <a:latin typeface="Arial"/>
                <a:cs typeface="Arial"/>
              </a:rPr>
              <a:t>a,b</a:t>
            </a:r>
            <a:endParaRPr sz="975" baseline="38461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94478" y="4675413"/>
          <a:ext cx="3383279" cy="984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58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950"/>
                        </a:lnSpc>
                        <a:spcBef>
                          <a:spcPts val="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BMI_group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ts val="950"/>
                        </a:lnSpc>
                        <a:spcBef>
                          <a:spcPts val="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03860">
                        <a:lnSpc>
                          <a:spcPts val="930"/>
                        </a:lnSpc>
                        <a:spcBef>
                          <a:spcPts val="275"/>
                        </a:spcBef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Subset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850" spc="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alpha 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.05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50"/>
                        </a:lnSpc>
                        <a:spcBef>
                          <a:spcPts val="2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950"/>
                        </a:lnSpc>
                        <a:spcBef>
                          <a:spcPts val="2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ts val="950"/>
                        </a:lnSpc>
                        <a:spcBef>
                          <a:spcPts val="22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3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BMI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0000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1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50" spc="5" dirty="0">
                          <a:latin typeface="Arial"/>
                          <a:cs typeface="Arial"/>
                        </a:rPr>
                        <a:t>overweight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5000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69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obese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5000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10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Sig.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15931" y="1849438"/>
          <a:ext cx="5692775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259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ts val="113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(I)</a:t>
                      </a:r>
                      <a:r>
                        <a:rPr sz="1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BMI_group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ts val="1135"/>
                        </a:lnSpc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(J)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BMI_group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1915" marR="106680" indent="146050">
                        <a:lnSpc>
                          <a:spcPct val="103899"/>
                        </a:lnSpc>
                        <a:spcBef>
                          <a:spcPts val="5"/>
                        </a:spcBef>
                      </a:pPr>
                      <a:r>
                        <a:rPr sz="1000" spc="-70" dirty="0">
                          <a:latin typeface="Arial"/>
                          <a:cs typeface="Arial"/>
                        </a:rPr>
                        <a:t>Mean 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Diff</a:t>
                      </a:r>
                      <a:r>
                        <a:rPr sz="10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erence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5904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(I-J)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35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1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Error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ts val="1135"/>
                        </a:lnSpc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Sig.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ts val="1110"/>
                        </a:lnSpc>
                      </a:pPr>
                      <a:r>
                        <a:rPr sz="1000" spc="-60" dirty="0">
                          <a:latin typeface="Arial"/>
                          <a:cs typeface="Arial"/>
                        </a:rPr>
                        <a:t>95%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Confidence Interv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ts val="1135"/>
                        </a:lnSpc>
                        <a:spcBef>
                          <a:spcPts val="270"/>
                        </a:spcBef>
                      </a:pPr>
                      <a:r>
                        <a:rPr sz="1000" spc="-7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Bound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1135"/>
                        </a:lnSpc>
                        <a:spcBef>
                          <a:spcPts val="270"/>
                        </a:spcBef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0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Bound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0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BMI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overweight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50000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1,079572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3255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6744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obese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50000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1,079572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3255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6744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44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overweight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BMI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50000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1,079572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6744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3255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obese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00000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1,029332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6940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3059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0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obese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BMI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50000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1,079572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6744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3255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overweight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00000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1,029332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3059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6940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226089" y="5626591"/>
            <a:ext cx="3161665" cy="8166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5"/>
              </a:spcBef>
            </a:pPr>
            <a:r>
              <a:rPr sz="850" dirty="0">
                <a:latin typeface="Arial"/>
                <a:cs typeface="Arial"/>
              </a:rPr>
              <a:t>Means </a:t>
            </a:r>
            <a:r>
              <a:rPr sz="850" spc="40" dirty="0">
                <a:latin typeface="Arial"/>
                <a:cs typeface="Arial"/>
              </a:rPr>
              <a:t>for </a:t>
            </a:r>
            <a:r>
              <a:rPr sz="850" dirty="0">
                <a:latin typeface="Arial"/>
                <a:cs typeface="Arial"/>
              </a:rPr>
              <a:t>groups </a:t>
            </a:r>
            <a:r>
              <a:rPr sz="850" spc="-20" dirty="0">
                <a:latin typeface="Arial"/>
                <a:cs typeface="Arial"/>
              </a:rPr>
              <a:t>in </a:t>
            </a:r>
            <a:r>
              <a:rPr sz="850" spc="5" dirty="0">
                <a:latin typeface="Arial"/>
                <a:cs typeface="Arial"/>
              </a:rPr>
              <a:t>homogeneous </a:t>
            </a:r>
            <a:r>
              <a:rPr sz="850" spc="25" dirty="0">
                <a:latin typeface="Arial"/>
                <a:cs typeface="Arial"/>
              </a:rPr>
              <a:t>subsets </a:t>
            </a:r>
            <a:r>
              <a:rPr sz="850" spc="5" dirty="0">
                <a:latin typeface="Arial"/>
                <a:cs typeface="Arial"/>
              </a:rPr>
              <a:t>are</a:t>
            </a:r>
            <a:r>
              <a:rPr sz="850" spc="125" dirty="0">
                <a:latin typeface="Arial"/>
                <a:cs typeface="Arial"/>
              </a:rPr>
              <a:t> </a:t>
            </a:r>
            <a:r>
              <a:rPr sz="850" spc="20" dirty="0">
                <a:latin typeface="Arial"/>
                <a:cs typeface="Arial"/>
              </a:rPr>
              <a:t>displayed.</a:t>
            </a:r>
            <a:endParaRPr sz="850">
              <a:latin typeface="Arial"/>
              <a:cs typeface="Arial"/>
            </a:endParaRPr>
          </a:p>
          <a:p>
            <a:pPr marL="316865" indent="-131445">
              <a:lnSpc>
                <a:spcPct val="100000"/>
              </a:lnSpc>
              <a:spcBef>
                <a:spcPts val="305"/>
              </a:spcBef>
              <a:buAutoNum type="alphaLcPeriod"/>
              <a:tabLst>
                <a:tab pos="317500" algn="l"/>
              </a:tabLst>
            </a:pPr>
            <a:r>
              <a:rPr sz="850" spc="35" dirty="0">
                <a:latin typeface="Arial"/>
                <a:cs typeface="Arial"/>
              </a:rPr>
              <a:t>Uses </a:t>
            </a:r>
            <a:r>
              <a:rPr sz="850" spc="10" dirty="0">
                <a:latin typeface="Arial"/>
                <a:cs typeface="Arial"/>
              </a:rPr>
              <a:t>Harmonic </a:t>
            </a:r>
            <a:r>
              <a:rPr sz="850" dirty="0">
                <a:latin typeface="Arial"/>
                <a:cs typeface="Arial"/>
              </a:rPr>
              <a:t>Mean </a:t>
            </a:r>
            <a:r>
              <a:rPr sz="850" spc="10" dirty="0">
                <a:latin typeface="Arial"/>
                <a:cs typeface="Arial"/>
              </a:rPr>
              <a:t>Sample </a:t>
            </a:r>
            <a:r>
              <a:rPr sz="850" spc="-5" dirty="0">
                <a:latin typeface="Arial"/>
                <a:cs typeface="Arial"/>
              </a:rPr>
              <a:t>Size </a:t>
            </a:r>
            <a:r>
              <a:rPr sz="850" spc="25" dirty="0">
                <a:latin typeface="Arial"/>
                <a:cs typeface="Arial"/>
              </a:rPr>
              <a:t>=</a:t>
            </a:r>
            <a:r>
              <a:rPr sz="850" spc="135" dirty="0">
                <a:latin typeface="Arial"/>
                <a:cs typeface="Arial"/>
              </a:rPr>
              <a:t> </a:t>
            </a:r>
            <a:r>
              <a:rPr sz="850" spc="10" dirty="0">
                <a:latin typeface="Arial"/>
                <a:cs typeface="Arial"/>
              </a:rPr>
              <a:t>5,625.</a:t>
            </a:r>
            <a:endParaRPr sz="850">
              <a:latin typeface="Arial"/>
              <a:cs typeface="Arial"/>
            </a:endParaRPr>
          </a:p>
          <a:p>
            <a:pPr marL="316865" marR="30480" indent="-131445">
              <a:lnSpc>
                <a:spcPct val="103899"/>
              </a:lnSpc>
              <a:spcBef>
                <a:spcPts val="395"/>
              </a:spcBef>
              <a:buAutoNum type="alphaLcPeriod"/>
              <a:tabLst>
                <a:tab pos="317500" algn="l"/>
              </a:tabLst>
            </a:pPr>
            <a:r>
              <a:rPr sz="850" spc="-5" dirty="0">
                <a:latin typeface="Arial"/>
                <a:cs typeface="Arial"/>
              </a:rPr>
              <a:t>The </a:t>
            </a:r>
            <a:r>
              <a:rPr sz="850" spc="5" dirty="0">
                <a:latin typeface="Arial"/>
                <a:cs typeface="Arial"/>
              </a:rPr>
              <a:t>group </a:t>
            </a:r>
            <a:r>
              <a:rPr sz="850" dirty="0">
                <a:latin typeface="Arial"/>
                <a:cs typeface="Arial"/>
              </a:rPr>
              <a:t>sizes </a:t>
            </a:r>
            <a:r>
              <a:rPr sz="850" spc="25" dirty="0">
                <a:latin typeface="Arial"/>
                <a:cs typeface="Arial"/>
              </a:rPr>
              <a:t>are </a:t>
            </a:r>
            <a:r>
              <a:rPr sz="850" spc="-5" dirty="0">
                <a:latin typeface="Arial"/>
                <a:cs typeface="Arial"/>
              </a:rPr>
              <a:t>unequal. The </a:t>
            </a:r>
            <a:r>
              <a:rPr sz="850" spc="10" dirty="0">
                <a:latin typeface="Arial"/>
                <a:cs typeface="Arial"/>
              </a:rPr>
              <a:t>harmonic </a:t>
            </a:r>
            <a:r>
              <a:rPr sz="850" spc="15" dirty="0">
                <a:latin typeface="Arial"/>
                <a:cs typeface="Arial"/>
              </a:rPr>
              <a:t>mean </a:t>
            </a:r>
            <a:r>
              <a:rPr sz="850" spc="5" dirty="0">
                <a:latin typeface="Arial"/>
                <a:cs typeface="Arial"/>
              </a:rPr>
              <a:t>of </a:t>
            </a:r>
            <a:r>
              <a:rPr sz="850" spc="20" dirty="0">
                <a:latin typeface="Arial"/>
                <a:cs typeface="Arial"/>
              </a:rPr>
              <a:t>the  </a:t>
            </a:r>
            <a:r>
              <a:rPr sz="850" spc="5" dirty="0">
                <a:latin typeface="Arial"/>
                <a:cs typeface="Arial"/>
              </a:rPr>
              <a:t>group </a:t>
            </a:r>
            <a:r>
              <a:rPr sz="850" dirty="0">
                <a:latin typeface="Arial"/>
                <a:cs typeface="Arial"/>
              </a:rPr>
              <a:t>sizes </a:t>
            </a:r>
            <a:r>
              <a:rPr sz="850" spc="15" dirty="0">
                <a:latin typeface="Arial"/>
                <a:cs typeface="Arial"/>
              </a:rPr>
              <a:t>is used. </a:t>
            </a:r>
            <a:r>
              <a:rPr sz="850" spc="-15" dirty="0">
                <a:latin typeface="Arial"/>
                <a:cs typeface="Arial"/>
              </a:rPr>
              <a:t>Ty </a:t>
            </a:r>
            <a:r>
              <a:rPr sz="850" spc="10" dirty="0">
                <a:latin typeface="Arial"/>
                <a:cs typeface="Arial"/>
              </a:rPr>
              <a:t>pe I </a:t>
            </a:r>
            <a:r>
              <a:rPr sz="850" dirty="0">
                <a:latin typeface="Arial"/>
                <a:cs typeface="Arial"/>
              </a:rPr>
              <a:t>error </a:t>
            </a:r>
            <a:r>
              <a:rPr sz="850" spc="-10" dirty="0">
                <a:latin typeface="Arial"/>
                <a:cs typeface="Arial"/>
              </a:rPr>
              <a:t>lev els </a:t>
            </a:r>
            <a:r>
              <a:rPr sz="850" spc="25" dirty="0">
                <a:latin typeface="Arial"/>
                <a:cs typeface="Arial"/>
              </a:rPr>
              <a:t>are </a:t>
            </a:r>
            <a:r>
              <a:rPr sz="850" spc="5" dirty="0">
                <a:latin typeface="Arial"/>
                <a:cs typeface="Arial"/>
              </a:rPr>
              <a:t>not  guaranteed.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203657"/>
            <a:ext cx="64617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i="0" dirty="0">
                <a:solidFill>
                  <a:srgbClr val="001A4F"/>
                </a:solidFill>
                <a:latin typeface="Calibri"/>
                <a:cs typeface="Calibri"/>
              </a:rPr>
              <a:t>Μη </a:t>
            </a:r>
            <a:r>
              <a:rPr sz="3200" b="0" i="0" spc="-15" dirty="0">
                <a:solidFill>
                  <a:srgbClr val="001A4F"/>
                </a:solidFill>
                <a:latin typeface="Calibri"/>
                <a:cs typeface="Calibri"/>
              </a:rPr>
              <a:t>Παραμετρικό </a:t>
            </a:r>
            <a:r>
              <a:rPr sz="3200" b="0" i="0" spc="-10" dirty="0">
                <a:solidFill>
                  <a:srgbClr val="001A4F"/>
                </a:solidFill>
                <a:latin typeface="Calibri"/>
                <a:cs typeface="Calibri"/>
              </a:rPr>
              <a:t>τεστ 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Kruskal </a:t>
            </a:r>
            <a:r>
              <a:rPr sz="3200" i="0" spc="-20" dirty="0">
                <a:solidFill>
                  <a:srgbClr val="001A4F"/>
                </a:solidFill>
                <a:latin typeface="Calibri"/>
                <a:cs typeface="Calibri"/>
              </a:rPr>
              <a:t>Wallis</a:t>
            </a:r>
            <a:r>
              <a:rPr sz="3200" i="0" spc="-1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3200" i="0" dirty="0">
                <a:solidFill>
                  <a:srgbClr val="001A4F"/>
                </a:solidFill>
                <a:latin typeface="Calibri"/>
                <a:cs typeface="Calibri"/>
              </a:rPr>
              <a:t>Η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67" y="1000505"/>
            <a:ext cx="858647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7" baseline="24305" dirty="0">
                <a:solidFill>
                  <a:srgbClr val="FF0000"/>
                </a:solidFill>
                <a:latin typeface="Calibri"/>
                <a:cs typeface="Calibri"/>
              </a:rPr>
              <a:t>ος</a:t>
            </a:r>
            <a:r>
              <a:rPr sz="2400" b="1" spc="254" baseline="24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Τρόπος</a:t>
            </a:r>
            <a:endParaRPr sz="2400">
              <a:latin typeface="Calibri"/>
              <a:cs typeface="Calibri"/>
            </a:endParaRPr>
          </a:p>
          <a:p>
            <a:pPr marL="393700" indent="-342900">
              <a:lnSpc>
                <a:spcPts val="259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Αnalyze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Nonparametric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Tests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Independent Samples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endParaRPr sz="2400">
              <a:latin typeface="Calibri"/>
              <a:cs typeface="Calibri"/>
            </a:endParaRPr>
          </a:p>
          <a:p>
            <a:pPr marL="393700" marR="30480">
              <a:lnSpc>
                <a:spcPct val="80000"/>
              </a:lnSpc>
              <a:spcBef>
                <a:spcPts val="28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μεταφέρουμε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(LDL) αριστερά 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πεδίο  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Fields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 μεταβλητή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(BMI_group)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πεδίο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Groups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Settings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επιλέγω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Customize tests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Kruskal  Wallis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1-way 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ANOVA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(k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samples)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0575" y="490220"/>
            <a:ext cx="604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latin typeface="Calibri"/>
                <a:cs typeface="Calibri"/>
              </a:rPr>
              <a:t>Βιβλιογραφία </a:t>
            </a:r>
            <a:r>
              <a:rPr sz="3600" i="0" spc="-5" dirty="0">
                <a:latin typeface="Calibri"/>
                <a:cs typeface="Calibri"/>
              </a:rPr>
              <a:t>11</a:t>
            </a:r>
            <a:r>
              <a:rPr sz="3600" i="0" spc="-7" baseline="25462" dirty="0">
                <a:latin typeface="Calibri"/>
                <a:cs typeface="Calibri"/>
              </a:rPr>
              <a:t>ου</a:t>
            </a:r>
            <a:r>
              <a:rPr sz="3600" i="0" spc="300" baseline="25462" dirty="0">
                <a:latin typeface="Calibri"/>
                <a:cs typeface="Calibri"/>
              </a:rPr>
              <a:t> </a:t>
            </a:r>
            <a:r>
              <a:rPr sz="3600" i="0" spc="-10" dirty="0">
                <a:latin typeface="Calibri"/>
                <a:cs typeface="Calibri"/>
              </a:rPr>
              <a:t>Μαθήματος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390" y="1481684"/>
            <a:ext cx="8507095" cy="3881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95250" indent="-287020" algn="just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3759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A.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SPSS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(3</a:t>
            </a:r>
            <a:r>
              <a:rPr sz="1950" i="1" spc="7" baseline="2564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London: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Sage  Publications.</a:t>
            </a:r>
            <a:endParaRPr sz="2000">
              <a:latin typeface="Calibri"/>
              <a:cs typeface="Calibri"/>
            </a:endParaRPr>
          </a:p>
          <a:p>
            <a:pPr marL="375285" marR="94615" indent="-287020" algn="just">
              <a:lnSpc>
                <a:spcPts val="2760"/>
              </a:lnSpc>
              <a:spcBef>
                <a:spcPts val="150"/>
              </a:spcBef>
              <a:buFont typeface="Arial"/>
              <a:buChar char="•"/>
              <a:tabLst>
                <a:tab pos="3759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Ntoumanis,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(2013).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to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SPSS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 and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Exercise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8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75285" marR="93980" indent="-287020" algn="just">
              <a:lnSpc>
                <a:spcPts val="276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Εμβαλωτής,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Κατσής,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Σιδερίδης,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μεθοδολογία 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εκπαιδευτικής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έρευνας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(Α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έκδοση).</a:t>
            </a:r>
            <a:r>
              <a:rPr sz="2000" spc="-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Ιωάννινα.</a:t>
            </a:r>
            <a:endParaRPr sz="2000">
              <a:latin typeface="Calibri"/>
              <a:cs typeface="Calibri"/>
            </a:endParaRPr>
          </a:p>
          <a:p>
            <a:pPr marL="375285" marR="95250" indent="-287020" algn="just">
              <a:lnSpc>
                <a:spcPts val="2760"/>
              </a:lnSpc>
              <a:buFont typeface="Arial"/>
              <a:buChar char="•"/>
              <a:tabLst>
                <a:tab pos="3759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Ν.,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&amp;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Μίνος, 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Υγείας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του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7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  <a:p>
            <a:pPr marL="375285" marR="95250" indent="-287020" algn="just">
              <a:lnSpc>
                <a:spcPts val="2760"/>
              </a:lnSpc>
              <a:buFont typeface="Arial"/>
              <a:buChar char="•"/>
              <a:tabLst>
                <a:tab pos="375920" algn="l"/>
              </a:tabLst>
            </a:pP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Ρούσσoς,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Λ., 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Τσαούσης,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(2011).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συμπεριφοράς με τη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του SPSS.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Αθήνα: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16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A4F"/>
                </a:solidFill>
                <a:latin typeface="Calibri"/>
                <a:cs typeface="Calibri"/>
              </a:rPr>
              <a:t>Τόπος.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173" y="157937"/>
            <a:ext cx="5199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latin typeface="Calibri"/>
                <a:cs typeface="Calibri"/>
              </a:rPr>
              <a:t>Έλεγχος </a:t>
            </a:r>
            <a:r>
              <a:rPr sz="3200" i="0" dirty="0">
                <a:latin typeface="Calibri"/>
                <a:cs typeface="Calibri"/>
              </a:rPr>
              <a:t>Κανονικής</a:t>
            </a:r>
            <a:r>
              <a:rPr sz="3200" i="0" spc="-75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Κατανομής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784301"/>
            <a:ext cx="837374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Kolmogorov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Smirnov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Nonparametrics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Legacy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dialogs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1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Sample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K-S</a:t>
            </a:r>
            <a:r>
              <a:rPr sz="24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  <a:tab pos="1741805" algn="l"/>
              </a:tabLst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Μετακινώ	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(varos)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αριστερό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στο δεξί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(Test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Variable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List)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Normal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πατάω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875" y="2781363"/>
            <a:ext cx="5832475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3050" y="2776473"/>
            <a:ext cx="5842000" cy="3897629"/>
          </a:xfrm>
          <a:custGeom>
            <a:avLst/>
            <a:gdLst/>
            <a:ahLst/>
            <a:cxnLst/>
            <a:rect l="l" t="t" r="r" b="b"/>
            <a:pathLst>
              <a:path w="5842000" h="3897629">
                <a:moveTo>
                  <a:pt x="0" y="3897376"/>
                </a:moveTo>
                <a:lnTo>
                  <a:pt x="5842000" y="3897376"/>
                </a:lnTo>
                <a:lnTo>
                  <a:pt x="5842000" y="0"/>
                </a:lnTo>
                <a:lnTo>
                  <a:pt x="0" y="0"/>
                </a:lnTo>
                <a:lnTo>
                  <a:pt x="0" y="38973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173" y="157937"/>
            <a:ext cx="5199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latin typeface="Calibri"/>
                <a:cs typeface="Calibri"/>
              </a:rPr>
              <a:t>Έλεγχος </a:t>
            </a:r>
            <a:r>
              <a:rPr sz="3200" i="0" dirty="0">
                <a:latin typeface="Calibri"/>
                <a:cs typeface="Calibri"/>
              </a:rPr>
              <a:t>Κανονικής</a:t>
            </a:r>
            <a:r>
              <a:rPr sz="3200" i="0" spc="-75" dirty="0">
                <a:latin typeface="Calibri"/>
                <a:cs typeface="Calibri"/>
              </a:rPr>
              <a:t> </a:t>
            </a:r>
            <a:r>
              <a:rPr sz="3200" i="0" dirty="0">
                <a:latin typeface="Calibri"/>
                <a:cs typeface="Calibri"/>
              </a:rPr>
              <a:t>Κατανομής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784301"/>
            <a:ext cx="8771255" cy="16198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Για να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ακολουθεί 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μας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πρέπει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αποτέλεσμα του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παραπάνω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ΜΗΝ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στατιστικά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σημαντικό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p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.05)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80391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(Εμβαλωτής,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Κατσής,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Σιδερίδης,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2006;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Παπαϊωάννου, 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Μίνος,</a:t>
            </a:r>
            <a:r>
              <a:rPr sz="1800" spc="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2016)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1947" y="3305397"/>
            <a:ext cx="412115" cy="92710"/>
          </a:xfrm>
          <a:custGeom>
            <a:avLst/>
            <a:gdLst/>
            <a:ahLst/>
            <a:cxnLst/>
            <a:rect l="l" t="t" r="r" b="b"/>
            <a:pathLst>
              <a:path w="412115" h="92710">
                <a:moveTo>
                  <a:pt x="151907" y="12483"/>
                </a:moveTo>
                <a:lnTo>
                  <a:pt x="125413" y="12483"/>
                </a:lnTo>
                <a:lnTo>
                  <a:pt x="131219" y="14185"/>
                </a:lnTo>
                <a:lnTo>
                  <a:pt x="135284" y="17401"/>
                </a:lnTo>
                <a:lnTo>
                  <a:pt x="137993" y="19860"/>
                </a:lnTo>
                <a:lnTo>
                  <a:pt x="139542" y="24210"/>
                </a:lnTo>
                <a:lnTo>
                  <a:pt x="139542" y="34235"/>
                </a:lnTo>
                <a:lnTo>
                  <a:pt x="134461" y="35724"/>
                </a:lnTo>
                <a:lnTo>
                  <a:pt x="128219" y="37072"/>
                </a:lnTo>
                <a:lnTo>
                  <a:pt x="120817" y="38278"/>
                </a:lnTo>
                <a:lnTo>
                  <a:pt x="106059" y="40098"/>
                </a:lnTo>
                <a:lnTo>
                  <a:pt x="101608" y="40855"/>
                </a:lnTo>
                <a:lnTo>
                  <a:pt x="98705" y="41800"/>
                </a:lnTo>
                <a:lnTo>
                  <a:pt x="94640" y="42746"/>
                </a:lnTo>
                <a:lnTo>
                  <a:pt x="90963" y="44449"/>
                </a:lnTo>
                <a:lnTo>
                  <a:pt x="76641" y="74333"/>
                </a:lnTo>
                <a:lnTo>
                  <a:pt x="79351" y="80386"/>
                </a:lnTo>
                <a:lnTo>
                  <a:pt x="84576" y="85115"/>
                </a:lnTo>
                <a:lnTo>
                  <a:pt x="89995" y="89843"/>
                </a:lnTo>
                <a:lnTo>
                  <a:pt x="97543" y="92302"/>
                </a:lnTo>
                <a:lnTo>
                  <a:pt x="113607" y="92302"/>
                </a:lnTo>
                <a:lnTo>
                  <a:pt x="119220" y="91356"/>
                </a:lnTo>
                <a:lnTo>
                  <a:pt x="129671" y="87574"/>
                </a:lnTo>
                <a:lnTo>
                  <a:pt x="135090" y="84169"/>
                </a:lnTo>
                <a:lnTo>
                  <a:pt x="139503" y="80575"/>
                </a:lnTo>
                <a:lnTo>
                  <a:pt x="105285" y="80575"/>
                </a:lnTo>
                <a:lnTo>
                  <a:pt x="100834" y="79251"/>
                </a:lnTo>
                <a:lnTo>
                  <a:pt x="94640" y="73955"/>
                </a:lnTo>
                <a:lnTo>
                  <a:pt x="93178" y="70740"/>
                </a:lnTo>
                <a:lnTo>
                  <a:pt x="93092" y="63930"/>
                </a:lnTo>
                <a:lnTo>
                  <a:pt x="93673" y="61472"/>
                </a:lnTo>
                <a:lnTo>
                  <a:pt x="95221" y="59391"/>
                </a:lnTo>
                <a:lnTo>
                  <a:pt x="96576" y="57499"/>
                </a:lnTo>
                <a:lnTo>
                  <a:pt x="98511" y="55797"/>
                </a:lnTo>
                <a:lnTo>
                  <a:pt x="101221" y="54662"/>
                </a:lnTo>
                <a:lnTo>
                  <a:pt x="103737" y="53527"/>
                </a:lnTo>
                <a:lnTo>
                  <a:pt x="108188" y="52582"/>
                </a:lnTo>
                <a:lnTo>
                  <a:pt x="122341" y="50430"/>
                </a:lnTo>
                <a:lnTo>
                  <a:pt x="129090" y="49083"/>
                </a:lnTo>
                <a:lnTo>
                  <a:pt x="134824" y="47593"/>
                </a:lnTo>
                <a:lnTo>
                  <a:pt x="139542" y="45962"/>
                </a:lnTo>
                <a:lnTo>
                  <a:pt x="154831" y="45962"/>
                </a:lnTo>
                <a:lnTo>
                  <a:pt x="154726" y="24210"/>
                </a:lnTo>
                <a:lnTo>
                  <a:pt x="154638" y="22129"/>
                </a:lnTo>
                <a:lnTo>
                  <a:pt x="154251" y="19671"/>
                </a:lnTo>
                <a:lnTo>
                  <a:pt x="153283" y="15509"/>
                </a:lnTo>
                <a:lnTo>
                  <a:pt x="151907" y="12483"/>
                </a:lnTo>
                <a:close/>
              </a:path>
              <a:path w="412115" h="92710">
                <a:moveTo>
                  <a:pt x="16063" y="2080"/>
                </a:moveTo>
                <a:lnTo>
                  <a:pt x="0" y="2080"/>
                </a:lnTo>
                <a:lnTo>
                  <a:pt x="34256" y="90222"/>
                </a:lnTo>
                <a:lnTo>
                  <a:pt x="48578" y="90222"/>
                </a:lnTo>
                <a:lnTo>
                  <a:pt x="55415" y="72631"/>
                </a:lnTo>
                <a:lnTo>
                  <a:pt x="41223" y="72631"/>
                </a:lnTo>
                <a:lnTo>
                  <a:pt x="39421" y="66389"/>
                </a:lnTo>
                <a:lnTo>
                  <a:pt x="37546" y="60526"/>
                </a:lnTo>
                <a:lnTo>
                  <a:pt x="35541" y="54662"/>
                </a:lnTo>
                <a:lnTo>
                  <a:pt x="16063" y="2080"/>
                </a:lnTo>
                <a:close/>
              </a:path>
              <a:path w="412115" h="92710">
                <a:moveTo>
                  <a:pt x="155966" y="79440"/>
                </a:moveTo>
                <a:lnTo>
                  <a:pt x="140896" y="79440"/>
                </a:lnTo>
                <a:lnTo>
                  <a:pt x="141283" y="83601"/>
                </a:lnTo>
                <a:lnTo>
                  <a:pt x="142251" y="87195"/>
                </a:lnTo>
                <a:lnTo>
                  <a:pt x="143799" y="90222"/>
                </a:lnTo>
                <a:lnTo>
                  <a:pt x="159863" y="90222"/>
                </a:lnTo>
                <a:lnTo>
                  <a:pt x="157928" y="86817"/>
                </a:lnTo>
                <a:lnTo>
                  <a:pt x="156573" y="83412"/>
                </a:lnTo>
                <a:lnTo>
                  <a:pt x="155966" y="79440"/>
                </a:lnTo>
                <a:close/>
              </a:path>
              <a:path w="412115" h="92710">
                <a:moveTo>
                  <a:pt x="154831" y="45962"/>
                </a:moveTo>
                <a:lnTo>
                  <a:pt x="139542" y="45962"/>
                </a:lnTo>
                <a:lnTo>
                  <a:pt x="139422" y="58824"/>
                </a:lnTo>
                <a:lnTo>
                  <a:pt x="138767" y="62985"/>
                </a:lnTo>
                <a:lnTo>
                  <a:pt x="136933" y="66578"/>
                </a:lnTo>
                <a:lnTo>
                  <a:pt x="134897" y="70740"/>
                </a:lnTo>
                <a:lnTo>
                  <a:pt x="131606" y="74333"/>
                </a:lnTo>
                <a:lnTo>
                  <a:pt x="122316" y="79251"/>
                </a:lnTo>
                <a:lnTo>
                  <a:pt x="117091" y="80575"/>
                </a:lnTo>
                <a:lnTo>
                  <a:pt x="139503" y="80575"/>
                </a:lnTo>
                <a:lnTo>
                  <a:pt x="140896" y="79440"/>
                </a:lnTo>
                <a:lnTo>
                  <a:pt x="155966" y="79440"/>
                </a:lnTo>
                <a:lnTo>
                  <a:pt x="155484" y="75947"/>
                </a:lnTo>
                <a:lnTo>
                  <a:pt x="155149" y="70740"/>
                </a:lnTo>
                <a:lnTo>
                  <a:pt x="154937" y="63930"/>
                </a:lnTo>
                <a:lnTo>
                  <a:pt x="154831" y="45962"/>
                </a:lnTo>
                <a:close/>
              </a:path>
              <a:path w="412115" h="92710">
                <a:moveTo>
                  <a:pt x="82834" y="2080"/>
                </a:moveTo>
                <a:lnTo>
                  <a:pt x="67158" y="2080"/>
                </a:lnTo>
                <a:lnTo>
                  <a:pt x="47030" y="55986"/>
                </a:lnTo>
                <a:lnTo>
                  <a:pt x="44313" y="62985"/>
                </a:lnTo>
                <a:lnTo>
                  <a:pt x="42578" y="67902"/>
                </a:lnTo>
                <a:lnTo>
                  <a:pt x="41223" y="72631"/>
                </a:lnTo>
                <a:lnTo>
                  <a:pt x="55415" y="72631"/>
                </a:lnTo>
                <a:lnTo>
                  <a:pt x="82834" y="2080"/>
                </a:lnTo>
                <a:close/>
              </a:path>
              <a:path w="412115" h="92710">
                <a:moveTo>
                  <a:pt x="127736" y="0"/>
                </a:moveTo>
                <a:lnTo>
                  <a:pt x="112252" y="0"/>
                </a:lnTo>
                <a:lnTo>
                  <a:pt x="105479" y="1134"/>
                </a:lnTo>
                <a:lnTo>
                  <a:pt x="99672" y="3215"/>
                </a:lnTo>
                <a:lnTo>
                  <a:pt x="93673" y="5296"/>
                </a:lnTo>
                <a:lnTo>
                  <a:pt x="79157" y="27047"/>
                </a:lnTo>
                <a:lnTo>
                  <a:pt x="94060" y="29128"/>
                </a:lnTo>
                <a:lnTo>
                  <a:pt x="95802" y="22886"/>
                </a:lnTo>
                <a:lnTo>
                  <a:pt x="98318" y="18536"/>
                </a:lnTo>
                <a:lnTo>
                  <a:pt x="105285" y="13618"/>
                </a:lnTo>
                <a:lnTo>
                  <a:pt x="110704" y="12483"/>
                </a:lnTo>
                <a:lnTo>
                  <a:pt x="151907" y="12483"/>
                </a:lnTo>
                <a:lnTo>
                  <a:pt x="151735" y="12105"/>
                </a:lnTo>
                <a:lnTo>
                  <a:pt x="149412" y="9457"/>
                </a:lnTo>
                <a:lnTo>
                  <a:pt x="147283" y="6809"/>
                </a:lnTo>
                <a:lnTo>
                  <a:pt x="143606" y="4539"/>
                </a:lnTo>
                <a:lnTo>
                  <a:pt x="138767" y="2648"/>
                </a:lnTo>
                <a:lnTo>
                  <a:pt x="133929" y="945"/>
                </a:lnTo>
                <a:lnTo>
                  <a:pt x="127736" y="0"/>
                </a:lnTo>
                <a:close/>
              </a:path>
              <a:path w="412115" h="92710">
                <a:moveTo>
                  <a:pt x="197023" y="2080"/>
                </a:moveTo>
                <a:lnTo>
                  <a:pt x="183281" y="2080"/>
                </a:lnTo>
                <a:lnTo>
                  <a:pt x="183281" y="90222"/>
                </a:lnTo>
                <a:lnTo>
                  <a:pt x="198378" y="90222"/>
                </a:lnTo>
                <a:lnTo>
                  <a:pt x="198378" y="37828"/>
                </a:lnTo>
                <a:lnTo>
                  <a:pt x="199345" y="31965"/>
                </a:lnTo>
                <a:lnTo>
                  <a:pt x="201281" y="26669"/>
                </a:lnTo>
                <a:lnTo>
                  <a:pt x="202248" y="23075"/>
                </a:lnTo>
                <a:lnTo>
                  <a:pt x="204184" y="20427"/>
                </a:lnTo>
                <a:lnTo>
                  <a:pt x="206700" y="18347"/>
                </a:lnTo>
                <a:lnTo>
                  <a:pt x="209409" y="16455"/>
                </a:lnTo>
                <a:lnTo>
                  <a:pt x="212506" y="15320"/>
                </a:lnTo>
                <a:lnTo>
                  <a:pt x="197023" y="15320"/>
                </a:lnTo>
                <a:lnTo>
                  <a:pt x="197023" y="2080"/>
                </a:lnTo>
                <a:close/>
              </a:path>
              <a:path w="412115" h="92710">
                <a:moveTo>
                  <a:pt x="221796" y="0"/>
                </a:moveTo>
                <a:lnTo>
                  <a:pt x="212893" y="0"/>
                </a:lnTo>
                <a:lnTo>
                  <a:pt x="209603" y="1134"/>
                </a:lnTo>
                <a:lnTo>
                  <a:pt x="206700" y="3026"/>
                </a:lnTo>
                <a:lnTo>
                  <a:pt x="203797" y="5106"/>
                </a:lnTo>
                <a:lnTo>
                  <a:pt x="200506" y="9078"/>
                </a:lnTo>
                <a:lnTo>
                  <a:pt x="197023" y="15320"/>
                </a:lnTo>
                <a:lnTo>
                  <a:pt x="219473" y="15320"/>
                </a:lnTo>
                <a:lnTo>
                  <a:pt x="223344" y="16455"/>
                </a:lnTo>
                <a:lnTo>
                  <a:pt x="227021" y="18725"/>
                </a:lnTo>
                <a:lnTo>
                  <a:pt x="232247" y="4728"/>
                </a:lnTo>
                <a:lnTo>
                  <a:pt x="227021" y="1702"/>
                </a:lnTo>
                <a:lnTo>
                  <a:pt x="221796" y="0"/>
                </a:lnTo>
                <a:close/>
              </a:path>
              <a:path w="412115" h="92710">
                <a:moveTo>
                  <a:pt x="278116" y="0"/>
                </a:moveTo>
                <a:lnTo>
                  <a:pt x="243681" y="16467"/>
                </a:lnTo>
                <a:lnTo>
                  <a:pt x="235924" y="46151"/>
                </a:lnTo>
                <a:lnTo>
                  <a:pt x="236650" y="56687"/>
                </a:lnTo>
                <a:lnTo>
                  <a:pt x="261012" y="89323"/>
                </a:lnTo>
                <a:lnTo>
                  <a:pt x="278116" y="92302"/>
                </a:lnTo>
                <a:lnTo>
                  <a:pt x="285857" y="92302"/>
                </a:lnTo>
                <a:lnTo>
                  <a:pt x="293212" y="90411"/>
                </a:lnTo>
                <a:lnTo>
                  <a:pt x="306760" y="83223"/>
                </a:lnTo>
                <a:lnTo>
                  <a:pt x="310114" y="79819"/>
                </a:lnTo>
                <a:lnTo>
                  <a:pt x="270568" y="79819"/>
                </a:lnTo>
                <a:lnTo>
                  <a:pt x="264181" y="76981"/>
                </a:lnTo>
                <a:lnTo>
                  <a:pt x="251601" y="46151"/>
                </a:lnTo>
                <a:lnTo>
                  <a:pt x="252073" y="38174"/>
                </a:lnTo>
                <a:lnTo>
                  <a:pt x="270568" y="12483"/>
                </a:lnTo>
                <a:lnTo>
                  <a:pt x="308956" y="12483"/>
                </a:lnTo>
                <a:lnTo>
                  <a:pt x="308502" y="11916"/>
                </a:lnTo>
                <a:lnTo>
                  <a:pt x="302148" y="6702"/>
                </a:lnTo>
                <a:lnTo>
                  <a:pt x="294978" y="2979"/>
                </a:lnTo>
                <a:lnTo>
                  <a:pt x="286973" y="744"/>
                </a:lnTo>
                <a:lnTo>
                  <a:pt x="278116" y="0"/>
                </a:lnTo>
                <a:close/>
              </a:path>
              <a:path w="412115" h="92710">
                <a:moveTo>
                  <a:pt x="308956" y="12483"/>
                </a:moveTo>
                <a:lnTo>
                  <a:pt x="285664" y="12483"/>
                </a:lnTo>
                <a:lnTo>
                  <a:pt x="291857" y="15320"/>
                </a:lnTo>
                <a:lnTo>
                  <a:pt x="297083" y="20995"/>
                </a:lnTo>
                <a:lnTo>
                  <a:pt x="304609" y="46151"/>
                </a:lnTo>
                <a:lnTo>
                  <a:pt x="304215" y="52907"/>
                </a:lnTo>
                <a:lnTo>
                  <a:pt x="285857" y="79819"/>
                </a:lnTo>
                <a:lnTo>
                  <a:pt x="310114" y="79819"/>
                </a:lnTo>
                <a:lnTo>
                  <a:pt x="320501" y="44827"/>
                </a:lnTo>
                <a:lnTo>
                  <a:pt x="319742" y="34897"/>
                </a:lnTo>
                <a:lnTo>
                  <a:pt x="317477" y="26101"/>
                </a:lnTo>
                <a:lnTo>
                  <a:pt x="313724" y="18441"/>
                </a:lnTo>
                <a:lnTo>
                  <a:pt x="308956" y="12483"/>
                </a:lnTo>
                <a:close/>
              </a:path>
              <a:path w="412115" h="92710">
                <a:moveTo>
                  <a:pt x="352048" y="61661"/>
                </a:moveTo>
                <a:lnTo>
                  <a:pt x="337145" y="63930"/>
                </a:lnTo>
                <a:lnTo>
                  <a:pt x="338694" y="73199"/>
                </a:lnTo>
                <a:lnTo>
                  <a:pt x="342565" y="80197"/>
                </a:lnTo>
                <a:lnTo>
                  <a:pt x="375660" y="92302"/>
                </a:lnTo>
                <a:lnTo>
                  <a:pt x="382627" y="92302"/>
                </a:lnTo>
                <a:lnTo>
                  <a:pt x="406517" y="79819"/>
                </a:lnTo>
                <a:lnTo>
                  <a:pt x="368499" y="79819"/>
                </a:lnTo>
                <a:lnTo>
                  <a:pt x="363080" y="78305"/>
                </a:lnTo>
                <a:lnTo>
                  <a:pt x="359209" y="75279"/>
                </a:lnTo>
                <a:lnTo>
                  <a:pt x="355338" y="72064"/>
                </a:lnTo>
                <a:lnTo>
                  <a:pt x="353016" y="67524"/>
                </a:lnTo>
                <a:lnTo>
                  <a:pt x="352048" y="61661"/>
                </a:lnTo>
                <a:close/>
              </a:path>
              <a:path w="412115" h="92710">
                <a:moveTo>
                  <a:pt x="379918" y="0"/>
                </a:moveTo>
                <a:lnTo>
                  <a:pt x="368112" y="0"/>
                </a:lnTo>
                <a:lnTo>
                  <a:pt x="363660" y="756"/>
                </a:lnTo>
                <a:lnTo>
                  <a:pt x="359596" y="1891"/>
                </a:lnTo>
                <a:lnTo>
                  <a:pt x="355338" y="3026"/>
                </a:lnTo>
                <a:lnTo>
                  <a:pt x="339468" y="21562"/>
                </a:lnTo>
                <a:lnTo>
                  <a:pt x="339468" y="29695"/>
                </a:lnTo>
                <a:lnTo>
                  <a:pt x="340629" y="33856"/>
                </a:lnTo>
                <a:lnTo>
                  <a:pt x="342952" y="37261"/>
                </a:lnTo>
                <a:lnTo>
                  <a:pt x="345274" y="40855"/>
                </a:lnTo>
                <a:lnTo>
                  <a:pt x="348564" y="43692"/>
                </a:lnTo>
                <a:lnTo>
                  <a:pt x="352822" y="45583"/>
                </a:lnTo>
                <a:lnTo>
                  <a:pt x="357080" y="47664"/>
                </a:lnTo>
                <a:lnTo>
                  <a:pt x="364822" y="49934"/>
                </a:lnTo>
                <a:lnTo>
                  <a:pt x="384369" y="54851"/>
                </a:lnTo>
                <a:lnTo>
                  <a:pt x="389595" y="56554"/>
                </a:lnTo>
                <a:lnTo>
                  <a:pt x="394820" y="59769"/>
                </a:lnTo>
                <a:lnTo>
                  <a:pt x="396175" y="62417"/>
                </a:lnTo>
                <a:lnTo>
                  <a:pt x="396175" y="69794"/>
                </a:lnTo>
                <a:lnTo>
                  <a:pt x="394627" y="73009"/>
                </a:lnTo>
                <a:lnTo>
                  <a:pt x="391143" y="75847"/>
                </a:lnTo>
                <a:lnTo>
                  <a:pt x="387659" y="78495"/>
                </a:lnTo>
                <a:lnTo>
                  <a:pt x="382627" y="79819"/>
                </a:lnTo>
                <a:lnTo>
                  <a:pt x="406517" y="79819"/>
                </a:lnTo>
                <a:lnTo>
                  <a:pt x="407400" y="78495"/>
                </a:lnTo>
                <a:lnTo>
                  <a:pt x="410497" y="74144"/>
                </a:lnTo>
                <a:lnTo>
                  <a:pt x="411743" y="69794"/>
                </a:lnTo>
                <a:lnTo>
                  <a:pt x="411852" y="59202"/>
                </a:lnTo>
                <a:lnTo>
                  <a:pt x="410690" y="54851"/>
                </a:lnTo>
                <a:lnTo>
                  <a:pt x="408174" y="51447"/>
                </a:lnTo>
                <a:lnTo>
                  <a:pt x="405852" y="48042"/>
                </a:lnTo>
                <a:lnTo>
                  <a:pt x="368112" y="34802"/>
                </a:lnTo>
                <a:lnTo>
                  <a:pt x="363467" y="33478"/>
                </a:lnTo>
                <a:lnTo>
                  <a:pt x="354370" y="25723"/>
                </a:lnTo>
                <a:lnTo>
                  <a:pt x="354370" y="20616"/>
                </a:lnTo>
                <a:lnTo>
                  <a:pt x="355725" y="17968"/>
                </a:lnTo>
                <a:lnTo>
                  <a:pt x="361918" y="13429"/>
                </a:lnTo>
                <a:lnTo>
                  <a:pt x="366757" y="12294"/>
                </a:lnTo>
                <a:lnTo>
                  <a:pt x="404175" y="12294"/>
                </a:lnTo>
                <a:lnTo>
                  <a:pt x="403336" y="11159"/>
                </a:lnTo>
                <a:lnTo>
                  <a:pt x="400626" y="7754"/>
                </a:lnTo>
                <a:lnTo>
                  <a:pt x="396756" y="5106"/>
                </a:lnTo>
                <a:lnTo>
                  <a:pt x="391336" y="3026"/>
                </a:lnTo>
                <a:lnTo>
                  <a:pt x="385917" y="1134"/>
                </a:lnTo>
                <a:lnTo>
                  <a:pt x="379918" y="0"/>
                </a:lnTo>
                <a:close/>
              </a:path>
              <a:path w="412115" h="92710">
                <a:moveTo>
                  <a:pt x="404175" y="12294"/>
                </a:moveTo>
                <a:lnTo>
                  <a:pt x="379918" y="12294"/>
                </a:lnTo>
                <a:lnTo>
                  <a:pt x="384563" y="13618"/>
                </a:lnTo>
                <a:lnTo>
                  <a:pt x="387659" y="16077"/>
                </a:lnTo>
                <a:lnTo>
                  <a:pt x="390949" y="18725"/>
                </a:lnTo>
                <a:lnTo>
                  <a:pt x="392885" y="22319"/>
                </a:lnTo>
                <a:lnTo>
                  <a:pt x="393465" y="26669"/>
                </a:lnTo>
                <a:lnTo>
                  <a:pt x="408562" y="24588"/>
                </a:lnTo>
                <a:lnTo>
                  <a:pt x="407594" y="19103"/>
                </a:lnTo>
                <a:lnTo>
                  <a:pt x="405852" y="14564"/>
                </a:lnTo>
                <a:lnTo>
                  <a:pt x="404175" y="12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0458" y="3564336"/>
            <a:ext cx="98201" cy="121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6695" y="3866967"/>
            <a:ext cx="406400" cy="124460"/>
          </a:xfrm>
          <a:custGeom>
            <a:avLst/>
            <a:gdLst/>
            <a:ahLst/>
            <a:cxnLst/>
            <a:rect l="l" t="t" r="r" b="b"/>
            <a:pathLst>
              <a:path w="406400" h="124460">
                <a:moveTo>
                  <a:pt x="24966" y="0"/>
                </a:moveTo>
                <a:lnTo>
                  <a:pt x="0" y="0"/>
                </a:lnTo>
                <a:lnTo>
                  <a:pt x="0" y="121809"/>
                </a:lnTo>
                <a:lnTo>
                  <a:pt x="15870" y="121809"/>
                </a:lnTo>
                <a:lnTo>
                  <a:pt x="15870" y="18157"/>
                </a:lnTo>
                <a:lnTo>
                  <a:pt x="31173" y="18157"/>
                </a:lnTo>
                <a:lnTo>
                  <a:pt x="24966" y="0"/>
                </a:lnTo>
                <a:close/>
              </a:path>
              <a:path w="406400" h="124460">
                <a:moveTo>
                  <a:pt x="31173" y="18157"/>
                </a:moveTo>
                <a:lnTo>
                  <a:pt x="15870" y="18157"/>
                </a:lnTo>
                <a:lnTo>
                  <a:pt x="51868" y="121809"/>
                </a:lnTo>
                <a:lnTo>
                  <a:pt x="66964" y="121809"/>
                </a:lnTo>
                <a:lnTo>
                  <a:pt x="73142" y="104407"/>
                </a:lnTo>
                <a:lnTo>
                  <a:pt x="60384" y="104407"/>
                </a:lnTo>
                <a:lnTo>
                  <a:pt x="59223" y="100246"/>
                </a:lnTo>
                <a:lnTo>
                  <a:pt x="57094" y="94194"/>
                </a:lnTo>
                <a:lnTo>
                  <a:pt x="54384" y="86060"/>
                </a:lnTo>
                <a:lnTo>
                  <a:pt x="31173" y="18157"/>
                </a:lnTo>
                <a:close/>
              </a:path>
              <a:path w="406400" h="124460">
                <a:moveTo>
                  <a:pt x="119026" y="19860"/>
                </a:moveTo>
                <a:lnTo>
                  <a:pt x="103156" y="19860"/>
                </a:lnTo>
                <a:lnTo>
                  <a:pt x="103156" y="121809"/>
                </a:lnTo>
                <a:lnTo>
                  <a:pt x="119026" y="121809"/>
                </a:lnTo>
                <a:lnTo>
                  <a:pt x="119026" y="19860"/>
                </a:lnTo>
                <a:close/>
              </a:path>
              <a:path w="406400" h="124460">
                <a:moveTo>
                  <a:pt x="119026" y="0"/>
                </a:moveTo>
                <a:lnTo>
                  <a:pt x="96963" y="0"/>
                </a:lnTo>
                <a:lnTo>
                  <a:pt x="66964" y="84736"/>
                </a:lnTo>
                <a:lnTo>
                  <a:pt x="63868" y="93437"/>
                </a:lnTo>
                <a:lnTo>
                  <a:pt x="61626" y="100246"/>
                </a:lnTo>
                <a:lnTo>
                  <a:pt x="60384" y="104407"/>
                </a:lnTo>
                <a:lnTo>
                  <a:pt x="73142" y="104407"/>
                </a:lnTo>
                <a:lnTo>
                  <a:pt x="103156" y="19860"/>
                </a:lnTo>
                <a:lnTo>
                  <a:pt x="119026" y="19860"/>
                </a:lnTo>
                <a:lnTo>
                  <a:pt x="119026" y="0"/>
                </a:lnTo>
                <a:close/>
              </a:path>
              <a:path w="406400" h="124460">
                <a:moveTo>
                  <a:pt x="166250" y="31587"/>
                </a:moveTo>
                <a:lnTo>
                  <a:pt x="130672" y="50696"/>
                </a:lnTo>
                <a:lnTo>
                  <a:pt x="124058" y="78305"/>
                </a:lnTo>
                <a:lnTo>
                  <a:pt x="124784" y="88484"/>
                </a:lnTo>
                <a:lnTo>
                  <a:pt x="149485" y="120887"/>
                </a:lnTo>
                <a:lnTo>
                  <a:pt x="167218" y="123889"/>
                </a:lnTo>
                <a:lnTo>
                  <a:pt x="174696" y="123399"/>
                </a:lnTo>
                <a:lnTo>
                  <a:pt x="181467" y="121951"/>
                </a:lnTo>
                <a:lnTo>
                  <a:pt x="187548" y="119580"/>
                </a:lnTo>
                <a:lnTo>
                  <a:pt x="192958" y="116323"/>
                </a:lnTo>
                <a:lnTo>
                  <a:pt x="199668" y="111406"/>
                </a:lnTo>
                <a:lnTo>
                  <a:pt x="159670" y="111406"/>
                </a:lnTo>
                <a:lnTo>
                  <a:pt x="153283" y="108947"/>
                </a:lnTo>
                <a:lnTo>
                  <a:pt x="148444" y="103840"/>
                </a:lnTo>
                <a:lnTo>
                  <a:pt x="143412" y="98733"/>
                </a:lnTo>
                <a:lnTo>
                  <a:pt x="140509" y="91167"/>
                </a:lnTo>
                <a:lnTo>
                  <a:pt x="139929" y="81521"/>
                </a:lnTo>
                <a:lnTo>
                  <a:pt x="207280" y="81521"/>
                </a:lnTo>
                <a:lnTo>
                  <a:pt x="207280" y="77549"/>
                </a:lnTo>
                <a:lnTo>
                  <a:pt x="206702" y="69226"/>
                </a:lnTo>
                <a:lnTo>
                  <a:pt x="140896" y="69226"/>
                </a:lnTo>
                <a:lnTo>
                  <a:pt x="141283" y="61472"/>
                </a:lnTo>
                <a:lnTo>
                  <a:pt x="143993" y="55230"/>
                </a:lnTo>
                <a:lnTo>
                  <a:pt x="148638" y="50690"/>
                </a:lnTo>
                <a:lnTo>
                  <a:pt x="153476" y="46151"/>
                </a:lnTo>
                <a:lnTo>
                  <a:pt x="159476" y="43881"/>
                </a:lnTo>
                <a:lnTo>
                  <a:pt x="196143" y="43881"/>
                </a:lnTo>
                <a:lnTo>
                  <a:pt x="195862" y="43503"/>
                </a:lnTo>
                <a:lnTo>
                  <a:pt x="189765" y="38289"/>
                </a:lnTo>
                <a:lnTo>
                  <a:pt x="182798" y="34566"/>
                </a:lnTo>
                <a:lnTo>
                  <a:pt x="174959" y="32331"/>
                </a:lnTo>
                <a:lnTo>
                  <a:pt x="166250" y="31587"/>
                </a:lnTo>
                <a:close/>
              </a:path>
              <a:path w="406400" h="124460">
                <a:moveTo>
                  <a:pt x="191023" y="93437"/>
                </a:moveTo>
                <a:lnTo>
                  <a:pt x="188701" y="99679"/>
                </a:lnTo>
                <a:lnTo>
                  <a:pt x="185604" y="104218"/>
                </a:lnTo>
                <a:lnTo>
                  <a:pt x="181540" y="107055"/>
                </a:lnTo>
                <a:lnTo>
                  <a:pt x="177669" y="109893"/>
                </a:lnTo>
                <a:lnTo>
                  <a:pt x="172830" y="111406"/>
                </a:lnTo>
                <a:lnTo>
                  <a:pt x="199668" y="111406"/>
                </a:lnTo>
                <a:lnTo>
                  <a:pt x="199926" y="111217"/>
                </a:lnTo>
                <a:lnTo>
                  <a:pt x="204377" y="104218"/>
                </a:lnTo>
                <a:lnTo>
                  <a:pt x="206893" y="95328"/>
                </a:lnTo>
                <a:lnTo>
                  <a:pt x="191023" y="93437"/>
                </a:lnTo>
                <a:close/>
              </a:path>
              <a:path w="406400" h="124460">
                <a:moveTo>
                  <a:pt x="196143" y="43881"/>
                </a:moveTo>
                <a:lnTo>
                  <a:pt x="174185" y="43881"/>
                </a:lnTo>
                <a:lnTo>
                  <a:pt x="180572" y="46718"/>
                </a:lnTo>
                <a:lnTo>
                  <a:pt x="185604" y="52393"/>
                </a:lnTo>
                <a:lnTo>
                  <a:pt x="188701" y="56175"/>
                </a:lnTo>
                <a:lnTo>
                  <a:pt x="190636" y="61850"/>
                </a:lnTo>
                <a:lnTo>
                  <a:pt x="191217" y="69226"/>
                </a:lnTo>
                <a:lnTo>
                  <a:pt x="206702" y="69226"/>
                </a:lnTo>
                <a:lnTo>
                  <a:pt x="206558" y="67149"/>
                </a:lnTo>
                <a:lnTo>
                  <a:pt x="204401" y="58043"/>
                </a:lnTo>
                <a:lnTo>
                  <a:pt x="200830" y="50179"/>
                </a:lnTo>
                <a:lnTo>
                  <a:pt x="196143" y="43881"/>
                </a:lnTo>
                <a:close/>
              </a:path>
              <a:path w="406400" h="124460">
                <a:moveTo>
                  <a:pt x="301018" y="44070"/>
                </a:moveTo>
                <a:lnTo>
                  <a:pt x="274439" y="44070"/>
                </a:lnTo>
                <a:lnTo>
                  <a:pt x="280245" y="45583"/>
                </a:lnTo>
                <a:lnTo>
                  <a:pt x="284116" y="48988"/>
                </a:lnTo>
                <a:lnTo>
                  <a:pt x="287019" y="51447"/>
                </a:lnTo>
                <a:lnTo>
                  <a:pt x="288567" y="55797"/>
                </a:lnTo>
                <a:lnTo>
                  <a:pt x="288567" y="65822"/>
                </a:lnTo>
                <a:lnTo>
                  <a:pt x="283487" y="67311"/>
                </a:lnTo>
                <a:lnTo>
                  <a:pt x="277245" y="68659"/>
                </a:lnTo>
                <a:lnTo>
                  <a:pt x="269842" y="69865"/>
                </a:lnTo>
                <a:lnTo>
                  <a:pt x="255085" y="71685"/>
                </a:lnTo>
                <a:lnTo>
                  <a:pt x="250633" y="72442"/>
                </a:lnTo>
                <a:lnTo>
                  <a:pt x="247730" y="73388"/>
                </a:lnTo>
                <a:lnTo>
                  <a:pt x="243666" y="74333"/>
                </a:lnTo>
                <a:lnTo>
                  <a:pt x="239989" y="75847"/>
                </a:lnTo>
                <a:lnTo>
                  <a:pt x="236505" y="78116"/>
                </a:lnTo>
                <a:lnTo>
                  <a:pt x="233215" y="80197"/>
                </a:lnTo>
                <a:lnTo>
                  <a:pt x="230699" y="83034"/>
                </a:lnTo>
                <a:lnTo>
                  <a:pt x="228570" y="86628"/>
                </a:lnTo>
                <a:lnTo>
                  <a:pt x="226634" y="90411"/>
                </a:lnTo>
                <a:lnTo>
                  <a:pt x="225667" y="94194"/>
                </a:lnTo>
                <a:lnTo>
                  <a:pt x="225667" y="105921"/>
                </a:lnTo>
                <a:lnTo>
                  <a:pt x="228376" y="111973"/>
                </a:lnTo>
                <a:lnTo>
                  <a:pt x="238827" y="121430"/>
                </a:lnTo>
                <a:lnTo>
                  <a:pt x="246569" y="123889"/>
                </a:lnTo>
                <a:lnTo>
                  <a:pt x="262633" y="123889"/>
                </a:lnTo>
                <a:lnTo>
                  <a:pt x="268245" y="122944"/>
                </a:lnTo>
                <a:lnTo>
                  <a:pt x="273471" y="120863"/>
                </a:lnTo>
                <a:lnTo>
                  <a:pt x="278696" y="118972"/>
                </a:lnTo>
                <a:lnTo>
                  <a:pt x="284116" y="115756"/>
                </a:lnTo>
                <a:lnTo>
                  <a:pt x="288528" y="112162"/>
                </a:lnTo>
                <a:lnTo>
                  <a:pt x="254310" y="112162"/>
                </a:lnTo>
                <a:lnTo>
                  <a:pt x="249859" y="110838"/>
                </a:lnTo>
                <a:lnTo>
                  <a:pt x="246762" y="108001"/>
                </a:lnTo>
                <a:lnTo>
                  <a:pt x="243666" y="105353"/>
                </a:lnTo>
                <a:lnTo>
                  <a:pt x="242209" y="102327"/>
                </a:lnTo>
                <a:lnTo>
                  <a:pt x="242117" y="95518"/>
                </a:lnTo>
                <a:lnTo>
                  <a:pt x="242698" y="93059"/>
                </a:lnTo>
                <a:lnTo>
                  <a:pt x="244246" y="90978"/>
                </a:lnTo>
                <a:lnTo>
                  <a:pt x="245601" y="88898"/>
                </a:lnTo>
                <a:lnTo>
                  <a:pt x="247537" y="87384"/>
                </a:lnTo>
                <a:lnTo>
                  <a:pt x="250246" y="86249"/>
                </a:lnTo>
                <a:lnTo>
                  <a:pt x="252762" y="85115"/>
                </a:lnTo>
                <a:lnTo>
                  <a:pt x="257214" y="84169"/>
                </a:lnTo>
                <a:lnTo>
                  <a:pt x="263600" y="83223"/>
                </a:lnTo>
                <a:lnTo>
                  <a:pt x="271366" y="81991"/>
                </a:lnTo>
                <a:lnTo>
                  <a:pt x="278116" y="80599"/>
                </a:lnTo>
                <a:lnTo>
                  <a:pt x="283849" y="79100"/>
                </a:lnTo>
                <a:lnTo>
                  <a:pt x="288567" y="77549"/>
                </a:lnTo>
                <a:lnTo>
                  <a:pt x="303857" y="77549"/>
                </a:lnTo>
                <a:lnTo>
                  <a:pt x="303752" y="55797"/>
                </a:lnTo>
                <a:lnTo>
                  <a:pt x="303663" y="53717"/>
                </a:lnTo>
                <a:lnTo>
                  <a:pt x="303276" y="51069"/>
                </a:lnTo>
                <a:lnTo>
                  <a:pt x="302308" y="46907"/>
                </a:lnTo>
                <a:lnTo>
                  <a:pt x="301018" y="44070"/>
                </a:lnTo>
                <a:close/>
              </a:path>
              <a:path w="406400" h="124460">
                <a:moveTo>
                  <a:pt x="304992" y="111027"/>
                </a:moveTo>
                <a:lnTo>
                  <a:pt x="289922" y="111027"/>
                </a:lnTo>
                <a:lnTo>
                  <a:pt x="290309" y="115189"/>
                </a:lnTo>
                <a:lnTo>
                  <a:pt x="291277" y="118782"/>
                </a:lnTo>
                <a:lnTo>
                  <a:pt x="292825" y="121809"/>
                </a:lnTo>
                <a:lnTo>
                  <a:pt x="308889" y="121809"/>
                </a:lnTo>
                <a:lnTo>
                  <a:pt x="306953" y="118404"/>
                </a:lnTo>
                <a:lnTo>
                  <a:pt x="305598" y="114810"/>
                </a:lnTo>
                <a:lnTo>
                  <a:pt x="304992" y="111027"/>
                </a:lnTo>
                <a:close/>
              </a:path>
              <a:path w="406400" h="124460">
                <a:moveTo>
                  <a:pt x="303857" y="77549"/>
                </a:moveTo>
                <a:lnTo>
                  <a:pt x="288567" y="77549"/>
                </a:lnTo>
                <a:lnTo>
                  <a:pt x="288567" y="89465"/>
                </a:lnTo>
                <a:lnTo>
                  <a:pt x="287599" y="94572"/>
                </a:lnTo>
                <a:lnTo>
                  <a:pt x="266116" y="112162"/>
                </a:lnTo>
                <a:lnTo>
                  <a:pt x="288528" y="112162"/>
                </a:lnTo>
                <a:lnTo>
                  <a:pt x="289922" y="111027"/>
                </a:lnTo>
                <a:lnTo>
                  <a:pt x="304992" y="111027"/>
                </a:lnTo>
                <a:lnTo>
                  <a:pt x="304510" y="107451"/>
                </a:lnTo>
                <a:lnTo>
                  <a:pt x="304147" y="101807"/>
                </a:lnTo>
                <a:lnTo>
                  <a:pt x="303920" y="93059"/>
                </a:lnTo>
                <a:lnTo>
                  <a:pt x="303857" y="77549"/>
                </a:lnTo>
                <a:close/>
              </a:path>
              <a:path w="406400" h="124460">
                <a:moveTo>
                  <a:pt x="276761" y="31587"/>
                </a:moveTo>
                <a:lnTo>
                  <a:pt x="261278" y="31587"/>
                </a:lnTo>
                <a:lnTo>
                  <a:pt x="254504" y="32722"/>
                </a:lnTo>
                <a:lnTo>
                  <a:pt x="228183" y="58634"/>
                </a:lnTo>
                <a:lnTo>
                  <a:pt x="243085" y="60715"/>
                </a:lnTo>
                <a:lnTo>
                  <a:pt x="244827" y="54473"/>
                </a:lnTo>
                <a:lnTo>
                  <a:pt x="247343" y="50123"/>
                </a:lnTo>
                <a:lnTo>
                  <a:pt x="254310" y="45205"/>
                </a:lnTo>
                <a:lnTo>
                  <a:pt x="259730" y="44070"/>
                </a:lnTo>
                <a:lnTo>
                  <a:pt x="301018" y="44070"/>
                </a:lnTo>
                <a:lnTo>
                  <a:pt x="300760" y="43503"/>
                </a:lnTo>
                <a:lnTo>
                  <a:pt x="298437" y="40855"/>
                </a:lnTo>
                <a:lnTo>
                  <a:pt x="296309" y="38207"/>
                </a:lnTo>
                <a:lnTo>
                  <a:pt x="292631" y="36126"/>
                </a:lnTo>
                <a:lnTo>
                  <a:pt x="287793" y="34235"/>
                </a:lnTo>
                <a:lnTo>
                  <a:pt x="282954" y="32532"/>
                </a:lnTo>
                <a:lnTo>
                  <a:pt x="276761" y="31587"/>
                </a:lnTo>
                <a:close/>
              </a:path>
              <a:path w="406400" h="124460">
                <a:moveTo>
                  <a:pt x="346048" y="33667"/>
                </a:moveTo>
                <a:lnTo>
                  <a:pt x="332500" y="33667"/>
                </a:lnTo>
                <a:lnTo>
                  <a:pt x="332500" y="121809"/>
                </a:lnTo>
                <a:lnTo>
                  <a:pt x="347790" y="121809"/>
                </a:lnTo>
                <a:lnTo>
                  <a:pt x="347848" y="62039"/>
                </a:lnTo>
                <a:lnTo>
                  <a:pt x="350113" y="54662"/>
                </a:lnTo>
                <a:lnTo>
                  <a:pt x="359596" y="46529"/>
                </a:lnTo>
                <a:lnTo>
                  <a:pt x="361127" y="45962"/>
                </a:lnTo>
                <a:lnTo>
                  <a:pt x="346048" y="45962"/>
                </a:lnTo>
                <a:lnTo>
                  <a:pt x="346048" y="33667"/>
                </a:lnTo>
                <a:close/>
              </a:path>
              <a:path w="406400" h="124460">
                <a:moveTo>
                  <a:pt x="402015" y="44449"/>
                </a:moveTo>
                <a:lnTo>
                  <a:pt x="375853" y="44449"/>
                </a:lnTo>
                <a:lnTo>
                  <a:pt x="379337" y="45394"/>
                </a:lnTo>
                <a:lnTo>
                  <a:pt x="385530" y="49177"/>
                </a:lnTo>
                <a:lnTo>
                  <a:pt x="387466" y="51447"/>
                </a:lnTo>
                <a:lnTo>
                  <a:pt x="388893" y="54662"/>
                </a:lnTo>
                <a:lnTo>
                  <a:pt x="389982" y="57499"/>
                </a:lnTo>
                <a:lnTo>
                  <a:pt x="390562" y="62039"/>
                </a:lnTo>
                <a:lnTo>
                  <a:pt x="390562" y="121809"/>
                </a:lnTo>
                <a:lnTo>
                  <a:pt x="405852" y="121809"/>
                </a:lnTo>
                <a:lnTo>
                  <a:pt x="405852" y="60526"/>
                </a:lnTo>
                <a:lnTo>
                  <a:pt x="405465" y="55797"/>
                </a:lnTo>
                <a:lnTo>
                  <a:pt x="405078" y="52960"/>
                </a:lnTo>
                <a:lnTo>
                  <a:pt x="404110" y="48799"/>
                </a:lnTo>
                <a:lnTo>
                  <a:pt x="402562" y="45205"/>
                </a:lnTo>
                <a:lnTo>
                  <a:pt x="402015" y="44449"/>
                </a:lnTo>
                <a:close/>
              </a:path>
              <a:path w="406400" h="124460">
                <a:moveTo>
                  <a:pt x="380305" y="31587"/>
                </a:moveTo>
                <a:lnTo>
                  <a:pt x="374886" y="31587"/>
                </a:lnTo>
                <a:lnTo>
                  <a:pt x="366025" y="32503"/>
                </a:lnTo>
                <a:lnTo>
                  <a:pt x="358290" y="35228"/>
                </a:lnTo>
                <a:lnTo>
                  <a:pt x="351643" y="39726"/>
                </a:lnTo>
                <a:lnTo>
                  <a:pt x="346048" y="45962"/>
                </a:lnTo>
                <a:lnTo>
                  <a:pt x="361127" y="45962"/>
                </a:lnTo>
                <a:lnTo>
                  <a:pt x="365209" y="44449"/>
                </a:lnTo>
                <a:lnTo>
                  <a:pt x="402015" y="44449"/>
                </a:lnTo>
                <a:lnTo>
                  <a:pt x="400239" y="41990"/>
                </a:lnTo>
                <a:lnTo>
                  <a:pt x="398110" y="38963"/>
                </a:lnTo>
                <a:lnTo>
                  <a:pt x="394627" y="36504"/>
                </a:lnTo>
                <a:lnTo>
                  <a:pt x="389982" y="34424"/>
                </a:lnTo>
                <a:lnTo>
                  <a:pt x="385337" y="32532"/>
                </a:lnTo>
                <a:lnTo>
                  <a:pt x="380305" y="31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1662" y="4167518"/>
            <a:ext cx="1064080" cy="125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3534" y="4472230"/>
            <a:ext cx="685165" cy="124460"/>
          </a:xfrm>
          <a:custGeom>
            <a:avLst/>
            <a:gdLst/>
            <a:ahLst/>
            <a:cxnLst/>
            <a:rect l="l" t="t" r="r" b="b"/>
            <a:pathLst>
              <a:path w="685164" h="124460">
                <a:moveTo>
                  <a:pt x="142232" y="110838"/>
                </a:moveTo>
                <a:lnTo>
                  <a:pt x="127542" y="110838"/>
                </a:lnTo>
                <a:lnTo>
                  <a:pt x="132480" y="116548"/>
                </a:lnTo>
                <a:lnTo>
                  <a:pt x="138308" y="120627"/>
                </a:lnTo>
                <a:lnTo>
                  <a:pt x="145042" y="123074"/>
                </a:lnTo>
                <a:lnTo>
                  <a:pt x="152702" y="123889"/>
                </a:lnTo>
                <a:lnTo>
                  <a:pt x="160398" y="123109"/>
                </a:lnTo>
                <a:lnTo>
                  <a:pt x="167532" y="120768"/>
                </a:lnTo>
                <a:lnTo>
                  <a:pt x="174122" y="116867"/>
                </a:lnTo>
                <a:lnTo>
                  <a:pt x="180185" y="111406"/>
                </a:lnTo>
                <a:lnTo>
                  <a:pt x="143219" y="111406"/>
                </a:lnTo>
                <a:lnTo>
                  <a:pt x="142232" y="110838"/>
                </a:lnTo>
                <a:close/>
              </a:path>
              <a:path w="685164" h="124460">
                <a:moveTo>
                  <a:pt x="65609" y="0"/>
                </a:moveTo>
                <a:lnTo>
                  <a:pt x="47804" y="0"/>
                </a:lnTo>
                <a:lnTo>
                  <a:pt x="0" y="121809"/>
                </a:lnTo>
                <a:lnTo>
                  <a:pt x="17418" y="121809"/>
                </a:lnTo>
                <a:lnTo>
                  <a:pt x="31353" y="84736"/>
                </a:lnTo>
                <a:lnTo>
                  <a:pt x="101019" y="84736"/>
                </a:lnTo>
                <a:lnTo>
                  <a:pt x="95565" y="71685"/>
                </a:lnTo>
                <a:lnTo>
                  <a:pt x="35998" y="71685"/>
                </a:lnTo>
                <a:lnTo>
                  <a:pt x="49739" y="36126"/>
                </a:lnTo>
                <a:lnTo>
                  <a:pt x="52642" y="28371"/>
                </a:lnTo>
                <a:lnTo>
                  <a:pt x="54771" y="20616"/>
                </a:lnTo>
                <a:lnTo>
                  <a:pt x="56513" y="12861"/>
                </a:lnTo>
                <a:lnTo>
                  <a:pt x="70984" y="12861"/>
                </a:lnTo>
                <a:lnTo>
                  <a:pt x="65609" y="0"/>
                </a:lnTo>
                <a:close/>
              </a:path>
              <a:path w="685164" h="124460">
                <a:moveTo>
                  <a:pt x="101019" y="84736"/>
                </a:moveTo>
                <a:lnTo>
                  <a:pt x="83222" y="84736"/>
                </a:lnTo>
                <a:lnTo>
                  <a:pt x="97931" y="121809"/>
                </a:lnTo>
                <a:lnTo>
                  <a:pt x="113220" y="121809"/>
                </a:lnTo>
                <a:lnTo>
                  <a:pt x="113220" y="113935"/>
                </a:lnTo>
                <a:lnTo>
                  <a:pt x="101019" y="84736"/>
                </a:lnTo>
                <a:close/>
              </a:path>
              <a:path w="685164" h="124460">
                <a:moveTo>
                  <a:pt x="113220" y="113935"/>
                </a:moveTo>
                <a:lnTo>
                  <a:pt x="113220" y="121809"/>
                </a:lnTo>
                <a:lnTo>
                  <a:pt x="116510" y="121809"/>
                </a:lnTo>
                <a:lnTo>
                  <a:pt x="113220" y="113935"/>
                </a:lnTo>
                <a:close/>
              </a:path>
              <a:path w="685164" h="124460">
                <a:moveTo>
                  <a:pt x="128703" y="0"/>
                </a:moveTo>
                <a:lnTo>
                  <a:pt x="113220" y="0"/>
                </a:lnTo>
                <a:lnTo>
                  <a:pt x="113220" y="113935"/>
                </a:lnTo>
                <a:lnTo>
                  <a:pt x="116510" y="121809"/>
                </a:lnTo>
                <a:lnTo>
                  <a:pt x="127542" y="121809"/>
                </a:lnTo>
                <a:lnTo>
                  <a:pt x="127542" y="110838"/>
                </a:lnTo>
                <a:lnTo>
                  <a:pt x="142232" y="110838"/>
                </a:lnTo>
                <a:lnTo>
                  <a:pt x="136638" y="107623"/>
                </a:lnTo>
                <a:lnTo>
                  <a:pt x="131800" y="99868"/>
                </a:lnTo>
                <a:lnTo>
                  <a:pt x="128703" y="95139"/>
                </a:lnTo>
                <a:lnTo>
                  <a:pt x="127349" y="87574"/>
                </a:lnTo>
                <a:lnTo>
                  <a:pt x="127382" y="76414"/>
                </a:lnTo>
                <a:lnTo>
                  <a:pt x="127790" y="69389"/>
                </a:lnTo>
                <a:lnTo>
                  <a:pt x="145348" y="43881"/>
                </a:lnTo>
                <a:lnTo>
                  <a:pt x="181189" y="43881"/>
                </a:lnTo>
                <a:lnTo>
                  <a:pt x="180719" y="43314"/>
                </a:lnTo>
                <a:lnTo>
                  <a:pt x="128703" y="43314"/>
                </a:lnTo>
                <a:lnTo>
                  <a:pt x="128703" y="0"/>
                </a:lnTo>
                <a:close/>
              </a:path>
              <a:path w="685164" h="124460">
                <a:moveTo>
                  <a:pt x="181189" y="43881"/>
                </a:moveTo>
                <a:lnTo>
                  <a:pt x="158702" y="43881"/>
                </a:lnTo>
                <a:lnTo>
                  <a:pt x="164315" y="46529"/>
                </a:lnTo>
                <a:lnTo>
                  <a:pt x="168960" y="52014"/>
                </a:lnTo>
                <a:lnTo>
                  <a:pt x="172038" y="56696"/>
                </a:lnTo>
                <a:lnTo>
                  <a:pt x="174282" y="62512"/>
                </a:lnTo>
                <a:lnTo>
                  <a:pt x="175640" y="69389"/>
                </a:lnTo>
                <a:lnTo>
                  <a:pt x="176120" y="77549"/>
                </a:lnTo>
                <a:lnTo>
                  <a:pt x="175649" y="85528"/>
                </a:lnTo>
                <a:lnTo>
                  <a:pt x="157928" y="111406"/>
                </a:lnTo>
                <a:lnTo>
                  <a:pt x="180185" y="111406"/>
                </a:lnTo>
                <a:lnTo>
                  <a:pt x="185153" y="104555"/>
                </a:lnTo>
                <a:lnTo>
                  <a:pt x="188725" y="96463"/>
                </a:lnTo>
                <a:lnTo>
                  <a:pt x="190881" y="87095"/>
                </a:lnTo>
                <a:lnTo>
                  <a:pt x="191527" y="77549"/>
                </a:lnTo>
                <a:lnTo>
                  <a:pt x="191525" y="69389"/>
                </a:lnTo>
                <a:lnTo>
                  <a:pt x="190830" y="64120"/>
                </a:lnTo>
                <a:lnTo>
                  <a:pt x="188894" y="58445"/>
                </a:lnTo>
                <a:lnTo>
                  <a:pt x="187152" y="52771"/>
                </a:lnTo>
                <a:lnTo>
                  <a:pt x="184636" y="48042"/>
                </a:lnTo>
                <a:lnTo>
                  <a:pt x="181189" y="43881"/>
                </a:lnTo>
                <a:close/>
              </a:path>
              <a:path w="685164" h="124460">
                <a:moveTo>
                  <a:pt x="70984" y="12861"/>
                </a:moveTo>
                <a:lnTo>
                  <a:pt x="56513" y="12861"/>
                </a:lnTo>
                <a:lnTo>
                  <a:pt x="58067" y="18149"/>
                </a:lnTo>
                <a:lnTo>
                  <a:pt x="60094" y="24092"/>
                </a:lnTo>
                <a:lnTo>
                  <a:pt x="62555" y="30709"/>
                </a:lnTo>
                <a:lnTo>
                  <a:pt x="65489" y="38210"/>
                </a:lnTo>
                <a:lnTo>
                  <a:pt x="78189" y="71685"/>
                </a:lnTo>
                <a:lnTo>
                  <a:pt x="95565" y="71685"/>
                </a:lnTo>
                <a:lnTo>
                  <a:pt x="70984" y="12861"/>
                </a:lnTo>
                <a:close/>
              </a:path>
              <a:path w="685164" h="124460">
                <a:moveTo>
                  <a:pt x="158895" y="31587"/>
                </a:moveTo>
                <a:lnTo>
                  <a:pt x="153283" y="31587"/>
                </a:lnTo>
                <a:lnTo>
                  <a:pt x="146176" y="32328"/>
                </a:lnTo>
                <a:lnTo>
                  <a:pt x="139687" y="34542"/>
                </a:lnTo>
                <a:lnTo>
                  <a:pt x="133850" y="38210"/>
                </a:lnTo>
                <a:lnTo>
                  <a:pt x="128703" y="43314"/>
                </a:lnTo>
                <a:lnTo>
                  <a:pt x="180719" y="43314"/>
                </a:lnTo>
                <a:lnTo>
                  <a:pt x="158895" y="31587"/>
                </a:lnTo>
                <a:close/>
              </a:path>
              <a:path w="685164" h="124460">
                <a:moveTo>
                  <a:pt x="223925" y="93248"/>
                </a:moveTo>
                <a:lnTo>
                  <a:pt x="208829" y="95518"/>
                </a:lnTo>
                <a:lnTo>
                  <a:pt x="210571" y="104786"/>
                </a:lnTo>
                <a:lnTo>
                  <a:pt x="214441" y="111784"/>
                </a:lnTo>
                <a:lnTo>
                  <a:pt x="247537" y="123889"/>
                </a:lnTo>
                <a:lnTo>
                  <a:pt x="254504" y="123889"/>
                </a:lnTo>
                <a:lnTo>
                  <a:pt x="260891" y="122565"/>
                </a:lnTo>
                <a:lnTo>
                  <a:pt x="272116" y="117648"/>
                </a:lnTo>
                <a:lnTo>
                  <a:pt x="276374" y="114243"/>
                </a:lnTo>
                <a:lnTo>
                  <a:pt x="278267" y="111406"/>
                </a:lnTo>
                <a:lnTo>
                  <a:pt x="240376" y="111406"/>
                </a:lnTo>
                <a:lnTo>
                  <a:pt x="234957" y="109893"/>
                </a:lnTo>
                <a:lnTo>
                  <a:pt x="231086" y="106677"/>
                </a:lnTo>
                <a:lnTo>
                  <a:pt x="227215" y="103651"/>
                </a:lnTo>
                <a:lnTo>
                  <a:pt x="224699" y="99111"/>
                </a:lnTo>
                <a:lnTo>
                  <a:pt x="223925" y="93248"/>
                </a:lnTo>
                <a:close/>
              </a:path>
              <a:path w="685164" h="124460">
                <a:moveTo>
                  <a:pt x="251794" y="31587"/>
                </a:moveTo>
                <a:lnTo>
                  <a:pt x="239989" y="31587"/>
                </a:lnTo>
                <a:lnTo>
                  <a:pt x="235537" y="32154"/>
                </a:lnTo>
                <a:lnTo>
                  <a:pt x="231279" y="33478"/>
                </a:lnTo>
                <a:lnTo>
                  <a:pt x="227215" y="34613"/>
                </a:lnTo>
                <a:lnTo>
                  <a:pt x="211345" y="52960"/>
                </a:lnTo>
                <a:lnTo>
                  <a:pt x="211345" y="61282"/>
                </a:lnTo>
                <a:lnTo>
                  <a:pt x="256246" y="86439"/>
                </a:lnTo>
                <a:lnTo>
                  <a:pt x="261471" y="88141"/>
                </a:lnTo>
                <a:lnTo>
                  <a:pt x="263600" y="89465"/>
                </a:lnTo>
                <a:lnTo>
                  <a:pt x="266503" y="91356"/>
                </a:lnTo>
                <a:lnTo>
                  <a:pt x="268052" y="94004"/>
                </a:lnTo>
                <a:lnTo>
                  <a:pt x="268052" y="101381"/>
                </a:lnTo>
                <a:lnTo>
                  <a:pt x="266503" y="104597"/>
                </a:lnTo>
                <a:lnTo>
                  <a:pt x="263020" y="107245"/>
                </a:lnTo>
                <a:lnTo>
                  <a:pt x="259536" y="110082"/>
                </a:lnTo>
                <a:lnTo>
                  <a:pt x="254504" y="111406"/>
                </a:lnTo>
                <a:lnTo>
                  <a:pt x="278267" y="111406"/>
                </a:lnTo>
                <a:lnTo>
                  <a:pt x="279277" y="109893"/>
                </a:lnTo>
                <a:lnTo>
                  <a:pt x="282374" y="105542"/>
                </a:lnTo>
                <a:lnTo>
                  <a:pt x="283616" y="101381"/>
                </a:lnTo>
                <a:lnTo>
                  <a:pt x="283728" y="90789"/>
                </a:lnTo>
                <a:lnTo>
                  <a:pt x="282567" y="86439"/>
                </a:lnTo>
                <a:lnTo>
                  <a:pt x="280051" y="83034"/>
                </a:lnTo>
                <a:lnTo>
                  <a:pt x="277729" y="79629"/>
                </a:lnTo>
                <a:lnTo>
                  <a:pt x="274439" y="76981"/>
                </a:lnTo>
                <a:lnTo>
                  <a:pt x="265923" y="73577"/>
                </a:lnTo>
                <a:lnTo>
                  <a:pt x="258375" y="71118"/>
                </a:lnTo>
                <a:lnTo>
                  <a:pt x="247537" y="68281"/>
                </a:lnTo>
                <a:lnTo>
                  <a:pt x="239989" y="66200"/>
                </a:lnTo>
                <a:lnTo>
                  <a:pt x="226247" y="57310"/>
                </a:lnTo>
                <a:lnTo>
                  <a:pt x="226247" y="52203"/>
                </a:lnTo>
                <a:lnTo>
                  <a:pt x="227602" y="49555"/>
                </a:lnTo>
                <a:lnTo>
                  <a:pt x="233795" y="45016"/>
                </a:lnTo>
                <a:lnTo>
                  <a:pt x="238634" y="43881"/>
                </a:lnTo>
                <a:lnTo>
                  <a:pt x="276051" y="43881"/>
                </a:lnTo>
                <a:lnTo>
                  <a:pt x="275213" y="42746"/>
                </a:lnTo>
                <a:lnTo>
                  <a:pt x="272503" y="39342"/>
                </a:lnTo>
                <a:lnTo>
                  <a:pt x="268632" y="36694"/>
                </a:lnTo>
                <a:lnTo>
                  <a:pt x="257794" y="32532"/>
                </a:lnTo>
                <a:lnTo>
                  <a:pt x="251794" y="31587"/>
                </a:lnTo>
                <a:close/>
              </a:path>
              <a:path w="685164" h="124460">
                <a:moveTo>
                  <a:pt x="276051" y="43881"/>
                </a:moveTo>
                <a:lnTo>
                  <a:pt x="251794" y="43881"/>
                </a:lnTo>
                <a:lnTo>
                  <a:pt x="256439" y="45016"/>
                </a:lnTo>
                <a:lnTo>
                  <a:pt x="259536" y="47664"/>
                </a:lnTo>
                <a:lnTo>
                  <a:pt x="262826" y="50312"/>
                </a:lnTo>
                <a:lnTo>
                  <a:pt x="264762" y="53717"/>
                </a:lnTo>
                <a:lnTo>
                  <a:pt x="265342" y="58256"/>
                </a:lnTo>
                <a:lnTo>
                  <a:pt x="280438" y="56175"/>
                </a:lnTo>
                <a:lnTo>
                  <a:pt x="279471" y="50690"/>
                </a:lnTo>
                <a:lnTo>
                  <a:pt x="277729" y="46151"/>
                </a:lnTo>
                <a:lnTo>
                  <a:pt x="276051" y="43881"/>
                </a:lnTo>
                <a:close/>
              </a:path>
              <a:path w="685164" h="124460">
                <a:moveTo>
                  <a:pt x="353209" y="31587"/>
                </a:moveTo>
                <a:lnTo>
                  <a:pt x="318774" y="48054"/>
                </a:lnTo>
                <a:lnTo>
                  <a:pt x="311018" y="77738"/>
                </a:lnTo>
                <a:lnTo>
                  <a:pt x="311743" y="88274"/>
                </a:lnTo>
                <a:lnTo>
                  <a:pt x="336105" y="120910"/>
                </a:lnTo>
                <a:lnTo>
                  <a:pt x="353209" y="123889"/>
                </a:lnTo>
                <a:lnTo>
                  <a:pt x="360951" y="123889"/>
                </a:lnTo>
                <a:lnTo>
                  <a:pt x="368305" y="121998"/>
                </a:lnTo>
                <a:lnTo>
                  <a:pt x="381853" y="114810"/>
                </a:lnTo>
                <a:lnTo>
                  <a:pt x="385208" y="111406"/>
                </a:lnTo>
                <a:lnTo>
                  <a:pt x="345661" y="111406"/>
                </a:lnTo>
                <a:lnTo>
                  <a:pt x="339274" y="108569"/>
                </a:lnTo>
                <a:lnTo>
                  <a:pt x="326694" y="77738"/>
                </a:lnTo>
                <a:lnTo>
                  <a:pt x="327166" y="69761"/>
                </a:lnTo>
                <a:lnTo>
                  <a:pt x="345661" y="44070"/>
                </a:lnTo>
                <a:lnTo>
                  <a:pt x="384049" y="44070"/>
                </a:lnTo>
                <a:lnTo>
                  <a:pt x="383595" y="43503"/>
                </a:lnTo>
                <a:lnTo>
                  <a:pt x="377241" y="38289"/>
                </a:lnTo>
                <a:lnTo>
                  <a:pt x="370071" y="34566"/>
                </a:lnTo>
                <a:lnTo>
                  <a:pt x="362067" y="32331"/>
                </a:lnTo>
                <a:lnTo>
                  <a:pt x="353209" y="31587"/>
                </a:lnTo>
                <a:close/>
              </a:path>
              <a:path w="685164" h="124460">
                <a:moveTo>
                  <a:pt x="384049" y="44070"/>
                </a:moveTo>
                <a:lnTo>
                  <a:pt x="360757" y="44070"/>
                </a:lnTo>
                <a:lnTo>
                  <a:pt x="366950" y="46907"/>
                </a:lnTo>
                <a:lnTo>
                  <a:pt x="372176" y="52393"/>
                </a:lnTo>
                <a:lnTo>
                  <a:pt x="379702" y="77738"/>
                </a:lnTo>
                <a:lnTo>
                  <a:pt x="379310" y="84467"/>
                </a:lnTo>
                <a:lnTo>
                  <a:pt x="360951" y="111406"/>
                </a:lnTo>
                <a:lnTo>
                  <a:pt x="385208" y="111406"/>
                </a:lnTo>
                <a:lnTo>
                  <a:pt x="395594" y="76414"/>
                </a:lnTo>
                <a:lnTo>
                  <a:pt x="394835" y="66484"/>
                </a:lnTo>
                <a:lnTo>
                  <a:pt x="392570" y="57689"/>
                </a:lnTo>
                <a:lnTo>
                  <a:pt x="388817" y="50028"/>
                </a:lnTo>
                <a:lnTo>
                  <a:pt x="384049" y="44070"/>
                </a:lnTo>
                <a:close/>
              </a:path>
              <a:path w="685164" h="124460">
                <a:moveTo>
                  <a:pt x="433141" y="0"/>
                </a:moveTo>
                <a:lnTo>
                  <a:pt x="417851" y="0"/>
                </a:lnTo>
                <a:lnTo>
                  <a:pt x="417851" y="121809"/>
                </a:lnTo>
                <a:lnTo>
                  <a:pt x="433141" y="121809"/>
                </a:lnTo>
                <a:lnTo>
                  <a:pt x="433141" y="0"/>
                </a:lnTo>
                <a:close/>
              </a:path>
              <a:path w="685164" h="124460">
                <a:moveTo>
                  <a:pt x="476687" y="33667"/>
                </a:moveTo>
                <a:lnTo>
                  <a:pt x="461398" y="33667"/>
                </a:lnTo>
                <a:lnTo>
                  <a:pt x="461437" y="95518"/>
                </a:lnTo>
                <a:lnTo>
                  <a:pt x="486945" y="123889"/>
                </a:lnTo>
                <a:lnTo>
                  <a:pt x="492171" y="123889"/>
                </a:lnTo>
                <a:lnTo>
                  <a:pt x="500813" y="122935"/>
                </a:lnTo>
                <a:lnTo>
                  <a:pt x="508476" y="120083"/>
                </a:lnTo>
                <a:lnTo>
                  <a:pt x="515196" y="115351"/>
                </a:lnTo>
                <a:lnTo>
                  <a:pt x="519007" y="111027"/>
                </a:lnTo>
                <a:lnTo>
                  <a:pt x="490622" y="111027"/>
                </a:lnTo>
                <a:lnTo>
                  <a:pt x="486751" y="109893"/>
                </a:lnTo>
                <a:lnTo>
                  <a:pt x="476687" y="90222"/>
                </a:lnTo>
                <a:lnTo>
                  <a:pt x="476687" y="33667"/>
                </a:lnTo>
                <a:close/>
              </a:path>
              <a:path w="685164" h="124460">
                <a:moveTo>
                  <a:pt x="534556" y="108758"/>
                </a:moveTo>
                <a:lnTo>
                  <a:pt x="521008" y="108758"/>
                </a:lnTo>
                <a:lnTo>
                  <a:pt x="521008" y="121809"/>
                </a:lnTo>
                <a:lnTo>
                  <a:pt x="534556" y="121809"/>
                </a:lnTo>
                <a:lnTo>
                  <a:pt x="534556" y="108758"/>
                </a:lnTo>
                <a:close/>
              </a:path>
              <a:path w="685164" h="124460">
                <a:moveTo>
                  <a:pt x="534556" y="33667"/>
                </a:moveTo>
                <a:lnTo>
                  <a:pt x="519460" y="33667"/>
                </a:lnTo>
                <a:lnTo>
                  <a:pt x="519460" y="88330"/>
                </a:lnTo>
                <a:lnTo>
                  <a:pt x="518492" y="94194"/>
                </a:lnTo>
                <a:lnTo>
                  <a:pt x="499912" y="111027"/>
                </a:lnTo>
                <a:lnTo>
                  <a:pt x="519007" y="111027"/>
                </a:lnTo>
                <a:lnTo>
                  <a:pt x="521008" y="108758"/>
                </a:lnTo>
                <a:lnTo>
                  <a:pt x="534556" y="108758"/>
                </a:lnTo>
                <a:lnTo>
                  <a:pt x="534556" y="33667"/>
                </a:lnTo>
                <a:close/>
              </a:path>
              <a:path w="685164" h="124460">
                <a:moveTo>
                  <a:pt x="581392" y="45205"/>
                </a:moveTo>
                <a:lnTo>
                  <a:pt x="566103" y="45205"/>
                </a:lnTo>
                <a:lnTo>
                  <a:pt x="566215" y="106110"/>
                </a:lnTo>
                <a:lnTo>
                  <a:pt x="566683" y="110838"/>
                </a:lnTo>
                <a:lnTo>
                  <a:pt x="569393" y="116513"/>
                </a:lnTo>
                <a:lnTo>
                  <a:pt x="571522" y="118782"/>
                </a:lnTo>
                <a:lnTo>
                  <a:pt x="574618" y="120485"/>
                </a:lnTo>
                <a:lnTo>
                  <a:pt x="577522" y="122187"/>
                </a:lnTo>
                <a:lnTo>
                  <a:pt x="581779" y="122944"/>
                </a:lnTo>
                <a:lnTo>
                  <a:pt x="590682" y="122944"/>
                </a:lnTo>
                <a:lnTo>
                  <a:pt x="594553" y="122565"/>
                </a:lnTo>
                <a:lnTo>
                  <a:pt x="599004" y="121620"/>
                </a:lnTo>
                <a:lnTo>
                  <a:pt x="596749" y="108947"/>
                </a:lnTo>
                <a:lnTo>
                  <a:pt x="587586" y="108947"/>
                </a:lnTo>
                <a:lnTo>
                  <a:pt x="585844" y="108569"/>
                </a:lnTo>
                <a:lnTo>
                  <a:pt x="583521" y="107055"/>
                </a:lnTo>
                <a:lnTo>
                  <a:pt x="582747" y="106110"/>
                </a:lnTo>
                <a:lnTo>
                  <a:pt x="581586" y="103840"/>
                </a:lnTo>
                <a:lnTo>
                  <a:pt x="581392" y="101003"/>
                </a:lnTo>
                <a:lnTo>
                  <a:pt x="581392" y="45205"/>
                </a:lnTo>
                <a:close/>
              </a:path>
              <a:path w="685164" h="124460">
                <a:moveTo>
                  <a:pt x="596682" y="108569"/>
                </a:moveTo>
                <a:lnTo>
                  <a:pt x="593972" y="108758"/>
                </a:lnTo>
                <a:lnTo>
                  <a:pt x="591843" y="108947"/>
                </a:lnTo>
                <a:lnTo>
                  <a:pt x="596749" y="108947"/>
                </a:lnTo>
                <a:lnTo>
                  <a:pt x="596682" y="108569"/>
                </a:lnTo>
                <a:close/>
              </a:path>
              <a:path w="685164" h="124460">
                <a:moveTo>
                  <a:pt x="596682" y="33667"/>
                </a:moveTo>
                <a:lnTo>
                  <a:pt x="555071" y="33667"/>
                </a:lnTo>
                <a:lnTo>
                  <a:pt x="555071" y="45205"/>
                </a:lnTo>
                <a:lnTo>
                  <a:pt x="596682" y="45205"/>
                </a:lnTo>
                <a:lnTo>
                  <a:pt x="596682" y="33667"/>
                </a:lnTo>
                <a:close/>
              </a:path>
              <a:path w="685164" h="124460">
                <a:moveTo>
                  <a:pt x="581392" y="2837"/>
                </a:moveTo>
                <a:lnTo>
                  <a:pt x="566103" y="11726"/>
                </a:lnTo>
                <a:lnTo>
                  <a:pt x="566103" y="33667"/>
                </a:lnTo>
                <a:lnTo>
                  <a:pt x="581392" y="33667"/>
                </a:lnTo>
                <a:lnTo>
                  <a:pt x="581392" y="2837"/>
                </a:lnTo>
                <a:close/>
              </a:path>
              <a:path w="685164" h="124460">
                <a:moveTo>
                  <a:pt x="643906" y="31587"/>
                </a:moveTo>
                <a:lnTo>
                  <a:pt x="608328" y="50696"/>
                </a:lnTo>
                <a:lnTo>
                  <a:pt x="601714" y="78305"/>
                </a:lnTo>
                <a:lnTo>
                  <a:pt x="602440" y="88484"/>
                </a:lnTo>
                <a:lnTo>
                  <a:pt x="627140" y="120887"/>
                </a:lnTo>
                <a:lnTo>
                  <a:pt x="644873" y="123889"/>
                </a:lnTo>
                <a:lnTo>
                  <a:pt x="652352" y="123399"/>
                </a:lnTo>
                <a:lnTo>
                  <a:pt x="659123" y="121951"/>
                </a:lnTo>
                <a:lnTo>
                  <a:pt x="665204" y="119580"/>
                </a:lnTo>
                <a:lnTo>
                  <a:pt x="670614" y="116323"/>
                </a:lnTo>
                <a:lnTo>
                  <a:pt x="677323" y="111406"/>
                </a:lnTo>
                <a:lnTo>
                  <a:pt x="637325" y="111406"/>
                </a:lnTo>
                <a:lnTo>
                  <a:pt x="630938" y="108947"/>
                </a:lnTo>
                <a:lnTo>
                  <a:pt x="626100" y="103840"/>
                </a:lnTo>
                <a:lnTo>
                  <a:pt x="621068" y="98733"/>
                </a:lnTo>
                <a:lnTo>
                  <a:pt x="618165" y="91167"/>
                </a:lnTo>
                <a:lnTo>
                  <a:pt x="617584" y="81521"/>
                </a:lnTo>
                <a:lnTo>
                  <a:pt x="684936" y="81521"/>
                </a:lnTo>
                <a:lnTo>
                  <a:pt x="684936" y="77549"/>
                </a:lnTo>
                <a:lnTo>
                  <a:pt x="684358" y="69226"/>
                </a:lnTo>
                <a:lnTo>
                  <a:pt x="618552" y="69226"/>
                </a:lnTo>
                <a:lnTo>
                  <a:pt x="618939" y="61472"/>
                </a:lnTo>
                <a:lnTo>
                  <a:pt x="621649" y="55230"/>
                </a:lnTo>
                <a:lnTo>
                  <a:pt x="626294" y="50690"/>
                </a:lnTo>
                <a:lnTo>
                  <a:pt x="631132" y="46151"/>
                </a:lnTo>
                <a:lnTo>
                  <a:pt x="637132" y="43881"/>
                </a:lnTo>
                <a:lnTo>
                  <a:pt x="673799" y="43881"/>
                </a:lnTo>
                <a:lnTo>
                  <a:pt x="673517" y="43503"/>
                </a:lnTo>
                <a:lnTo>
                  <a:pt x="667421" y="38289"/>
                </a:lnTo>
                <a:lnTo>
                  <a:pt x="660453" y="34566"/>
                </a:lnTo>
                <a:lnTo>
                  <a:pt x="652615" y="32331"/>
                </a:lnTo>
                <a:lnTo>
                  <a:pt x="643906" y="31587"/>
                </a:lnTo>
                <a:close/>
              </a:path>
              <a:path w="685164" h="124460">
                <a:moveTo>
                  <a:pt x="668679" y="93437"/>
                </a:moveTo>
                <a:lnTo>
                  <a:pt x="666356" y="99679"/>
                </a:lnTo>
                <a:lnTo>
                  <a:pt x="663260" y="104218"/>
                </a:lnTo>
                <a:lnTo>
                  <a:pt x="659195" y="107055"/>
                </a:lnTo>
                <a:lnTo>
                  <a:pt x="655324" y="109893"/>
                </a:lnTo>
                <a:lnTo>
                  <a:pt x="650486" y="111406"/>
                </a:lnTo>
                <a:lnTo>
                  <a:pt x="677323" y="111406"/>
                </a:lnTo>
                <a:lnTo>
                  <a:pt x="677581" y="111217"/>
                </a:lnTo>
                <a:lnTo>
                  <a:pt x="682033" y="104218"/>
                </a:lnTo>
                <a:lnTo>
                  <a:pt x="684549" y="95328"/>
                </a:lnTo>
                <a:lnTo>
                  <a:pt x="668679" y="93437"/>
                </a:lnTo>
                <a:close/>
              </a:path>
              <a:path w="685164" h="124460">
                <a:moveTo>
                  <a:pt x="673799" y="43881"/>
                </a:moveTo>
                <a:lnTo>
                  <a:pt x="651841" y="43881"/>
                </a:lnTo>
                <a:lnTo>
                  <a:pt x="658228" y="46718"/>
                </a:lnTo>
                <a:lnTo>
                  <a:pt x="663260" y="52393"/>
                </a:lnTo>
                <a:lnTo>
                  <a:pt x="666356" y="56175"/>
                </a:lnTo>
                <a:lnTo>
                  <a:pt x="668292" y="61850"/>
                </a:lnTo>
                <a:lnTo>
                  <a:pt x="668872" y="69226"/>
                </a:lnTo>
                <a:lnTo>
                  <a:pt x="684358" y="69226"/>
                </a:lnTo>
                <a:lnTo>
                  <a:pt x="684213" y="67149"/>
                </a:lnTo>
                <a:lnTo>
                  <a:pt x="682057" y="58043"/>
                </a:lnTo>
                <a:lnTo>
                  <a:pt x="678486" y="50179"/>
                </a:lnTo>
                <a:lnTo>
                  <a:pt x="673799" y="4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47082" y="4774786"/>
            <a:ext cx="599440" cy="124460"/>
          </a:xfrm>
          <a:custGeom>
            <a:avLst/>
            <a:gdLst/>
            <a:ahLst/>
            <a:cxnLst/>
            <a:rect l="l" t="t" r="r" b="b"/>
            <a:pathLst>
              <a:path w="599439" h="124460">
                <a:moveTo>
                  <a:pt x="55352" y="0"/>
                </a:moveTo>
                <a:lnTo>
                  <a:pt x="0" y="0"/>
                </a:lnTo>
                <a:lnTo>
                  <a:pt x="0" y="121903"/>
                </a:lnTo>
                <a:lnTo>
                  <a:pt x="16644" y="121903"/>
                </a:lnTo>
                <a:lnTo>
                  <a:pt x="16644" y="72253"/>
                </a:lnTo>
                <a:lnTo>
                  <a:pt x="48578" y="72253"/>
                </a:lnTo>
                <a:lnTo>
                  <a:pt x="85350" y="61509"/>
                </a:lnTo>
                <a:lnTo>
                  <a:pt x="87989" y="58067"/>
                </a:lnTo>
                <a:lnTo>
                  <a:pt x="16644" y="58067"/>
                </a:lnTo>
                <a:lnTo>
                  <a:pt x="16644" y="14412"/>
                </a:lnTo>
                <a:lnTo>
                  <a:pt x="89435" y="14412"/>
                </a:lnTo>
                <a:lnTo>
                  <a:pt x="89028" y="13599"/>
                </a:lnTo>
                <a:lnTo>
                  <a:pt x="65996" y="1115"/>
                </a:lnTo>
                <a:lnTo>
                  <a:pt x="61739" y="378"/>
                </a:lnTo>
                <a:lnTo>
                  <a:pt x="55352" y="0"/>
                </a:lnTo>
                <a:close/>
              </a:path>
              <a:path w="599439" h="124460">
                <a:moveTo>
                  <a:pt x="89435" y="14412"/>
                </a:moveTo>
                <a:lnTo>
                  <a:pt x="56126" y="14412"/>
                </a:lnTo>
                <a:lnTo>
                  <a:pt x="61158" y="14772"/>
                </a:lnTo>
                <a:lnTo>
                  <a:pt x="64061" y="15509"/>
                </a:lnTo>
                <a:lnTo>
                  <a:pt x="68319" y="16701"/>
                </a:lnTo>
                <a:lnTo>
                  <a:pt x="71803" y="19103"/>
                </a:lnTo>
                <a:lnTo>
                  <a:pt x="74319" y="22716"/>
                </a:lnTo>
                <a:lnTo>
                  <a:pt x="77028" y="26347"/>
                </a:lnTo>
                <a:lnTo>
                  <a:pt x="78383" y="30660"/>
                </a:lnTo>
                <a:lnTo>
                  <a:pt x="78383" y="42784"/>
                </a:lnTo>
                <a:lnTo>
                  <a:pt x="76061" y="48288"/>
                </a:lnTo>
                <a:lnTo>
                  <a:pt x="67158" y="56119"/>
                </a:lnTo>
                <a:lnTo>
                  <a:pt x="59610" y="58067"/>
                </a:lnTo>
                <a:lnTo>
                  <a:pt x="87989" y="58067"/>
                </a:lnTo>
                <a:lnTo>
                  <a:pt x="89699" y="55835"/>
                </a:lnTo>
                <a:lnTo>
                  <a:pt x="92850" y="49565"/>
                </a:lnTo>
                <a:lnTo>
                  <a:pt x="94767" y="42699"/>
                </a:lnTo>
                <a:lnTo>
                  <a:pt x="95415" y="35237"/>
                </a:lnTo>
                <a:lnTo>
                  <a:pt x="95415" y="29185"/>
                </a:lnTo>
                <a:lnTo>
                  <a:pt x="94060" y="23643"/>
                </a:lnTo>
                <a:lnTo>
                  <a:pt x="89435" y="14412"/>
                </a:lnTo>
                <a:close/>
              </a:path>
              <a:path w="599439" h="124460">
                <a:moveTo>
                  <a:pt x="150960" y="31700"/>
                </a:moveTo>
                <a:lnTo>
                  <a:pt x="116525" y="48135"/>
                </a:lnTo>
                <a:lnTo>
                  <a:pt x="108769" y="77795"/>
                </a:lnTo>
                <a:lnTo>
                  <a:pt x="109495" y="88331"/>
                </a:lnTo>
                <a:lnTo>
                  <a:pt x="133856" y="120943"/>
                </a:lnTo>
                <a:lnTo>
                  <a:pt x="150960" y="123908"/>
                </a:lnTo>
                <a:lnTo>
                  <a:pt x="158702" y="123908"/>
                </a:lnTo>
                <a:lnTo>
                  <a:pt x="166056" y="122092"/>
                </a:lnTo>
                <a:lnTo>
                  <a:pt x="179604" y="114848"/>
                </a:lnTo>
                <a:lnTo>
                  <a:pt x="182940" y="111500"/>
                </a:lnTo>
                <a:lnTo>
                  <a:pt x="143412" y="111500"/>
                </a:lnTo>
                <a:lnTo>
                  <a:pt x="137026" y="108682"/>
                </a:lnTo>
                <a:lnTo>
                  <a:pt x="124445" y="77795"/>
                </a:lnTo>
                <a:lnTo>
                  <a:pt x="124917" y="69815"/>
                </a:lnTo>
                <a:lnTo>
                  <a:pt x="143412" y="44108"/>
                </a:lnTo>
                <a:lnTo>
                  <a:pt x="181786" y="44108"/>
                </a:lnTo>
                <a:lnTo>
                  <a:pt x="181346" y="43560"/>
                </a:lnTo>
                <a:lnTo>
                  <a:pt x="174993" y="38371"/>
                </a:lnTo>
                <a:lnTo>
                  <a:pt x="167822" y="34665"/>
                </a:lnTo>
                <a:lnTo>
                  <a:pt x="159818" y="32441"/>
                </a:lnTo>
                <a:lnTo>
                  <a:pt x="150960" y="31700"/>
                </a:lnTo>
                <a:close/>
              </a:path>
              <a:path w="599439" h="124460">
                <a:moveTo>
                  <a:pt x="181786" y="44108"/>
                </a:moveTo>
                <a:lnTo>
                  <a:pt x="158508" y="44108"/>
                </a:lnTo>
                <a:lnTo>
                  <a:pt x="164702" y="46926"/>
                </a:lnTo>
                <a:lnTo>
                  <a:pt x="169927" y="52525"/>
                </a:lnTo>
                <a:lnTo>
                  <a:pt x="177450" y="77795"/>
                </a:lnTo>
                <a:lnTo>
                  <a:pt x="177056" y="84550"/>
                </a:lnTo>
                <a:lnTo>
                  <a:pt x="158702" y="111500"/>
                </a:lnTo>
                <a:lnTo>
                  <a:pt x="182940" y="111500"/>
                </a:lnTo>
                <a:lnTo>
                  <a:pt x="193346" y="76471"/>
                </a:lnTo>
                <a:lnTo>
                  <a:pt x="192586" y="66519"/>
                </a:lnTo>
                <a:lnTo>
                  <a:pt x="190321" y="57717"/>
                </a:lnTo>
                <a:lnTo>
                  <a:pt x="186569" y="50064"/>
                </a:lnTo>
                <a:lnTo>
                  <a:pt x="181786" y="44108"/>
                </a:lnTo>
                <a:close/>
              </a:path>
              <a:path w="599439" h="124460">
                <a:moveTo>
                  <a:pt x="224892" y="93324"/>
                </a:moveTo>
                <a:lnTo>
                  <a:pt x="209796" y="95536"/>
                </a:lnTo>
                <a:lnTo>
                  <a:pt x="211538" y="104842"/>
                </a:lnTo>
                <a:lnTo>
                  <a:pt x="215409" y="111898"/>
                </a:lnTo>
                <a:lnTo>
                  <a:pt x="248504" y="123908"/>
                </a:lnTo>
                <a:lnTo>
                  <a:pt x="255472" y="123908"/>
                </a:lnTo>
                <a:lnTo>
                  <a:pt x="261859" y="122679"/>
                </a:lnTo>
                <a:lnTo>
                  <a:pt x="273084" y="117818"/>
                </a:lnTo>
                <a:lnTo>
                  <a:pt x="277342" y="114413"/>
                </a:lnTo>
                <a:lnTo>
                  <a:pt x="279277" y="111500"/>
                </a:lnTo>
                <a:lnTo>
                  <a:pt x="241343" y="111500"/>
                </a:lnTo>
                <a:lnTo>
                  <a:pt x="235924" y="109949"/>
                </a:lnTo>
                <a:lnTo>
                  <a:pt x="228183" y="103745"/>
                </a:lnTo>
                <a:lnTo>
                  <a:pt x="225667" y="99225"/>
                </a:lnTo>
                <a:lnTo>
                  <a:pt x="224892" y="93324"/>
                </a:lnTo>
                <a:close/>
              </a:path>
              <a:path w="599439" h="124460">
                <a:moveTo>
                  <a:pt x="252762" y="31700"/>
                </a:moveTo>
                <a:lnTo>
                  <a:pt x="240956" y="31700"/>
                </a:lnTo>
                <a:lnTo>
                  <a:pt x="236505" y="32287"/>
                </a:lnTo>
                <a:lnTo>
                  <a:pt x="212312" y="53130"/>
                </a:lnTo>
                <a:lnTo>
                  <a:pt x="212312" y="61396"/>
                </a:lnTo>
                <a:lnTo>
                  <a:pt x="257214" y="86514"/>
                </a:lnTo>
                <a:lnTo>
                  <a:pt x="262439" y="88217"/>
                </a:lnTo>
                <a:lnTo>
                  <a:pt x="264568" y="89560"/>
                </a:lnTo>
                <a:lnTo>
                  <a:pt x="267471" y="91470"/>
                </a:lnTo>
                <a:lnTo>
                  <a:pt x="269019" y="94137"/>
                </a:lnTo>
                <a:lnTo>
                  <a:pt x="269019" y="101381"/>
                </a:lnTo>
                <a:lnTo>
                  <a:pt x="267471" y="104653"/>
                </a:lnTo>
                <a:lnTo>
                  <a:pt x="260504" y="110120"/>
                </a:lnTo>
                <a:lnTo>
                  <a:pt x="255472" y="111500"/>
                </a:lnTo>
                <a:lnTo>
                  <a:pt x="279277" y="111500"/>
                </a:lnTo>
                <a:lnTo>
                  <a:pt x="280312" y="109949"/>
                </a:lnTo>
                <a:lnTo>
                  <a:pt x="283341" y="105694"/>
                </a:lnTo>
                <a:lnTo>
                  <a:pt x="284587" y="101381"/>
                </a:lnTo>
                <a:lnTo>
                  <a:pt x="284696" y="90808"/>
                </a:lnTo>
                <a:lnTo>
                  <a:pt x="283535" y="86514"/>
                </a:lnTo>
                <a:lnTo>
                  <a:pt x="281019" y="83129"/>
                </a:lnTo>
                <a:lnTo>
                  <a:pt x="278696" y="79724"/>
                </a:lnTo>
                <a:lnTo>
                  <a:pt x="240956" y="66351"/>
                </a:lnTo>
                <a:lnTo>
                  <a:pt x="236311" y="65103"/>
                </a:lnTo>
                <a:lnTo>
                  <a:pt x="227215" y="57329"/>
                </a:lnTo>
                <a:lnTo>
                  <a:pt x="227215" y="52317"/>
                </a:lnTo>
                <a:lnTo>
                  <a:pt x="228570" y="49612"/>
                </a:lnTo>
                <a:lnTo>
                  <a:pt x="234763" y="45035"/>
                </a:lnTo>
                <a:lnTo>
                  <a:pt x="239601" y="43881"/>
                </a:lnTo>
                <a:lnTo>
                  <a:pt x="276991" y="43881"/>
                </a:lnTo>
                <a:lnTo>
                  <a:pt x="276120" y="42708"/>
                </a:lnTo>
                <a:lnTo>
                  <a:pt x="273471" y="39379"/>
                </a:lnTo>
                <a:lnTo>
                  <a:pt x="269600" y="36694"/>
                </a:lnTo>
                <a:lnTo>
                  <a:pt x="258762" y="32703"/>
                </a:lnTo>
                <a:lnTo>
                  <a:pt x="252762" y="31700"/>
                </a:lnTo>
                <a:close/>
              </a:path>
              <a:path w="599439" h="124460">
                <a:moveTo>
                  <a:pt x="276991" y="43881"/>
                </a:moveTo>
                <a:lnTo>
                  <a:pt x="252762" y="43881"/>
                </a:lnTo>
                <a:lnTo>
                  <a:pt x="257407" y="45186"/>
                </a:lnTo>
                <a:lnTo>
                  <a:pt x="260504" y="47777"/>
                </a:lnTo>
                <a:lnTo>
                  <a:pt x="263794" y="50350"/>
                </a:lnTo>
                <a:lnTo>
                  <a:pt x="265729" y="53868"/>
                </a:lnTo>
                <a:lnTo>
                  <a:pt x="266310" y="58294"/>
                </a:lnTo>
                <a:lnTo>
                  <a:pt x="281406" y="56308"/>
                </a:lnTo>
                <a:lnTo>
                  <a:pt x="280438" y="50690"/>
                </a:lnTo>
                <a:lnTo>
                  <a:pt x="278696" y="46189"/>
                </a:lnTo>
                <a:lnTo>
                  <a:pt x="276991" y="43881"/>
                </a:lnTo>
                <a:close/>
              </a:path>
              <a:path w="599439" h="124460">
                <a:moveTo>
                  <a:pt x="333081" y="0"/>
                </a:moveTo>
                <a:lnTo>
                  <a:pt x="317598" y="0"/>
                </a:lnTo>
                <a:lnTo>
                  <a:pt x="317598" y="17287"/>
                </a:lnTo>
                <a:lnTo>
                  <a:pt x="333081" y="17287"/>
                </a:lnTo>
                <a:lnTo>
                  <a:pt x="333081" y="0"/>
                </a:lnTo>
                <a:close/>
              </a:path>
              <a:path w="599439" h="124460">
                <a:moveTo>
                  <a:pt x="333081" y="33686"/>
                </a:moveTo>
                <a:lnTo>
                  <a:pt x="317598" y="33686"/>
                </a:lnTo>
                <a:lnTo>
                  <a:pt x="317598" y="121903"/>
                </a:lnTo>
                <a:lnTo>
                  <a:pt x="333081" y="121903"/>
                </a:lnTo>
                <a:lnTo>
                  <a:pt x="333081" y="33686"/>
                </a:lnTo>
                <a:close/>
              </a:path>
              <a:path w="599439" h="124460">
                <a:moveTo>
                  <a:pt x="379143" y="45224"/>
                </a:moveTo>
                <a:lnTo>
                  <a:pt x="363854" y="45224"/>
                </a:lnTo>
                <a:lnTo>
                  <a:pt x="363977" y="106242"/>
                </a:lnTo>
                <a:lnTo>
                  <a:pt x="364434" y="110895"/>
                </a:lnTo>
                <a:lnTo>
                  <a:pt x="367144" y="116513"/>
                </a:lnTo>
                <a:lnTo>
                  <a:pt x="369273" y="118763"/>
                </a:lnTo>
                <a:lnTo>
                  <a:pt x="372370" y="120466"/>
                </a:lnTo>
                <a:lnTo>
                  <a:pt x="375273" y="122168"/>
                </a:lnTo>
                <a:lnTo>
                  <a:pt x="379531" y="123019"/>
                </a:lnTo>
                <a:lnTo>
                  <a:pt x="388433" y="123019"/>
                </a:lnTo>
                <a:lnTo>
                  <a:pt x="392304" y="122584"/>
                </a:lnTo>
                <a:lnTo>
                  <a:pt x="396756" y="121695"/>
                </a:lnTo>
                <a:lnTo>
                  <a:pt x="394514" y="109060"/>
                </a:lnTo>
                <a:lnTo>
                  <a:pt x="385337" y="109060"/>
                </a:lnTo>
                <a:lnTo>
                  <a:pt x="383595" y="108682"/>
                </a:lnTo>
                <a:lnTo>
                  <a:pt x="381272" y="107207"/>
                </a:lnTo>
                <a:lnTo>
                  <a:pt x="380498" y="106242"/>
                </a:lnTo>
                <a:lnTo>
                  <a:pt x="379337" y="103878"/>
                </a:lnTo>
                <a:lnTo>
                  <a:pt x="379143" y="101154"/>
                </a:lnTo>
                <a:lnTo>
                  <a:pt x="379143" y="45224"/>
                </a:lnTo>
                <a:close/>
              </a:path>
              <a:path w="599439" h="124460">
                <a:moveTo>
                  <a:pt x="394433" y="108606"/>
                </a:moveTo>
                <a:lnTo>
                  <a:pt x="391724" y="108909"/>
                </a:lnTo>
                <a:lnTo>
                  <a:pt x="389595" y="109060"/>
                </a:lnTo>
                <a:lnTo>
                  <a:pt x="394514" y="109060"/>
                </a:lnTo>
                <a:lnTo>
                  <a:pt x="394433" y="108606"/>
                </a:lnTo>
                <a:close/>
              </a:path>
              <a:path w="599439" h="124460">
                <a:moveTo>
                  <a:pt x="394433" y="33686"/>
                </a:moveTo>
                <a:lnTo>
                  <a:pt x="352822" y="33686"/>
                </a:lnTo>
                <a:lnTo>
                  <a:pt x="352822" y="45224"/>
                </a:lnTo>
                <a:lnTo>
                  <a:pt x="394433" y="45224"/>
                </a:lnTo>
                <a:lnTo>
                  <a:pt x="394433" y="33686"/>
                </a:lnTo>
                <a:close/>
              </a:path>
              <a:path w="599439" h="124460">
                <a:moveTo>
                  <a:pt x="379143" y="2874"/>
                </a:moveTo>
                <a:lnTo>
                  <a:pt x="363854" y="11745"/>
                </a:lnTo>
                <a:lnTo>
                  <a:pt x="363854" y="33686"/>
                </a:lnTo>
                <a:lnTo>
                  <a:pt x="379143" y="33686"/>
                </a:lnTo>
                <a:lnTo>
                  <a:pt x="379143" y="2874"/>
                </a:lnTo>
                <a:close/>
              </a:path>
              <a:path w="599439" h="124460">
                <a:moveTo>
                  <a:pt x="420174" y="0"/>
                </a:moveTo>
                <a:lnTo>
                  <a:pt x="404691" y="0"/>
                </a:lnTo>
                <a:lnTo>
                  <a:pt x="404691" y="17287"/>
                </a:lnTo>
                <a:lnTo>
                  <a:pt x="420174" y="17287"/>
                </a:lnTo>
                <a:lnTo>
                  <a:pt x="420174" y="0"/>
                </a:lnTo>
                <a:close/>
              </a:path>
              <a:path w="599439" h="124460">
                <a:moveTo>
                  <a:pt x="420174" y="33686"/>
                </a:moveTo>
                <a:lnTo>
                  <a:pt x="404691" y="33686"/>
                </a:lnTo>
                <a:lnTo>
                  <a:pt x="404691" y="121903"/>
                </a:lnTo>
                <a:lnTo>
                  <a:pt x="420174" y="121903"/>
                </a:lnTo>
                <a:lnTo>
                  <a:pt x="420174" y="33686"/>
                </a:lnTo>
                <a:close/>
              </a:path>
              <a:path w="599439" h="124460">
                <a:moveTo>
                  <a:pt x="557781" y="31700"/>
                </a:moveTo>
                <a:lnTo>
                  <a:pt x="522202" y="50766"/>
                </a:lnTo>
                <a:lnTo>
                  <a:pt x="515589" y="78476"/>
                </a:lnTo>
                <a:lnTo>
                  <a:pt x="516315" y="88622"/>
                </a:lnTo>
                <a:lnTo>
                  <a:pt x="541015" y="120915"/>
                </a:lnTo>
                <a:lnTo>
                  <a:pt x="558748" y="123908"/>
                </a:lnTo>
                <a:lnTo>
                  <a:pt x="566227" y="123437"/>
                </a:lnTo>
                <a:lnTo>
                  <a:pt x="572998" y="122021"/>
                </a:lnTo>
                <a:lnTo>
                  <a:pt x="579079" y="119663"/>
                </a:lnTo>
                <a:lnTo>
                  <a:pt x="584489" y="116361"/>
                </a:lnTo>
                <a:lnTo>
                  <a:pt x="591246" y="111500"/>
                </a:lnTo>
                <a:lnTo>
                  <a:pt x="551200" y="111500"/>
                </a:lnTo>
                <a:lnTo>
                  <a:pt x="544813" y="108947"/>
                </a:lnTo>
                <a:lnTo>
                  <a:pt x="539975" y="103840"/>
                </a:lnTo>
                <a:lnTo>
                  <a:pt x="534943" y="98752"/>
                </a:lnTo>
                <a:lnTo>
                  <a:pt x="532040" y="91319"/>
                </a:lnTo>
                <a:lnTo>
                  <a:pt x="531459" y="81578"/>
                </a:lnTo>
                <a:lnTo>
                  <a:pt x="598811" y="81578"/>
                </a:lnTo>
                <a:lnTo>
                  <a:pt x="598811" y="77587"/>
                </a:lnTo>
                <a:lnTo>
                  <a:pt x="598238" y="69378"/>
                </a:lnTo>
                <a:lnTo>
                  <a:pt x="532427" y="69378"/>
                </a:lnTo>
                <a:lnTo>
                  <a:pt x="532814" y="61547"/>
                </a:lnTo>
                <a:lnTo>
                  <a:pt x="535523" y="55343"/>
                </a:lnTo>
                <a:lnTo>
                  <a:pt x="540169" y="50765"/>
                </a:lnTo>
                <a:lnTo>
                  <a:pt x="545007" y="46189"/>
                </a:lnTo>
                <a:lnTo>
                  <a:pt x="551007" y="43881"/>
                </a:lnTo>
                <a:lnTo>
                  <a:pt x="587549" y="43881"/>
                </a:lnTo>
                <a:lnTo>
                  <a:pt x="587392" y="43673"/>
                </a:lnTo>
                <a:lnTo>
                  <a:pt x="581296" y="38435"/>
                </a:lnTo>
                <a:lnTo>
                  <a:pt x="574328" y="34693"/>
                </a:lnTo>
                <a:lnTo>
                  <a:pt x="566490" y="32448"/>
                </a:lnTo>
                <a:lnTo>
                  <a:pt x="557781" y="31700"/>
                </a:lnTo>
                <a:close/>
              </a:path>
              <a:path w="599439" h="124460">
                <a:moveTo>
                  <a:pt x="455011" y="33686"/>
                </a:moveTo>
                <a:lnTo>
                  <a:pt x="438947" y="33686"/>
                </a:lnTo>
                <a:lnTo>
                  <a:pt x="473204" y="121903"/>
                </a:lnTo>
                <a:lnTo>
                  <a:pt x="487526" y="121903"/>
                </a:lnTo>
                <a:lnTo>
                  <a:pt x="494408" y="104180"/>
                </a:lnTo>
                <a:lnTo>
                  <a:pt x="480171" y="104180"/>
                </a:lnTo>
                <a:lnTo>
                  <a:pt x="478429" y="98128"/>
                </a:lnTo>
                <a:lnTo>
                  <a:pt x="476494" y="92208"/>
                </a:lnTo>
                <a:lnTo>
                  <a:pt x="474558" y="86439"/>
                </a:lnTo>
                <a:lnTo>
                  <a:pt x="455011" y="33686"/>
                </a:lnTo>
                <a:close/>
              </a:path>
              <a:path w="599439" h="124460">
                <a:moveTo>
                  <a:pt x="582554" y="93532"/>
                </a:moveTo>
                <a:lnTo>
                  <a:pt x="580231" y="99754"/>
                </a:lnTo>
                <a:lnTo>
                  <a:pt x="577134" y="104294"/>
                </a:lnTo>
                <a:lnTo>
                  <a:pt x="573070" y="107169"/>
                </a:lnTo>
                <a:lnTo>
                  <a:pt x="569199" y="110044"/>
                </a:lnTo>
                <a:lnTo>
                  <a:pt x="564361" y="111500"/>
                </a:lnTo>
                <a:lnTo>
                  <a:pt x="591246" y="111500"/>
                </a:lnTo>
                <a:lnTo>
                  <a:pt x="591456" y="111349"/>
                </a:lnTo>
                <a:lnTo>
                  <a:pt x="595908" y="104332"/>
                </a:lnTo>
                <a:lnTo>
                  <a:pt x="598424" y="95310"/>
                </a:lnTo>
                <a:lnTo>
                  <a:pt x="582554" y="93532"/>
                </a:lnTo>
                <a:close/>
              </a:path>
              <a:path w="599439" h="124460">
                <a:moveTo>
                  <a:pt x="521782" y="33686"/>
                </a:moveTo>
                <a:lnTo>
                  <a:pt x="506105" y="33686"/>
                </a:lnTo>
                <a:lnTo>
                  <a:pt x="485977" y="87555"/>
                </a:lnTo>
                <a:lnTo>
                  <a:pt x="483461" y="94061"/>
                </a:lnTo>
                <a:lnTo>
                  <a:pt x="481481" y="99754"/>
                </a:lnTo>
                <a:lnTo>
                  <a:pt x="480171" y="104180"/>
                </a:lnTo>
                <a:lnTo>
                  <a:pt x="494408" y="104180"/>
                </a:lnTo>
                <a:lnTo>
                  <a:pt x="521782" y="33686"/>
                </a:lnTo>
                <a:close/>
              </a:path>
              <a:path w="599439" h="124460">
                <a:moveTo>
                  <a:pt x="587549" y="43881"/>
                </a:moveTo>
                <a:lnTo>
                  <a:pt x="565716" y="43881"/>
                </a:lnTo>
                <a:lnTo>
                  <a:pt x="572102" y="46775"/>
                </a:lnTo>
                <a:lnTo>
                  <a:pt x="577134" y="52525"/>
                </a:lnTo>
                <a:lnTo>
                  <a:pt x="580231" y="56232"/>
                </a:lnTo>
                <a:lnTo>
                  <a:pt x="582166" y="61850"/>
                </a:lnTo>
                <a:lnTo>
                  <a:pt x="582747" y="69378"/>
                </a:lnTo>
                <a:lnTo>
                  <a:pt x="598238" y="69378"/>
                </a:lnTo>
                <a:lnTo>
                  <a:pt x="598088" y="67234"/>
                </a:lnTo>
                <a:lnTo>
                  <a:pt x="595932" y="58133"/>
                </a:lnTo>
                <a:lnTo>
                  <a:pt x="592361" y="50281"/>
                </a:lnTo>
                <a:lnTo>
                  <a:pt x="587549" y="4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7082" y="5077418"/>
            <a:ext cx="671830" cy="158115"/>
          </a:xfrm>
          <a:custGeom>
            <a:avLst/>
            <a:gdLst/>
            <a:ahLst/>
            <a:cxnLst/>
            <a:rect l="l" t="t" r="r" b="b"/>
            <a:pathLst>
              <a:path w="671829" h="158114">
                <a:moveTo>
                  <a:pt x="16837" y="0"/>
                </a:moveTo>
                <a:lnTo>
                  <a:pt x="0" y="0"/>
                </a:lnTo>
                <a:lnTo>
                  <a:pt x="0" y="121903"/>
                </a:lnTo>
                <a:lnTo>
                  <a:pt x="15676" y="121903"/>
                </a:lnTo>
                <a:lnTo>
                  <a:pt x="15676" y="26158"/>
                </a:lnTo>
                <a:lnTo>
                  <a:pt x="34759" y="26158"/>
                </a:lnTo>
                <a:lnTo>
                  <a:pt x="16837" y="0"/>
                </a:lnTo>
                <a:close/>
              </a:path>
              <a:path w="671829" h="158114">
                <a:moveTo>
                  <a:pt x="34759" y="26158"/>
                </a:moveTo>
                <a:lnTo>
                  <a:pt x="15676" y="26158"/>
                </a:lnTo>
                <a:lnTo>
                  <a:pt x="81286" y="121903"/>
                </a:lnTo>
                <a:lnTo>
                  <a:pt x="98318" y="121903"/>
                </a:lnTo>
                <a:lnTo>
                  <a:pt x="98318" y="95763"/>
                </a:lnTo>
                <a:lnTo>
                  <a:pt x="82447" y="95763"/>
                </a:lnTo>
                <a:lnTo>
                  <a:pt x="34759" y="26158"/>
                </a:lnTo>
                <a:close/>
              </a:path>
              <a:path w="671829" h="158114">
                <a:moveTo>
                  <a:pt x="98318" y="0"/>
                </a:moveTo>
                <a:lnTo>
                  <a:pt x="82447" y="0"/>
                </a:lnTo>
                <a:lnTo>
                  <a:pt x="82447" y="95763"/>
                </a:lnTo>
                <a:lnTo>
                  <a:pt x="98318" y="95763"/>
                </a:lnTo>
                <a:lnTo>
                  <a:pt x="98318" y="0"/>
                </a:lnTo>
                <a:close/>
              </a:path>
              <a:path w="671829" h="158114">
                <a:moveTo>
                  <a:pt x="165863" y="31700"/>
                </a:moveTo>
                <a:lnTo>
                  <a:pt x="130285" y="50766"/>
                </a:lnTo>
                <a:lnTo>
                  <a:pt x="123671" y="78476"/>
                </a:lnTo>
                <a:lnTo>
                  <a:pt x="124397" y="88622"/>
                </a:lnTo>
                <a:lnTo>
                  <a:pt x="149098" y="120915"/>
                </a:lnTo>
                <a:lnTo>
                  <a:pt x="166831" y="123908"/>
                </a:lnTo>
                <a:lnTo>
                  <a:pt x="174309" y="123437"/>
                </a:lnTo>
                <a:lnTo>
                  <a:pt x="181080" y="122021"/>
                </a:lnTo>
                <a:lnTo>
                  <a:pt x="187161" y="119663"/>
                </a:lnTo>
                <a:lnTo>
                  <a:pt x="192571" y="116361"/>
                </a:lnTo>
                <a:lnTo>
                  <a:pt x="199328" y="111500"/>
                </a:lnTo>
                <a:lnTo>
                  <a:pt x="159283" y="111500"/>
                </a:lnTo>
                <a:lnTo>
                  <a:pt x="152896" y="108947"/>
                </a:lnTo>
                <a:lnTo>
                  <a:pt x="148057" y="103840"/>
                </a:lnTo>
                <a:lnTo>
                  <a:pt x="143025" y="98752"/>
                </a:lnTo>
                <a:lnTo>
                  <a:pt x="140122" y="91319"/>
                </a:lnTo>
                <a:lnTo>
                  <a:pt x="139542" y="81578"/>
                </a:lnTo>
                <a:lnTo>
                  <a:pt x="206893" y="81578"/>
                </a:lnTo>
                <a:lnTo>
                  <a:pt x="206893" y="77587"/>
                </a:lnTo>
                <a:lnTo>
                  <a:pt x="206320" y="69378"/>
                </a:lnTo>
                <a:lnTo>
                  <a:pt x="140509" y="69378"/>
                </a:lnTo>
                <a:lnTo>
                  <a:pt x="140896" y="61547"/>
                </a:lnTo>
                <a:lnTo>
                  <a:pt x="143606" y="55343"/>
                </a:lnTo>
                <a:lnTo>
                  <a:pt x="148251" y="50765"/>
                </a:lnTo>
                <a:lnTo>
                  <a:pt x="153089" y="46189"/>
                </a:lnTo>
                <a:lnTo>
                  <a:pt x="159089" y="43881"/>
                </a:lnTo>
                <a:lnTo>
                  <a:pt x="195631" y="43881"/>
                </a:lnTo>
                <a:lnTo>
                  <a:pt x="195474" y="43673"/>
                </a:lnTo>
                <a:lnTo>
                  <a:pt x="189378" y="38435"/>
                </a:lnTo>
                <a:lnTo>
                  <a:pt x="182411" y="34693"/>
                </a:lnTo>
                <a:lnTo>
                  <a:pt x="174572" y="32448"/>
                </a:lnTo>
                <a:lnTo>
                  <a:pt x="165863" y="31700"/>
                </a:lnTo>
                <a:close/>
              </a:path>
              <a:path w="671829" h="158114">
                <a:moveTo>
                  <a:pt x="190636" y="93532"/>
                </a:moveTo>
                <a:lnTo>
                  <a:pt x="188313" y="99754"/>
                </a:lnTo>
                <a:lnTo>
                  <a:pt x="185217" y="104294"/>
                </a:lnTo>
                <a:lnTo>
                  <a:pt x="181153" y="107169"/>
                </a:lnTo>
                <a:lnTo>
                  <a:pt x="177282" y="110044"/>
                </a:lnTo>
                <a:lnTo>
                  <a:pt x="172443" y="111500"/>
                </a:lnTo>
                <a:lnTo>
                  <a:pt x="199328" y="111500"/>
                </a:lnTo>
                <a:lnTo>
                  <a:pt x="199539" y="111349"/>
                </a:lnTo>
                <a:lnTo>
                  <a:pt x="204001" y="104294"/>
                </a:lnTo>
                <a:lnTo>
                  <a:pt x="206506" y="95310"/>
                </a:lnTo>
                <a:lnTo>
                  <a:pt x="190636" y="93532"/>
                </a:lnTo>
                <a:close/>
              </a:path>
              <a:path w="671829" h="158114">
                <a:moveTo>
                  <a:pt x="195631" y="43881"/>
                </a:moveTo>
                <a:lnTo>
                  <a:pt x="173798" y="43881"/>
                </a:lnTo>
                <a:lnTo>
                  <a:pt x="180185" y="46775"/>
                </a:lnTo>
                <a:lnTo>
                  <a:pt x="185217" y="52525"/>
                </a:lnTo>
                <a:lnTo>
                  <a:pt x="188313" y="56232"/>
                </a:lnTo>
                <a:lnTo>
                  <a:pt x="190249" y="61850"/>
                </a:lnTo>
                <a:lnTo>
                  <a:pt x="190830" y="69378"/>
                </a:lnTo>
                <a:lnTo>
                  <a:pt x="206320" y="69378"/>
                </a:lnTo>
                <a:lnTo>
                  <a:pt x="206171" y="67234"/>
                </a:lnTo>
                <a:lnTo>
                  <a:pt x="204014" y="58133"/>
                </a:lnTo>
                <a:lnTo>
                  <a:pt x="200443" y="50281"/>
                </a:lnTo>
                <a:lnTo>
                  <a:pt x="195631" y="43881"/>
                </a:lnTo>
                <a:close/>
              </a:path>
              <a:path w="671829" h="158114">
                <a:moveTo>
                  <a:pt x="227602" y="129223"/>
                </a:moveTo>
                <a:lnTo>
                  <a:pt x="255786" y="157379"/>
                </a:lnTo>
                <a:lnTo>
                  <a:pt x="263407" y="157822"/>
                </a:lnTo>
                <a:lnTo>
                  <a:pt x="272503" y="157822"/>
                </a:lnTo>
                <a:lnTo>
                  <a:pt x="280051" y="156157"/>
                </a:lnTo>
                <a:lnTo>
                  <a:pt x="292438" y="149499"/>
                </a:lnTo>
                <a:lnTo>
                  <a:pt x="296618" y="145414"/>
                </a:lnTo>
                <a:lnTo>
                  <a:pt x="256633" y="145414"/>
                </a:lnTo>
                <a:lnTo>
                  <a:pt x="251601" y="143995"/>
                </a:lnTo>
                <a:lnTo>
                  <a:pt x="247730" y="141196"/>
                </a:lnTo>
                <a:lnTo>
                  <a:pt x="244827" y="139134"/>
                </a:lnTo>
                <a:lnTo>
                  <a:pt x="243085" y="135881"/>
                </a:lnTo>
                <a:lnTo>
                  <a:pt x="242505" y="131436"/>
                </a:lnTo>
                <a:lnTo>
                  <a:pt x="227602" y="129223"/>
                </a:lnTo>
                <a:close/>
              </a:path>
              <a:path w="671829" h="158114">
                <a:moveTo>
                  <a:pt x="304232" y="110384"/>
                </a:moveTo>
                <a:lnTo>
                  <a:pt x="288567" y="110384"/>
                </a:lnTo>
                <a:lnTo>
                  <a:pt x="288655" y="121903"/>
                </a:lnTo>
                <a:lnTo>
                  <a:pt x="288373" y="126575"/>
                </a:lnTo>
                <a:lnTo>
                  <a:pt x="287406" y="129677"/>
                </a:lnTo>
                <a:lnTo>
                  <a:pt x="286051" y="134538"/>
                </a:lnTo>
                <a:lnTo>
                  <a:pt x="283535" y="138397"/>
                </a:lnTo>
                <a:lnTo>
                  <a:pt x="275793" y="143995"/>
                </a:lnTo>
                <a:lnTo>
                  <a:pt x="270374" y="145414"/>
                </a:lnTo>
                <a:lnTo>
                  <a:pt x="296618" y="145414"/>
                </a:lnTo>
                <a:lnTo>
                  <a:pt x="304011" y="118610"/>
                </a:lnTo>
                <a:lnTo>
                  <a:pt x="304232" y="110384"/>
                </a:lnTo>
                <a:close/>
              </a:path>
              <a:path w="671829" h="158114">
                <a:moveTo>
                  <a:pt x="263600" y="31700"/>
                </a:moveTo>
                <a:lnTo>
                  <a:pt x="255665" y="31700"/>
                </a:lnTo>
                <a:lnTo>
                  <a:pt x="248698" y="33611"/>
                </a:lnTo>
                <a:lnTo>
                  <a:pt x="224699" y="68943"/>
                </a:lnTo>
                <a:lnTo>
                  <a:pt x="224699" y="77360"/>
                </a:lnTo>
                <a:lnTo>
                  <a:pt x="240466" y="114490"/>
                </a:lnTo>
                <a:lnTo>
                  <a:pt x="263600" y="121903"/>
                </a:lnTo>
                <a:lnTo>
                  <a:pt x="270822" y="121183"/>
                </a:lnTo>
                <a:lnTo>
                  <a:pt x="277390" y="119024"/>
                </a:lnTo>
                <a:lnTo>
                  <a:pt x="283305" y="115424"/>
                </a:lnTo>
                <a:lnTo>
                  <a:pt x="288567" y="110384"/>
                </a:lnTo>
                <a:lnTo>
                  <a:pt x="304232" y="110384"/>
                </a:lnTo>
                <a:lnTo>
                  <a:pt x="304244" y="109495"/>
                </a:lnTo>
                <a:lnTo>
                  <a:pt x="257794" y="109495"/>
                </a:lnTo>
                <a:lnTo>
                  <a:pt x="251988" y="106847"/>
                </a:lnTo>
                <a:lnTo>
                  <a:pt x="240182" y="65614"/>
                </a:lnTo>
                <a:lnTo>
                  <a:pt x="242698" y="57594"/>
                </a:lnTo>
                <a:lnTo>
                  <a:pt x="247343" y="52203"/>
                </a:lnTo>
                <a:lnTo>
                  <a:pt x="252182" y="46813"/>
                </a:lnTo>
                <a:lnTo>
                  <a:pt x="257988" y="44108"/>
                </a:lnTo>
                <a:lnTo>
                  <a:pt x="289887" y="44108"/>
                </a:lnTo>
                <a:lnTo>
                  <a:pt x="284557" y="38810"/>
                </a:lnTo>
                <a:lnTo>
                  <a:pt x="278309" y="34861"/>
                </a:lnTo>
                <a:lnTo>
                  <a:pt x="271336" y="32491"/>
                </a:lnTo>
                <a:lnTo>
                  <a:pt x="263600" y="31700"/>
                </a:lnTo>
                <a:close/>
              </a:path>
              <a:path w="671829" h="158114">
                <a:moveTo>
                  <a:pt x="289887" y="44108"/>
                </a:moveTo>
                <a:lnTo>
                  <a:pt x="271729" y="44108"/>
                </a:lnTo>
                <a:lnTo>
                  <a:pt x="277729" y="46851"/>
                </a:lnTo>
                <a:lnTo>
                  <a:pt x="282567" y="52317"/>
                </a:lnTo>
                <a:lnTo>
                  <a:pt x="285758" y="56916"/>
                </a:lnTo>
                <a:lnTo>
                  <a:pt x="288059" y="62514"/>
                </a:lnTo>
                <a:lnTo>
                  <a:pt x="289453" y="69109"/>
                </a:lnTo>
                <a:lnTo>
                  <a:pt x="289894" y="76244"/>
                </a:lnTo>
                <a:lnTo>
                  <a:pt x="289885" y="77360"/>
                </a:lnTo>
                <a:lnTo>
                  <a:pt x="272116" y="109495"/>
                </a:lnTo>
                <a:lnTo>
                  <a:pt x="304244" y="109495"/>
                </a:lnTo>
                <a:lnTo>
                  <a:pt x="304244" y="44335"/>
                </a:lnTo>
                <a:lnTo>
                  <a:pt x="290115" y="44335"/>
                </a:lnTo>
                <a:lnTo>
                  <a:pt x="289887" y="44108"/>
                </a:lnTo>
                <a:close/>
              </a:path>
              <a:path w="671829" h="158114">
                <a:moveTo>
                  <a:pt x="304244" y="33686"/>
                </a:moveTo>
                <a:lnTo>
                  <a:pt x="290115" y="33686"/>
                </a:lnTo>
                <a:lnTo>
                  <a:pt x="290115" y="44335"/>
                </a:lnTo>
                <a:lnTo>
                  <a:pt x="304244" y="44335"/>
                </a:lnTo>
                <a:lnTo>
                  <a:pt x="304244" y="33686"/>
                </a:lnTo>
                <a:close/>
              </a:path>
              <a:path w="671829" h="158114">
                <a:moveTo>
                  <a:pt x="402180" y="44108"/>
                </a:moveTo>
                <a:lnTo>
                  <a:pt x="375660" y="44108"/>
                </a:lnTo>
                <a:lnTo>
                  <a:pt x="381466" y="45735"/>
                </a:lnTo>
                <a:lnTo>
                  <a:pt x="385337" y="48988"/>
                </a:lnTo>
                <a:lnTo>
                  <a:pt x="388240" y="51504"/>
                </a:lnTo>
                <a:lnTo>
                  <a:pt x="389788" y="55854"/>
                </a:lnTo>
                <a:lnTo>
                  <a:pt x="389788" y="65841"/>
                </a:lnTo>
                <a:lnTo>
                  <a:pt x="384708" y="67319"/>
                </a:lnTo>
                <a:lnTo>
                  <a:pt x="378466" y="68661"/>
                </a:lnTo>
                <a:lnTo>
                  <a:pt x="371063" y="69865"/>
                </a:lnTo>
                <a:lnTo>
                  <a:pt x="356306" y="71666"/>
                </a:lnTo>
                <a:lnTo>
                  <a:pt x="351854" y="72480"/>
                </a:lnTo>
                <a:lnTo>
                  <a:pt x="348951" y="73369"/>
                </a:lnTo>
                <a:lnTo>
                  <a:pt x="344887" y="74409"/>
                </a:lnTo>
                <a:lnTo>
                  <a:pt x="341210" y="75998"/>
                </a:lnTo>
                <a:lnTo>
                  <a:pt x="326888" y="94345"/>
                </a:lnTo>
                <a:lnTo>
                  <a:pt x="326888" y="106034"/>
                </a:lnTo>
                <a:lnTo>
                  <a:pt x="329597" y="112087"/>
                </a:lnTo>
                <a:lnTo>
                  <a:pt x="340049" y="121544"/>
                </a:lnTo>
                <a:lnTo>
                  <a:pt x="347790" y="123908"/>
                </a:lnTo>
                <a:lnTo>
                  <a:pt x="363854" y="123908"/>
                </a:lnTo>
                <a:lnTo>
                  <a:pt x="369467" y="122944"/>
                </a:lnTo>
                <a:lnTo>
                  <a:pt x="379918" y="119104"/>
                </a:lnTo>
                <a:lnTo>
                  <a:pt x="385337" y="115775"/>
                </a:lnTo>
                <a:lnTo>
                  <a:pt x="389773" y="112162"/>
                </a:lnTo>
                <a:lnTo>
                  <a:pt x="355532" y="112162"/>
                </a:lnTo>
                <a:lnTo>
                  <a:pt x="351080" y="110838"/>
                </a:lnTo>
                <a:lnTo>
                  <a:pt x="344887" y="105504"/>
                </a:lnTo>
                <a:lnTo>
                  <a:pt x="343444" y="102402"/>
                </a:lnTo>
                <a:lnTo>
                  <a:pt x="343339" y="95536"/>
                </a:lnTo>
                <a:lnTo>
                  <a:pt x="343919" y="93172"/>
                </a:lnTo>
                <a:lnTo>
                  <a:pt x="345468" y="91111"/>
                </a:lnTo>
                <a:lnTo>
                  <a:pt x="346822" y="89030"/>
                </a:lnTo>
                <a:lnTo>
                  <a:pt x="348758" y="87441"/>
                </a:lnTo>
                <a:lnTo>
                  <a:pt x="351467" y="86344"/>
                </a:lnTo>
                <a:lnTo>
                  <a:pt x="353983" y="85228"/>
                </a:lnTo>
                <a:lnTo>
                  <a:pt x="358435" y="84226"/>
                </a:lnTo>
                <a:lnTo>
                  <a:pt x="364822" y="83337"/>
                </a:lnTo>
                <a:lnTo>
                  <a:pt x="372587" y="82063"/>
                </a:lnTo>
                <a:lnTo>
                  <a:pt x="379337" y="80682"/>
                </a:lnTo>
                <a:lnTo>
                  <a:pt x="385071" y="79190"/>
                </a:lnTo>
                <a:lnTo>
                  <a:pt x="389788" y="77587"/>
                </a:lnTo>
                <a:lnTo>
                  <a:pt x="405078" y="77587"/>
                </a:lnTo>
                <a:lnTo>
                  <a:pt x="404975" y="55854"/>
                </a:lnTo>
                <a:lnTo>
                  <a:pt x="404884" y="53717"/>
                </a:lnTo>
                <a:lnTo>
                  <a:pt x="404497" y="51201"/>
                </a:lnTo>
                <a:lnTo>
                  <a:pt x="403529" y="47059"/>
                </a:lnTo>
                <a:lnTo>
                  <a:pt x="402180" y="44108"/>
                </a:lnTo>
                <a:close/>
              </a:path>
              <a:path w="671829" h="158114">
                <a:moveTo>
                  <a:pt x="406208" y="111046"/>
                </a:moveTo>
                <a:lnTo>
                  <a:pt x="391143" y="111046"/>
                </a:lnTo>
                <a:lnTo>
                  <a:pt x="391530" y="115189"/>
                </a:lnTo>
                <a:lnTo>
                  <a:pt x="392498" y="118801"/>
                </a:lnTo>
                <a:lnTo>
                  <a:pt x="394046" y="121903"/>
                </a:lnTo>
                <a:lnTo>
                  <a:pt x="410110" y="121903"/>
                </a:lnTo>
                <a:lnTo>
                  <a:pt x="408174" y="118518"/>
                </a:lnTo>
                <a:lnTo>
                  <a:pt x="406820" y="114962"/>
                </a:lnTo>
                <a:lnTo>
                  <a:pt x="406208" y="111046"/>
                </a:lnTo>
                <a:close/>
              </a:path>
              <a:path w="671829" h="158114">
                <a:moveTo>
                  <a:pt x="405078" y="77587"/>
                </a:moveTo>
                <a:lnTo>
                  <a:pt x="389788" y="77587"/>
                </a:lnTo>
                <a:lnTo>
                  <a:pt x="389788" y="89616"/>
                </a:lnTo>
                <a:lnTo>
                  <a:pt x="388820" y="94572"/>
                </a:lnTo>
                <a:lnTo>
                  <a:pt x="367338" y="112162"/>
                </a:lnTo>
                <a:lnTo>
                  <a:pt x="389773" y="112162"/>
                </a:lnTo>
                <a:lnTo>
                  <a:pt x="391143" y="111046"/>
                </a:lnTo>
                <a:lnTo>
                  <a:pt x="406208" y="111046"/>
                </a:lnTo>
                <a:lnTo>
                  <a:pt x="405731" y="107550"/>
                </a:lnTo>
                <a:lnTo>
                  <a:pt x="405368" y="101911"/>
                </a:lnTo>
                <a:lnTo>
                  <a:pt x="405141" y="93172"/>
                </a:lnTo>
                <a:lnTo>
                  <a:pt x="405078" y="77587"/>
                </a:lnTo>
                <a:close/>
              </a:path>
              <a:path w="671829" h="158114">
                <a:moveTo>
                  <a:pt x="377982" y="31700"/>
                </a:moveTo>
                <a:lnTo>
                  <a:pt x="362499" y="31700"/>
                </a:lnTo>
                <a:lnTo>
                  <a:pt x="355725" y="32740"/>
                </a:lnTo>
                <a:lnTo>
                  <a:pt x="329404" y="58748"/>
                </a:lnTo>
                <a:lnTo>
                  <a:pt x="344306" y="60734"/>
                </a:lnTo>
                <a:lnTo>
                  <a:pt x="346048" y="54530"/>
                </a:lnTo>
                <a:lnTo>
                  <a:pt x="348564" y="50199"/>
                </a:lnTo>
                <a:lnTo>
                  <a:pt x="355532" y="45337"/>
                </a:lnTo>
                <a:lnTo>
                  <a:pt x="360951" y="44108"/>
                </a:lnTo>
                <a:lnTo>
                  <a:pt x="402180" y="44108"/>
                </a:lnTo>
                <a:lnTo>
                  <a:pt x="401981" y="43673"/>
                </a:lnTo>
                <a:lnTo>
                  <a:pt x="399659" y="41006"/>
                </a:lnTo>
                <a:lnTo>
                  <a:pt x="397530" y="38339"/>
                </a:lnTo>
                <a:lnTo>
                  <a:pt x="393852" y="36126"/>
                </a:lnTo>
                <a:lnTo>
                  <a:pt x="384176" y="32589"/>
                </a:lnTo>
                <a:lnTo>
                  <a:pt x="377982" y="31700"/>
                </a:lnTo>
                <a:close/>
              </a:path>
              <a:path w="671829" h="158114">
                <a:moveTo>
                  <a:pt x="451721" y="45224"/>
                </a:moveTo>
                <a:lnTo>
                  <a:pt x="436431" y="45224"/>
                </a:lnTo>
                <a:lnTo>
                  <a:pt x="436554" y="106242"/>
                </a:lnTo>
                <a:lnTo>
                  <a:pt x="437012" y="110895"/>
                </a:lnTo>
                <a:lnTo>
                  <a:pt x="439721" y="116513"/>
                </a:lnTo>
                <a:lnTo>
                  <a:pt x="441850" y="118763"/>
                </a:lnTo>
                <a:lnTo>
                  <a:pt x="444947" y="120466"/>
                </a:lnTo>
                <a:lnTo>
                  <a:pt x="447850" y="122168"/>
                </a:lnTo>
                <a:lnTo>
                  <a:pt x="452108" y="123019"/>
                </a:lnTo>
                <a:lnTo>
                  <a:pt x="461011" y="123019"/>
                </a:lnTo>
                <a:lnTo>
                  <a:pt x="464882" y="122584"/>
                </a:lnTo>
                <a:lnTo>
                  <a:pt x="469333" y="121695"/>
                </a:lnTo>
                <a:lnTo>
                  <a:pt x="467091" y="109060"/>
                </a:lnTo>
                <a:lnTo>
                  <a:pt x="457914" y="109060"/>
                </a:lnTo>
                <a:lnTo>
                  <a:pt x="456172" y="108682"/>
                </a:lnTo>
                <a:lnTo>
                  <a:pt x="453850" y="107207"/>
                </a:lnTo>
                <a:lnTo>
                  <a:pt x="453076" y="106242"/>
                </a:lnTo>
                <a:lnTo>
                  <a:pt x="451914" y="103878"/>
                </a:lnTo>
                <a:lnTo>
                  <a:pt x="451721" y="101154"/>
                </a:lnTo>
                <a:lnTo>
                  <a:pt x="451721" y="45224"/>
                </a:lnTo>
                <a:close/>
              </a:path>
              <a:path w="671829" h="158114">
                <a:moveTo>
                  <a:pt x="467010" y="108606"/>
                </a:moveTo>
                <a:lnTo>
                  <a:pt x="464301" y="108909"/>
                </a:lnTo>
                <a:lnTo>
                  <a:pt x="462172" y="109060"/>
                </a:lnTo>
                <a:lnTo>
                  <a:pt x="467091" y="109060"/>
                </a:lnTo>
                <a:lnTo>
                  <a:pt x="467010" y="108606"/>
                </a:lnTo>
                <a:close/>
              </a:path>
              <a:path w="671829" h="158114">
                <a:moveTo>
                  <a:pt x="467010" y="33686"/>
                </a:moveTo>
                <a:lnTo>
                  <a:pt x="425399" y="33686"/>
                </a:lnTo>
                <a:lnTo>
                  <a:pt x="425399" y="45224"/>
                </a:lnTo>
                <a:lnTo>
                  <a:pt x="467010" y="45224"/>
                </a:lnTo>
                <a:lnTo>
                  <a:pt x="467010" y="33686"/>
                </a:lnTo>
                <a:close/>
              </a:path>
              <a:path w="671829" h="158114">
                <a:moveTo>
                  <a:pt x="451721" y="2874"/>
                </a:moveTo>
                <a:lnTo>
                  <a:pt x="436431" y="11745"/>
                </a:lnTo>
                <a:lnTo>
                  <a:pt x="436431" y="33686"/>
                </a:lnTo>
                <a:lnTo>
                  <a:pt x="451721" y="33686"/>
                </a:lnTo>
                <a:lnTo>
                  <a:pt x="451721" y="2874"/>
                </a:lnTo>
                <a:close/>
              </a:path>
              <a:path w="671829" h="158114">
                <a:moveTo>
                  <a:pt x="492751" y="0"/>
                </a:moveTo>
                <a:lnTo>
                  <a:pt x="477268" y="0"/>
                </a:lnTo>
                <a:lnTo>
                  <a:pt x="477268" y="17287"/>
                </a:lnTo>
                <a:lnTo>
                  <a:pt x="492751" y="17287"/>
                </a:lnTo>
                <a:lnTo>
                  <a:pt x="492751" y="0"/>
                </a:lnTo>
                <a:close/>
              </a:path>
              <a:path w="671829" h="158114">
                <a:moveTo>
                  <a:pt x="492751" y="33686"/>
                </a:moveTo>
                <a:lnTo>
                  <a:pt x="477268" y="33686"/>
                </a:lnTo>
                <a:lnTo>
                  <a:pt x="477268" y="121903"/>
                </a:lnTo>
                <a:lnTo>
                  <a:pt x="492751" y="121903"/>
                </a:lnTo>
                <a:lnTo>
                  <a:pt x="492751" y="33686"/>
                </a:lnTo>
                <a:close/>
              </a:path>
              <a:path w="671829" h="158114">
                <a:moveTo>
                  <a:pt x="630358" y="31700"/>
                </a:moveTo>
                <a:lnTo>
                  <a:pt x="594780" y="50766"/>
                </a:lnTo>
                <a:lnTo>
                  <a:pt x="588166" y="78476"/>
                </a:lnTo>
                <a:lnTo>
                  <a:pt x="588892" y="88622"/>
                </a:lnTo>
                <a:lnTo>
                  <a:pt x="613592" y="120915"/>
                </a:lnTo>
                <a:lnTo>
                  <a:pt x="631326" y="123908"/>
                </a:lnTo>
                <a:lnTo>
                  <a:pt x="638804" y="123437"/>
                </a:lnTo>
                <a:lnTo>
                  <a:pt x="645575" y="122021"/>
                </a:lnTo>
                <a:lnTo>
                  <a:pt x="651656" y="119663"/>
                </a:lnTo>
                <a:lnTo>
                  <a:pt x="657066" y="116361"/>
                </a:lnTo>
                <a:lnTo>
                  <a:pt x="663823" y="111500"/>
                </a:lnTo>
                <a:lnTo>
                  <a:pt x="623777" y="111500"/>
                </a:lnTo>
                <a:lnTo>
                  <a:pt x="617391" y="108947"/>
                </a:lnTo>
                <a:lnTo>
                  <a:pt x="612552" y="103840"/>
                </a:lnTo>
                <a:lnTo>
                  <a:pt x="607520" y="98752"/>
                </a:lnTo>
                <a:lnTo>
                  <a:pt x="604617" y="91319"/>
                </a:lnTo>
                <a:lnTo>
                  <a:pt x="604036" y="81578"/>
                </a:lnTo>
                <a:lnTo>
                  <a:pt x="671388" y="81578"/>
                </a:lnTo>
                <a:lnTo>
                  <a:pt x="671388" y="77587"/>
                </a:lnTo>
                <a:lnTo>
                  <a:pt x="670815" y="69378"/>
                </a:lnTo>
                <a:lnTo>
                  <a:pt x="605004" y="69378"/>
                </a:lnTo>
                <a:lnTo>
                  <a:pt x="605391" y="61547"/>
                </a:lnTo>
                <a:lnTo>
                  <a:pt x="608101" y="55343"/>
                </a:lnTo>
                <a:lnTo>
                  <a:pt x="612746" y="50765"/>
                </a:lnTo>
                <a:lnTo>
                  <a:pt x="617584" y="46189"/>
                </a:lnTo>
                <a:lnTo>
                  <a:pt x="623584" y="43881"/>
                </a:lnTo>
                <a:lnTo>
                  <a:pt x="660126" y="43881"/>
                </a:lnTo>
                <a:lnTo>
                  <a:pt x="659969" y="43673"/>
                </a:lnTo>
                <a:lnTo>
                  <a:pt x="653873" y="38435"/>
                </a:lnTo>
                <a:lnTo>
                  <a:pt x="646905" y="34693"/>
                </a:lnTo>
                <a:lnTo>
                  <a:pt x="639067" y="32448"/>
                </a:lnTo>
                <a:lnTo>
                  <a:pt x="630358" y="31700"/>
                </a:lnTo>
                <a:close/>
              </a:path>
              <a:path w="671829" h="158114">
                <a:moveTo>
                  <a:pt x="527588" y="33686"/>
                </a:moveTo>
                <a:lnTo>
                  <a:pt x="511525" y="33686"/>
                </a:lnTo>
                <a:lnTo>
                  <a:pt x="545781" y="121903"/>
                </a:lnTo>
                <a:lnTo>
                  <a:pt x="560103" y="121903"/>
                </a:lnTo>
                <a:lnTo>
                  <a:pt x="566985" y="104180"/>
                </a:lnTo>
                <a:lnTo>
                  <a:pt x="552748" y="104180"/>
                </a:lnTo>
                <a:lnTo>
                  <a:pt x="551007" y="98128"/>
                </a:lnTo>
                <a:lnTo>
                  <a:pt x="549071" y="92208"/>
                </a:lnTo>
                <a:lnTo>
                  <a:pt x="547136" y="86439"/>
                </a:lnTo>
                <a:lnTo>
                  <a:pt x="527588" y="33686"/>
                </a:lnTo>
                <a:close/>
              </a:path>
              <a:path w="671829" h="158114">
                <a:moveTo>
                  <a:pt x="655131" y="93532"/>
                </a:moveTo>
                <a:lnTo>
                  <a:pt x="652808" y="99754"/>
                </a:lnTo>
                <a:lnTo>
                  <a:pt x="649712" y="104294"/>
                </a:lnTo>
                <a:lnTo>
                  <a:pt x="645647" y="107169"/>
                </a:lnTo>
                <a:lnTo>
                  <a:pt x="641777" y="110044"/>
                </a:lnTo>
                <a:lnTo>
                  <a:pt x="636938" y="111500"/>
                </a:lnTo>
                <a:lnTo>
                  <a:pt x="663823" y="111500"/>
                </a:lnTo>
                <a:lnTo>
                  <a:pt x="664034" y="111349"/>
                </a:lnTo>
                <a:lnTo>
                  <a:pt x="668485" y="104332"/>
                </a:lnTo>
                <a:lnTo>
                  <a:pt x="671001" y="95310"/>
                </a:lnTo>
                <a:lnTo>
                  <a:pt x="655131" y="93532"/>
                </a:lnTo>
                <a:close/>
              </a:path>
              <a:path w="671829" h="158114">
                <a:moveTo>
                  <a:pt x="594359" y="33686"/>
                </a:moveTo>
                <a:lnTo>
                  <a:pt x="578683" y="33686"/>
                </a:lnTo>
                <a:lnTo>
                  <a:pt x="558555" y="87555"/>
                </a:lnTo>
                <a:lnTo>
                  <a:pt x="556039" y="94061"/>
                </a:lnTo>
                <a:lnTo>
                  <a:pt x="554058" y="99754"/>
                </a:lnTo>
                <a:lnTo>
                  <a:pt x="552748" y="104180"/>
                </a:lnTo>
                <a:lnTo>
                  <a:pt x="566985" y="104180"/>
                </a:lnTo>
                <a:lnTo>
                  <a:pt x="594359" y="33686"/>
                </a:lnTo>
                <a:close/>
              </a:path>
              <a:path w="671829" h="158114">
                <a:moveTo>
                  <a:pt x="660126" y="43881"/>
                </a:moveTo>
                <a:lnTo>
                  <a:pt x="638293" y="43881"/>
                </a:lnTo>
                <a:lnTo>
                  <a:pt x="644680" y="46775"/>
                </a:lnTo>
                <a:lnTo>
                  <a:pt x="649712" y="52525"/>
                </a:lnTo>
                <a:lnTo>
                  <a:pt x="652808" y="56232"/>
                </a:lnTo>
                <a:lnTo>
                  <a:pt x="654744" y="61850"/>
                </a:lnTo>
                <a:lnTo>
                  <a:pt x="655324" y="69378"/>
                </a:lnTo>
                <a:lnTo>
                  <a:pt x="670815" y="69378"/>
                </a:lnTo>
                <a:lnTo>
                  <a:pt x="670665" y="67234"/>
                </a:lnTo>
                <a:lnTo>
                  <a:pt x="668509" y="58133"/>
                </a:lnTo>
                <a:lnTo>
                  <a:pt x="664938" y="50281"/>
                </a:lnTo>
                <a:lnTo>
                  <a:pt x="660126" y="4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9776" y="5378063"/>
            <a:ext cx="1802166" cy="159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6848" y="5680695"/>
            <a:ext cx="1677662" cy="159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0458" y="3843702"/>
            <a:ext cx="1759293" cy="1471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0003" y="4470150"/>
            <a:ext cx="1997995" cy="125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8258" y="5682246"/>
            <a:ext cx="297180" cy="146685"/>
          </a:xfrm>
          <a:custGeom>
            <a:avLst/>
            <a:gdLst/>
            <a:ahLst/>
            <a:cxnLst/>
            <a:rect l="l" t="t" r="r" b="b"/>
            <a:pathLst>
              <a:path w="297179" h="146685">
                <a:moveTo>
                  <a:pt x="18386" y="105277"/>
                </a:moveTo>
                <a:lnTo>
                  <a:pt x="967" y="105277"/>
                </a:lnTo>
                <a:lnTo>
                  <a:pt x="967" y="122338"/>
                </a:lnTo>
                <a:lnTo>
                  <a:pt x="9676" y="122338"/>
                </a:lnTo>
                <a:lnTo>
                  <a:pt x="9483" y="127370"/>
                </a:lnTo>
                <a:lnTo>
                  <a:pt x="8515" y="131247"/>
                </a:lnTo>
                <a:lnTo>
                  <a:pt x="5419" y="136713"/>
                </a:lnTo>
                <a:lnTo>
                  <a:pt x="3096" y="138756"/>
                </a:lnTo>
                <a:lnTo>
                  <a:pt x="0" y="140080"/>
                </a:lnTo>
                <a:lnTo>
                  <a:pt x="4257" y="146511"/>
                </a:lnTo>
                <a:lnTo>
                  <a:pt x="9096" y="144430"/>
                </a:lnTo>
                <a:lnTo>
                  <a:pt x="12773" y="141442"/>
                </a:lnTo>
                <a:lnTo>
                  <a:pt x="14902" y="137527"/>
                </a:lnTo>
                <a:lnTo>
                  <a:pt x="17225" y="133611"/>
                </a:lnTo>
                <a:lnTo>
                  <a:pt x="18386" y="128561"/>
                </a:lnTo>
                <a:lnTo>
                  <a:pt x="18386" y="105277"/>
                </a:lnTo>
                <a:close/>
              </a:path>
              <a:path w="297179" h="146685">
                <a:moveTo>
                  <a:pt x="83609" y="0"/>
                </a:moveTo>
                <a:lnTo>
                  <a:pt x="67738" y="0"/>
                </a:lnTo>
                <a:lnTo>
                  <a:pt x="60190" y="2364"/>
                </a:lnTo>
                <a:lnTo>
                  <a:pt x="54384" y="7092"/>
                </a:lnTo>
                <a:lnTo>
                  <a:pt x="48384" y="11821"/>
                </a:lnTo>
                <a:lnTo>
                  <a:pt x="36482" y="51954"/>
                </a:lnTo>
                <a:lnTo>
                  <a:pt x="36191" y="62285"/>
                </a:lnTo>
                <a:lnTo>
                  <a:pt x="36956" y="78258"/>
                </a:lnTo>
                <a:lnTo>
                  <a:pt x="54245" y="117233"/>
                </a:lnTo>
                <a:lnTo>
                  <a:pt x="76835" y="124343"/>
                </a:lnTo>
                <a:lnTo>
                  <a:pt x="86125" y="124343"/>
                </a:lnTo>
                <a:lnTo>
                  <a:pt x="93673" y="121941"/>
                </a:lnTo>
                <a:lnTo>
                  <a:pt x="105672" y="112333"/>
                </a:lnTo>
                <a:lnTo>
                  <a:pt x="105797" y="112143"/>
                </a:lnTo>
                <a:lnTo>
                  <a:pt x="69867" y="112143"/>
                </a:lnTo>
                <a:lnTo>
                  <a:pt x="64061" y="108833"/>
                </a:lnTo>
                <a:lnTo>
                  <a:pt x="51868" y="62285"/>
                </a:lnTo>
                <a:lnTo>
                  <a:pt x="52373" y="48400"/>
                </a:lnTo>
                <a:lnTo>
                  <a:pt x="69674" y="12407"/>
                </a:lnTo>
                <a:lnTo>
                  <a:pt x="105043" y="12407"/>
                </a:lnTo>
                <a:lnTo>
                  <a:pt x="103737" y="10440"/>
                </a:lnTo>
                <a:lnTo>
                  <a:pt x="99479" y="6638"/>
                </a:lnTo>
                <a:lnTo>
                  <a:pt x="89415" y="1324"/>
                </a:lnTo>
                <a:lnTo>
                  <a:pt x="83609" y="0"/>
                </a:lnTo>
                <a:close/>
              </a:path>
              <a:path w="297179" h="146685">
                <a:moveTo>
                  <a:pt x="105043" y="12407"/>
                </a:moveTo>
                <a:lnTo>
                  <a:pt x="83802" y="12407"/>
                </a:lnTo>
                <a:lnTo>
                  <a:pt x="89995" y="15699"/>
                </a:lnTo>
                <a:lnTo>
                  <a:pt x="94640" y="22262"/>
                </a:lnTo>
                <a:lnTo>
                  <a:pt x="97800" y="28465"/>
                </a:lnTo>
                <a:lnTo>
                  <a:pt x="100035" y="37202"/>
                </a:lnTo>
                <a:lnTo>
                  <a:pt x="101354" y="48400"/>
                </a:lnTo>
                <a:lnTo>
                  <a:pt x="101801" y="62285"/>
                </a:lnTo>
                <a:lnTo>
                  <a:pt x="101363" y="75992"/>
                </a:lnTo>
                <a:lnTo>
                  <a:pt x="83996" y="112143"/>
                </a:lnTo>
                <a:lnTo>
                  <a:pt x="105797" y="112143"/>
                </a:lnTo>
                <a:lnTo>
                  <a:pt x="117191" y="72502"/>
                </a:lnTo>
                <a:lnTo>
                  <a:pt x="117478" y="62285"/>
                </a:lnTo>
                <a:lnTo>
                  <a:pt x="117300" y="53663"/>
                </a:lnTo>
                <a:lnTo>
                  <a:pt x="110317" y="20351"/>
                </a:lnTo>
                <a:lnTo>
                  <a:pt x="105043" y="12407"/>
                </a:lnTo>
                <a:close/>
              </a:path>
              <a:path w="297179" h="146685">
                <a:moveTo>
                  <a:pt x="195474" y="27028"/>
                </a:moveTo>
                <a:lnTo>
                  <a:pt x="180378" y="27028"/>
                </a:lnTo>
                <a:lnTo>
                  <a:pt x="180378" y="122338"/>
                </a:lnTo>
                <a:lnTo>
                  <a:pt x="195474" y="122338"/>
                </a:lnTo>
                <a:lnTo>
                  <a:pt x="195474" y="27028"/>
                </a:lnTo>
                <a:close/>
              </a:path>
              <a:path w="297179" h="146685">
                <a:moveTo>
                  <a:pt x="195474" y="0"/>
                </a:moveTo>
                <a:lnTo>
                  <a:pt x="185797" y="0"/>
                </a:lnTo>
                <a:lnTo>
                  <a:pt x="183088" y="5314"/>
                </a:lnTo>
                <a:lnTo>
                  <a:pt x="178443" y="10743"/>
                </a:lnTo>
                <a:lnTo>
                  <a:pt x="149606" y="30584"/>
                </a:lnTo>
                <a:lnTo>
                  <a:pt x="149606" y="44997"/>
                </a:lnTo>
                <a:lnTo>
                  <a:pt x="180378" y="27028"/>
                </a:lnTo>
                <a:lnTo>
                  <a:pt x="195474" y="27028"/>
                </a:lnTo>
                <a:lnTo>
                  <a:pt x="195474" y="0"/>
                </a:lnTo>
                <a:close/>
              </a:path>
              <a:path w="297179" h="146685">
                <a:moveTo>
                  <a:pt x="297083" y="27028"/>
                </a:moveTo>
                <a:lnTo>
                  <a:pt x="281987" y="27028"/>
                </a:lnTo>
                <a:lnTo>
                  <a:pt x="281987" y="122338"/>
                </a:lnTo>
                <a:lnTo>
                  <a:pt x="297083" y="122338"/>
                </a:lnTo>
                <a:lnTo>
                  <a:pt x="297083" y="27028"/>
                </a:lnTo>
                <a:close/>
              </a:path>
              <a:path w="297179" h="146685">
                <a:moveTo>
                  <a:pt x="297083" y="0"/>
                </a:moveTo>
                <a:lnTo>
                  <a:pt x="287406" y="0"/>
                </a:lnTo>
                <a:lnTo>
                  <a:pt x="284696" y="5314"/>
                </a:lnTo>
                <a:lnTo>
                  <a:pt x="280051" y="10743"/>
                </a:lnTo>
                <a:lnTo>
                  <a:pt x="251214" y="30584"/>
                </a:lnTo>
                <a:lnTo>
                  <a:pt x="251214" y="44997"/>
                </a:lnTo>
                <a:lnTo>
                  <a:pt x="281987" y="27028"/>
                </a:lnTo>
                <a:lnTo>
                  <a:pt x="297083" y="27028"/>
                </a:lnTo>
                <a:lnTo>
                  <a:pt x="2970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1101" y="5379614"/>
            <a:ext cx="418465" cy="146685"/>
          </a:xfrm>
          <a:custGeom>
            <a:avLst/>
            <a:gdLst/>
            <a:ahLst/>
            <a:cxnLst/>
            <a:rect l="l" t="t" r="r" b="b"/>
            <a:pathLst>
              <a:path w="418465" h="146685">
                <a:moveTo>
                  <a:pt x="45868" y="27028"/>
                </a:moveTo>
                <a:lnTo>
                  <a:pt x="30772" y="27028"/>
                </a:lnTo>
                <a:lnTo>
                  <a:pt x="30772" y="122338"/>
                </a:lnTo>
                <a:lnTo>
                  <a:pt x="45868" y="122338"/>
                </a:lnTo>
                <a:lnTo>
                  <a:pt x="45868" y="27028"/>
                </a:lnTo>
                <a:close/>
              </a:path>
              <a:path w="418465" h="146685">
                <a:moveTo>
                  <a:pt x="45868" y="0"/>
                </a:moveTo>
                <a:lnTo>
                  <a:pt x="36191" y="0"/>
                </a:lnTo>
                <a:lnTo>
                  <a:pt x="33482" y="5314"/>
                </a:lnTo>
                <a:lnTo>
                  <a:pt x="28837" y="10743"/>
                </a:lnTo>
                <a:lnTo>
                  <a:pt x="0" y="30584"/>
                </a:lnTo>
                <a:lnTo>
                  <a:pt x="0" y="44997"/>
                </a:lnTo>
                <a:lnTo>
                  <a:pt x="30772" y="27028"/>
                </a:lnTo>
                <a:lnTo>
                  <a:pt x="45868" y="27028"/>
                </a:lnTo>
                <a:lnTo>
                  <a:pt x="45868" y="0"/>
                </a:lnTo>
                <a:close/>
              </a:path>
              <a:path w="418465" h="146685">
                <a:moveTo>
                  <a:pt x="115543" y="105277"/>
                </a:moveTo>
                <a:lnTo>
                  <a:pt x="98124" y="105277"/>
                </a:lnTo>
                <a:lnTo>
                  <a:pt x="98124" y="122338"/>
                </a:lnTo>
                <a:lnTo>
                  <a:pt x="106833" y="122338"/>
                </a:lnTo>
                <a:lnTo>
                  <a:pt x="106640" y="127370"/>
                </a:lnTo>
                <a:lnTo>
                  <a:pt x="105672" y="131247"/>
                </a:lnTo>
                <a:lnTo>
                  <a:pt x="102575" y="136713"/>
                </a:lnTo>
                <a:lnTo>
                  <a:pt x="100253" y="138756"/>
                </a:lnTo>
                <a:lnTo>
                  <a:pt x="97156" y="140080"/>
                </a:lnTo>
                <a:lnTo>
                  <a:pt x="101414" y="146511"/>
                </a:lnTo>
                <a:lnTo>
                  <a:pt x="106253" y="144430"/>
                </a:lnTo>
                <a:lnTo>
                  <a:pt x="109930" y="141442"/>
                </a:lnTo>
                <a:lnTo>
                  <a:pt x="112059" y="137527"/>
                </a:lnTo>
                <a:lnTo>
                  <a:pt x="114381" y="133611"/>
                </a:lnTo>
                <a:lnTo>
                  <a:pt x="115543" y="128561"/>
                </a:lnTo>
                <a:lnTo>
                  <a:pt x="115543" y="105277"/>
                </a:lnTo>
                <a:close/>
              </a:path>
              <a:path w="418465" h="146685">
                <a:moveTo>
                  <a:pt x="177475" y="0"/>
                </a:moveTo>
                <a:lnTo>
                  <a:pt x="140279" y="23154"/>
                </a:lnTo>
                <a:lnTo>
                  <a:pt x="132846" y="63836"/>
                </a:lnTo>
                <a:lnTo>
                  <a:pt x="132848" y="66928"/>
                </a:lnTo>
                <a:lnTo>
                  <a:pt x="144767" y="110592"/>
                </a:lnTo>
                <a:lnTo>
                  <a:pt x="176120" y="124343"/>
                </a:lnTo>
                <a:lnTo>
                  <a:pt x="183475" y="124343"/>
                </a:lnTo>
                <a:lnTo>
                  <a:pt x="190055" y="122603"/>
                </a:lnTo>
                <a:lnTo>
                  <a:pt x="196055" y="119142"/>
                </a:lnTo>
                <a:lnTo>
                  <a:pt x="201861" y="115661"/>
                </a:lnTo>
                <a:lnTo>
                  <a:pt x="205109" y="112143"/>
                </a:lnTo>
                <a:lnTo>
                  <a:pt x="171282" y="112143"/>
                </a:lnTo>
                <a:lnTo>
                  <a:pt x="167024" y="110895"/>
                </a:lnTo>
                <a:lnTo>
                  <a:pt x="150380" y="88065"/>
                </a:lnTo>
                <a:lnTo>
                  <a:pt x="150380" y="75052"/>
                </a:lnTo>
                <a:lnTo>
                  <a:pt x="152896" y="68716"/>
                </a:lnTo>
                <a:lnTo>
                  <a:pt x="157541" y="63836"/>
                </a:lnTo>
                <a:lnTo>
                  <a:pt x="161948" y="59391"/>
                </a:lnTo>
                <a:lnTo>
                  <a:pt x="147864" y="59391"/>
                </a:lnTo>
                <a:lnTo>
                  <a:pt x="158895" y="19727"/>
                </a:lnTo>
                <a:lnTo>
                  <a:pt x="171669" y="12180"/>
                </a:lnTo>
                <a:lnTo>
                  <a:pt x="206367" y="12180"/>
                </a:lnTo>
                <a:lnTo>
                  <a:pt x="201668" y="8076"/>
                </a:lnTo>
                <a:lnTo>
                  <a:pt x="196581" y="4540"/>
                </a:lnTo>
                <a:lnTo>
                  <a:pt x="190878" y="2016"/>
                </a:lnTo>
                <a:lnTo>
                  <a:pt x="184521" y="503"/>
                </a:lnTo>
                <a:lnTo>
                  <a:pt x="177475" y="0"/>
                </a:lnTo>
                <a:close/>
              </a:path>
              <a:path w="418465" h="146685">
                <a:moveTo>
                  <a:pt x="206128" y="56516"/>
                </a:moveTo>
                <a:lnTo>
                  <a:pt x="182120" y="56516"/>
                </a:lnTo>
                <a:lnTo>
                  <a:pt x="187926" y="58956"/>
                </a:lnTo>
                <a:lnTo>
                  <a:pt x="192571" y="63836"/>
                </a:lnTo>
                <a:lnTo>
                  <a:pt x="197023" y="68716"/>
                </a:lnTo>
                <a:lnTo>
                  <a:pt x="199239" y="75052"/>
                </a:lnTo>
                <a:lnTo>
                  <a:pt x="199345" y="92491"/>
                </a:lnTo>
                <a:lnTo>
                  <a:pt x="197023" y="99414"/>
                </a:lnTo>
                <a:lnTo>
                  <a:pt x="187733" y="109609"/>
                </a:lnTo>
                <a:lnTo>
                  <a:pt x="182120" y="112143"/>
                </a:lnTo>
                <a:lnTo>
                  <a:pt x="205109" y="112143"/>
                </a:lnTo>
                <a:lnTo>
                  <a:pt x="206526" y="110592"/>
                </a:lnTo>
                <a:lnTo>
                  <a:pt x="209990" y="104067"/>
                </a:lnTo>
                <a:lnTo>
                  <a:pt x="213280" y="97485"/>
                </a:lnTo>
                <a:lnTo>
                  <a:pt x="215022" y="90354"/>
                </a:lnTo>
                <a:lnTo>
                  <a:pt x="215022" y="82675"/>
                </a:lnTo>
                <a:lnTo>
                  <a:pt x="214366" y="74411"/>
                </a:lnTo>
                <a:lnTo>
                  <a:pt x="212385" y="66928"/>
                </a:lnTo>
                <a:lnTo>
                  <a:pt x="209062" y="60226"/>
                </a:lnTo>
                <a:lnTo>
                  <a:pt x="206128" y="56516"/>
                </a:lnTo>
                <a:close/>
              </a:path>
              <a:path w="418465" h="146685">
                <a:moveTo>
                  <a:pt x="178249" y="43219"/>
                </a:moveTo>
                <a:lnTo>
                  <a:pt x="172443" y="43219"/>
                </a:lnTo>
                <a:lnTo>
                  <a:pt x="166831" y="44543"/>
                </a:lnTo>
                <a:lnTo>
                  <a:pt x="155992" y="49858"/>
                </a:lnTo>
                <a:lnTo>
                  <a:pt x="151541" y="53925"/>
                </a:lnTo>
                <a:lnTo>
                  <a:pt x="147864" y="59391"/>
                </a:lnTo>
                <a:lnTo>
                  <a:pt x="161948" y="59391"/>
                </a:lnTo>
                <a:lnTo>
                  <a:pt x="162379" y="58956"/>
                </a:lnTo>
                <a:lnTo>
                  <a:pt x="168185" y="56516"/>
                </a:lnTo>
                <a:lnTo>
                  <a:pt x="206128" y="56516"/>
                </a:lnTo>
                <a:lnTo>
                  <a:pt x="204377" y="54303"/>
                </a:lnTo>
                <a:lnTo>
                  <a:pt x="198635" y="49451"/>
                </a:lnTo>
                <a:lnTo>
                  <a:pt x="192402" y="45988"/>
                </a:lnTo>
                <a:lnTo>
                  <a:pt x="185625" y="43911"/>
                </a:lnTo>
                <a:lnTo>
                  <a:pt x="178249" y="43219"/>
                </a:lnTo>
                <a:close/>
              </a:path>
              <a:path w="418465" h="146685">
                <a:moveTo>
                  <a:pt x="206367" y="12180"/>
                </a:moveTo>
                <a:lnTo>
                  <a:pt x="182507" y="12180"/>
                </a:lnTo>
                <a:lnTo>
                  <a:pt x="187733" y="14337"/>
                </a:lnTo>
                <a:lnTo>
                  <a:pt x="191991" y="18611"/>
                </a:lnTo>
                <a:lnTo>
                  <a:pt x="194313" y="21278"/>
                </a:lnTo>
                <a:lnTo>
                  <a:pt x="196249" y="25553"/>
                </a:lnTo>
                <a:lnTo>
                  <a:pt x="197603" y="31473"/>
                </a:lnTo>
                <a:lnTo>
                  <a:pt x="212893" y="30357"/>
                </a:lnTo>
                <a:lnTo>
                  <a:pt x="211538" y="20900"/>
                </a:lnTo>
                <a:lnTo>
                  <a:pt x="207861" y="13486"/>
                </a:lnTo>
                <a:lnTo>
                  <a:pt x="206367" y="12180"/>
                </a:lnTo>
                <a:close/>
              </a:path>
              <a:path w="418465" h="146685">
                <a:moveTo>
                  <a:pt x="292631" y="27028"/>
                </a:moveTo>
                <a:lnTo>
                  <a:pt x="277535" y="27028"/>
                </a:lnTo>
                <a:lnTo>
                  <a:pt x="277535" y="122338"/>
                </a:lnTo>
                <a:lnTo>
                  <a:pt x="292631" y="122338"/>
                </a:lnTo>
                <a:lnTo>
                  <a:pt x="292631" y="27028"/>
                </a:lnTo>
                <a:close/>
              </a:path>
              <a:path w="418465" h="146685">
                <a:moveTo>
                  <a:pt x="292631" y="0"/>
                </a:moveTo>
                <a:lnTo>
                  <a:pt x="282954" y="0"/>
                </a:lnTo>
                <a:lnTo>
                  <a:pt x="280245" y="5314"/>
                </a:lnTo>
                <a:lnTo>
                  <a:pt x="275600" y="10743"/>
                </a:lnTo>
                <a:lnTo>
                  <a:pt x="246762" y="30584"/>
                </a:lnTo>
                <a:lnTo>
                  <a:pt x="246762" y="44997"/>
                </a:lnTo>
                <a:lnTo>
                  <a:pt x="277535" y="27028"/>
                </a:lnTo>
                <a:lnTo>
                  <a:pt x="292631" y="27028"/>
                </a:lnTo>
                <a:lnTo>
                  <a:pt x="292631" y="0"/>
                </a:lnTo>
                <a:close/>
              </a:path>
              <a:path w="418465" h="146685">
                <a:moveTo>
                  <a:pt x="418238" y="1986"/>
                </a:moveTo>
                <a:lnTo>
                  <a:pt x="337532" y="1986"/>
                </a:lnTo>
                <a:lnTo>
                  <a:pt x="337532" y="16398"/>
                </a:lnTo>
                <a:lnTo>
                  <a:pt x="398691" y="16398"/>
                </a:lnTo>
                <a:lnTo>
                  <a:pt x="392957" y="23297"/>
                </a:lnTo>
                <a:lnTo>
                  <a:pt x="371807" y="57825"/>
                </a:lnTo>
                <a:lnTo>
                  <a:pt x="358326" y="97370"/>
                </a:lnTo>
                <a:lnTo>
                  <a:pt x="354951" y="122338"/>
                </a:lnTo>
                <a:lnTo>
                  <a:pt x="370821" y="122338"/>
                </a:lnTo>
                <a:lnTo>
                  <a:pt x="371623" y="113437"/>
                </a:lnTo>
                <a:lnTo>
                  <a:pt x="372878" y="104892"/>
                </a:lnTo>
                <a:lnTo>
                  <a:pt x="384514" y="67456"/>
                </a:lnTo>
                <a:lnTo>
                  <a:pt x="406529" y="28173"/>
                </a:lnTo>
                <a:lnTo>
                  <a:pt x="418238" y="13731"/>
                </a:lnTo>
                <a:lnTo>
                  <a:pt x="418238" y="1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1099" y="5076983"/>
            <a:ext cx="387350" cy="146685"/>
          </a:xfrm>
          <a:custGeom>
            <a:avLst/>
            <a:gdLst/>
            <a:ahLst/>
            <a:cxnLst/>
            <a:rect l="l" t="t" r="r" b="b"/>
            <a:pathLst>
              <a:path w="387350" h="146685">
                <a:moveTo>
                  <a:pt x="47223" y="70702"/>
                </a:moveTo>
                <a:lnTo>
                  <a:pt x="0" y="70702"/>
                </a:lnTo>
                <a:lnTo>
                  <a:pt x="0" y="85777"/>
                </a:lnTo>
                <a:lnTo>
                  <a:pt x="47223" y="85777"/>
                </a:lnTo>
                <a:lnTo>
                  <a:pt x="47223" y="70702"/>
                </a:lnTo>
                <a:close/>
              </a:path>
              <a:path w="387350" h="146685">
                <a:moveTo>
                  <a:pt x="85544" y="105277"/>
                </a:moveTo>
                <a:lnTo>
                  <a:pt x="68125" y="105277"/>
                </a:lnTo>
                <a:lnTo>
                  <a:pt x="68125" y="122338"/>
                </a:lnTo>
                <a:lnTo>
                  <a:pt x="76835" y="122338"/>
                </a:lnTo>
                <a:lnTo>
                  <a:pt x="76641" y="127370"/>
                </a:lnTo>
                <a:lnTo>
                  <a:pt x="75673" y="131247"/>
                </a:lnTo>
                <a:lnTo>
                  <a:pt x="72577" y="136713"/>
                </a:lnTo>
                <a:lnTo>
                  <a:pt x="70254" y="138756"/>
                </a:lnTo>
                <a:lnTo>
                  <a:pt x="67158" y="140080"/>
                </a:lnTo>
                <a:lnTo>
                  <a:pt x="71416" y="146511"/>
                </a:lnTo>
                <a:lnTo>
                  <a:pt x="76254" y="144430"/>
                </a:lnTo>
                <a:lnTo>
                  <a:pt x="79931" y="141442"/>
                </a:lnTo>
                <a:lnTo>
                  <a:pt x="82060" y="137527"/>
                </a:lnTo>
                <a:lnTo>
                  <a:pt x="84383" y="133611"/>
                </a:lnTo>
                <a:lnTo>
                  <a:pt x="85544" y="128561"/>
                </a:lnTo>
                <a:lnTo>
                  <a:pt x="85544" y="105277"/>
                </a:lnTo>
                <a:close/>
              </a:path>
              <a:path w="387350" h="146685">
                <a:moveTo>
                  <a:pt x="161024" y="27028"/>
                </a:moveTo>
                <a:lnTo>
                  <a:pt x="145928" y="27028"/>
                </a:lnTo>
                <a:lnTo>
                  <a:pt x="145928" y="122338"/>
                </a:lnTo>
                <a:lnTo>
                  <a:pt x="161024" y="122338"/>
                </a:lnTo>
                <a:lnTo>
                  <a:pt x="161024" y="27028"/>
                </a:lnTo>
                <a:close/>
              </a:path>
              <a:path w="387350" h="146685">
                <a:moveTo>
                  <a:pt x="161024" y="0"/>
                </a:moveTo>
                <a:lnTo>
                  <a:pt x="151347" y="0"/>
                </a:lnTo>
                <a:lnTo>
                  <a:pt x="148638" y="5314"/>
                </a:lnTo>
                <a:lnTo>
                  <a:pt x="143993" y="10743"/>
                </a:lnTo>
                <a:lnTo>
                  <a:pt x="115156" y="30584"/>
                </a:lnTo>
                <a:lnTo>
                  <a:pt x="115156" y="44997"/>
                </a:lnTo>
                <a:lnTo>
                  <a:pt x="145928" y="27028"/>
                </a:lnTo>
                <a:lnTo>
                  <a:pt x="161024" y="27028"/>
                </a:lnTo>
                <a:lnTo>
                  <a:pt x="161024" y="0"/>
                </a:lnTo>
                <a:close/>
              </a:path>
              <a:path w="387350" h="146685">
                <a:moveTo>
                  <a:pt x="221989" y="92870"/>
                </a:moveTo>
                <a:lnTo>
                  <a:pt x="207280" y="94194"/>
                </a:lnTo>
                <a:lnTo>
                  <a:pt x="208442" y="103802"/>
                </a:lnTo>
                <a:lnTo>
                  <a:pt x="212119" y="111236"/>
                </a:lnTo>
                <a:lnTo>
                  <a:pt x="218506" y="116475"/>
                </a:lnTo>
                <a:lnTo>
                  <a:pt x="224699" y="121714"/>
                </a:lnTo>
                <a:lnTo>
                  <a:pt x="232634" y="124343"/>
                </a:lnTo>
                <a:lnTo>
                  <a:pt x="251601" y="124343"/>
                </a:lnTo>
                <a:lnTo>
                  <a:pt x="259536" y="121941"/>
                </a:lnTo>
                <a:lnTo>
                  <a:pt x="266310" y="117137"/>
                </a:lnTo>
                <a:lnTo>
                  <a:pt x="271179" y="113119"/>
                </a:lnTo>
                <a:lnTo>
                  <a:pt x="272019" y="112143"/>
                </a:lnTo>
                <a:lnTo>
                  <a:pt x="237279" y="112143"/>
                </a:lnTo>
                <a:lnTo>
                  <a:pt x="232828" y="110630"/>
                </a:lnTo>
                <a:lnTo>
                  <a:pt x="229150" y="107604"/>
                </a:lnTo>
                <a:lnTo>
                  <a:pt x="225667" y="104578"/>
                </a:lnTo>
                <a:lnTo>
                  <a:pt x="223344" y="99660"/>
                </a:lnTo>
                <a:lnTo>
                  <a:pt x="221989" y="92870"/>
                </a:lnTo>
                <a:close/>
              </a:path>
              <a:path w="387350" h="146685">
                <a:moveTo>
                  <a:pt x="286665" y="64933"/>
                </a:moveTo>
                <a:lnTo>
                  <a:pt x="271729" y="64933"/>
                </a:lnTo>
                <a:lnTo>
                  <a:pt x="271639" y="74948"/>
                </a:lnTo>
                <a:lnTo>
                  <a:pt x="270932" y="80436"/>
                </a:lnTo>
                <a:lnTo>
                  <a:pt x="247343" y="112143"/>
                </a:lnTo>
                <a:lnTo>
                  <a:pt x="272019" y="112143"/>
                </a:lnTo>
                <a:lnTo>
                  <a:pt x="286515" y="70153"/>
                </a:lnTo>
                <a:lnTo>
                  <a:pt x="286665" y="64933"/>
                </a:lnTo>
                <a:close/>
              </a:path>
              <a:path w="387350" h="146685">
                <a:moveTo>
                  <a:pt x="252375" y="0"/>
                </a:moveTo>
                <a:lnTo>
                  <a:pt x="244246" y="0"/>
                </a:lnTo>
                <a:lnTo>
                  <a:pt x="236187" y="705"/>
                </a:lnTo>
                <a:lnTo>
                  <a:pt x="205678" y="32365"/>
                </a:lnTo>
                <a:lnTo>
                  <a:pt x="204958" y="41214"/>
                </a:lnTo>
                <a:lnTo>
                  <a:pt x="205641" y="49758"/>
                </a:lnTo>
                <a:lnTo>
                  <a:pt x="234409" y="80436"/>
                </a:lnTo>
                <a:lnTo>
                  <a:pt x="241924" y="81124"/>
                </a:lnTo>
                <a:lnTo>
                  <a:pt x="248117" y="81124"/>
                </a:lnTo>
                <a:lnTo>
                  <a:pt x="253923" y="79611"/>
                </a:lnTo>
                <a:lnTo>
                  <a:pt x="259149" y="76584"/>
                </a:lnTo>
                <a:lnTo>
                  <a:pt x="264568" y="73539"/>
                </a:lnTo>
                <a:lnTo>
                  <a:pt x="268632" y="69661"/>
                </a:lnTo>
                <a:lnTo>
                  <a:pt x="269834" y="67827"/>
                </a:lnTo>
                <a:lnTo>
                  <a:pt x="238634" y="67827"/>
                </a:lnTo>
                <a:lnTo>
                  <a:pt x="232828" y="65387"/>
                </a:lnTo>
                <a:lnTo>
                  <a:pt x="223151" y="55627"/>
                </a:lnTo>
                <a:lnTo>
                  <a:pt x="220635" y="49347"/>
                </a:lnTo>
                <a:lnTo>
                  <a:pt x="220635" y="32949"/>
                </a:lnTo>
                <a:lnTo>
                  <a:pt x="223151" y="25893"/>
                </a:lnTo>
                <a:lnTo>
                  <a:pt x="228376" y="20503"/>
                </a:lnTo>
                <a:lnTo>
                  <a:pt x="233408" y="15112"/>
                </a:lnTo>
                <a:lnTo>
                  <a:pt x="239214" y="12407"/>
                </a:lnTo>
                <a:lnTo>
                  <a:pt x="274544" y="12407"/>
                </a:lnTo>
                <a:lnTo>
                  <a:pt x="273084" y="10705"/>
                </a:lnTo>
                <a:lnTo>
                  <a:pt x="266189" y="6351"/>
                </a:lnTo>
                <a:lnTo>
                  <a:pt x="259730" y="2137"/>
                </a:lnTo>
                <a:lnTo>
                  <a:pt x="252375" y="0"/>
                </a:lnTo>
                <a:close/>
              </a:path>
              <a:path w="387350" h="146685">
                <a:moveTo>
                  <a:pt x="274544" y="12407"/>
                </a:moveTo>
                <a:lnTo>
                  <a:pt x="252762" y="12407"/>
                </a:lnTo>
                <a:lnTo>
                  <a:pt x="258375" y="14923"/>
                </a:lnTo>
                <a:lnTo>
                  <a:pt x="267665" y="24967"/>
                </a:lnTo>
                <a:lnTo>
                  <a:pt x="269987" y="31757"/>
                </a:lnTo>
                <a:lnTo>
                  <a:pt x="269987" y="48912"/>
                </a:lnTo>
                <a:lnTo>
                  <a:pt x="267665" y="55627"/>
                </a:lnTo>
                <a:lnTo>
                  <a:pt x="263020" y="60507"/>
                </a:lnTo>
                <a:lnTo>
                  <a:pt x="258568" y="65387"/>
                </a:lnTo>
                <a:lnTo>
                  <a:pt x="252762" y="67827"/>
                </a:lnTo>
                <a:lnTo>
                  <a:pt x="269834" y="67827"/>
                </a:lnTo>
                <a:lnTo>
                  <a:pt x="271729" y="64933"/>
                </a:lnTo>
                <a:lnTo>
                  <a:pt x="286665" y="64933"/>
                </a:lnTo>
                <a:lnTo>
                  <a:pt x="286784" y="60507"/>
                </a:lnTo>
                <a:lnTo>
                  <a:pt x="286722" y="55627"/>
                </a:lnTo>
                <a:lnTo>
                  <a:pt x="286499" y="48420"/>
                </a:lnTo>
                <a:lnTo>
                  <a:pt x="285519" y="39197"/>
                </a:lnTo>
                <a:lnTo>
                  <a:pt x="283886" y="31291"/>
                </a:lnTo>
                <a:lnTo>
                  <a:pt x="281600" y="24702"/>
                </a:lnTo>
                <a:lnTo>
                  <a:pt x="278309" y="16796"/>
                </a:lnTo>
                <a:lnTo>
                  <a:pt x="274544" y="12407"/>
                </a:lnTo>
                <a:close/>
              </a:path>
              <a:path w="387350" h="146685">
                <a:moveTo>
                  <a:pt x="378792" y="12407"/>
                </a:moveTo>
                <a:lnTo>
                  <a:pt x="354564" y="12407"/>
                </a:lnTo>
                <a:lnTo>
                  <a:pt x="360370" y="14431"/>
                </a:lnTo>
                <a:lnTo>
                  <a:pt x="364628" y="18498"/>
                </a:lnTo>
                <a:lnTo>
                  <a:pt x="369079" y="22564"/>
                </a:lnTo>
                <a:lnTo>
                  <a:pt x="371208" y="27558"/>
                </a:lnTo>
                <a:lnTo>
                  <a:pt x="371208" y="39077"/>
                </a:lnTo>
                <a:lnTo>
                  <a:pt x="345921" y="69578"/>
                </a:lnTo>
                <a:lnTo>
                  <a:pt x="330399" y="82413"/>
                </a:lnTo>
                <a:lnTo>
                  <a:pt x="324977" y="87162"/>
                </a:lnTo>
                <a:lnTo>
                  <a:pt x="304631" y="118801"/>
                </a:lnTo>
                <a:lnTo>
                  <a:pt x="304631" y="122338"/>
                </a:lnTo>
                <a:lnTo>
                  <a:pt x="387079" y="122338"/>
                </a:lnTo>
                <a:lnTo>
                  <a:pt x="387079" y="107944"/>
                </a:lnTo>
                <a:lnTo>
                  <a:pt x="325920" y="107944"/>
                </a:lnTo>
                <a:lnTo>
                  <a:pt x="327662" y="105277"/>
                </a:lnTo>
                <a:lnTo>
                  <a:pt x="357776" y="78041"/>
                </a:lnTo>
                <a:lnTo>
                  <a:pt x="364241" y="72338"/>
                </a:lnTo>
                <a:lnTo>
                  <a:pt x="383788" y="48212"/>
                </a:lnTo>
                <a:lnTo>
                  <a:pt x="385917" y="43541"/>
                </a:lnTo>
                <a:lnTo>
                  <a:pt x="386824" y="39077"/>
                </a:lnTo>
                <a:lnTo>
                  <a:pt x="386885" y="33913"/>
                </a:lnTo>
                <a:lnTo>
                  <a:pt x="386232" y="26998"/>
                </a:lnTo>
                <a:lnTo>
                  <a:pt x="384272" y="20664"/>
                </a:lnTo>
                <a:lnTo>
                  <a:pt x="381006" y="14911"/>
                </a:lnTo>
                <a:lnTo>
                  <a:pt x="378792" y="12407"/>
                </a:lnTo>
                <a:close/>
              </a:path>
              <a:path w="387350" h="146685">
                <a:moveTo>
                  <a:pt x="348177" y="0"/>
                </a:moveTo>
                <a:lnTo>
                  <a:pt x="311380" y="20030"/>
                </a:lnTo>
                <a:lnTo>
                  <a:pt x="307534" y="35237"/>
                </a:lnTo>
                <a:lnTo>
                  <a:pt x="323211" y="36788"/>
                </a:lnTo>
                <a:lnTo>
                  <a:pt x="323404" y="29109"/>
                </a:lnTo>
                <a:lnTo>
                  <a:pt x="325533" y="23113"/>
                </a:lnTo>
                <a:lnTo>
                  <a:pt x="334436" y="14545"/>
                </a:lnTo>
                <a:lnTo>
                  <a:pt x="340242" y="12407"/>
                </a:lnTo>
                <a:lnTo>
                  <a:pt x="378792" y="12407"/>
                </a:lnTo>
                <a:lnTo>
                  <a:pt x="376434" y="9740"/>
                </a:lnTo>
                <a:lnTo>
                  <a:pt x="370767" y="5481"/>
                </a:lnTo>
                <a:lnTo>
                  <a:pt x="364193" y="2437"/>
                </a:lnTo>
                <a:lnTo>
                  <a:pt x="356675" y="609"/>
                </a:lnTo>
                <a:lnTo>
                  <a:pt x="348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8258" y="4774351"/>
            <a:ext cx="320040" cy="146685"/>
          </a:xfrm>
          <a:custGeom>
            <a:avLst/>
            <a:gdLst/>
            <a:ahLst/>
            <a:cxnLst/>
            <a:rect l="l" t="t" r="r" b="b"/>
            <a:pathLst>
              <a:path w="320040" h="146685">
                <a:moveTo>
                  <a:pt x="18386" y="105277"/>
                </a:moveTo>
                <a:lnTo>
                  <a:pt x="967" y="105277"/>
                </a:lnTo>
                <a:lnTo>
                  <a:pt x="967" y="122338"/>
                </a:lnTo>
                <a:lnTo>
                  <a:pt x="9676" y="122338"/>
                </a:lnTo>
                <a:lnTo>
                  <a:pt x="9483" y="127370"/>
                </a:lnTo>
                <a:lnTo>
                  <a:pt x="8515" y="131247"/>
                </a:lnTo>
                <a:lnTo>
                  <a:pt x="5419" y="136713"/>
                </a:lnTo>
                <a:lnTo>
                  <a:pt x="3096" y="138756"/>
                </a:lnTo>
                <a:lnTo>
                  <a:pt x="0" y="140080"/>
                </a:lnTo>
                <a:lnTo>
                  <a:pt x="4257" y="146511"/>
                </a:lnTo>
                <a:lnTo>
                  <a:pt x="9096" y="144430"/>
                </a:lnTo>
                <a:lnTo>
                  <a:pt x="12773" y="141442"/>
                </a:lnTo>
                <a:lnTo>
                  <a:pt x="14902" y="137527"/>
                </a:lnTo>
                <a:lnTo>
                  <a:pt x="17225" y="133611"/>
                </a:lnTo>
                <a:lnTo>
                  <a:pt x="18386" y="128561"/>
                </a:lnTo>
                <a:lnTo>
                  <a:pt x="18386" y="105277"/>
                </a:lnTo>
                <a:close/>
              </a:path>
              <a:path w="320040" h="146685">
                <a:moveTo>
                  <a:pt x="51675" y="88217"/>
                </a:moveTo>
                <a:lnTo>
                  <a:pt x="36191" y="90203"/>
                </a:lnTo>
                <a:lnTo>
                  <a:pt x="37613" y="97398"/>
                </a:lnTo>
                <a:lnTo>
                  <a:pt x="40159" y="103918"/>
                </a:lnTo>
                <a:lnTo>
                  <a:pt x="75867" y="124570"/>
                </a:lnTo>
                <a:lnTo>
                  <a:pt x="84613" y="123876"/>
                </a:lnTo>
                <a:lnTo>
                  <a:pt x="92560" y="121795"/>
                </a:lnTo>
                <a:lnTo>
                  <a:pt x="99709" y="118330"/>
                </a:lnTo>
                <a:lnTo>
                  <a:pt x="106059" y="113486"/>
                </a:lnTo>
                <a:lnTo>
                  <a:pt x="107251" y="112143"/>
                </a:lnTo>
                <a:lnTo>
                  <a:pt x="69867" y="112143"/>
                </a:lnTo>
                <a:lnTo>
                  <a:pt x="64835" y="110271"/>
                </a:lnTo>
                <a:lnTo>
                  <a:pt x="56320" y="102724"/>
                </a:lnTo>
                <a:lnTo>
                  <a:pt x="53416" y="96634"/>
                </a:lnTo>
                <a:lnTo>
                  <a:pt x="51675" y="88217"/>
                </a:lnTo>
                <a:close/>
              </a:path>
              <a:path w="320040" h="146685">
                <a:moveTo>
                  <a:pt x="109031" y="62947"/>
                </a:moveTo>
                <a:lnTo>
                  <a:pt x="84383" y="62947"/>
                </a:lnTo>
                <a:lnTo>
                  <a:pt x="90189" y="65198"/>
                </a:lnTo>
                <a:lnTo>
                  <a:pt x="99479" y="74220"/>
                </a:lnTo>
                <a:lnTo>
                  <a:pt x="101801" y="79856"/>
                </a:lnTo>
                <a:lnTo>
                  <a:pt x="101715" y="94117"/>
                </a:lnTo>
                <a:lnTo>
                  <a:pt x="99285" y="99962"/>
                </a:lnTo>
                <a:lnTo>
                  <a:pt x="94253" y="104842"/>
                </a:lnTo>
                <a:lnTo>
                  <a:pt x="89415" y="109703"/>
                </a:lnTo>
                <a:lnTo>
                  <a:pt x="83222" y="112143"/>
                </a:lnTo>
                <a:lnTo>
                  <a:pt x="107251" y="112143"/>
                </a:lnTo>
                <a:lnTo>
                  <a:pt x="111251" y="107638"/>
                </a:lnTo>
                <a:lnTo>
                  <a:pt x="114938" y="101182"/>
                </a:lnTo>
                <a:lnTo>
                  <a:pt x="117136" y="94117"/>
                </a:lnTo>
                <a:lnTo>
                  <a:pt x="117865" y="86439"/>
                </a:lnTo>
                <a:lnTo>
                  <a:pt x="117865" y="78457"/>
                </a:lnTo>
                <a:lnTo>
                  <a:pt x="115930" y="71856"/>
                </a:lnTo>
                <a:lnTo>
                  <a:pt x="109031" y="62947"/>
                </a:lnTo>
                <a:close/>
              </a:path>
              <a:path w="320040" h="146685">
                <a:moveTo>
                  <a:pt x="68319" y="51409"/>
                </a:moveTo>
                <a:lnTo>
                  <a:pt x="66384" y="64725"/>
                </a:lnTo>
                <a:lnTo>
                  <a:pt x="70835" y="63533"/>
                </a:lnTo>
                <a:lnTo>
                  <a:pt x="74512" y="62947"/>
                </a:lnTo>
                <a:lnTo>
                  <a:pt x="109031" y="62947"/>
                </a:lnTo>
                <a:lnTo>
                  <a:pt x="107801" y="61358"/>
                </a:lnTo>
                <a:lnTo>
                  <a:pt x="101995" y="57916"/>
                </a:lnTo>
                <a:lnTo>
                  <a:pt x="94834" y="56289"/>
                </a:lnTo>
                <a:lnTo>
                  <a:pt x="100447" y="53773"/>
                </a:lnTo>
                <a:lnTo>
                  <a:pt x="103105" y="51636"/>
                </a:lnTo>
                <a:lnTo>
                  <a:pt x="70061" y="51636"/>
                </a:lnTo>
                <a:lnTo>
                  <a:pt x="69287" y="51560"/>
                </a:lnTo>
                <a:lnTo>
                  <a:pt x="68319" y="51409"/>
                </a:lnTo>
                <a:close/>
              </a:path>
              <a:path w="320040" h="146685">
                <a:moveTo>
                  <a:pt x="104972" y="12180"/>
                </a:moveTo>
                <a:lnTo>
                  <a:pt x="81867" y="12180"/>
                </a:lnTo>
                <a:lnTo>
                  <a:pt x="86705" y="13996"/>
                </a:lnTo>
                <a:lnTo>
                  <a:pt x="90503" y="17722"/>
                </a:lnTo>
                <a:lnTo>
                  <a:pt x="94253" y="21240"/>
                </a:lnTo>
                <a:lnTo>
                  <a:pt x="96189" y="25780"/>
                </a:lnTo>
                <a:lnTo>
                  <a:pt x="96189" y="38188"/>
                </a:lnTo>
                <a:lnTo>
                  <a:pt x="93479" y="43333"/>
                </a:lnTo>
                <a:lnTo>
                  <a:pt x="83028" y="49972"/>
                </a:lnTo>
                <a:lnTo>
                  <a:pt x="77222" y="51636"/>
                </a:lnTo>
                <a:lnTo>
                  <a:pt x="103105" y="51636"/>
                </a:lnTo>
                <a:lnTo>
                  <a:pt x="104704" y="50350"/>
                </a:lnTo>
                <a:lnTo>
                  <a:pt x="107414" y="45981"/>
                </a:lnTo>
                <a:lnTo>
                  <a:pt x="110317" y="41630"/>
                </a:lnTo>
                <a:lnTo>
                  <a:pt x="111865" y="36864"/>
                </a:lnTo>
                <a:lnTo>
                  <a:pt x="111776" y="25780"/>
                </a:lnTo>
                <a:lnTo>
                  <a:pt x="110317" y="20824"/>
                </a:lnTo>
                <a:lnTo>
                  <a:pt x="107220" y="15944"/>
                </a:lnTo>
                <a:lnTo>
                  <a:pt x="104972" y="12180"/>
                </a:lnTo>
                <a:close/>
              </a:path>
              <a:path w="320040" h="146685">
                <a:moveTo>
                  <a:pt x="82060" y="0"/>
                </a:moveTo>
                <a:lnTo>
                  <a:pt x="75286" y="0"/>
                </a:lnTo>
                <a:lnTo>
                  <a:pt x="68204" y="518"/>
                </a:lnTo>
                <a:lnTo>
                  <a:pt x="37933" y="31473"/>
                </a:lnTo>
                <a:lnTo>
                  <a:pt x="53223" y="34121"/>
                </a:lnTo>
                <a:lnTo>
                  <a:pt x="54384" y="26896"/>
                </a:lnTo>
                <a:lnTo>
                  <a:pt x="56900" y="21430"/>
                </a:lnTo>
                <a:lnTo>
                  <a:pt x="61084" y="17609"/>
                </a:lnTo>
                <a:lnTo>
                  <a:pt x="64835" y="14034"/>
                </a:lnTo>
                <a:lnTo>
                  <a:pt x="69867" y="12180"/>
                </a:lnTo>
                <a:lnTo>
                  <a:pt x="104972" y="12180"/>
                </a:lnTo>
                <a:lnTo>
                  <a:pt x="104317" y="11083"/>
                </a:lnTo>
                <a:lnTo>
                  <a:pt x="99866" y="7206"/>
                </a:lnTo>
                <a:lnTo>
                  <a:pt x="94060" y="4312"/>
                </a:lnTo>
                <a:lnTo>
                  <a:pt x="88447" y="1437"/>
                </a:lnTo>
                <a:lnTo>
                  <a:pt x="82060" y="0"/>
                </a:lnTo>
                <a:close/>
              </a:path>
              <a:path w="320040" h="146685">
                <a:moveTo>
                  <a:pt x="181927" y="0"/>
                </a:moveTo>
                <a:lnTo>
                  <a:pt x="144731" y="23154"/>
                </a:lnTo>
                <a:lnTo>
                  <a:pt x="137297" y="63836"/>
                </a:lnTo>
                <a:lnTo>
                  <a:pt x="137299" y="66928"/>
                </a:lnTo>
                <a:lnTo>
                  <a:pt x="149218" y="110592"/>
                </a:lnTo>
                <a:lnTo>
                  <a:pt x="180572" y="124343"/>
                </a:lnTo>
                <a:lnTo>
                  <a:pt x="187926" y="124343"/>
                </a:lnTo>
                <a:lnTo>
                  <a:pt x="194507" y="122603"/>
                </a:lnTo>
                <a:lnTo>
                  <a:pt x="200506" y="119142"/>
                </a:lnTo>
                <a:lnTo>
                  <a:pt x="206313" y="115661"/>
                </a:lnTo>
                <a:lnTo>
                  <a:pt x="209561" y="112143"/>
                </a:lnTo>
                <a:lnTo>
                  <a:pt x="175733" y="112143"/>
                </a:lnTo>
                <a:lnTo>
                  <a:pt x="171476" y="110895"/>
                </a:lnTo>
                <a:lnTo>
                  <a:pt x="154831" y="88065"/>
                </a:lnTo>
                <a:lnTo>
                  <a:pt x="154831" y="75052"/>
                </a:lnTo>
                <a:lnTo>
                  <a:pt x="157347" y="68716"/>
                </a:lnTo>
                <a:lnTo>
                  <a:pt x="161992" y="63836"/>
                </a:lnTo>
                <a:lnTo>
                  <a:pt x="166399" y="59391"/>
                </a:lnTo>
                <a:lnTo>
                  <a:pt x="152315" y="59391"/>
                </a:lnTo>
                <a:lnTo>
                  <a:pt x="163347" y="19727"/>
                </a:lnTo>
                <a:lnTo>
                  <a:pt x="176120" y="12180"/>
                </a:lnTo>
                <a:lnTo>
                  <a:pt x="210818" y="12180"/>
                </a:lnTo>
                <a:lnTo>
                  <a:pt x="206119" y="8076"/>
                </a:lnTo>
                <a:lnTo>
                  <a:pt x="201033" y="4540"/>
                </a:lnTo>
                <a:lnTo>
                  <a:pt x="195329" y="2016"/>
                </a:lnTo>
                <a:lnTo>
                  <a:pt x="188973" y="503"/>
                </a:lnTo>
                <a:lnTo>
                  <a:pt x="181927" y="0"/>
                </a:lnTo>
                <a:close/>
              </a:path>
              <a:path w="320040" h="146685">
                <a:moveTo>
                  <a:pt x="210579" y="56516"/>
                </a:moveTo>
                <a:lnTo>
                  <a:pt x="186572" y="56516"/>
                </a:lnTo>
                <a:lnTo>
                  <a:pt x="192378" y="58956"/>
                </a:lnTo>
                <a:lnTo>
                  <a:pt x="197023" y="63836"/>
                </a:lnTo>
                <a:lnTo>
                  <a:pt x="201474" y="68716"/>
                </a:lnTo>
                <a:lnTo>
                  <a:pt x="203691" y="75052"/>
                </a:lnTo>
                <a:lnTo>
                  <a:pt x="203797" y="92491"/>
                </a:lnTo>
                <a:lnTo>
                  <a:pt x="201474" y="99414"/>
                </a:lnTo>
                <a:lnTo>
                  <a:pt x="192184" y="109609"/>
                </a:lnTo>
                <a:lnTo>
                  <a:pt x="186572" y="112143"/>
                </a:lnTo>
                <a:lnTo>
                  <a:pt x="209561" y="112143"/>
                </a:lnTo>
                <a:lnTo>
                  <a:pt x="210978" y="110592"/>
                </a:lnTo>
                <a:lnTo>
                  <a:pt x="214441" y="104067"/>
                </a:lnTo>
                <a:lnTo>
                  <a:pt x="217732" y="97485"/>
                </a:lnTo>
                <a:lnTo>
                  <a:pt x="219473" y="90354"/>
                </a:lnTo>
                <a:lnTo>
                  <a:pt x="219473" y="82675"/>
                </a:lnTo>
                <a:lnTo>
                  <a:pt x="218817" y="74411"/>
                </a:lnTo>
                <a:lnTo>
                  <a:pt x="216836" y="66928"/>
                </a:lnTo>
                <a:lnTo>
                  <a:pt x="213513" y="60226"/>
                </a:lnTo>
                <a:lnTo>
                  <a:pt x="210579" y="56516"/>
                </a:lnTo>
                <a:close/>
              </a:path>
              <a:path w="320040" h="146685">
                <a:moveTo>
                  <a:pt x="182701" y="43219"/>
                </a:moveTo>
                <a:lnTo>
                  <a:pt x="176895" y="43219"/>
                </a:lnTo>
                <a:lnTo>
                  <a:pt x="171282" y="44543"/>
                </a:lnTo>
                <a:lnTo>
                  <a:pt x="160444" y="49858"/>
                </a:lnTo>
                <a:lnTo>
                  <a:pt x="155992" y="53925"/>
                </a:lnTo>
                <a:lnTo>
                  <a:pt x="152315" y="59391"/>
                </a:lnTo>
                <a:lnTo>
                  <a:pt x="166399" y="59391"/>
                </a:lnTo>
                <a:lnTo>
                  <a:pt x="166831" y="58956"/>
                </a:lnTo>
                <a:lnTo>
                  <a:pt x="172637" y="56516"/>
                </a:lnTo>
                <a:lnTo>
                  <a:pt x="210579" y="56516"/>
                </a:lnTo>
                <a:lnTo>
                  <a:pt x="208829" y="54303"/>
                </a:lnTo>
                <a:lnTo>
                  <a:pt x="203086" y="49451"/>
                </a:lnTo>
                <a:lnTo>
                  <a:pt x="196853" y="45988"/>
                </a:lnTo>
                <a:lnTo>
                  <a:pt x="190077" y="43911"/>
                </a:lnTo>
                <a:lnTo>
                  <a:pt x="182701" y="43219"/>
                </a:lnTo>
                <a:close/>
              </a:path>
              <a:path w="320040" h="146685">
                <a:moveTo>
                  <a:pt x="210818" y="12180"/>
                </a:moveTo>
                <a:lnTo>
                  <a:pt x="186959" y="12180"/>
                </a:lnTo>
                <a:lnTo>
                  <a:pt x="192184" y="14337"/>
                </a:lnTo>
                <a:lnTo>
                  <a:pt x="196442" y="18611"/>
                </a:lnTo>
                <a:lnTo>
                  <a:pt x="198765" y="21278"/>
                </a:lnTo>
                <a:lnTo>
                  <a:pt x="200700" y="25553"/>
                </a:lnTo>
                <a:lnTo>
                  <a:pt x="202055" y="31473"/>
                </a:lnTo>
                <a:lnTo>
                  <a:pt x="217344" y="30357"/>
                </a:lnTo>
                <a:lnTo>
                  <a:pt x="215990" y="20900"/>
                </a:lnTo>
                <a:lnTo>
                  <a:pt x="212312" y="13486"/>
                </a:lnTo>
                <a:lnTo>
                  <a:pt x="210818" y="12180"/>
                </a:lnTo>
                <a:close/>
              </a:path>
              <a:path w="320040" h="146685">
                <a:moveTo>
                  <a:pt x="311634" y="12407"/>
                </a:moveTo>
                <a:lnTo>
                  <a:pt x="287406" y="12407"/>
                </a:lnTo>
                <a:lnTo>
                  <a:pt x="293212" y="14431"/>
                </a:lnTo>
                <a:lnTo>
                  <a:pt x="297470" y="18498"/>
                </a:lnTo>
                <a:lnTo>
                  <a:pt x="301921" y="22564"/>
                </a:lnTo>
                <a:lnTo>
                  <a:pt x="304050" y="27558"/>
                </a:lnTo>
                <a:lnTo>
                  <a:pt x="304050" y="39077"/>
                </a:lnTo>
                <a:lnTo>
                  <a:pt x="278763" y="69578"/>
                </a:lnTo>
                <a:lnTo>
                  <a:pt x="263241" y="82413"/>
                </a:lnTo>
                <a:lnTo>
                  <a:pt x="257818" y="87162"/>
                </a:lnTo>
                <a:lnTo>
                  <a:pt x="237473" y="118801"/>
                </a:lnTo>
                <a:lnTo>
                  <a:pt x="237473" y="122338"/>
                </a:lnTo>
                <a:lnTo>
                  <a:pt x="319920" y="122338"/>
                </a:lnTo>
                <a:lnTo>
                  <a:pt x="319920" y="107944"/>
                </a:lnTo>
                <a:lnTo>
                  <a:pt x="258762" y="107944"/>
                </a:lnTo>
                <a:lnTo>
                  <a:pt x="260504" y="105277"/>
                </a:lnTo>
                <a:lnTo>
                  <a:pt x="290617" y="78041"/>
                </a:lnTo>
                <a:lnTo>
                  <a:pt x="297083" y="72338"/>
                </a:lnTo>
                <a:lnTo>
                  <a:pt x="316630" y="48212"/>
                </a:lnTo>
                <a:lnTo>
                  <a:pt x="318759" y="43541"/>
                </a:lnTo>
                <a:lnTo>
                  <a:pt x="319665" y="39077"/>
                </a:lnTo>
                <a:lnTo>
                  <a:pt x="319727" y="33913"/>
                </a:lnTo>
                <a:lnTo>
                  <a:pt x="319074" y="26998"/>
                </a:lnTo>
                <a:lnTo>
                  <a:pt x="317114" y="20664"/>
                </a:lnTo>
                <a:lnTo>
                  <a:pt x="313848" y="14911"/>
                </a:lnTo>
                <a:lnTo>
                  <a:pt x="311634" y="12407"/>
                </a:lnTo>
                <a:close/>
              </a:path>
              <a:path w="320040" h="146685">
                <a:moveTo>
                  <a:pt x="281019" y="0"/>
                </a:moveTo>
                <a:lnTo>
                  <a:pt x="244222" y="20030"/>
                </a:lnTo>
                <a:lnTo>
                  <a:pt x="240376" y="35237"/>
                </a:lnTo>
                <a:lnTo>
                  <a:pt x="256052" y="36788"/>
                </a:lnTo>
                <a:lnTo>
                  <a:pt x="256246" y="29109"/>
                </a:lnTo>
                <a:lnTo>
                  <a:pt x="258375" y="23113"/>
                </a:lnTo>
                <a:lnTo>
                  <a:pt x="267278" y="14545"/>
                </a:lnTo>
                <a:lnTo>
                  <a:pt x="273084" y="12407"/>
                </a:lnTo>
                <a:lnTo>
                  <a:pt x="311634" y="12407"/>
                </a:lnTo>
                <a:lnTo>
                  <a:pt x="309276" y="9740"/>
                </a:lnTo>
                <a:lnTo>
                  <a:pt x="303609" y="5481"/>
                </a:lnTo>
                <a:lnTo>
                  <a:pt x="297034" y="2437"/>
                </a:lnTo>
                <a:lnTo>
                  <a:pt x="289517" y="609"/>
                </a:lnTo>
                <a:lnTo>
                  <a:pt x="281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8258" y="4471663"/>
            <a:ext cx="320040" cy="146685"/>
          </a:xfrm>
          <a:custGeom>
            <a:avLst/>
            <a:gdLst/>
            <a:ahLst/>
            <a:cxnLst/>
            <a:rect l="l" t="t" r="r" b="b"/>
            <a:pathLst>
              <a:path w="320040" h="146685">
                <a:moveTo>
                  <a:pt x="18386" y="105353"/>
                </a:moveTo>
                <a:lnTo>
                  <a:pt x="967" y="105353"/>
                </a:lnTo>
                <a:lnTo>
                  <a:pt x="967" y="122376"/>
                </a:lnTo>
                <a:lnTo>
                  <a:pt x="9676" y="122376"/>
                </a:lnTo>
                <a:lnTo>
                  <a:pt x="9483" y="127483"/>
                </a:lnTo>
                <a:lnTo>
                  <a:pt x="0" y="140156"/>
                </a:lnTo>
                <a:lnTo>
                  <a:pt x="4257" y="146587"/>
                </a:lnTo>
                <a:lnTo>
                  <a:pt x="9096" y="144506"/>
                </a:lnTo>
                <a:lnTo>
                  <a:pt x="12773" y="141480"/>
                </a:lnTo>
                <a:lnTo>
                  <a:pt x="14902" y="137508"/>
                </a:lnTo>
                <a:lnTo>
                  <a:pt x="17225" y="133725"/>
                </a:lnTo>
                <a:lnTo>
                  <a:pt x="18386" y="128618"/>
                </a:lnTo>
                <a:lnTo>
                  <a:pt x="18386" y="105353"/>
                </a:lnTo>
                <a:close/>
              </a:path>
              <a:path w="320040" h="146685">
                <a:moveTo>
                  <a:pt x="51675" y="88330"/>
                </a:moveTo>
                <a:lnTo>
                  <a:pt x="36191" y="90222"/>
                </a:lnTo>
                <a:lnTo>
                  <a:pt x="37613" y="97418"/>
                </a:lnTo>
                <a:lnTo>
                  <a:pt x="40159" y="103958"/>
                </a:lnTo>
                <a:lnTo>
                  <a:pt x="75867" y="124646"/>
                </a:lnTo>
                <a:lnTo>
                  <a:pt x="84613" y="123940"/>
                </a:lnTo>
                <a:lnTo>
                  <a:pt x="92560" y="121832"/>
                </a:lnTo>
                <a:lnTo>
                  <a:pt x="99709" y="118342"/>
                </a:lnTo>
                <a:lnTo>
                  <a:pt x="106059" y="113486"/>
                </a:lnTo>
                <a:lnTo>
                  <a:pt x="107240" y="112162"/>
                </a:lnTo>
                <a:lnTo>
                  <a:pt x="69867" y="112162"/>
                </a:lnTo>
                <a:lnTo>
                  <a:pt x="64835" y="110271"/>
                </a:lnTo>
                <a:lnTo>
                  <a:pt x="56320" y="102705"/>
                </a:lnTo>
                <a:lnTo>
                  <a:pt x="53416" y="96652"/>
                </a:lnTo>
                <a:lnTo>
                  <a:pt x="51675" y="88330"/>
                </a:lnTo>
                <a:close/>
              </a:path>
              <a:path w="320040" h="146685">
                <a:moveTo>
                  <a:pt x="109005" y="62985"/>
                </a:moveTo>
                <a:lnTo>
                  <a:pt x="84383" y="62985"/>
                </a:lnTo>
                <a:lnTo>
                  <a:pt x="90189" y="65254"/>
                </a:lnTo>
                <a:lnTo>
                  <a:pt x="99479" y="74333"/>
                </a:lnTo>
                <a:lnTo>
                  <a:pt x="101801" y="80008"/>
                </a:lnTo>
                <a:lnTo>
                  <a:pt x="101730" y="94176"/>
                </a:lnTo>
                <a:lnTo>
                  <a:pt x="99285" y="100057"/>
                </a:lnTo>
                <a:lnTo>
                  <a:pt x="89415" y="109703"/>
                </a:lnTo>
                <a:lnTo>
                  <a:pt x="83222" y="112162"/>
                </a:lnTo>
                <a:lnTo>
                  <a:pt x="107240" y="112162"/>
                </a:lnTo>
                <a:lnTo>
                  <a:pt x="111251" y="107664"/>
                </a:lnTo>
                <a:lnTo>
                  <a:pt x="114938" y="101239"/>
                </a:lnTo>
                <a:lnTo>
                  <a:pt x="117136" y="94176"/>
                </a:lnTo>
                <a:lnTo>
                  <a:pt x="117865" y="86439"/>
                </a:lnTo>
                <a:lnTo>
                  <a:pt x="117865" y="78495"/>
                </a:lnTo>
                <a:lnTo>
                  <a:pt x="115930" y="71874"/>
                </a:lnTo>
                <a:lnTo>
                  <a:pt x="111865" y="66578"/>
                </a:lnTo>
                <a:lnTo>
                  <a:pt x="109005" y="62985"/>
                </a:lnTo>
                <a:close/>
              </a:path>
              <a:path w="320040" h="146685">
                <a:moveTo>
                  <a:pt x="104987" y="12294"/>
                </a:moveTo>
                <a:lnTo>
                  <a:pt x="81867" y="12294"/>
                </a:lnTo>
                <a:lnTo>
                  <a:pt x="86705" y="13996"/>
                </a:lnTo>
                <a:lnTo>
                  <a:pt x="94253" y="21373"/>
                </a:lnTo>
                <a:lnTo>
                  <a:pt x="96189" y="25912"/>
                </a:lnTo>
                <a:lnTo>
                  <a:pt x="96189" y="38207"/>
                </a:lnTo>
                <a:lnTo>
                  <a:pt x="93479" y="43314"/>
                </a:lnTo>
                <a:lnTo>
                  <a:pt x="83028" y="50123"/>
                </a:lnTo>
                <a:lnTo>
                  <a:pt x="77222" y="51636"/>
                </a:lnTo>
                <a:lnTo>
                  <a:pt x="68291" y="51636"/>
                </a:lnTo>
                <a:lnTo>
                  <a:pt x="66384" y="64687"/>
                </a:lnTo>
                <a:lnTo>
                  <a:pt x="70835" y="63552"/>
                </a:lnTo>
                <a:lnTo>
                  <a:pt x="74512" y="62985"/>
                </a:lnTo>
                <a:lnTo>
                  <a:pt x="109005" y="62985"/>
                </a:lnTo>
                <a:lnTo>
                  <a:pt x="107801" y="61472"/>
                </a:lnTo>
                <a:lnTo>
                  <a:pt x="101995" y="58067"/>
                </a:lnTo>
                <a:lnTo>
                  <a:pt x="94834" y="56365"/>
                </a:lnTo>
                <a:lnTo>
                  <a:pt x="100447" y="53906"/>
                </a:lnTo>
                <a:lnTo>
                  <a:pt x="103136" y="51636"/>
                </a:lnTo>
                <a:lnTo>
                  <a:pt x="69287" y="51636"/>
                </a:lnTo>
                <a:lnTo>
                  <a:pt x="68319" y="51447"/>
                </a:lnTo>
                <a:lnTo>
                  <a:pt x="103360" y="51447"/>
                </a:lnTo>
                <a:lnTo>
                  <a:pt x="104704" y="50312"/>
                </a:lnTo>
                <a:lnTo>
                  <a:pt x="107414" y="45962"/>
                </a:lnTo>
                <a:lnTo>
                  <a:pt x="110317" y="41611"/>
                </a:lnTo>
                <a:lnTo>
                  <a:pt x="111865" y="36883"/>
                </a:lnTo>
                <a:lnTo>
                  <a:pt x="111810" y="25912"/>
                </a:lnTo>
                <a:lnTo>
                  <a:pt x="110317" y="20805"/>
                </a:lnTo>
                <a:lnTo>
                  <a:pt x="107220" y="16077"/>
                </a:lnTo>
                <a:lnTo>
                  <a:pt x="104987" y="12294"/>
                </a:lnTo>
                <a:close/>
              </a:path>
              <a:path w="320040" h="146685">
                <a:moveTo>
                  <a:pt x="82060" y="0"/>
                </a:moveTo>
                <a:lnTo>
                  <a:pt x="75286" y="0"/>
                </a:lnTo>
                <a:lnTo>
                  <a:pt x="68204" y="529"/>
                </a:lnTo>
                <a:lnTo>
                  <a:pt x="37933" y="31587"/>
                </a:lnTo>
                <a:lnTo>
                  <a:pt x="53223" y="34235"/>
                </a:lnTo>
                <a:lnTo>
                  <a:pt x="54384" y="26858"/>
                </a:lnTo>
                <a:lnTo>
                  <a:pt x="56900" y="21562"/>
                </a:lnTo>
                <a:lnTo>
                  <a:pt x="60964" y="17779"/>
                </a:lnTo>
                <a:lnTo>
                  <a:pt x="64835" y="13996"/>
                </a:lnTo>
                <a:lnTo>
                  <a:pt x="69867" y="12294"/>
                </a:lnTo>
                <a:lnTo>
                  <a:pt x="104987" y="12294"/>
                </a:lnTo>
                <a:lnTo>
                  <a:pt x="104317" y="11159"/>
                </a:lnTo>
                <a:lnTo>
                  <a:pt x="99866" y="7187"/>
                </a:lnTo>
                <a:lnTo>
                  <a:pt x="94060" y="4350"/>
                </a:lnTo>
                <a:lnTo>
                  <a:pt x="88447" y="1513"/>
                </a:lnTo>
                <a:lnTo>
                  <a:pt x="82060" y="0"/>
                </a:lnTo>
                <a:close/>
              </a:path>
              <a:path w="320040" h="146685">
                <a:moveTo>
                  <a:pt x="181927" y="0"/>
                </a:moveTo>
                <a:lnTo>
                  <a:pt x="144731" y="23179"/>
                </a:lnTo>
                <a:lnTo>
                  <a:pt x="137295" y="63930"/>
                </a:lnTo>
                <a:lnTo>
                  <a:pt x="137295" y="66909"/>
                </a:lnTo>
                <a:lnTo>
                  <a:pt x="137978" y="80088"/>
                </a:lnTo>
                <a:lnTo>
                  <a:pt x="155642" y="116637"/>
                </a:lnTo>
                <a:lnTo>
                  <a:pt x="180572" y="124457"/>
                </a:lnTo>
                <a:lnTo>
                  <a:pt x="187926" y="124457"/>
                </a:lnTo>
                <a:lnTo>
                  <a:pt x="194507" y="122754"/>
                </a:lnTo>
                <a:lnTo>
                  <a:pt x="200506" y="119161"/>
                </a:lnTo>
                <a:lnTo>
                  <a:pt x="206313" y="115756"/>
                </a:lnTo>
                <a:lnTo>
                  <a:pt x="209581" y="112162"/>
                </a:lnTo>
                <a:lnTo>
                  <a:pt x="175733" y="112162"/>
                </a:lnTo>
                <a:lnTo>
                  <a:pt x="171476" y="111027"/>
                </a:lnTo>
                <a:lnTo>
                  <a:pt x="167411" y="108379"/>
                </a:lnTo>
                <a:lnTo>
                  <a:pt x="163540" y="105921"/>
                </a:lnTo>
                <a:lnTo>
                  <a:pt x="160444" y="102327"/>
                </a:lnTo>
                <a:lnTo>
                  <a:pt x="158121" y="97598"/>
                </a:lnTo>
                <a:lnTo>
                  <a:pt x="155992" y="93059"/>
                </a:lnTo>
                <a:lnTo>
                  <a:pt x="154831" y="88141"/>
                </a:lnTo>
                <a:lnTo>
                  <a:pt x="154831" y="75090"/>
                </a:lnTo>
                <a:lnTo>
                  <a:pt x="157347" y="68848"/>
                </a:lnTo>
                <a:lnTo>
                  <a:pt x="161992" y="63930"/>
                </a:lnTo>
                <a:lnTo>
                  <a:pt x="166458" y="59391"/>
                </a:lnTo>
                <a:lnTo>
                  <a:pt x="152315" y="59391"/>
                </a:lnTo>
                <a:lnTo>
                  <a:pt x="163347" y="19860"/>
                </a:lnTo>
                <a:lnTo>
                  <a:pt x="176120" y="12294"/>
                </a:lnTo>
                <a:lnTo>
                  <a:pt x="210817" y="12294"/>
                </a:lnTo>
                <a:lnTo>
                  <a:pt x="206119" y="8133"/>
                </a:lnTo>
                <a:lnTo>
                  <a:pt x="201033" y="4628"/>
                </a:lnTo>
                <a:lnTo>
                  <a:pt x="195329" y="2080"/>
                </a:lnTo>
                <a:lnTo>
                  <a:pt x="188973" y="526"/>
                </a:lnTo>
                <a:lnTo>
                  <a:pt x="181927" y="0"/>
                </a:lnTo>
                <a:close/>
              </a:path>
              <a:path w="320040" h="146685">
                <a:moveTo>
                  <a:pt x="210624" y="56554"/>
                </a:moveTo>
                <a:lnTo>
                  <a:pt x="186572" y="56554"/>
                </a:lnTo>
                <a:lnTo>
                  <a:pt x="192378" y="59013"/>
                </a:lnTo>
                <a:lnTo>
                  <a:pt x="197023" y="63930"/>
                </a:lnTo>
                <a:lnTo>
                  <a:pt x="201474" y="68848"/>
                </a:lnTo>
                <a:lnTo>
                  <a:pt x="203664" y="75090"/>
                </a:lnTo>
                <a:lnTo>
                  <a:pt x="203789" y="92515"/>
                </a:lnTo>
                <a:lnTo>
                  <a:pt x="201474" y="99490"/>
                </a:lnTo>
                <a:lnTo>
                  <a:pt x="192184" y="109703"/>
                </a:lnTo>
                <a:lnTo>
                  <a:pt x="186572" y="112162"/>
                </a:lnTo>
                <a:lnTo>
                  <a:pt x="209581" y="112162"/>
                </a:lnTo>
                <a:lnTo>
                  <a:pt x="210958" y="110649"/>
                </a:lnTo>
                <a:lnTo>
                  <a:pt x="214441" y="104029"/>
                </a:lnTo>
                <a:lnTo>
                  <a:pt x="217732" y="97598"/>
                </a:lnTo>
                <a:lnTo>
                  <a:pt x="219473" y="90411"/>
                </a:lnTo>
                <a:lnTo>
                  <a:pt x="219473" y="82656"/>
                </a:lnTo>
                <a:lnTo>
                  <a:pt x="218817" y="74392"/>
                </a:lnTo>
                <a:lnTo>
                  <a:pt x="216836" y="66909"/>
                </a:lnTo>
                <a:lnTo>
                  <a:pt x="213513" y="60207"/>
                </a:lnTo>
                <a:lnTo>
                  <a:pt x="210624" y="56554"/>
                </a:lnTo>
                <a:close/>
              </a:path>
              <a:path w="320040" h="146685">
                <a:moveTo>
                  <a:pt x="182701" y="43314"/>
                </a:moveTo>
                <a:lnTo>
                  <a:pt x="176895" y="43314"/>
                </a:lnTo>
                <a:lnTo>
                  <a:pt x="171282" y="44638"/>
                </a:lnTo>
                <a:lnTo>
                  <a:pt x="160444" y="49934"/>
                </a:lnTo>
                <a:lnTo>
                  <a:pt x="155992" y="53906"/>
                </a:lnTo>
                <a:lnTo>
                  <a:pt x="152315" y="59391"/>
                </a:lnTo>
                <a:lnTo>
                  <a:pt x="166458" y="59391"/>
                </a:lnTo>
                <a:lnTo>
                  <a:pt x="166831" y="59013"/>
                </a:lnTo>
                <a:lnTo>
                  <a:pt x="172637" y="56554"/>
                </a:lnTo>
                <a:lnTo>
                  <a:pt x="210624" y="56554"/>
                </a:lnTo>
                <a:lnTo>
                  <a:pt x="208829" y="54284"/>
                </a:lnTo>
                <a:lnTo>
                  <a:pt x="203086" y="49458"/>
                </a:lnTo>
                <a:lnTo>
                  <a:pt x="196853" y="46033"/>
                </a:lnTo>
                <a:lnTo>
                  <a:pt x="190077" y="43990"/>
                </a:lnTo>
                <a:lnTo>
                  <a:pt x="182701" y="43314"/>
                </a:lnTo>
                <a:close/>
              </a:path>
              <a:path w="320040" h="146685">
                <a:moveTo>
                  <a:pt x="210817" y="12294"/>
                </a:moveTo>
                <a:lnTo>
                  <a:pt x="186959" y="12294"/>
                </a:lnTo>
                <a:lnTo>
                  <a:pt x="192184" y="14374"/>
                </a:lnTo>
                <a:lnTo>
                  <a:pt x="196442" y="18725"/>
                </a:lnTo>
                <a:lnTo>
                  <a:pt x="198765" y="21373"/>
                </a:lnTo>
                <a:lnTo>
                  <a:pt x="200700" y="25534"/>
                </a:lnTo>
                <a:lnTo>
                  <a:pt x="202055" y="31587"/>
                </a:lnTo>
                <a:lnTo>
                  <a:pt x="217344" y="30452"/>
                </a:lnTo>
                <a:lnTo>
                  <a:pt x="215990" y="20995"/>
                </a:lnTo>
                <a:lnTo>
                  <a:pt x="212312" y="13618"/>
                </a:lnTo>
                <a:lnTo>
                  <a:pt x="210817" y="12294"/>
                </a:lnTo>
                <a:close/>
              </a:path>
              <a:path w="320040" h="146685">
                <a:moveTo>
                  <a:pt x="311632" y="12483"/>
                </a:moveTo>
                <a:lnTo>
                  <a:pt x="287406" y="12483"/>
                </a:lnTo>
                <a:lnTo>
                  <a:pt x="293212" y="14564"/>
                </a:lnTo>
                <a:lnTo>
                  <a:pt x="301921" y="22697"/>
                </a:lnTo>
                <a:lnTo>
                  <a:pt x="304050" y="27615"/>
                </a:lnTo>
                <a:lnTo>
                  <a:pt x="304050" y="39152"/>
                </a:lnTo>
                <a:lnTo>
                  <a:pt x="278763" y="69587"/>
                </a:lnTo>
                <a:lnTo>
                  <a:pt x="263241" y="82437"/>
                </a:lnTo>
                <a:lnTo>
                  <a:pt x="257818" y="87195"/>
                </a:lnTo>
                <a:lnTo>
                  <a:pt x="237473" y="118782"/>
                </a:lnTo>
                <a:lnTo>
                  <a:pt x="237473" y="122376"/>
                </a:lnTo>
                <a:lnTo>
                  <a:pt x="319920" y="122376"/>
                </a:lnTo>
                <a:lnTo>
                  <a:pt x="319920" y="108001"/>
                </a:lnTo>
                <a:lnTo>
                  <a:pt x="258762" y="108001"/>
                </a:lnTo>
                <a:lnTo>
                  <a:pt x="260504" y="105353"/>
                </a:lnTo>
                <a:lnTo>
                  <a:pt x="282954" y="84547"/>
                </a:lnTo>
                <a:lnTo>
                  <a:pt x="290617" y="78096"/>
                </a:lnTo>
                <a:lnTo>
                  <a:pt x="316630" y="48231"/>
                </a:lnTo>
                <a:lnTo>
                  <a:pt x="318759" y="43692"/>
                </a:lnTo>
                <a:lnTo>
                  <a:pt x="319652" y="39152"/>
                </a:lnTo>
                <a:lnTo>
                  <a:pt x="319727" y="34046"/>
                </a:lnTo>
                <a:lnTo>
                  <a:pt x="319074" y="27097"/>
                </a:lnTo>
                <a:lnTo>
                  <a:pt x="317114" y="20734"/>
                </a:lnTo>
                <a:lnTo>
                  <a:pt x="313848" y="14974"/>
                </a:lnTo>
                <a:lnTo>
                  <a:pt x="311632" y="12483"/>
                </a:lnTo>
                <a:close/>
              </a:path>
              <a:path w="320040" h="146685">
                <a:moveTo>
                  <a:pt x="281019" y="0"/>
                </a:moveTo>
                <a:lnTo>
                  <a:pt x="244222" y="20096"/>
                </a:lnTo>
                <a:lnTo>
                  <a:pt x="240376" y="35370"/>
                </a:lnTo>
                <a:lnTo>
                  <a:pt x="256052" y="36883"/>
                </a:lnTo>
                <a:lnTo>
                  <a:pt x="256246" y="29128"/>
                </a:lnTo>
                <a:lnTo>
                  <a:pt x="258375" y="23264"/>
                </a:lnTo>
                <a:lnTo>
                  <a:pt x="267278" y="14564"/>
                </a:lnTo>
                <a:lnTo>
                  <a:pt x="273084" y="12483"/>
                </a:lnTo>
                <a:lnTo>
                  <a:pt x="311632" y="12483"/>
                </a:lnTo>
                <a:lnTo>
                  <a:pt x="309276" y="9835"/>
                </a:lnTo>
                <a:lnTo>
                  <a:pt x="303609" y="5505"/>
                </a:lnTo>
                <a:lnTo>
                  <a:pt x="297034" y="2435"/>
                </a:lnTo>
                <a:lnTo>
                  <a:pt x="289517" y="605"/>
                </a:lnTo>
                <a:lnTo>
                  <a:pt x="281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2534" y="4169031"/>
            <a:ext cx="735643" cy="146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6078" y="3866400"/>
            <a:ext cx="633095" cy="146685"/>
          </a:xfrm>
          <a:custGeom>
            <a:avLst/>
            <a:gdLst/>
            <a:ahLst/>
            <a:cxnLst/>
            <a:rect l="l" t="t" r="r" b="b"/>
            <a:pathLst>
              <a:path w="633095" h="146685">
                <a:moveTo>
                  <a:pt x="16257" y="89087"/>
                </a:moveTo>
                <a:lnTo>
                  <a:pt x="0" y="90411"/>
                </a:lnTo>
                <a:lnTo>
                  <a:pt x="1418" y="97710"/>
                </a:lnTo>
                <a:lnTo>
                  <a:pt x="3943" y="104266"/>
                </a:lnTo>
                <a:lnTo>
                  <a:pt x="40256" y="124457"/>
                </a:lnTo>
                <a:lnTo>
                  <a:pt x="50020" y="123535"/>
                </a:lnTo>
                <a:lnTo>
                  <a:pt x="58715" y="120768"/>
                </a:lnTo>
                <a:lnTo>
                  <a:pt x="66356" y="116158"/>
                </a:lnTo>
                <a:lnTo>
                  <a:pt x="70447" y="112162"/>
                </a:lnTo>
                <a:lnTo>
                  <a:pt x="34062" y="112162"/>
                </a:lnTo>
                <a:lnTo>
                  <a:pt x="28837" y="110271"/>
                </a:lnTo>
                <a:lnTo>
                  <a:pt x="24385" y="106488"/>
                </a:lnTo>
                <a:lnTo>
                  <a:pt x="20128" y="102516"/>
                </a:lnTo>
                <a:lnTo>
                  <a:pt x="17418" y="96842"/>
                </a:lnTo>
                <a:lnTo>
                  <a:pt x="16257" y="89087"/>
                </a:lnTo>
                <a:close/>
              </a:path>
              <a:path w="633095" h="146685">
                <a:moveTo>
                  <a:pt x="73307" y="54851"/>
                </a:moveTo>
                <a:lnTo>
                  <a:pt x="47804" y="54851"/>
                </a:lnTo>
                <a:lnTo>
                  <a:pt x="54191" y="57310"/>
                </a:lnTo>
                <a:lnTo>
                  <a:pt x="59223" y="62228"/>
                </a:lnTo>
                <a:lnTo>
                  <a:pt x="64061" y="67146"/>
                </a:lnTo>
                <a:lnTo>
                  <a:pt x="66577" y="73955"/>
                </a:lnTo>
                <a:lnTo>
                  <a:pt x="66577" y="91356"/>
                </a:lnTo>
                <a:lnTo>
                  <a:pt x="63868" y="98544"/>
                </a:lnTo>
                <a:lnTo>
                  <a:pt x="58836" y="104029"/>
                </a:lnTo>
                <a:lnTo>
                  <a:pt x="53610" y="109514"/>
                </a:lnTo>
                <a:lnTo>
                  <a:pt x="47417" y="112162"/>
                </a:lnTo>
                <a:lnTo>
                  <a:pt x="70447" y="112162"/>
                </a:lnTo>
                <a:lnTo>
                  <a:pt x="82641" y="81143"/>
                </a:lnTo>
                <a:lnTo>
                  <a:pt x="81948" y="72770"/>
                </a:lnTo>
                <a:lnTo>
                  <a:pt x="79859" y="65231"/>
                </a:lnTo>
                <a:lnTo>
                  <a:pt x="76354" y="58507"/>
                </a:lnTo>
                <a:lnTo>
                  <a:pt x="73307" y="54851"/>
                </a:lnTo>
                <a:close/>
              </a:path>
              <a:path w="633095" h="146685">
                <a:moveTo>
                  <a:pt x="77028" y="2269"/>
                </a:moveTo>
                <a:lnTo>
                  <a:pt x="14902" y="2269"/>
                </a:lnTo>
                <a:lnTo>
                  <a:pt x="2709" y="64687"/>
                </a:lnTo>
                <a:lnTo>
                  <a:pt x="17031" y="66578"/>
                </a:lnTo>
                <a:lnTo>
                  <a:pt x="19353" y="63174"/>
                </a:lnTo>
                <a:lnTo>
                  <a:pt x="22450" y="60337"/>
                </a:lnTo>
                <a:lnTo>
                  <a:pt x="26514" y="58067"/>
                </a:lnTo>
                <a:lnTo>
                  <a:pt x="30579" y="55986"/>
                </a:lnTo>
                <a:lnTo>
                  <a:pt x="34837" y="54851"/>
                </a:lnTo>
                <a:lnTo>
                  <a:pt x="73307" y="54851"/>
                </a:lnTo>
                <a:lnTo>
                  <a:pt x="71416" y="52582"/>
                </a:lnTo>
                <a:lnTo>
                  <a:pt x="67241" y="49177"/>
                </a:lnTo>
                <a:lnTo>
                  <a:pt x="20515" y="49177"/>
                </a:lnTo>
                <a:lnTo>
                  <a:pt x="27095" y="16455"/>
                </a:lnTo>
                <a:lnTo>
                  <a:pt x="77028" y="16455"/>
                </a:lnTo>
                <a:lnTo>
                  <a:pt x="77028" y="2269"/>
                </a:lnTo>
                <a:close/>
              </a:path>
              <a:path w="633095" h="146685">
                <a:moveTo>
                  <a:pt x="43933" y="41422"/>
                </a:moveTo>
                <a:lnTo>
                  <a:pt x="35611" y="41422"/>
                </a:lnTo>
                <a:lnTo>
                  <a:pt x="27869" y="44070"/>
                </a:lnTo>
                <a:lnTo>
                  <a:pt x="20515" y="49177"/>
                </a:lnTo>
                <a:lnTo>
                  <a:pt x="67241" y="49177"/>
                </a:lnTo>
                <a:lnTo>
                  <a:pt x="65461" y="47726"/>
                </a:lnTo>
                <a:lnTo>
                  <a:pt x="58908" y="44236"/>
                </a:lnTo>
                <a:lnTo>
                  <a:pt x="51738" y="42129"/>
                </a:lnTo>
                <a:lnTo>
                  <a:pt x="43933" y="41422"/>
                </a:lnTo>
                <a:close/>
              </a:path>
              <a:path w="633095" h="146685">
                <a:moveTo>
                  <a:pt x="142251" y="0"/>
                </a:moveTo>
                <a:lnTo>
                  <a:pt x="106446" y="22697"/>
                </a:lnTo>
                <a:lnTo>
                  <a:pt x="106561" y="37639"/>
                </a:lnTo>
                <a:lnTo>
                  <a:pt x="107995" y="42368"/>
                </a:lnTo>
                <a:lnTo>
                  <a:pt x="114188" y="50690"/>
                </a:lnTo>
                <a:lnTo>
                  <a:pt x="118833" y="53906"/>
                </a:lnTo>
                <a:lnTo>
                  <a:pt x="125220" y="56365"/>
                </a:lnTo>
                <a:lnTo>
                  <a:pt x="117672" y="58256"/>
                </a:lnTo>
                <a:lnTo>
                  <a:pt x="111865" y="61850"/>
                </a:lnTo>
                <a:lnTo>
                  <a:pt x="107607" y="67146"/>
                </a:lnTo>
                <a:lnTo>
                  <a:pt x="103543" y="72442"/>
                </a:lnTo>
                <a:lnTo>
                  <a:pt x="101414" y="79251"/>
                </a:lnTo>
                <a:lnTo>
                  <a:pt x="101450" y="87574"/>
                </a:lnTo>
                <a:lnTo>
                  <a:pt x="125897" y="121761"/>
                </a:lnTo>
                <a:lnTo>
                  <a:pt x="142445" y="124457"/>
                </a:lnTo>
                <a:lnTo>
                  <a:pt x="151293" y="123783"/>
                </a:lnTo>
                <a:lnTo>
                  <a:pt x="159234" y="121761"/>
                </a:lnTo>
                <a:lnTo>
                  <a:pt x="166232" y="118392"/>
                </a:lnTo>
                <a:lnTo>
                  <a:pt x="172250" y="113675"/>
                </a:lnTo>
                <a:lnTo>
                  <a:pt x="173592" y="112162"/>
                </a:lnTo>
                <a:lnTo>
                  <a:pt x="137993" y="112162"/>
                </a:lnTo>
                <a:lnTo>
                  <a:pt x="133735" y="111027"/>
                </a:lnTo>
                <a:lnTo>
                  <a:pt x="117284" y="91356"/>
                </a:lnTo>
                <a:lnTo>
                  <a:pt x="117359" y="80008"/>
                </a:lnTo>
                <a:lnTo>
                  <a:pt x="119607" y="74333"/>
                </a:lnTo>
                <a:lnTo>
                  <a:pt x="124445" y="69794"/>
                </a:lnTo>
                <a:lnTo>
                  <a:pt x="129090" y="65065"/>
                </a:lnTo>
                <a:lnTo>
                  <a:pt x="135090" y="62796"/>
                </a:lnTo>
                <a:lnTo>
                  <a:pt x="173931" y="62796"/>
                </a:lnTo>
                <a:lnTo>
                  <a:pt x="173798" y="62606"/>
                </a:lnTo>
                <a:lnTo>
                  <a:pt x="167992" y="58634"/>
                </a:lnTo>
                <a:lnTo>
                  <a:pt x="160250" y="56365"/>
                </a:lnTo>
                <a:lnTo>
                  <a:pt x="166444" y="53906"/>
                </a:lnTo>
                <a:lnTo>
                  <a:pt x="171088" y="50690"/>
                </a:lnTo>
                <a:lnTo>
                  <a:pt x="171220" y="50501"/>
                </a:lnTo>
                <a:lnTo>
                  <a:pt x="136638" y="50501"/>
                </a:lnTo>
                <a:lnTo>
                  <a:pt x="131800" y="48799"/>
                </a:lnTo>
                <a:lnTo>
                  <a:pt x="127929" y="45016"/>
                </a:lnTo>
                <a:lnTo>
                  <a:pt x="124058" y="41422"/>
                </a:lnTo>
                <a:lnTo>
                  <a:pt x="122123" y="36694"/>
                </a:lnTo>
                <a:lnTo>
                  <a:pt x="122123" y="25912"/>
                </a:lnTo>
                <a:lnTo>
                  <a:pt x="124058" y="21562"/>
                </a:lnTo>
                <a:lnTo>
                  <a:pt x="131800" y="13996"/>
                </a:lnTo>
                <a:lnTo>
                  <a:pt x="136638" y="12294"/>
                </a:lnTo>
                <a:lnTo>
                  <a:pt x="171763" y="12294"/>
                </a:lnTo>
                <a:lnTo>
                  <a:pt x="168572" y="9268"/>
                </a:lnTo>
                <a:lnTo>
                  <a:pt x="163208" y="5266"/>
                </a:lnTo>
                <a:lnTo>
                  <a:pt x="157008" y="2364"/>
                </a:lnTo>
                <a:lnTo>
                  <a:pt x="150011" y="596"/>
                </a:lnTo>
                <a:lnTo>
                  <a:pt x="142251" y="0"/>
                </a:lnTo>
                <a:close/>
              </a:path>
              <a:path w="633095" h="146685">
                <a:moveTo>
                  <a:pt x="173931" y="62796"/>
                </a:moveTo>
                <a:lnTo>
                  <a:pt x="149606" y="62796"/>
                </a:lnTo>
                <a:lnTo>
                  <a:pt x="155799" y="65065"/>
                </a:lnTo>
                <a:lnTo>
                  <a:pt x="165476" y="74523"/>
                </a:lnTo>
                <a:lnTo>
                  <a:pt x="167835" y="80197"/>
                </a:lnTo>
                <a:lnTo>
                  <a:pt x="167946" y="95057"/>
                </a:lnTo>
                <a:lnTo>
                  <a:pt x="165476" y="100814"/>
                </a:lnTo>
                <a:lnTo>
                  <a:pt x="160831" y="105353"/>
                </a:lnTo>
                <a:lnTo>
                  <a:pt x="155992" y="109893"/>
                </a:lnTo>
                <a:lnTo>
                  <a:pt x="149993" y="112162"/>
                </a:lnTo>
                <a:lnTo>
                  <a:pt x="173592" y="112162"/>
                </a:lnTo>
                <a:lnTo>
                  <a:pt x="177206" y="108075"/>
                </a:lnTo>
                <a:lnTo>
                  <a:pt x="180693" y="101901"/>
                </a:lnTo>
                <a:lnTo>
                  <a:pt x="182782" y="95057"/>
                </a:lnTo>
                <a:lnTo>
                  <a:pt x="183475" y="87574"/>
                </a:lnTo>
                <a:lnTo>
                  <a:pt x="183475" y="80008"/>
                </a:lnTo>
                <a:lnTo>
                  <a:pt x="181540" y="73577"/>
                </a:lnTo>
                <a:lnTo>
                  <a:pt x="173931" y="62796"/>
                </a:lnTo>
                <a:close/>
              </a:path>
              <a:path w="633095" h="146685">
                <a:moveTo>
                  <a:pt x="171763" y="12294"/>
                </a:moveTo>
                <a:lnTo>
                  <a:pt x="148251" y="12294"/>
                </a:lnTo>
                <a:lnTo>
                  <a:pt x="153089" y="14185"/>
                </a:lnTo>
                <a:lnTo>
                  <a:pt x="156960" y="17968"/>
                </a:lnTo>
                <a:lnTo>
                  <a:pt x="161024" y="21751"/>
                </a:lnTo>
                <a:lnTo>
                  <a:pt x="162799" y="25912"/>
                </a:lnTo>
                <a:lnTo>
                  <a:pt x="162879" y="37261"/>
                </a:lnTo>
                <a:lnTo>
                  <a:pt x="161024" y="41611"/>
                </a:lnTo>
                <a:lnTo>
                  <a:pt x="157154" y="45205"/>
                </a:lnTo>
                <a:lnTo>
                  <a:pt x="153476" y="48799"/>
                </a:lnTo>
                <a:lnTo>
                  <a:pt x="148638" y="50501"/>
                </a:lnTo>
                <a:lnTo>
                  <a:pt x="171220" y="50501"/>
                </a:lnTo>
                <a:lnTo>
                  <a:pt x="173992" y="46529"/>
                </a:lnTo>
                <a:lnTo>
                  <a:pt x="177088" y="42368"/>
                </a:lnTo>
                <a:lnTo>
                  <a:pt x="178637" y="37639"/>
                </a:lnTo>
                <a:lnTo>
                  <a:pt x="178637" y="23075"/>
                </a:lnTo>
                <a:lnTo>
                  <a:pt x="175153" y="15509"/>
                </a:lnTo>
                <a:lnTo>
                  <a:pt x="171763" y="12294"/>
                </a:lnTo>
                <a:close/>
              </a:path>
              <a:path w="633095" h="146685">
                <a:moveTo>
                  <a:pt x="228957" y="105353"/>
                </a:moveTo>
                <a:lnTo>
                  <a:pt x="211538" y="105353"/>
                </a:lnTo>
                <a:lnTo>
                  <a:pt x="211538" y="122376"/>
                </a:lnTo>
                <a:lnTo>
                  <a:pt x="220248" y="122376"/>
                </a:lnTo>
                <a:lnTo>
                  <a:pt x="220054" y="127483"/>
                </a:lnTo>
                <a:lnTo>
                  <a:pt x="210571" y="140156"/>
                </a:lnTo>
                <a:lnTo>
                  <a:pt x="214828" y="146587"/>
                </a:lnTo>
                <a:lnTo>
                  <a:pt x="219667" y="144506"/>
                </a:lnTo>
                <a:lnTo>
                  <a:pt x="223344" y="141480"/>
                </a:lnTo>
                <a:lnTo>
                  <a:pt x="225473" y="137508"/>
                </a:lnTo>
                <a:lnTo>
                  <a:pt x="227796" y="133725"/>
                </a:lnTo>
                <a:lnTo>
                  <a:pt x="228957" y="128618"/>
                </a:lnTo>
                <a:lnTo>
                  <a:pt x="228957" y="105353"/>
                </a:lnTo>
                <a:close/>
              </a:path>
              <a:path w="633095" h="146685">
                <a:moveTo>
                  <a:pt x="318986" y="12483"/>
                </a:moveTo>
                <a:lnTo>
                  <a:pt x="294760" y="12483"/>
                </a:lnTo>
                <a:lnTo>
                  <a:pt x="300566" y="14564"/>
                </a:lnTo>
                <a:lnTo>
                  <a:pt x="309276" y="22697"/>
                </a:lnTo>
                <a:lnTo>
                  <a:pt x="311405" y="27615"/>
                </a:lnTo>
                <a:lnTo>
                  <a:pt x="311405" y="39152"/>
                </a:lnTo>
                <a:lnTo>
                  <a:pt x="286117" y="69587"/>
                </a:lnTo>
                <a:lnTo>
                  <a:pt x="270595" y="82437"/>
                </a:lnTo>
                <a:lnTo>
                  <a:pt x="265173" y="87195"/>
                </a:lnTo>
                <a:lnTo>
                  <a:pt x="244827" y="118782"/>
                </a:lnTo>
                <a:lnTo>
                  <a:pt x="244827" y="122376"/>
                </a:lnTo>
                <a:lnTo>
                  <a:pt x="327275" y="122376"/>
                </a:lnTo>
                <a:lnTo>
                  <a:pt x="327275" y="108001"/>
                </a:lnTo>
                <a:lnTo>
                  <a:pt x="266116" y="108001"/>
                </a:lnTo>
                <a:lnTo>
                  <a:pt x="267858" y="105353"/>
                </a:lnTo>
                <a:lnTo>
                  <a:pt x="290309" y="84547"/>
                </a:lnTo>
                <a:lnTo>
                  <a:pt x="297972" y="78096"/>
                </a:lnTo>
                <a:lnTo>
                  <a:pt x="323985" y="48231"/>
                </a:lnTo>
                <a:lnTo>
                  <a:pt x="326114" y="43692"/>
                </a:lnTo>
                <a:lnTo>
                  <a:pt x="327007" y="39152"/>
                </a:lnTo>
                <a:lnTo>
                  <a:pt x="327081" y="34046"/>
                </a:lnTo>
                <a:lnTo>
                  <a:pt x="326428" y="27097"/>
                </a:lnTo>
                <a:lnTo>
                  <a:pt x="324469" y="20734"/>
                </a:lnTo>
                <a:lnTo>
                  <a:pt x="321203" y="14974"/>
                </a:lnTo>
                <a:lnTo>
                  <a:pt x="318986" y="12483"/>
                </a:lnTo>
                <a:close/>
              </a:path>
              <a:path w="633095" h="146685">
                <a:moveTo>
                  <a:pt x="288373" y="0"/>
                </a:moveTo>
                <a:lnTo>
                  <a:pt x="251577" y="20096"/>
                </a:lnTo>
                <a:lnTo>
                  <a:pt x="247730" y="35370"/>
                </a:lnTo>
                <a:lnTo>
                  <a:pt x="263407" y="36883"/>
                </a:lnTo>
                <a:lnTo>
                  <a:pt x="263600" y="29128"/>
                </a:lnTo>
                <a:lnTo>
                  <a:pt x="265729" y="23264"/>
                </a:lnTo>
                <a:lnTo>
                  <a:pt x="274632" y="14564"/>
                </a:lnTo>
                <a:lnTo>
                  <a:pt x="280438" y="12483"/>
                </a:lnTo>
                <a:lnTo>
                  <a:pt x="318986" y="12483"/>
                </a:lnTo>
                <a:lnTo>
                  <a:pt x="316630" y="9835"/>
                </a:lnTo>
                <a:lnTo>
                  <a:pt x="310963" y="5505"/>
                </a:lnTo>
                <a:lnTo>
                  <a:pt x="304389" y="2435"/>
                </a:lnTo>
                <a:lnTo>
                  <a:pt x="296871" y="605"/>
                </a:lnTo>
                <a:lnTo>
                  <a:pt x="288373" y="0"/>
                </a:lnTo>
                <a:close/>
              </a:path>
              <a:path w="633095" h="146685">
                <a:moveTo>
                  <a:pt x="364628" y="89087"/>
                </a:moveTo>
                <a:lnTo>
                  <a:pt x="348371" y="90411"/>
                </a:lnTo>
                <a:lnTo>
                  <a:pt x="349789" y="97710"/>
                </a:lnTo>
                <a:lnTo>
                  <a:pt x="352314" y="104266"/>
                </a:lnTo>
                <a:lnTo>
                  <a:pt x="388627" y="124457"/>
                </a:lnTo>
                <a:lnTo>
                  <a:pt x="398392" y="123535"/>
                </a:lnTo>
                <a:lnTo>
                  <a:pt x="407086" y="120768"/>
                </a:lnTo>
                <a:lnTo>
                  <a:pt x="414728" y="116158"/>
                </a:lnTo>
                <a:lnTo>
                  <a:pt x="418818" y="112162"/>
                </a:lnTo>
                <a:lnTo>
                  <a:pt x="382434" y="112162"/>
                </a:lnTo>
                <a:lnTo>
                  <a:pt x="377208" y="110271"/>
                </a:lnTo>
                <a:lnTo>
                  <a:pt x="372757" y="106488"/>
                </a:lnTo>
                <a:lnTo>
                  <a:pt x="368499" y="102516"/>
                </a:lnTo>
                <a:lnTo>
                  <a:pt x="365789" y="96842"/>
                </a:lnTo>
                <a:lnTo>
                  <a:pt x="364628" y="89087"/>
                </a:lnTo>
                <a:close/>
              </a:path>
              <a:path w="633095" h="146685">
                <a:moveTo>
                  <a:pt x="421678" y="54851"/>
                </a:moveTo>
                <a:lnTo>
                  <a:pt x="396175" y="54851"/>
                </a:lnTo>
                <a:lnTo>
                  <a:pt x="402562" y="57310"/>
                </a:lnTo>
                <a:lnTo>
                  <a:pt x="407594" y="62228"/>
                </a:lnTo>
                <a:lnTo>
                  <a:pt x="412432" y="67146"/>
                </a:lnTo>
                <a:lnTo>
                  <a:pt x="414948" y="73955"/>
                </a:lnTo>
                <a:lnTo>
                  <a:pt x="414948" y="91356"/>
                </a:lnTo>
                <a:lnTo>
                  <a:pt x="412239" y="98544"/>
                </a:lnTo>
                <a:lnTo>
                  <a:pt x="407207" y="104029"/>
                </a:lnTo>
                <a:lnTo>
                  <a:pt x="401981" y="109514"/>
                </a:lnTo>
                <a:lnTo>
                  <a:pt x="395788" y="112162"/>
                </a:lnTo>
                <a:lnTo>
                  <a:pt x="418818" y="112162"/>
                </a:lnTo>
                <a:lnTo>
                  <a:pt x="431012" y="81143"/>
                </a:lnTo>
                <a:lnTo>
                  <a:pt x="430320" y="72770"/>
                </a:lnTo>
                <a:lnTo>
                  <a:pt x="428230" y="65231"/>
                </a:lnTo>
                <a:lnTo>
                  <a:pt x="424725" y="58507"/>
                </a:lnTo>
                <a:lnTo>
                  <a:pt x="421678" y="54851"/>
                </a:lnTo>
                <a:close/>
              </a:path>
              <a:path w="633095" h="146685">
                <a:moveTo>
                  <a:pt x="425399" y="2269"/>
                </a:moveTo>
                <a:lnTo>
                  <a:pt x="363273" y="2269"/>
                </a:lnTo>
                <a:lnTo>
                  <a:pt x="351080" y="64687"/>
                </a:lnTo>
                <a:lnTo>
                  <a:pt x="365402" y="66578"/>
                </a:lnTo>
                <a:lnTo>
                  <a:pt x="367725" y="63174"/>
                </a:lnTo>
                <a:lnTo>
                  <a:pt x="370821" y="60337"/>
                </a:lnTo>
                <a:lnTo>
                  <a:pt x="374886" y="58067"/>
                </a:lnTo>
                <a:lnTo>
                  <a:pt x="378950" y="55986"/>
                </a:lnTo>
                <a:lnTo>
                  <a:pt x="383208" y="54851"/>
                </a:lnTo>
                <a:lnTo>
                  <a:pt x="421678" y="54851"/>
                </a:lnTo>
                <a:lnTo>
                  <a:pt x="419787" y="52582"/>
                </a:lnTo>
                <a:lnTo>
                  <a:pt x="415612" y="49177"/>
                </a:lnTo>
                <a:lnTo>
                  <a:pt x="368886" y="49177"/>
                </a:lnTo>
                <a:lnTo>
                  <a:pt x="375466" y="16455"/>
                </a:lnTo>
                <a:lnTo>
                  <a:pt x="425399" y="16455"/>
                </a:lnTo>
                <a:lnTo>
                  <a:pt x="425399" y="2269"/>
                </a:lnTo>
                <a:close/>
              </a:path>
              <a:path w="633095" h="146685">
                <a:moveTo>
                  <a:pt x="392304" y="41422"/>
                </a:moveTo>
                <a:lnTo>
                  <a:pt x="383982" y="41422"/>
                </a:lnTo>
                <a:lnTo>
                  <a:pt x="376240" y="44070"/>
                </a:lnTo>
                <a:lnTo>
                  <a:pt x="368886" y="49177"/>
                </a:lnTo>
                <a:lnTo>
                  <a:pt x="415612" y="49177"/>
                </a:lnTo>
                <a:lnTo>
                  <a:pt x="413832" y="47726"/>
                </a:lnTo>
                <a:lnTo>
                  <a:pt x="407279" y="44236"/>
                </a:lnTo>
                <a:lnTo>
                  <a:pt x="400109" y="42129"/>
                </a:lnTo>
                <a:lnTo>
                  <a:pt x="392304" y="41422"/>
                </a:lnTo>
                <a:close/>
              </a:path>
              <a:path w="633095" h="146685">
                <a:moveTo>
                  <a:pt x="497396" y="0"/>
                </a:moveTo>
                <a:lnTo>
                  <a:pt x="481526" y="0"/>
                </a:lnTo>
                <a:lnTo>
                  <a:pt x="473978" y="2458"/>
                </a:lnTo>
                <a:lnTo>
                  <a:pt x="468172" y="7187"/>
                </a:lnTo>
                <a:lnTo>
                  <a:pt x="462172" y="11916"/>
                </a:lnTo>
                <a:lnTo>
                  <a:pt x="450269" y="52029"/>
                </a:lnTo>
                <a:lnTo>
                  <a:pt x="449979" y="62417"/>
                </a:lnTo>
                <a:lnTo>
                  <a:pt x="450744" y="78376"/>
                </a:lnTo>
                <a:lnTo>
                  <a:pt x="468033" y="117275"/>
                </a:lnTo>
                <a:lnTo>
                  <a:pt x="490622" y="124457"/>
                </a:lnTo>
                <a:lnTo>
                  <a:pt x="499912" y="124457"/>
                </a:lnTo>
                <a:lnTo>
                  <a:pt x="507460" y="121998"/>
                </a:lnTo>
                <a:lnTo>
                  <a:pt x="513460" y="117269"/>
                </a:lnTo>
                <a:lnTo>
                  <a:pt x="519460" y="112351"/>
                </a:lnTo>
                <a:lnTo>
                  <a:pt x="519583" y="112162"/>
                </a:lnTo>
                <a:lnTo>
                  <a:pt x="483655" y="112162"/>
                </a:lnTo>
                <a:lnTo>
                  <a:pt x="477849" y="108947"/>
                </a:lnTo>
                <a:lnTo>
                  <a:pt x="465656" y="62417"/>
                </a:lnTo>
                <a:lnTo>
                  <a:pt x="466161" y="48474"/>
                </a:lnTo>
                <a:lnTo>
                  <a:pt x="483461" y="12483"/>
                </a:lnTo>
                <a:lnTo>
                  <a:pt x="518790" y="12483"/>
                </a:lnTo>
                <a:lnTo>
                  <a:pt x="517524" y="10592"/>
                </a:lnTo>
                <a:lnTo>
                  <a:pt x="513266" y="6620"/>
                </a:lnTo>
                <a:lnTo>
                  <a:pt x="503202" y="1324"/>
                </a:lnTo>
                <a:lnTo>
                  <a:pt x="497396" y="0"/>
                </a:lnTo>
                <a:close/>
              </a:path>
              <a:path w="633095" h="146685">
                <a:moveTo>
                  <a:pt x="518790" y="12483"/>
                </a:moveTo>
                <a:lnTo>
                  <a:pt x="497590" y="12483"/>
                </a:lnTo>
                <a:lnTo>
                  <a:pt x="503783" y="15699"/>
                </a:lnTo>
                <a:lnTo>
                  <a:pt x="508428" y="22319"/>
                </a:lnTo>
                <a:lnTo>
                  <a:pt x="511588" y="28531"/>
                </a:lnTo>
                <a:lnTo>
                  <a:pt x="513823" y="37261"/>
                </a:lnTo>
                <a:lnTo>
                  <a:pt x="515142" y="48474"/>
                </a:lnTo>
                <a:lnTo>
                  <a:pt x="515589" y="62417"/>
                </a:lnTo>
                <a:lnTo>
                  <a:pt x="515150" y="76074"/>
                </a:lnTo>
                <a:lnTo>
                  <a:pt x="497783" y="112162"/>
                </a:lnTo>
                <a:lnTo>
                  <a:pt x="519583" y="112162"/>
                </a:lnTo>
                <a:lnTo>
                  <a:pt x="530978" y="72557"/>
                </a:lnTo>
                <a:lnTo>
                  <a:pt x="531266" y="62417"/>
                </a:lnTo>
                <a:lnTo>
                  <a:pt x="531087" y="53799"/>
                </a:lnTo>
                <a:lnTo>
                  <a:pt x="524105" y="20427"/>
                </a:lnTo>
                <a:lnTo>
                  <a:pt x="518790" y="12483"/>
                </a:lnTo>
                <a:close/>
              </a:path>
              <a:path w="633095" h="146685">
                <a:moveTo>
                  <a:pt x="599004" y="0"/>
                </a:moveTo>
                <a:lnTo>
                  <a:pt x="583134" y="0"/>
                </a:lnTo>
                <a:lnTo>
                  <a:pt x="575586" y="2458"/>
                </a:lnTo>
                <a:lnTo>
                  <a:pt x="569780" y="7187"/>
                </a:lnTo>
                <a:lnTo>
                  <a:pt x="563780" y="11916"/>
                </a:lnTo>
                <a:lnTo>
                  <a:pt x="551878" y="52029"/>
                </a:lnTo>
                <a:lnTo>
                  <a:pt x="551587" y="62417"/>
                </a:lnTo>
                <a:lnTo>
                  <a:pt x="552352" y="78376"/>
                </a:lnTo>
                <a:lnTo>
                  <a:pt x="569641" y="117275"/>
                </a:lnTo>
                <a:lnTo>
                  <a:pt x="592231" y="124457"/>
                </a:lnTo>
                <a:lnTo>
                  <a:pt x="601520" y="124457"/>
                </a:lnTo>
                <a:lnTo>
                  <a:pt x="609068" y="121998"/>
                </a:lnTo>
                <a:lnTo>
                  <a:pt x="615068" y="117269"/>
                </a:lnTo>
                <a:lnTo>
                  <a:pt x="621068" y="112351"/>
                </a:lnTo>
                <a:lnTo>
                  <a:pt x="621192" y="112162"/>
                </a:lnTo>
                <a:lnTo>
                  <a:pt x="585263" y="112162"/>
                </a:lnTo>
                <a:lnTo>
                  <a:pt x="579457" y="108947"/>
                </a:lnTo>
                <a:lnTo>
                  <a:pt x="567264" y="62417"/>
                </a:lnTo>
                <a:lnTo>
                  <a:pt x="567769" y="48474"/>
                </a:lnTo>
                <a:lnTo>
                  <a:pt x="585070" y="12483"/>
                </a:lnTo>
                <a:lnTo>
                  <a:pt x="620398" y="12483"/>
                </a:lnTo>
                <a:lnTo>
                  <a:pt x="619133" y="10592"/>
                </a:lnTo>
                <a:lnTo>
                  <a:pt x="614875" y="6620"/>
                </a:lnTo>
                <a:lnTo>
                  <a:pt x="604811" y="1324"/>
                </a:lnTo>
                <a:lnTo>
                  <a:pt x="599004" y="0"/>
                </a:lnTo>
                <a:close/>
              </a:path>
              <a:path w="633095" h="146685">
                <a:moveTo>
                  <a:pt x="620398" y="12483"/>
                </a:moveTo>
                <a:lnTo>
                  <a:pt x="599198" y="12483"/>
                </a:lnTo>
                <a:lnTo>
                  <a:pt x="605391" y="15699"/>
                </a:lnTo>
                <a:lnTo>
                  <a:pt x="610036" y="22319"/>
                </a:lnTo>
                <a:lnTo>
                  <a:pt x="613196" y="28531"/>
                </a:lnTo>
                <a:lnTo>
                  <a:pt x="615431" y="37261"/>
                </a:lnTo>
                <a:lnTo>
                  <a:pt x="616750" y="48474"/>
                </a:lnTo>
                <a:lnTo>
                  <a:pt x="617197" y="62417"/>
                </a:lnTo>
                <a:lnTo>
                  <a:pt x="616759" y="76074"/>
                </a:lnTo>
                <a:lnTo>
                  <a:pt x="599392" y="112162"/>
                </a:lnTo>
                <a:lnTo>
                  <a:pt x="621192" y="112162"/>
                </a:lnTo>
                <a:lnTo>
                  <a:pt x="632587" y="72557"/>
                </a:lnTo>
                <a:lnTo>
                  <a:pt x="632874" y="62417"/>
                </a:lnTo>
                <a:lnTo>
                  <a:pt x="632695" y="53799"/>
                </a:lnTo>
                <a:lnTo>
                  <a:pt x="625713" y="20427"/>
                </a:lnTo>
                <a:lnTo>
                  <a:pt x="620398" y="1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94122" y="3563768"/>
            <a:ext cx="184830" cy="1244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793068" y="3185032"/>
          <a:ext cx="5482590" cy="274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2918549" y="2940915"/>
            <a:ext cx="3183609" cy="1596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2041" y="6067477"/>
            <a:ext cx="2320384" cy="1239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67034" y="6374175"/>
            <a:ext cx="1865411" cy="1258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0550" y="5348287"/>
            <a:ext cx="2063750" cy="522605"/>
          </a:xfrm>
          <a:custGeom>
            <a:avLst/>
            <a:gdLst/>
            <a:ahLst/>
            <a:cxnLst/>
            <a:rect l="l" t="t" r="r" b="b"/>
            <a:pathLst>
              <a:path w="2063750" h="522604">
                <a:moveTo>
                  <a:pt x="0" y="522287"/>
                </a:moveTo>
                <a:lnTo>
                  <a:pt x="2063750" y="522287"/>
                </a:lnTo>
                <a:lnTo>
                  <a:pt x="2063750" y="0"/>
                </a:lnTo>
                <a:lnTo>
                  <a:pt x="0" y="0"/>
                </a:lnTo>
                <a:lnTo>
                  <a:pt x="0" y="52228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2225" y="5348287"/>
            <a:ext cx="792480" cy="522605"/>
          </a:xfrm>
          <a:custGeom>
            <a:avLst/>
            <a:gdLst/>
            <a:ahLst/>
            <a:cxnLst/>
            <a:rect l="l" t="t" r="r" b="b"/>
            <a:pathLst>
              <a:path w="792479" h="522604">
                <a:moveTo>
                  <a:pt x="0" y="522287"/>
                </a:moveTo>
                <a:lnTo>
                  <a:pt x="792162" y="522287"/>
                </a:lnTo>
                <a:lnTo>
                  <a:pt x="792162" y="0"/>
                </a:lnTo>
                <a:lnTo>
                  <a:pt x="0" y="0"/>
                </a:lnTo>
                <a:lnTo>
                  <a:pt x="0" y="52228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157937"/>
            <a:ext cx="3657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Mann-Whitney U</a:t>
            </a:r>
            <a:r>
              <a:rPr sz="3200" spc="-150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784301"/>
            <a:ext cx="8625840" cy="557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MH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355600" marR="72136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αντίστοιχο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Independent Samples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t-test (Κριτήριο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Ανεξάρτητα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Δείγματα)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ακολουθεί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Κανονική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Κατανομή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πολύ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μικρό αριθμό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δείγματος</a:t>
            </a:r>
            <a:endParaRPr sz="2400">
              <a:latin typeface="Calibri"/>
              <a:cs typeface="Calibri"/>
            </a:endParaRPr>
          </a:p>
          <a:p>
            <a:pPr marL="12700" marR="141605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Δείκτης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(BMI)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ΑΝΕΞΑΡΤΗΤΗ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ποιοτική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ΦΥΛΟ,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οποία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ΧΩΡΙΖΕΙ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</a:t>
            </a:r>
            <a:r>
              <a:rPr sz="24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ΟΜΑΔΕΣ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Άνδρες, 2 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Γυναίκες)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5600" marR="78994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ελέγξουμε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εάν υπάρχουν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 σημαντικές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ανεξάρτητων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δειγμάτων</a:t>
            </a:r>
            <a:r>
              <a:rPr sz="24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30"/>
              </a:lnSpc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μεταβλητών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460502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Παπαϊωάννου, Ζουρμπάνος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Μίνος,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157937"/>
            <a:ext cx="3657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Mann-Whitney U</a:t>
            </a:r>
            <a:r>
              <a:rPr sz="3200" spc="-150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855979"/>
            <a:ext cx="8770620" cy="49422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43434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Όταν 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εξετάσουμε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(π.χ. Βάρος)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ανδρών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γυναικών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(ΑΝΕΞΑΡΤΗΤΗ)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ΠΡΟΣΟΧΗ: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 μεταβλητή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έχει μόνο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βαθμίδες,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δείγμα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μόνο σε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δύο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ομάδες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Λέγεται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ΔΙΧΟΤΟΜΟΣ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Ομάδες: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Πειραματική,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2=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Ελέγχου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Τάξη: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Δημοτικό,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2=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Γυμνάσιο</a:t>
            </a:r>
            <a:endParaRPr sz="2400">
              <a:latin typeface="Calibri"/>
              <a:cs typeface="Calibri"/>
            </a:endParaRPr>
          </a:p>
          <a:p>
            <a:pPr marL="355600" marR="28829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ΠΡΟΣΟΧΗ: </a:t>
            </a: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ΜΗ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Παραμετρικό τεστ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Mann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Whitney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εξετάζει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μέσων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όρων, αλλά εξετάζει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ως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κατάταξη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δύο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δειγμάτων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(Rank)</a:t>
            </a:r>
            <a:endParaRPr sz="2400">
              <a:latin typeface="Calibri"/>
              <a:cs typeface="Calibri"/>
            </a:endParaRPr>
          </a:p>
          <a:p>
            <a:pPr marL="355600" marR="453390" indent="-342900">
              <a:lnSpc>
                <a:spcPts val="23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Οι τιμές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δειγμάτων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ενοποιούνται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σε ένα ενιαίο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ταξινομούνται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αύξουσα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σειρά.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Κάθε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τιμή του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ενιαίου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δείγματος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λαμβάνει μια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αρίθμηση</a:t>
            </a:r>
            <a:r>
              <a:rPr sz="2400" i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(Rank)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σύμφωνα με τη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θέση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 κατέχει.</a:t>
            </a:r>
            <a:endParaRPr sz="2400">
              <a:latin typeface="Calibri"/>
              <a:cs typeface="Calibri"/>
            </a:endParaRPr>
          </a:p>
          <a:p>
            <a:pPr marL="3314065">
              <a:lnSpc>
                <a:spcPct val="100000"/>
              </a:lnSpc>
              <a:spcBef>
                <a:spcPts val="1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Παπαϊωάννου,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Μίνος,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2016, σελ.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157937"/>
            <a:ext cx="3657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Mann-Whitney U</a:t>
            </a:r>
            <a:r>
              <a:rPr sz="3200" spc="-150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726694"/>
            <a:ext cx="8733790" cy="270891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194310" indent="-342900" algn="just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ενημερωτικούς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λόγους,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δούμε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πως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γίνεται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κατάταξη των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τιμών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σε ένα  ενιαίο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δείγμα</a:t>
            </a:r>
            <a:endParaRPr sz="2000">
              <a:latin typeface="Calibri"/>
              <a:cs typeface="Calibri"/>
            </a:endParaRPr>
          </a:p>
          <a:p>
            <a:pPr marL="355600" marR="255904" indent="-342900" algn="just">
              <a:lnSpc>
                <a:spcPct val="80100"/>
              </a:lnSpc>
              <a:spcBef>
                <a:spcPts val="47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Transform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Rank Cases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Παίρνω από το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αριστερό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  ποσοτική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(varos)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μετακινώ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δεξί πάνω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κουτί (Variable)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ΟΚ</a:t>
            </a:r>
            <a:endParaRPr sz="2000">
              <a:latin typeface="Calibri"/>
              <a:cs typeface="Calibri"/>
            </a:endParaRPr>
          </a:p>
          <a:p>
            <a:pPr marL="355600" marR="16129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πεδίο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Data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View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δημιουργείται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νέα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στήλη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(Rvaros)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όπου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κάθε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του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ενιαίου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δείγματος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λαμβάνει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αρίθμηση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(Rank)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σύμφωνα με τη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θέση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κατέχει.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έλεγχος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Mann-Whitney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U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εξετάζει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κατάταξη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τιμών της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μιας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διαφέρει στατιστικά σημαντικά από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κατάταξη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των τιμών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άλλης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576" y="3579359"/>
            <a:ext cx="4752975" cy="3173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0750" y="3568762"/>
            <a:ext cx="4762500" cy="3189605"/>
          </a:xfrm>
          <a:custGeom>
            <a:avLst/>
            <a:gdLst/>
            <a:ahLst/>
            <a:cxnLst/>
            <a:rect l="l" t="t" r="r" b="b"/>
            <a:pathLst>
              <a:path w="4762500" h="3189604">
                <a:moveTo>
                  <a:pt x="0" y="3189223"/>
                </a:moveTo>
                <a:lnTo>
                  <a:pt x="4762500" y="3189223"/>
                </a:lnTo>
                <a:lnTo>
                  <a:pt x="4762500" y="0"/>
                </a:lnTo>
                <a:lnTo>
                  <a:pt x="0" y="0"/>
                </a:lnTo>
                <a:lnTo>
                  <a:pt x="0" y="318922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98" y="114426"/>
            <a:ext cx="3656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Mann-Whitney </a:t>
            </a:r>
            <a:r>
              <a:rPr sz="3200" dirty="0"/>
              <a:t>U</a:t>
            </a:r>
            <a:r>
              <a:rPr sz="3200" spc="-80" dirty="0"/>
              <a:t> </a:t>
            </a:r>
            <a:r>
              <a:rPr sz="3200" spc="-20" dirty="0"/>
              <a:t>test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66090" y="928827"/>
            <a:ext cx="8611235" cy="4843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19100" marR="685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418465" algn="l"/>
                <a:tab pos="419100" algn="l"/>
                <a:tab pos="757555" algn="l"/>
                <a:tab pos="2124710" algn="l"/>
                <a:tab pos="2677795" algn="l"/>
                <a:tab pos="4003675" algn="l"/>
                <a:tab pos="5613400" algn="l"/>
                <a:tab pos="6538595" algn="l"/>
                <a:tab pos="729805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αν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μή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σ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νε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ύ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με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άρο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ε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ί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ναι	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αρό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οια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ανδρών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γυναικών.</a:t>
            </a:r>
            <a:endParaRPr sz="2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19100" indent="-342900">
              <a:lnSpc>
                <a:spcPts val="2590"/>
              </a:lnSpc>
              <a:buFont typeface="Arial"/>
              <a:buChar char="•"/>
              <a:tabLst>
                <a:tab pos="418465" algn="l"/>
                <a:tab pos="419100" algn="l"/>
                <a:tab pos="640651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κατανομή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 συνεχούς</a:t>
            </a:r>
            <a:r>
              <a:rPr sz="2400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μεταβλητής</a:t>
            </a:r>
            <a:r>
              <a:rPr sz="2400" spc="4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βάρος	διαφέρει</a:t>
            </a:r>
            <a:r>
              <a:rPr sz="2400" spc="4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</a:t>
            </a:r>
            <a:endParaRPr sz="2400">
              <a:latin typeface="Calibri"/>
              <a:cs typeface="Calibri"/>
            </a:endParaRPr>
          </a:p>
          <a:p>
            <a:pPr marL="419100">
              <a:lnSpc>
                <a:spcPts val="2590"/>
              </a:lnSpc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ανδρών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γυναικών.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762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19100" marR="64769" indent="-342900" algn="just">
              <a:lnSpc>
                <a:spcPts val="2300"/>
              </a:lnSpc>
              <a:spcBef>
                <a:spcPts val="565"/>
              </a:spcBef>
              <a:buFont typeface="Arial"/>
              <a:buChar char="•"/>
              <a:tabLst>
                <a:tab pos="4191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συνεχούς μεταβλητής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θερμίδες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(kcal)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 παρόμοια μεταξύ 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ελέγχου</a:t>
            </a:r>
            <a:endParaRPr sz="2400">
              <a:latin typeface="Calibri"/>
              <a:cs typeface="Calibri"/>
            </a:endParaRPr>
          </a:p>
          <a:p>
            <a:pPr marL="76200" algn="just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Υπόθεση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19100" marR="67945" indent="-342900" algn="just">
              <a:lnSpc>
                <a:spcPts val="2310"/>
              </a:lnSpc>
              <a:spcBef>
                <a:spcPts val="555"/>
              </a:spcBef>
              <a:buFont typeface="Arial"/>
              <a:buChar char="•"/>
              <a:tabLst>
                <a:tab pos="4191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συνεχούς μεταβλητής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θερμίδες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(kcal)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διαφέρει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r>
              <a:rPr sz="24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ελέγχου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2572</Words>
  <Application>Microsoft Office PowerPoint</Application>
  <PresentationFormat>Προβολή στην οθόνη (4:3)</PresentationFormat>
  <Paragraphs>298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ΗΥ-SPSS Statistical Package for Social Sciences  11ο ΜΑΘΗΜΑ</vt:lpstr>
      <vt:lpstr>Περιεχόμενα 11ου Μαθήματος</vt:lpstr>
      <vt:lpstr>Έλεγχος Κανονικής Κατανομής</vt:lpstr>
      <vt:lpstr>Έλεγχος Κανονικής Κατανομής</vt:lpstr>
      <vt:lpstr>Έλεγχος Κανονικής Κατανομής</vt:lpstr>
      <vt:lpstr>Mann-Whitney U test</vt:lpstr>
      <vt:lpstr>Mann-Whitney U test</vt:lpstr>
      <vt:lpstr>Mann-Whitney U test</vt:lpstr>
      <vt:lpstr>Mann-Whitney U test</vt:lpstr>
      <vt:lpstr>Mann-Whitney U test</vt:lpstr>
      <vt:lpstr>Αποτελέσματα Mann-Whitney U test</vt:lpstr>
      <vt:lpstr>Mann-Whitney U test</vt:lpstr>
      <vt:lpstr>Mann-Whitney U test</vt:lpstr>
      <vt:lpstr>Mann-Whitney U test</vt:lpstr>
      <vt:lpstr>Αποτελέσματα Mann-Whitney U test</vt:lpstr>
      <vt:lpstr>Wilcoxon Signed-rank test</vt:lpstr>
      <vt:lpstr>Wilcoxon Signed-rank test</vt:lpstr>
      <vt:lpstr>Wilcoxon Signed-rank test</vt:lpstr>
      <vt:lpstr>Wilcoxon Signed-rank test</vt:lpstr>
      <vt:lpstr>Wilcoxon Signed-rank test</vt:lpstr>
      <vt:lpstr>Αποτελέσματα Wilcoxon Signed-rank test</vt:lpstr>
      <vt:lpstr>Wilcoxon Signed-rank test</vt:lpstr>
      <vt:lpstr>Αποτελέσματα Wilcoxon Signed-rank test</vt:lpstr>
      <vt:lpstr>Μη Παραμετρικό τεστ Kruskal Wallis Η</vt:lpstr>
      <vt:lpstr>Μη Παραμετρικό τεστ Kruskal Wallis Η</vt:lpstr>
      <vt:lpstr>Μη Παραμετρικό τεστ Kruskal Wallis Η</vt:lpstr>
      <vt:lpstr>Μη Παραμετρικό τεστ Kruskal Wallis Η</vt:lpstr>
      <vt:lpstr>Μη Παραμετρικό τεστ Kruskal Wallis Η</vt:lpstr>
      <vt:lpstr>Μη Παραμετρικό τεστ Kruskal Wallis Η</vt:lpstr>
      <vt:lpstr>Μη Παραμετρικό τεστ Kruskal Wallis Η</vt:lpstr>
      <vt:lpstr>Μη Παραμετρικό τεστ Kruskal Wallis Η</vt:lpstr>
      <vt:lpstr>Μη Παραμετρικό τεστ Kruskal Wallis Η</vt:lpstr>
      <vt:lpstr>Μη Παραμετρικό τεστ Kruskal Wallis Η</vt:lpstr>
      <vt:lpstr>Βιβλιογραφία 11ου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ΗΥ-SPSS  Statistical Package for Social Sciences 7ο ΜΑΘΗΜΑ</dc:title>
  <dc:creator>unit-1</dc:creator>
  <cp:lastModifiedBy>Dapontas Dimitrios</cp:lastModifiedBy>
  <cp:revision>1</cp:revision>
  <dcterms:created xsi:type="dcterms:W3CDTF">2022-02-27T14:19:44Z</dcterms:created>
  <dcterms:modified xsi:type="dcterms:W3CDTF">2022-02-27T14:19:51Z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