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22" autoAdjust="0"/>
  </p:normalViewPr>
  <p:slideViewPr>
    <p:cSldViewPr snapToGrid="0">
      <p:cViewPr>
        <p:scale>
          <a:sx n="76" d="100"/>
          <a:sy n="76" d="100"/>
        </p:scale>
        <p:origin x="-50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2215D-EE21-439D-93E0-0BB45AA8EAD5}" type="datetimeFigureOut">
              <a:rPr lang="el-GR" smtClean="0"/>
              <a:pPr/>
              <a:t>31/10/2020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EF0EE-CCEB-4CD1-B02F-6111DB9431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49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8A3B-3925-4145-A5C8-89B2B8A76F1A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20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F3C-5E32-4B7E-B8EA-C5DC00313DF7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19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D05F-FD29-45BF-9395-1A259D036F51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35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0983-2579-40DD-A827-6BB40B723EAE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139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DF1E-89EE-411A-AFAB-145C1A90AB6B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90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BE7-0AB2-4782-B5B9-7165F68BBB00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44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759-65C3-42CE-B1D1-D65C24A3D04F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84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4023-286B-4EE6-B6BC-8FCC793D11F1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681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D696-D4A5-494F-A081-E638E3E2A03A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F3ED-B1C5-4CB2-AAB4-9FCF5D8078AF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52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5BD-F272-4F38-BC3D-1BA4A76E9BF3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47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5EF2-0BCC-4412-B027-46705A135811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02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1713-84EE-4F15-AAD2-2199EFFF93CD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13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DB0-0C3E-459A-B3A6-B4412B06110C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5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5023-66DE-4553-AD01-D8FB3AA19FAF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5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0F-DEF7-40D4-B26B-056D0A069AF4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08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AE3-BE91-4568-9584-BB89D339527B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79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28A468-5839-44BA-9ED0-2BA978E3AB15}" type="datetime1">
              <a:rPr lang="el-GR" smtClean="0"/>
              <a:pPr/>
              <a:t>31/10/2020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57FACF-9D25-469B-870A-F8ACC83ED4B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358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25FF84E-6014-44BC-AC08-4836CF272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σχολή του Νταντά μέσα από την πένα του Κ. Παλαμά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366BEB8A-913D-4B5D-8E6A-64383E20C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803655"/>
          </a:xfrm>
        </p:spPr>
        <p:txBody>
          <a:bodyPr>
            <a:normAutofit/>
          </a:bodyPr>
          <a:lstStyle/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Εργασία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 πλαίσια του μαθήματος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¨Πρωτοπορίες στην ευρωπαϊκή λογοτεχνία και στην τέχνη του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αιώνα¨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82B872-820F-4158-A6A1-621F5AE06BB7}"/>
              </a:ext>
            </a:extLst>
          </p:cNvPr>
          <p:cNvSpPr txBox="1"/>
          <p:nvPr/>
        </p:nvSpPr>
        <p:spPr>
          <a:xfrm>
            <a:off x="2458387" y="6011056"/>
            <a:ext cx="6925456" cy="3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Τσάκωνα Κωνσταντίνα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EC1636B-34DC-4F89-8378-08CC67A3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7" name="6 - Εικόνα" descr="images.pn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386048" y="295421"/>
            <a:ext cx="1411759" cy="15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0C3551DF-1F9F-42E9-B220-D6C2F31A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8" indent="-306000">
              <a:buFont typeface="Wingdings" pitchFamily="2" charset="2"/>
              <a:buChar char="v"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Άρθρο που δημοσιεύτηκε τον Σεπτέμβριο του 1920 στην εφημερίδα 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Εμπρός.</a:t>
            </a:r>
          </a:p>
          <a:p>
            <a:pPr>
              <a:buFont typeface="Wingdings" pitchFamily="2" charset="2"/>
              <a:buChar char="v"/>
            </a:pPr>
            <a:endParaRPr lang="el-GR" i="1" dirty="0" smtClean="0"/>
          </a:p>
          <a:p>
            <a:pPr>
              <a:buFont typeface="Wingdings" pitchFamily="2" charset="2"/>
              <a:buChar char="v"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Νταντά: 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Μια σχολή της γαλλικής φιλολογικής κίνησης, με ένα όνομα «ιλαρότητας» που δημιουργήθηκε από ένα απροσδιόριστο σύνολο ανθρώπων</a:t>
            </a:r>
            <a:r>
              <a:rPr lang="el-GR" sz="2200" b="1" dirty="0" smtClean="0">
                <a:effectLst/>
                <a:latin typeface="Times New Roman" pitchFamily="18" charset="0"/>
                <a:cs typeface="Times New Roman" pitchFamily="18" charset="0"/>
              </a:rPr>
              <a:t>{μπελάς}</a:t>
            </a:r>
            <a:r>
              <a:rPr lang="el-GR" b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Ως προς 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τη 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λογοτεχνική παραγωγή συνδέεται με την επανάσταση και την ανατροπή των καθιερωμένων  λογοτεχνικών 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αξιών και της μνήμης 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του 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παρελθόντος, 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των συμβατικών κινημάτων που προκαλούσαν την «</a:t>
            </a:r>
            <a:r>
              <a:rPr lang="el-GR" sz="2200" b="1" dirty="0" smtClean="0">
                <a:effectLst/>
                <a:latin typeface="Times New Roman" pitchFamily="18" charset="0"/>
                <a:cs typeface="Times New Roman" pitchFamily="18" charset="0"/>
              </a:rPr>
              <a:t>γνῶσιν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b="1" dirty="0" err="1" smtClean="0">
                <a:effectLst/>
                <a:latin typeface="Times New Roman" pitchFamily="18" charset="0"/>
                <a:cs typeface="Times New Roman" pitchFamily="18" charset="0"/>
              </a:rPr>
              <a:t>καί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b="1" dirty="0" err="1" smtClean="0">
                <a:effectLst/>
                <a:latin typeface="Times New Roman" pitchFamily="18" charset="0"/>
                <a:cs typeface="Times New Roman" pitchFamily="18" charset="0"/>
              </a:rPr>
              <a:t>καλαισθησίαν</a:t>
            </a:r>
            <a:r>
              <a:rPr lang="el-GR" sz="2200" b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2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⸎</a:t>
            </a:r>
            <a:endParaRPr lang="el-GR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14400" y="281354"/>
            <a:ext cx="10255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NTANTA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Πρόσωπα και Ζητήματα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7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EC33631-D35C-4CD5-896A-7198D26E5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20837"/>
            <a:ext cx="10353762" cy="43703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Εκφράζει τις ψυχολογικές εντυπώσεις που αποκομίζει από τα μικρά δείγματα των ντανταιστικών ποιημάτων με  τα όποια κατάφερε να έρθει σε επαφή.</a:t>
            </a:r>
          </a:p>
          <a:p>
            <a:pPr>
              <a:buNone/>
            </a:pP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b="1" i="1" dirty="0" smtClean="0">
                <a:effectLst/>
                <a:latin typeface="Times New Roman" pitchFamily="18" charset="0"/>
                <a:cs typeface="Times New Roman" pitchFamily="18" charset="0"/>
              </a:rPr>
              <a:t>Αντιπάθειαν 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:Παραπέμπει στα βυζαντινά στιχουργικά παίγνια π.χ. τρίγωνα επιγράμματα.</a:t>
            </a:r>
          </a:p>
          <a:p>
            <a:pPr>
              <a:buNone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 Συσχετισμό → Στοιχεία που δεν αντικατοπτρίζουν την εξέλιξη της ποιητικής τέχνης.</a:t>
            </a:r>
          </a:p>
          <a:p>
            <a:pPr>
              <a:buFont typeface="Wingdings" pitchFamily="2" charset="2"/>
              <a:buChar char="v"/>
            </a:pPr>
            <a:endParaRPr lang="el-GR" b="1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b="1" i="1" dirty="0" smtClean="0">
                <a:effectLst/>
                <a:latin typeface="Times New Roman" pitchFamily="18" charset="0"/>
                <a:cs typeface="Times New Roman" pitchFamily="18" charset="0"/>
              </a:rPr>
              <a:t> Σκέψις 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ντανταικῶν</a:t>
            </a:r>
            <a:r>
              <a:rPr lang="el-GR" b="1" i="1" dirty="0" smtClean="0">
                <a:effectLst/>
                <a:latin typeface="Times New Roman" pitchFamily="18" charset="0"/>
                <a:cs typeface="Times New Roman" pitchFamily="18" charset="0"/>
              </a:rPr>
              <a:t> ασθενειών και αποστημάτων.</a:t>
            </a: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b="1" i="1" dirty="0" smtClean="0">
                <a:effectLst/>
                <a:latin typeface="Times New Roman" pitchFamily="18" charset="0"/>
                <a:cs typeface="Times New Roman" pitchFamily="18" charset="0"/>
              </a:rPr>
              <a:t> Αμφιβολίαν 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: Προκαλείται ο 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σκεπτικισμός του 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αναφορικά με τα ποιητικά τους πονήματα. Αναπόφευκτα συγκρίνονται με έργα άλλων κινημάτων καθιερωμένων πλέον στην εποχή του, τα όποια όμως η κριτική τα είχε αντιμετωπίσει στην αρχή με εμπαιγμό.</a:t>
            </a:r>
          </a:p>
          <a:p>
            <a:pPr algn="ctr">
              <a:buNone/>
            </a:pPr>
            <a:endParaRPr lang="el-GR" b="1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b="1" i="1" dirty="0" smtClean="0">
                <a:effectLst/>
                <a:latin typeface="Times New Roman" pitchFamily="18" charset="0"/>
                <a:cs typeface="Times New Roman" pitchFamily="18" charset="0"/>
              </a:rPr>
              <a:t>⸎</a:t>
            </a:r>
            <a:endParaRPr lang="el-G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3BC8D83F-BAD1-4163-A364-C45869FA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913795" y="1130104"/>
            <a:ext cx="10353762" cy="4736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NTANTA</a:t>
            </a:r>
            <a:r>
              <a:rPr lang="el-GR" b="1" dirty="0" smtClean="0"/>
              <a:t> </a:t>
            </a:r>
            <a:br>
              <a:rPr lang="el-GR" b="1" dirty="0" smtClean="0"/>
            </a:br>
            <a:r>
              <a:rPr lang="el-GR" b="1" dirty="0" smtClean="0"/>
              <a:t>Πρόσωπα και Ζητήματα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90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88040D-5C3A-4A6B-94C1-58D22DC7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930" y="98942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NTANTA</a:t>
            </a:r>
            <a:r>
              <a:rPr lang="el-GR" b="1" dirty="0" smtClean="0"/>
              <a:t> </a:t>
            </a:r>
            <a:br>
              <a:rPr lang="el-GR" b="1" dirty="0" smtClean="0"/>
            </a:br>
            <a:r>
              <a:rPr lang="el-GR" b="1" dirty="0" smtClean="0"/>
              <a:t>Πρόσωπα και Ζητήματα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869B197-E50E-402F-A1FB-39836E62A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Ἄν  ἠθέλατε καὶ παραδείγματα απὸ τὰ ἰδικά μας, δυνατὸν νὰ μὴ σᾱς διεσκέδαζαν και πολύ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.»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 Καθώς είχε μικρή απήχηση στην νεοελληνική λογοτεχνία εξαιτίας των ιστορικών συνθηκών.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Αλλά και ακόμα αυτά τα ρεύματα αποτελούν ειρωνεία της ιστορικής κριτικής.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Τους αντιμετωπίζει ως </a:t>
            </a:r>
            <a:r>
              <a:rPr lang="el-GR" i="1" dirty="0" smtClean="0">
                <a:effectLst/>
                <a:latin typeface="Times New Roman" pitchFamily="18" charset="0"/>
                <a:cs typeface="Times New Roman" pitchFamily="18" charset="0"/>
              </a:rPr>
              <a:t>ανυπόφορους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err="1" smtClean="0">
                <a:effectLst/>
                <a:latin typeface="Times New Roman" pitchFamily="18" charset="0"/>
                <a:cs typeface="Times New Roman" pitchFamily="18" charset="0"/>
              </a:rPr>
              <a:t>ντανταϊστές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Υπάρχουν διαφοροποιήσεις στο είδος πάντα της κριτικής.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Με βάση την εμπεριστατωμένη κριτική το έργο τους προσφέρει την εντύπωση του αποπροσανατολισμού και της αμφισβήτησης που δεν οδηγεί πουθενά!</a:t>
            </a:r>
          </a:p>
          <a:p>
            <a:pPr>
              <a:buFont typeface="Wingdings" pitchFamily="2" charset="2"/>
              <a:buChar char="v"/>
            </a:pP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EFE7B40D-4031-4E87-A022-69067AC1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5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Στιγμιότυπο οθόνης (35).pn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30000"/>
          </a:blip>
          <a:srcRect l="14987" r="15385"/>
          <a:stretch>
            <a:fillRect/>
          </a:stretch>
        </p:blipFill>
        <p:spPr>
          <a:xfrm>
            <a:off x="225084" y="1463039"/>
            <a:ext cx="11296356" cy="27713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42F440E-B9C2-407F-B473-6949109F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60" y="6096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NTANTA</a:t>
            </a:r>
            <a:r>
              <a:rPr lang="el-GR" b="1" dirty="0" smtClean="0"/>
              <a:t> </a:t>
            </a:r>
            <a:br>
              <a:rPr lang="el-GR" b="1" dirty="0" smtClean="0"/>
            </a:br>
            <a:r>
              <a:rPr lang="el-GR" b="1" dirty="0" smtClean="0"/>
              <a:t>Πρόσωπα και Ζητήματα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4EEEF5EB-D9D0-43DB-9472-08F737FA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34572" y="4303455"/>
            <a:ext cx="10283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Ολοκληρώνοντας το  άρθρο του ο Παλαμάς επισημαίνει ότι κανένα  ρεύμα δεν θα ήταν άξιο σημασίας χωρίς τα πρόσωπα που το αναδεικνύουν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Χαρακτηριστικό Παράδειγμα : 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Φουτουρισμός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Ως κίνημα θα ήταν ανάξιο εξήγησης και μελέτης αν ο αρχηγός του, Μαρινέττι , γράφοντας με «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πρωτοτυπίαν, δὲν θὰ ἦτο δύσκολον νὰ ἀναγνωρίση τις…»</a:t>
            </a:r>
          </a:p>
          <a:p>
            <a:pPr algn="ctr"/>
            <a:endParaRPr lang="el-G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⸎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07DFA0D-C2A5-4AE7-AACC-6F4F1EEF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930" y="1125415"/>
            <a:ext cx="10353762" cy="5627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NTANTA</a:t>
            </a:r>
            <a:r>
              <a:rPr lang="el-GR" b="1" dirty="0" smtClean="0"/>
              <a:t> </a:t>
            </a:r>
            <a:br>
              <a:rPr lang="el-GR" b="1" dirty="0" smtClean="0"/>
            </a:br>
            <a:r>
              <a:rPr lang="el-GR" b="1" dirty="0" smtClean="0"/>
              <a:t>Πρόσωπα και Ζητήματα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370B6686-E52A-4B70-A249-3A37644C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ACF-9D25-469B-870A-F8ACC83ED4BC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461847" y="1463041"/>
            <a:ext cx="714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MS PGothic" pitchFamily="34" charset="-128"/>
                <a:ea typeface="MS PGothic" pitchFamily="34" charset="-128"/>
              </a:rPr>
              <a:t>Συμπερασματικά</a:t>
            </a:r>
            <a:endParaRPr lang="el-GR" sz="2400" b="1" dirty="0"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913795" y="1941342"/>
            <a:ext cx="10353762" cy="41781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  Παλαμάς μέσα από το συγκεκριμένο άρθρο στην εφημερίδα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Εμπρός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παρουσιάζει τα βασικά χαρακτηριστικά του  κινήματος του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ΝΤΑΝΤΑ. </a:t>
            </a:r>
            <a:endParaRPr lang="el-GR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Αναγνωρίζει ότι η ποιητική τους παραγωγή μέσα από την μορφή και το περιεχόμενο της στοχεύει στην επανάσταση και την ανατροπή της γνώσης και της καλαισθησίας.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Όμως 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του 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προκαλεί </a:t>
            </a:r>
            <a:r>
              <a:rPr lang="el-GR" i="1" u="sng" dirty="0" smtClean="0">
                <a:effectLst/>
                <a:latin typeface="Times New Roman" pitchFamily="18" charset="0"/>
                <a:cs typeface="Times New Roman" pitchFamily="18" charset="0"/>
              </a:rPr>
              <a:t>αντιπάθεια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i="1" u="sng" dirty="0" smtClean="0">
                <a:effectLst/>
                <a:latin typeface="Times New Roman" pitchFamily="18" charset="0"/>
                <a:cs typeface="Times New Roman" pitchFamily="18" charset="0"/>
              </a:rPr>
              <a:t>αμφιβολία</a:t>
            </a:r>
            <a:r>
              <a:rPr lang="el-GR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l-GR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err="1" smtClean="0">
                <a:effectLst/>
                <a:latin typeface="Times New Roman" pitchFamily="18" charset="0"/>
                <a:cs typeface="Times New Roman" pitchFamily="18" charset="0"/>
              </a:rPr>
              <a:t>Μαρινέττι</a:t>
            </a: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i="1" u="sng" dirty="0" smtClean="0">
                <a:effectLst/>
                <a:latin typeface="Times New Roman" pitchFamily="18" charset="0"/>
                <a:cs typeface="Times New Roman" pitchFamily="18" charset="0"/>
              </a:rPr>
              <a:t> Φουτουρισμός</a:t>
            </a:r>
            <a:r>
              <a:rPr lang="el-GR" i="1" u="sng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l-GR" dirty="0" smtClean="0">
                <a:effectLst/>
                <a:latin typeface="Times New Roman" pitchFamily="18" charset="0"/>
                <a:cs typeface="Times New Roman" pitchFamily="18" charset="0"/>
              </a:rPr>
              <a:t>⸎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16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Σχιστόλιθος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Σχιστόλιθος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χιστόλιθο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D5CBAF11-69B7-47EA-BC01-41F77058C2A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Σχιστόλιθος</Template>
  <TotalTime>466</TotalTime>
  <Words>397</Words>
  <Application>Microsoft Office PowerPoint</Application>
  <PresentationFormat>Προσαρμογή</PresentationFormat>
  <Paragraphs>51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Σχιστόλιθος</vt:lpstr>
      <vt:lpstr>Η σχολή του Νταντά μέσα από την πένα του Κ. Παλαμά</vt:lpstr>
      <vt:lpstr>Παρουσίαση του PowerPoint</vt:lpstr>
      <vt:lpstr>NTANTA  Πρόσωπα και Ζητήματα  </vt:lpstr>
      <vt:lpstr>NTANTA  Πρόσωπα και Ζητήματα  </vt:lpstr>
      <vt:lpstr>NTANTA  Πρόσωπα και Ζητήματα </vt:lpstr>
      <vt:lpstr>NTANTA  Πρόσωπα και Ζητήματα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σχολή του Νταντά μέσα από την πένα του Κ. Παλαμά</dc:title>
  <dc:creator>Λέτα</dc:creator>
  <cp:lastModifiedBy>mikepapas4@gmail.com</cp:lastModifiedBy>
  <cp:revision>26</cp:revision>
  <dcterms:created xsi:type="dcterms:W3CDTF">2018-10-27T14:46:05Z</dcterms:created>
  <dcterms:modified xsi:type="dcterms:W3CDTF">2020-10-31T13:49:31Z</dcterms:modified>
</cp:coreProperties>
</file>