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95" r:id="rId2"/>
    <p:sldId id="306" r:id="rId3"/>
    <p:sldId id="307" r:id="rId4"/>
    <p:sldId id="308" r:id="rId5"/>
    <p:sldId id="278" r:id="rId6"/>
    <p:sldId id="388" r:id="rId7"/>
    <p:sldId id="413" r:id="rId8"/>
    <p:sldId id="409" r:id="rId9"/>
    <p:sldId id="414" r:id="rId10"/>
    <p:sldId id="415" r:id="rId11"/>
    <p:sldId id="410" r:id="rId12"/>
    <p:sldId id="416" r:id="rId13"/>
    <p:sldId id="417" r:id="rId14"/>
    <p:sldId id="418" r:id="rId15"/>
    <p:sldId id="419" r:id="rId16"/>
    <p:sldId id="420" r:id="rId17"/>
    <p:sldId id="322" r:id="rId18"/>
    <p:sldId id="303" r:id="rId19"/>
    <p:sldId id="302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0" autoAdjust="0"/>
    <p:restoredTop sz="92967" autoAdjust="0"/>
  </p:normalViewPr>
  <p:slideViewPr>
    <p:cSldViewPr>
      <p:cViewPr>
        <p:scale>
          <a:sx n="51" d="100"/>
          <a:sy n="51" d="100"/>
        </p:scale>
        <p:origin x="-2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Λεκάνη Πατρών - Κορίνθου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7" y="1380500"/>
            <a:ext cx="8801361" cy="27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ΠΑΤΡΑΪΚΟΣ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ανώτερο Πλειόκαινο διακρίνονται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λιμνοθαλάσσιες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αποθέσεις λεπτόκοκκου υλικού.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κατ. Πλειστόκαινο παρατηρούνται λιμναίες αποθέσεις κεντρικά και ποτάμιες αποθέσεις περιφερειακά.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μέσο Πλειστόκαινο το περιβάλλον μεταβαίνει σε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λιμνοθαλάσσιο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ενώ κατά το Ανώτερο Πλειστόκαινο ακολουθούν θαλάσσιες αποθέσεις που υπέρκεινται ασυμφωνίας (άνοιγμα Άραξου)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ΡΙΟ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ιμνοθαλάσσιες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αποθέσεις κατά το Ανώτερο Πλειόκαινο μεταβαίνουν στο σχηματισμό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αλλουβιακών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ριπιδίων περιφερειακά της λεκάνης κατά το κατώτερο Πλειστόκαινο με ποτάμιες αποθέσεις στο κέντρο της λεκάνης.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μέσο Πλειστόκαινο οι αποθέσεις είναι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λιμνοθαλάσσιες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ακολουθούνται από εκ νέου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αλλουβιακές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αποθέσεις πριν το τέλος του Πλειστοκαίνου.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ΡΙΟ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90" y="1196751"/>
            <a:ext cx="6813578" cy="49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ΚΟΡΙΝΘΟΣ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9675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το ανώτερο Πλειόκαινο μέχρι το μέσο Πλειστόκαινο διακρίνονται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λιμνοθαλάσσιες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αποθέσεις με την παρεμβολή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δελταϊκών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ριπιδίων στο κατώτερο Πλειστόκαινο.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ανώτερο Πλειστόκαινο παρατηρούνται θαλάσσιοι αναβαθμοί.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ΚΟΡΙΝΘΟΣ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3" descr="FIG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60648"/>
            <a:ext cx="5516541" cy="6344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7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ΚΟΡΙΝΘΟΣ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12" descr="tripA7-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41" y="980728"/>
            <a:ext cx="7344816" cy="5428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5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https://eclass.upatras.gr/courses/GEO355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9. ΠΑΤΡΩΝ-ΚΟΡΙΝΘΟΥ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Τεκτονικό Καθεστώς</a:t>
            </a:r>
          </a:p>
          <a:p>
            <a:pPr algn="just"/>
            <a:r>
              <a:rPr lang="el-G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Χαρακτηριστικά</a:t>
            </a:r>
            <a:endParaRPr lang="el-G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επιμήκης λεκάνη Πάτρα-Κορίνθου είναι μια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Πλειοκαινική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λεκάνη βύθισης και διαστολής, που διαχωρίζει την Πελοπόννησο από την Στερεά Ελλάδα.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Δημιουργήθηκε από ένα ορθογώνιο σύστημα ρηγμάτων ΔΒΔ-ΑΝΑ και ΒΒΑ-ΝΝΔ διευθύνσεων.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λεκάνη 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αναπτύσσεται όπισθεν του ελληνικού τόξου και κάθετα σε αυτό. 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121474" cy="51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Ιζηματολογικά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τεκτονικά χαρακτηριστικά την υποδιαιρούν σε τρεις βασικές </a:t>
            </a:r>
            <a:r>
              <a:rPr lang="el-G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Πατραϊκού</a:t>
            </a:r>
          </a:p>
          <a:p>
            <a:pPr algn="just"/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-Ρίου</a:t>
            </a:r>
          </a:p>
          <a:p>
            <a:pPr algn="just"/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Κορινθιακού</a:t>
            </a:r>
          </a:p>
          <a:p>
            <a:pPr algn="just"/>
            <a:endParaRPr lang="el-G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περιβάλλοντα ιζηματογένεσης κατά την εξέλιξη της λεκάνης έχουν δείξει αρκετές διαφοροποιήσεις αλλά και ομοιότητες ανάμεσα στις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Ιζηματολογικά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τεκτονικά χαρακτηριστικά την υποδιαιρούν σε τρεις βασικές </a:t>
            </a:r>
            <a:r>
              <a:rPr lang="el-G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Πατραϊκού</a:t>
            </a:r>
          </a:p>
          <a:p>
            <a:pPr algn="just"/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-Ρίου</a:t>
            </a:r>
          </a:p>
          <a:p>
            <a:pPr algn="just"/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Κορινθιακού</a:t>
            </a:r>
          </a:p>
          <a:p>
            <a:pPr algn="just"/>
            <a:endParaRPr lang="el-G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περιβάλλοντα ιζηματογένεσης κατά την εξέλιξη της λεκάνης έχουν δείξει αρκετές διαφοροποιήσεις αλλά και ομοιότητες ανάμεσα στις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6326</TotalTime>
  <Words>452</Words>
  <Application>Microsoft Office PowerPoint</Application>
  <PresentationFormat>Προβολή στην οθόνη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ΑΝΑΛΥΣΗ ΙΖΗΜΑΤΟΓΕΝΩΝ ΛΕΚΑΝΩΝ</vt:lpstr>
      <vt:lpstr>Άδειες Χρήσης</vt:lpstr>
      <vt:lpstr>Χρηματοδότηση</vt:lpstr>
      <vt:lpstr>Παρουσίαση του PowerPoint</vt:lpstr>
      <vt:lpstr>ΣΥΝΟΨΗ</vt:lpstr>
      <vt:lpstr>ΤΕΚΤΟΝΙΚΟ ΚΑΘΕΣΤΩΣ</vt:lpstr>
      <vt:lpstr>ΤΕΚΤΟΝΙΚΟ ΚΑΘΕΣΤΩΣ</vt:lpstr>
      <vt:lpstr>ΤΕΚΤΟΝΙΚΟ ΚΑΘΕΣΤΩΣ</vt:lpstr>
      <vt:lpstr>ΤΕΚΤΟΝΙΚΟ ΚΑΘΕΣΤΩΣ</vt:lpstr>
      <vt:lpstr>ΤΕΚΤΟΝΙΚΟ ΚΑΘΕΣΤΩΣ</vt:lpstr>
      <vt:lpstr>ΠΑΤΡΑΪΚΟΣ</vt:lpstr>
      <vt:lpstr>ΡΙΟ</vt:lpstr>
      <vt:lpstr>ΡΙΟ</vt:lpstr>
      <vt:lpstr>ΚΟΡΙΝΘΟΣ</vt:lpstr>
      <vt:lpstr>ΚΟΡΙΝΘΟΣ</vt:lpstr>
      <vt:lpstr>ΚΟΡΙΝΘΟΣ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Sediment01</cp:lastModifiedBy>
  <cp:revision>197</cp:revision>
  <dcterms:created xsi:type="dcterms:W3CDTF">2011-10-06T07:46:53Z</dcterms:created>
  <dcterms:modified xsi:type="dcterms:W3CDTF">2015-09-08T09:23:30Z</dcterms:modified>
</cp:coreProperties>
</file>