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3"/>
  </p:notesMasterIdLst>
  <p:sldIdLst>
    <p:sldId id="256" r:id="rId2"/>
    <p:sldId id="263" r:id="rId3"/>
    <p:sldId id="264" r:id="rId4"/>
    <p:sldId id="265" r:id="rId5"/>
    <p:sldId id="266" r:id="rId6"/>
    <p:sldId id="258" r:id="rId7"/>
    <p:sldId id="260"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3" r:id="rId23"/>
    <p:sldId id="284" r:id="rId24"/>
    <p:sldId id="285" r:id="rId25"/>
    <p:sldId id="286" r:id="rId26"/>
    <p:sldId id="287" r:id="rId27"/>
    <p:sldId id="288" r:id="rId28"/>
    <p:sldId id="289" r:id="rId29"/>
    <p:sldId id="290" r:id="rId30"/>
    <p:sldId id="291" r:id="rId31"/>
    <p:sldId id="292" r:id="rId32"/>
  </p:sldIdLst>
  <p:sldSz cx="9144000" cy="5143500" type="screen16x9"/>
  <p:notesSz cx="6858000" cy="9144000"/>
  <p:defaultTextStyle>
    <a:lvl1pPr marL="0" algn="l" rtl="0" latinLnBrk="0">
      <a:defRPr lang="el-GR" sz="1800" kern="1200">
        <a:solidFill>
          <a:schemeClr val="tx1"/>
        </a:solidFill>
        <a:latin typeface="+mn-lt"/>
        <a:ea typeface="+mn-ea"/>
        <a:cs typeface="+mn-cs"/>
      </a:defRPr>
    </a:lvl1pPr>
    <a:lvl2pPr marL="457200" algn="l" rtl="0" latinLnBrk="0">
      <a:defRPr lang="el-GR" sz="1800" kern="1200">
        <a:solidFill>
          <a:schemeClr val="tx1"/>
        </a:solidFill>
        <a:latin typeface="+mn-lt"/>
        <a:ea typeface="+mn-ea"/>
        <a:cs typeface="+mn-cs"/>
      </a:defRPr>
    </a:lvl2pPr>
    <a:lvl3pPr marL="914400" algn="l" rtl="0" latinLnBrk="0">
      <a:defRPr lang="el-GR" sz="1800" kern="1200">
        <a:solidFill>
          <a:schemeClr val="tx1"/>
        </a:solidFill>
        <a:latin typeface="+mn-lt"/>
        <a:ea typeface="+mn-ea"/>
        <a:cs typeface="+mn-cs"/>
      </a:defRPr>
    </a:lvl3pPr>
    <a:lvl4pPr marL="1371600" algn="l" rtl="0" latinLnBrk="0">
      <a:defRPr lang="el-GR" sz="1800" kern="1200">
        <a:solidFill>
          <a:schemeClr val="tx1"/>
        </a:solidFill>
        <a:latin typeface="+mn-lt"/>
        <a:ea typeface="+mn-ea"/>
        <a:cs typeface="+mn-cs"/>
      </a:defRPr>
    </a:lvl4pPr>
    <a:lvl5pPr marL="1828800" algn="l" rtl="0" latinLnBrk="0">
      <a:defRPr lang="el-GR" sz="1800" kern="1200">
        <a:solidFill>
          <a:schemeClr val="tx1"/>
        </a:solidFill>
        <a:latin typeface="+mn-lt"/>
        <a:ea typeface="+mn-ea"/>
        <a:cs typeface="+mn-cs"/>
      </a:defRPr>
    </a:lvl5pPr>
    <a:lvl6pPr marL="2286000" algn="l" rtl="0" latinLnBrk="0">
      <a:defRPr lang="el-GR" sz="1800" kern="1200">
        <a:solidFill>
          <a:schemeClr val="tx1"/>
        </a:solidFill>
        <a:latin typeface="+mn-lt"/>
        <a:ea typeface="+mn-ea"/>
        <a:cs typeface="+mn-cs"/>
      </a:defRPr>
    </a:lvl6pPr>
    <a:lvl7pPr marL="2743200" algn="l" rtl="0" latinLnBrk="0">
      <a:defRPr lang="el-GR" sz="1800" kern="1200">
        <a:solidFill>
          <a:schemeClr val="tx1"/>
        </a:solidFill>
        <a:latin typeface="+mn-lt"/>
        <a:ea typeface="+mn-ea"/>
        <a:cs typeface="+mn-cs"/>
      </a:defRPr>
    </a:lvl7pPr>
    <a:lvl8pPr marL="3200400" algn="l" rtl="0" latinLnBrk="0">
      <a:defRPr lang="el-GR" sz="1800" kern="1200">
        <a:solidFill>
          <a:schemeClr val="tx1"/>
        </a:solidFill>
        <a:latin typeface="+mn-lt"/>
        <a:ea typeface="+mn-ea"/>
        <a:cs typeface="+mn-cs"/>
      </a:defRPr>
    </a:lvl8pPr>
    <a:lvl9pPr marL="3657600" algn="l" rtl="0" latinLnBrk="0">
      <a:defRPr lang="el-GR" sz="1800" kern="1200">
        <a:solidFill>
          <a:schemeClr val="tx1"/>
        </a:solidFill>
        <a:latin typeface="+mn-lt"/>
        <a:ea typeface="+mn-ea"/>
        <a:cs typeface="+mn-cs"/>
      </a:defRPr>
    </a:lvl9pPr>
    <a:extLst/>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30" autoAdjust="0"/>
    <p:restoredTop sz="87621" autoAdjust="0"/>
  </p:normalViewPr>
  <p:slideViewPr>
    <p:cSldViewPr>
      <p:cViewPr varScale="1">
        <p:scale>
          <a:sx n="103" d="100"/>
          <a:sy n="103" d="100"/>
        </p:scale>
        <p:origin x="-734" y="-62"/>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_rels/data2.xml.rels><?xml version="1.0" encoding="UTF-8" standalone="yes"?>
<Relationships xmlns="http://schemas.openxmlformats.org/package/2006/relationships"><Relationship Id="rId1" Type="http://schemas.openxmlformats.org/officeDocument/2006/relationships/image" Target="../media/image3.png"/></Relationships>
</file>

<file path=ppt/diagrams/_rels/drawing2.xml.rels><?xml version="1.0" encoding="UTF-8" standalone="yes"?>
<Relationships xmlns="http://schemas.openxmlformats.org/package/2006/relationships"><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AF596D-AAEE-462A-8A7F-2BE8580CAADA}" type="doc">
      <dgm:prSet loTypeId="urn:microsoft.com/office/officeart/2005/8/layout/radial5" loCatId="cycle" qsTypeId="urn:microsoft.com/office/officeart/2005/8/quickstyle/simple1#3" qsCatId="simple" csTypeId="urn:microsoft.com/office/officeart/2005/8/colors/accent1_2#1" csCatId="accent1" phldr="1"/>
      <dgm:spPr/>
      <dgm:t>
        <a:bodyPr/>
        <a:lstStyle/>
        <a:p>
          <a:endParaRPr lang="el-GR"/>
        </a:p>
      </dgm:t>
    </dgm:pt>
    <dgm:pt modelId="{861801D0-C37A-4AC5-B319-123AB17D5CE0}">
      <dgm:prSet phldrT="[Κείμενο]" custT="1"/>
      <dgm:spPr/>
      <dgm:t>
        <a:bodyPr/>
        <a:lstStyle/>
        <a:p>
          <a:r>
            <a:rPr lang="el-GR" sz="1800" b="1" dirty="0" smtClean="0">
              <a:solidFill>
                <a:srgbClr val="000000"/>
              </a:solidFill>
              <a:latin typeface="Calibri"/>
              <a:cs typeface="Calibri"/>
            </a:rPr>
            <a:t>«Ενήλικος εκπαιδευόμενος»</a:t>
          </a:r>
          <a:endParaRPr lang="el-GR" sz="1800" b="1" dirty="0">
            <a:solidFill>
              <a:srgbClr val="000000"/>
            </a:solidFill>
            <a:latin typeface="Calibri"/>
            <a:cs typeface="Calibri"/>
          </a:endParaRPr>
        </a:p>
      </dgm:t>
    </dgm:pt>
    <dgm:pt modelId="{986DC731-B88E-46A1-87A4-ABFAEDB626E8}" type="parTrans" cxnId="{7C1256A2-4A69-4C40-9553-4F8B26889AF1}">
      <dgm:prSet/>
      <dgm:spPr/>
      <dgm:t>
        <a:bodyPr/>
        <a:lstStyle/>
        <a:p>
          <a:endParaRPr lang="el-GR" sz="1800">
            <a:solidFill>
              <a:srgbClr val="000000"/>
            </a:solidFill>
            <a:latin typeface="Times New Roman" pitchFamily="18" charset="0"/>
            <a:cs typeface="Times New Roman" pitchFamily="18" charset="0"/>
          </a:endParaRPr>
        </a:p>
      </dgm:t>
    </dgm:pt>
    <dgm:pt modelId="{01EEF427-877A-478A-BC07-3F3CAC880D7C}" type="sibTrans" cxnId="{7C1256A2-4A69-4C40-9553-4F8B26889AF1}">
      <dgm:prSet/>
      <dgm:spPr/>
      <dgm:t>
        <a:bodyPr/>
        <a:lstStyle/>
        <a:p>
          <a:endParaRPr lang="el-GR" sz="1800">
            <a:solidFill>
              <a:srgbClr val="000000"/>
            </a:solidFill>
            <a:latin typeface="Times New Roman" pitchFamily="18" charset="0"/>
            <a:cs typeface="Times New Roman" pitchFamily="18" charset="0"/>
          </a:endParaRPr>
        </a:p>
      </dgm:t>
    </dgm:pt>
    <dgm:pt modelId="{64D39020-476B-46B2-A713-DE9E48C67AFB}">
      <dgm:prSet phldrT="[Κείμενο]" custT="1"/>
      <dgm:spPr/>
      <dgm:t>
        <a:bodyPr/>
        <a:lstStyle/>
        <a:p>
          <a:r>
            <a:rPr lang="el-GR" sz="1800" dirty="0" err="1" smtClean="0">
              <a:solidFill>
                <a:srgbClr val="000000"/>
              </a:solidFill>
              <a:latin typeface="Times New Roman" pitchFamily="18" charset="0"/>
              <a:cs typeface="Times New Roman" pitchFamily="18" charset="0"/>
            </a:rPr>
            <a:t>Αποκρυσταλλω</a:t>
          </a:r>
          <a:r>
            <a:rPr lang="el-GR" sz="1800" dirty="0" smtClean="0">
              <a:solidFill>
                <a:srgbClr val="000000"/>
              </a:solidFill>
              <a:latin typeface="Times New Roman" pitchFamily="18" charset="0"/>
              <a:cs typeface="Times New Roman" pitchFamily="18" charset="0"/>
            </a:rPr>
            <a:t>-μένη άποψη (στερεότυπο)</a:t>
          </a:r>
          <a:endParaRPr lang="el-GR" sz="1800" dirty="0">
            <a:solidFill>
              <a:srgbClr val="000000"/>
            </a:solidFill>
            <a:latin typeface="Times New Roman" pitchFamily="18" charset="0"/>
            <a:cs typeface="Times New Roman" pitchFamily="18" charset="0"/>
          </a:endParaRPr>
        </a:p>
      </dgm:t>
    </dgm:pt>
    <dgm:pt modelId="{84CACAB1-A762-4B34-88DD-A22F57D5EAB7}" type="parTrans" cxnId="{B35CEC12-7D32-4ECD-B369-6BE075E22BEC}">
      <dgm:prSet custT="1"/>
      <dgm:spPr/>
      <dgm:t>
        <a:bodyPr/>
        <a:lstStyle/>
        <a:p>
          <a:endParaRPr lang="el-GR" sz="1800">
            <a:solidFill>
              <a:srgbClr val="000000"/>
            </a:solidFill>
            <a:latin typeface="Times New Roman" pitchFamily="18" charset="0"/>
            <a:cs typeface="Times New Roman" pitchFamily="18" charset="0"/>
          </a:endParaRPr>
        </a:p>
      </dgm:t>
    </dgm:pt>
    <dgm:pt modelId="{790493C7-2C4C-48A1-ADD5-4A4DF65E2EF4}" type="sibTrans" cxnId="{B35CEC12-7D32-4ECD-B369-6BE075E22BEC}">
      <dgm:prSet/>
      <dgm:spPr/>
      <dgm:t>
        <a:bodyPr/>
        <a:lstStyle/>
        <a:p>
          <a:endParaRPr lang="el-GR" sz="1800">
            <a:solidFill>
              <a:srgbClr val="000000"/>
            </a:solidFill>
            <a:latin typeface="Times New Roman" pitchFamily="18" charset="0"/>
            <a:cs typeface="Times New Roman" pitchFamily="18" charset="0"/>
          </a:endParaRPr>
        </a:p>
      </dgm:t>
    </dgm:pt>
    <dgm:pt modelId="{7D7AB5A0-5B94-47F8-87DA-0245E66C7973}">
      <dgm:prSet phldrT="[Κείμενο]" custT="1"/>
      <dgm:spPr/>
      <dgm:t>
        <a:bodyPr/>
        <a:lstStyle/>
        <a:p>
          <a:r>
            <a:rPr lang="el-GR" sz="1800" dirty="0" smtClean="0">
              <a:solidFill>
                <a:srgbClr val="000000"/>
              </a:solidFill>
              <a:latin typeface="Times New Roman" pitchFamily="18" charset="0"/>
              <a:cs typeface="Times New Roman" pitchFamily="18" charset="0"/>
            </a:rPr>
            <a:t>Αυξημένο φόβο δημόσιας έκθεσης- αποτυχίας- </a:t>
          </a:r>
          <a:r>
            <a:rPr lang="el-GR" sz="1800" dirty="0" err="1" smtClean="0">
              <a:solidFill>
                <a:srgbClr val="000000"/>
              </a:solidFill>
              <a:latin typeface="Times New Roman" pitchFamily="18" charset="0"/>
              <a:cs typeface="Times New Roman" pitchFamily="18" charset="0"/>
            </a:rPr>
            <a:t>στοχοποίησης</a:t>
          </a:r>
          <a:endParaRPr lang="el-GR" sz="1800" dirty="0">
            <a:solidFill>
              <a:srgbClr val="000000"/>
            </a:solidFill>
            <a:latin typeface="Times New Roman" pitchFamily="18" charset="0"/>
            <a:cs typeface="Times New Roman" pitchFamily="18" charset="0"/>
          </a:endParaRPr>
        </a:p>
      </dgm:t>
    </dgm:pt>
    <dgm:pt modelId="{81F6CFE5-23BF-4048-91C0-5903FE4B0F02}" type="parTrans" cxnId="{F66C7829-0CC5-4C21-ABB5-A76F308F0456}">
      <dgm:prSet custT="1"/>
      <dgm:spPr/>
      <dgm:t>
        <a:bodyPr/>
        <a:lstStyle/>
        <a:p>
          <a:endParaRPr lang="el-GR" sz="1800">
            <a:solidFill>
              <a:srgbClr val="000000"/>
            </a:solidFill>
            <a:latin typeface="Times New Roman" pitchFamily="18" charset="0"/>
            <a:cs typeface="Times New Roman" pitchFamily="18" charset="0"/>
          </a:endParaRPr>
        </a:p>
      </dgm:t>
    </dgm:pt>
    <dgm:pt modelId="{4E8E963D-7E75-4755-9D05-38B0B79A6F6C}" type="sibTrans" cxnId="{F66C7829-0CC5-4C21-ABB5-A76F308F0456}">
      <dgm:prSet/>
      <dgm:spPr/>
      <dgm:t>
        <a:bodyPr/>
        <a:lstStyle/>
        <a:p>
          <a:endParaRPr lang="el-GR" sz="1800">
            <a:solidFill>
              <a:srgbClr val="000000"/>
            </a:solidFill>
            <a:latin typeface="Times New Roman" pitchFamily="18" charset="0"/>
            <a:cs typeface="Times New Roman" pitchFamily="18" charset="0"/>
          </a:endParaRPr>
        </a:p>
      </dgm:t>
    </dgm:pt>
    <dgm:pt modelId="{BF1B0496-3155-4BF5-A3F9-DB19F384A178}">
      <dgm:prSet phldrT="[Κείμενο]" custT="1"/>
      <dgm:spPr/>
      <dgm:t>
        <a:bodyPr/>
        <a:lstStyle/>
        <a:p>
          <a:r>
            <a:rPr lang="el-GR" sz="1800" dirty="0" smtClean="0">
              <a:solidFill>
                <a:srgbClr val="000000"/>
              </a:solidFill>
              <a:latin typeface="Times New Roman" pitchFamily="18" charset="0"/>
              <a:cs typeface="Times New Roman" pitchFamily="18" charset="0"/>
            </a:rPr>
            <a:t>Ετερογένεια στον τρόπο μάθησης</a:t>
          </a:r>
          <a:endParaRPr lang="el-GR" sz="1800" dirty="0">
            <a:solidFill>
              <a:srgbClr val="000000"/>
            </a:solidFill>
            <a:latin typeface="Times New Roman" pitchFamily="18" charset="0"/>
            <a:cs typeface="Times New Roman" pitchFamily="18" charset="0"/>
          </a:endParaRPr>
        </a:p>
      </dgm:t>
    </dgm:pt>
    <dgm:pt modelId="{3593583B-07FF-4173-936C-B20F87B0054D}" type="parTrans" cxnId="{9914009A-2676-40B9-BB54-B8DFA50473E4}">
      <dgm:prSet custT="1"/>
      <dgm:spPr/>
      <dgm:t>
        <a:bodyPr/>
        <a:lstStyle/>
        <a:p>
          <a:endParaRPr lang="el-GR" sz="1800">
            <a:solidFill>
              <a:srgbClr val="000000"/>
            </a:solidFill>
            <a:latin typeface="Times New Roman" pitchFamily="18" charset="0"/>
            <a:cs typeface="Times New Roman" pitchFamily="18" charset="0"/>
          </a:endParaRPr>
        </a:p>
      </dgm:t>
    </dgm:pt>
    <dgm:pt modelId="{957122EC-97E3-443A-8CD6-F35103DC7F10}" type="sibTrans" cxnId="{9914009A-2676-40B9-BB54-B8DFA50473E4}">
      <dgm:prSet/>
      <dgm:spPr/>
      <dgm:t>
        <a:bodyPr/>
        <a:lstStyle/>
        <a:p>
          <a:endParaRPr lang="el-GR" sz="1800">
            <a:solidFill>
              <a:srgbClr val="000000"/>
            </a:solidFill>
            <a:latin typeface="Times New Roman" pitchFamily="18" charset="0"/>
            <a:cs typeface="Times New Roman" pitchFamily="18" charset="0"/>
          </a:endParaRPr>
        </a:p>
      </dgm:t>
    </dgm:pt>
    <dgm:pt modelId="{4374F96E-8B55-4E7B-BC8F-ECBDFFBF7EB1}">
      <dgm:prSet phldrT="[Κείμενο]" custT="1"/>
      <dgm:spPr/>
      <dgm:t>
        <a:bodyPr/>
        <a:lstStyle/>
        <a:p>
          <a:r>
            <a:rPr lang="el-GR" sz="1800" dirty="0" smtClean="0">
              <a:solidFill>
                <a:srgbClr val="000000"/>
              </a:solidFill>
              <a:latin typeface="Times New Roman" pitchFamily="18" charset="0"/>
              <a:cs typeface="Times New Roman" pitchFamily="18" charset="0"/>
            </a:rPr>
            <a:t>Ετερογένεια βιογραφικών/ υποβάθρων</a:t>
          </a:r>
          <a:endParaRPr lang="el-GR" sz="1800" dirty="0">
            <a:solidFill>
              <a:srgbClr val="000000"/>
            </a:solidFill>
            <a:latin typeface="Times New Roman" pitchFamily="18" charset="0"/>
            <a:cs typeface="Times New Roman" pitchFamily="18" charset="0"/>
          </a:endParaRPr>
        </a:p>
      </dgm:t>
    </dgm:pt>
    <dgm:pt modelId="{67CE898C-4F65-4F55-9826-F2B8E8D92F36}" type="parTrans" cxnId="{39A4305F-7943-41EA-9EEF-32EC430166A2}">
      <dgm:prSet custT="1"/>
      <dgm:spPr/>
      <dgm:t>
        <a:bodyPr/>
        <a:lstStyle/>
        <a:p>
          <a:endParaRPr lang="el-GR" sz="1800">
            <a:solidFill>
              <a:srgbClr val="000000"/>
            </a:solidFill>
            <a:latin typeface="Times New Roman" pitchFamily="18" charset="0"/>
            <a:cs typeface="Times New Roman" pitchFamily="18" charset="0"/>
          </a:endParaRPr>
        </a:p>
      </dgm:t>
    </dgm:pt>
    <dgm:pt modelId="{3AE95A53-ACFC-4BB3-AF0A-5DF777BF558A}" type="sibTrans" cxnId="{39A4305F-7943-41EA-9EEF-32EC430166A2}">
      <dgm:prSet/>
      <dgm:spPr/>
      <dgm:t>
        <a:bodyPr/>
        <a:lstStyle/>
        <a:p>
          <a:endParaRPr lang="el-GR" sz="1800">
            <a:solidFill>
              <a:srgbClr val="000000"/>
            </a:solidFill>
            <a:latin typeface="Times New Roman" pitchFamily="18" charset="0"/>
            <a:cs typeface="Times New Roman" pitchFamily="18" charset="0"/>
          </a:endParaRPr>
        </a:p>
      </dgm:t>
    </dgm:pt>
    <dgm:pt modelId="{226EE2A7-A427-4694-8104-0C58F7656AB2}">
      <dgm:prSet phldrT="[Κείμενο]" custT="1"/>
      <dgm:spPr/>
      <dgm:t>
        <a:bodyPr/>
        <a:lstStyle/>
        <a:p>
          <a:r>
            <a:rPr lang="el-GR" sz="1800" dirty="0" smtClean="0">
              <a:solidFill>
                <a:srgbClr val="000000"/>
              </a:solidFill>
              <a:latin typeface="Times New Roman" pitchFamily="18" charset="0"/>
              <a:cs typeface="Times New Roman" pitchFamily="18" charset="0"/>
            </a:rPr>
            <a:t>Αυτοδιαχείριση/ αυτοπροσδιορισμός της μάθησης (άποψη για το τι είναι σημαντικό να μάθουν)</a:t>
          </a:r>
          <a:endParaRPr lang="el-GR" sz="1800" dirty="0">
            <a:solidFill>
              <a:srgbClr val="000000"/>
            </a:solidFill>
            <a:latin typeface="Times New Roman" pitchFamily="18" charset="0"/>
            <a:cs typeface="Times New Roman" pitchFamily="18" charset="0"/>
          </a:endParaRPr>
        </a:p>
      </dgm:t>
    </dgm:pt>
    <dgm:pt modelId="{132D2899-8A48-4753-9DB9-3DB371FDA5ED}" type="parTrans" cxnId="{138FD936-830E-4321-8712-8CFD63C915A0}">
      <dgm:prSet custT="1"/>
      <dgm:spPr/>
      <dgm:t>
        <a:bodyPr/>
        <a:lstStyle/>
        <a:p>
          <a:endParaRPr lang="el-GR" sz="1800">
            <a:solidFill>
              <a:srgbClr val="000000"/>
            </a:solidFill>
            <a:latin typeface="Times New Roman" pitchFamily="18" charset="0"/>
            <a:cs typeface="Times New Roman" pitchFamily="18" charset="0"/>
          </a:endParaRPr>
        </a:p>
      </dgm:t>
    </dgm:pt>
    <dgm:pt modelId="{61F13105-755B-4108-90EB-DF3B6D474AEA}" type="sibTrans" cxnId="{138FD936-830E-4321-8712-8CFD63C915A0}">
      <dgm:prSet/>
      <dgm:spPr/>
      <dgm:t>
        <a:bodyPr/>
        <a:lstStyle/>
        <a:p>
          <a:endParaRPr lang="el-GR" sz="1800">
            <a:solidFill>
              <a:srgbClr val="000000"/>
            </a:solidFill>
            <a:latin typeface="Times New Roman" pitchFamily="18" charset="0"/>
            <a:cs typeface="Times New Roman" pitchFamily="18" charset="0"/>
          </a:endParaRPr>
        </a:p>
      </dgm:t>
    </dgm:pt>
    <dgm:pt modelId="{B9253DC4-1C10-42DB-9DAF-89A783A22379}">
      <dgm:prSet phldrT="[Κείμενο]" custScaleX="191808" custRadScaleRad="159079" custRadScaleInc="-48826"/>
      <dgm:spPr/>
      <dgm:t>
        <a:bodyPr/>
        <a:lstStyle/>
        <a:p>
          <a:endParaRPr lang="el-GR" sz="1800" dirty="0">
            <a:solidFill>
              <a:srgbClr val="000000"/>
            </a:solidFill>
            <a:latin typeface="Times New Roman" pitchFamily="18" charset="0"/>
            <a:cs typeface="Times New Roman" pitchFamily="18" charset="0"/>
          </a:endParaRPr>
        </a:p>
      </dgm:t>
    </dgm:pt>
    <dgm:pt modelId="{0741349B-3CC4-4981-93AC-749A63CA34AF}" type="parTrans" cxnId="{9BBBEA6F-7E95-41F9-BBAB-117F66EBC65D}">
      <dgm:prSet/>
      <dgm:spPr/>
      <dgm:t>
        <a:bodyPr/>
        <a:lstStyle/>
        <a:p>
          <a:endParaRPr lang="el-GR" sz="1800">
            <a:solidFill>
              <a:srgbClr val="000000"/>
            </a:solidFill>
            <a:latin typeface="Times New Roman" pitchFamily="18" charset="0"/>
            <a:cs typeface="Times New Roman" pitchFamily="18" charset="0"/>
          </a:endParaRPr>
        </a:p>
      </dgm:t>
    </dgm:pt>
    <dgm:pt modelId="{426F888A-F924-4119-8464-5994870FD807}" type="sibTrans" cxnId="{9BBBEA6F-7E95-41F9-BBAB-117F66EBC65D}">
      <dgm:prSet/>
      <dgm:spPr/>
      <dgm:t>
        <a:bodyPr/>
        <a:lstStyle/>
        <a:p>
          <a:endParaRPr lang="el-GR" sz="1800">
            <a:solidFill>
              <a:srgbClr val="000000"/>
            </a:solidFill>
            <a:latin typeface="Times New Roman" pitchFamily="18" charset="0"/>
            <a:cs typeface="Times New Roman" pitchFamily="18" charset="0"/>
          </a:endParaRPr>
        </a:p>
      </dgm:t>
    </dgm:pt>
    <dgm:pt modelId="{4154485F-4019-4841-9B9E-427EB8F05A22}">
      <dgm:prSet phldrT="[Κείμενο]" custT="1"/>
      <dgm:spPr/>
      <dgm:t>
        <a:bodyPr/>
        <a:lstStyle/>
        <a:p>
          <a:r>
            <a:rPr lang="el-GR" sz="1800" b="0" dirty="0" smtClean="0">
              <a:solidFill>
                <a:srgbClr val="000000"/>
              </a:solidFill>
              <a:latin typeface="Times New Roman" pitchFamily="18" charset="0"/>
              <a:cs typeface="Times New Roman" pitchFamily="18" charset="0"/>
            </a:rPr>
            <a:t>Έλλειψη χρόνου </a:t>
          </a:r>
        </a:p>
      </dgm:t>
    </dgm:pt>
    <dgm:pt modelId="{3E0658AA-16B8-4298-B905-CCA23B4AD627}" type="parTrans" cxnId="{0C740615-4145-4006-B8DB-A172A844A584}">
      <dgm:prSet custT="1"/>
      <dgm:spPr/>
      <dgm:t>
        <a:bodyPr/>
        <a:lstStyle/>
        <a:p>
          <a:endParaRPr lang="el-GR" sz="1800">
            <a:solidFill>
              <a:srgbClr val="000000"/>
            </a:solidFill>
            <a:latin typeface="Times New Roman" pitchFamily="18" charset="0"/>
            <a:cs typeface="Times New Roman" pitchFamily="18" charset="0"/>
          </a:endParaRPr>
        </a:p>
      </dgm:t>
    </dgm:pt>
    <dgm:pt modelId="{31E1EB90-D572-4901-A292-28D3A445A290}" type="sibTrans" cxnId="{0C740615-4145-4006-B8DB-A172A844A584}">
      <dgm:prSet/>
      <dgm:spPr/>
      <dgm:t>
        <a:bodyPr/>
        <a:lstStyle/>
        <a:p>
          <a:endParaRPr lang="el-GR" sz="1800">
            <a:solidFill>
              <a:srgbClr val="000000"/>
            </a:solidFill>
            <a:latin typeface="Times New Roman" pitchFamily="18" charset="0"/>
            <a:cs typeface="Times New Roman" pitchFamily="18" charset="0"/>
          </a:endParaRPr>
        </a:p>
      </dgm:t>
    </dgm:pt>
    <dgm:pt modelId="{A09833AD-02F7-4802-8269-CC661C301672}" type="pres">
      <dgm:prSet presAssocID="{32AF596D-AAEE-462A-8A7F-2BE8580CAADA}" presName="Name0" presStyleCnt="0">
        <dgm:presLayoutVars>
          <dgm:chMax val="1"/>
          <dgm:dir/>
          <dgm:animLvl val="ctr"/>
          <dgm:resizeHandles val="exact"/>
        </dgm:presLayoutVars>
      </dgm:prSet>
      <dgm:spPr/>
      <dgm:t>
        <a:bodyPr/>
        <a:lstStyle/>
        <a:p>
          <a:endParaRPr lang="el-GR"/>
        </a:p>
      </dgm:t>
    </dgm:pt>
    <dgm:pt modelId="{60A989FF-77D4-455A-B354-3D24D12AF6DF}" type="pres">
      <dgm:prSet presAssocID="{861801D0-C37A-4AC5-B319-123AB17D5CE0}" presName="centerShape" presStyleLbl="node0" presStyleIdx="0" presStyleCnt="1" custScaleX="232001" custScaleY="90472" custLinFactNeighborX="-12887" custLinFactNeighborY="2563"/>
      <dgm:spPr/>
      <dgm:t>
        <a:bodyPr/>
        <a:lstStyle/>
        <a:p>
          <a:endParaRPr lang="el-GR"/>
        </a:p>
      </dgm:t>
    </dgm:pt>
    <dgm:pt modelId="{14D61E74-C331-4F09-AAFA-719BF61EE7C3}" type="pres">
      <dgm:prSet presAssocID="{84CACAB1-A762-4B34-88DD-A22F57D5EAB7}" presName="parTrans" presStyleLbl="sibTrans2D1" presStyleIdx="0" presStyleCnt="6" custLinFactNeighborX="93261" custLinFactNeighborY="3485"/>
      <dgm:spPr/>
      <dgm:t>
        <a:bodyPr/>
        <a:lstStyle/>
        <a:p>
          <a:endParaRPr lang="el-GR"/>
        </a:p>
      </dgm:t>
    </dgm:pt>
    <dgm:pt modelId="{F0E92E13-0542-49EA-8499-56B0C6B8C9C8}" type="pres">
      <dgm:prSet presAssocID="{84CACAB1-A762-4B34-88DD-A22F57D5EAB7}" presName="connectorText" presStyleLbl="sibTrans2D1" presStyleIdx="0" presStyleCnt="6"/>
      <dgm:spPr/>
      <dgm:t>
        <a:bodyPr/>
        <a:lstStyle/>
        <a:p>
          <a:endParaRPr lang="el-GR"/>
        </a:p>
      </dgm:t>
    </dgm:pt>
    <dgm:pt modelId="{B259D689-CEE3-4EB3-86D1-03D219AC9D40}" type="pres">
      <dgm:prSet presAssocID="{64D39020-476B-46B2-A713-DE9E48C67AFB}" presName="node" presStyleLbl="node1" presStyleIdx="0" presStyleCnt="6" custScaleX="225854" custScaleY="165430" custRadScaleRad="101108" custRadScaleInc="-15820">
        <dgm:presLayoutVars>
          <dgm:bulletEnabled val="1"/>
        </dgm:presLayoutVars>
      </dgm:prSet>
      <dgm:spPr/>
      <dgm:t>
        <a:bodyPr/>
        <a:lstStyle/>
        <a:p>
          <a:endParaRPr lang="el-GR"/>
        </a:p>
      </dgm:t>
    </dgm:pt>
    <dgm:pt modelId="{CEDBBDFD-9009-4579-957A-D145216A4585}" type="pres">
      <dgm:prSet presAssocID="{81F6CFE5-23BF-4048-91C0-5903FE4B0F02}" presName="parTrans" presStyleLbl="sibTrans2D1" presStyleIdx="1" presStyleCnt="6"/>
      <dgm:spPr/>
      <dgm:t>
        <a:bodyPr/>
        <a:lstStyle/>
        <a:p>
          <a:endParaRPr lang="el-GR"/>
        </a:p>
      </dgm:t>
    </dgm:pt>
    <dgm:pt modelId="{5939F0EB-9B12-4491-AB17-960D2E0F3DCB}" type="pres">
      <dgm:prSet presAssocID="{81F6CFE5-23BF-4048-91C0-5903FE4B0F02}" presName="connectorText" presStyleLbl="sibTrans2D1" presStyleIdx="1" presStyleCnt="6"/>
      <dgm:spPr/>
      <dgm:t>
        <a:bodyPr/>
        <a:lstStyle/>
        <a:p>
          <a:endParaRPr lang="el-GR"/>
        </a:p>
      </dgm:t>
    </dgm:pt>
    <dgm:pt modelId="{A8AD0C5F-1CCC-4124-B4F8-DF993BD59866}" type="pres">
      <dgm:prSet presAssocID="{7D7AB5A0-5B94-47F8-87DA-0245E66C7973}" presName="node" presStyleLbl="node1" presStyleIdx="1" presStyleCnt="6" custScaleX="205943" custScaleY="147106" custRadScaleRad="201263" custRadScaleInc="-4679">
        <dgm:presLayoutVars>
          <dgm:bulletEnabled val="1"/>
        </dgm:presLayoutVars>
      </dgm:prSet>
      <dgm:spPr/>
      <dgm:t>
        <a:bodyPr/>
        <a:lstStyle/>
        <a:p>
          <a:endParaRPr lang="el-GR"/>
        </a:p>
      </dgm:t>
    </dgm:pt>
    <dgm:pt modelId="{EFC4B13D-D179-4F54-BBDA-ADA4F8F74668}" type="pres">
      <dgm:prSet presAssocID="{3E0658AA-16B8-4298-B905-CCA23B4AD627}" presName="parTrans" presStyleLbl="sibTrans2D1" presStyleIdx="2" presStyleCnt="6"/>
      <dgm:spPr/>
      <dgm:t>
        <a:bodyPr/>
        <a:lstStyle/>
        <a:p>
          <a:endParaRPr lang="el-GR"/>
        </a:p>
      </dgm:t>
    </dgm:pt>
    <dgm:pt modelId="{FB994161-BC48-4C12-AFC7-C8571692959E}" type="pres">
      <dgm:prSet presAssocID="{3E0658AA-16B8-4298-B905-CCA23B4AD627}" presName="connectorText" presStyleLbl="sibTrans2D1" presStyleIdx="2" presStyleCnt="6"/>
      <dgm:spPr/>
      <dgm:t>
        <a:bodyPr/>
        <a:lstStyle/>
        <a:p>
          <a:endParaRPr lang="el-GR"/>
        </a:p>
      </dgm:t>
    </dgm:pt>
    <dgm:pt modelId="{0BA17EDA-1109-49F6-ADA7-C07EEA996F6F}" type="pres">
      <dgm:prSet presAssocID="{4154485F-4019-4841-9B9E-427EB8F05A22}" presName="node" presStyleLbl="node1" presStyleIdx="2" presStyleCnt="6" custScaleX="131518" custScaleY="86207" custRadScaleRad="171691" custRadScaleInc="-84935">
        <dgm:presLayoutVars>
          <dgm:bulletEnabled val="1"/>
        </dgm:presLayoutVars>
      </dgm:prSet>
      <dgm:spPr/>
      <dgm:t>
        <a:bodyPr/>
        <a:lstStyle/>
        <a:p>
          <a:endParaRPr lang="el-GR"/>
        </a:p>
      </dgm:t>
    </dgm:pt>
    <dgm:pt modelId="{29E84347-54BF-4BFC-86D0-FAA557F343A5}" type="pres">
      <dgm:prSet presAssocID="{132D2899-8A48-4753-9DB9-3DB371FDA5ED}" presName="parTrans" presStyleLbl="sibTrans2D1" presStyleIdx="3" presStyleCnt="6" custScaleX="290129"/>
      <dgm:spPr/>
      <dgm:t>
        <a:bodyPr/>
        <a:lstStyle/>
        <a:p>
          <a:endParaRPr lang="el-GR"/>
        </a:p>
      </dgm:t>
    </dgm:pt>
    <dgm:pt modelId="{A3DD4FB4-413B-4BE0-9A33-AC8086AFEE3F}" type="pres">
      <dgm:prSet presAssocID="{132D2899-8A48-4753-9DB9-3DB371FDA5ED}" presName="connectorText" presStyleLbl="sibTrans2D1" presStyleIdx="3" presStyleCnt="6"/>
      <dgm:spPr/>
      <dgm:t>
        <a:bodyPr/>
        <a:lstStyle/>
        <a:p>
          <a:endParaRPr lang="el-GR"/>
        </a:p>
      </dgm:t>
    </dgm:pt>
    <dgm:pt modelId="{FA936BB4-61E3-486E-92E2-5A8E7A5CD2D4}" type="pres">
      <dgm:prSet presAssocID="{226EE2A7-A427-4694-8104-0C58F7656AB2}" presName="node" presStyleLbl="node1" presStyleIdx="3" presStyleCnt="6" custScaleX="267580" custScaleY="178698" custRadScaleRad="134449" custRadScaleInc="-112007">
        <dgm:presLayoutVars>
          <dgm:bulletEnabled val="1"/>
        </dgm:presLayoutVars>
      </dgm:prSet>
      <dgm:spPr/>
      <dgm:t>
        <a:bodyPr/>
        <a:lstStyle/>
        <a:p>
          <a:endParaRPr lang="el-GR"/>
        </a:p>
      </dgm:t>
    </dgm:pt>
    <dgm:pt modelId="{1BF26A38-2D9F-40B1-AD50-88B0203D7CEB}" type="pres">
      <dgm:prSet presAssocID="{3593583B-07FF-4173-936C-B20F87B0054D}" presName="parTrans" presStyleLbl="sibTrans2D1" presStyleIdx="4" presStyleCnt="6" custScaleX="135316" custLinFactNeighborX="-31040" custLinFactNeighborY="-8171"/>
      <dgm:spPr/>
      <dgm:t>
        <a:bodyPr/>
        <a:lstStyle/>
        <a:p>
          <a:endParaRPr lang="el-GR"/>
        </a:p>
      </dgm:t>
    </dgm:pt>
    <dgm:pt modelId="{9EB3E26E-1CB6-44D3-9BB1-661AF261353C}" type="pres">
      <dgm:prSet presAssocID="{3593583B-07FF-4173-936C-B20F87B0054D}" presName="connectorText" presStyleLbl="sibTrans2D1" presStyleIdx="4" presStyleCnt="6"/>
      <dgm:spPr/>
      <dgm:t>
        <a:bodyPr/>
        <a:lstStyle/>
        <a:p>
          <a:endParaRPr lang="el-GR"/>
        </a:p>
      </dgm:t>
    </dgm:pt>
    <dgm:pt modelId="{8C2B439C-0F07-49CE-B078-AEF99A05C949}" type="pres">
      <dgm:prSet presAssocID="{BF1B0496-3155-4BF5-A3F9-DB19F384A178}" presName="node" presStyleLbl="node1" presStyleIdx="4" presStyleCnt="6" custScaleX="173134" custScaleY="125514" custRadScaleRad="191413" custRadScaleInc="-7740">
        <dgm:presLayoutVars>
          <dgm:bulletEnabled val="1"/>
        </dgm:presLayoutVars>
      </dgm:prSet>
      <dgm:spPr/>
      <dgm:t>
        <a:bodyPr/>
        <a:lstStyle/>
        <a:p>
          <a:endParaRPr lang="el-GR"/>
        </a:p>
      </dgm:t>
    </dgm:pt>
    <dgm:pt modelId="{A1774AD3-850B-4F8F-9968-805845E7830E}" type="pres">
      <dgm:prSet presAssocID="{67CE898C-4F65-4F55-9826-F2B8E8D92F36}" presName="parTrans" presStyleLbl="sibTrans2D1" presStyleIdx="5" presStyleCnt="6" custScaleX="218123" custLinFactX="-63354" custLinFactNeighborX="-100000" custLinFactNeighborY="67508"/>
      <dgm:spPr/>
      <dgm:t>
        <a:bodyPr/>
        <a:lstStyle/>
        <a:p>
          <a:endParaRPr lang="el-GR"/>
        </a:p>
      </dgm:t>
    </dgm:pt>
    <dgm:pt modelId="{EDFFE38B-5C1E-4590-8DDE-7A4BA1EFA85A}" type="pres">
      <dgm:prSet presAssocID="{67CE898C-4F65-4F55-9826-F2B8E8D92F36}" presName="connectorText" presStyleLbl="sibTrans2D1" presStyleIdx="5" presStyleCnt="6"/>
      <dgm:spPr/>
      <dgm:t>
        <a:bodyPr/>
        <a:lstStyle/>
        <a:p>
          <a:endParaRPr lang="el-GR"/>
        </a:p>
      </dgm:t>
    </dgm:pt>
    <dgm:pt modelId="{D1B88741-B17A-41F1-BF65-112E89D32606}" type="pres">
      <dgm:prSet presAssocID="{4374F96E-8B55-4E7B-BC8F-ECBDFFBF7EB1}" presName="node" presStyleLbl="node1" presStyleIdx="5" presStyleCnt="6" custScaleX="193551" custScaleY="130531" custRadScaleRad="193186" custRadScaleInc="-5540">
        <dgm:presLayoutVars>
          <dgm:bulletEnabled val="1"/>
        </dgm:presLayoutVars>
      </dgm:prSet>
      <dgm:spPr/>
      <dgm:t>
        <a:bodyPr/>
        <a:lstStyle/>
        <a:p>
          <a:endParaRPr lang="el-GR"/>
        </a:p>
      </dgm:t>
    </dgm:pt>
  </dgm:ptLst>
  <dgm:cxnLst>
    <dgm:cxn modelId="{EA0BD3F1-08B9-47EE-8679-D6FDCAC1E803}" type="presOf" srcId="{7D7AB5A0-5B94-47F8-87DA-0245E66C7973}" destId="{A8AD0C5F-1CCC-4124-B4F8-DF993BD59866}" srcOrd="0" destOrd="0" presId="urn:microsoft.com/office/officeart/2005/8/layout/radial5"/>
    <dgm:cxn modelId="{9B2D652E-2AC4-4B6D-88F7-B5DFCABAE2EC}" type="presOf" srcId="{861801D0-C37A-4AC5-B319-123AB17D5CE0}" destId="{60A989FF-77D4-455A-B354-3D24D12AF6DF}" srcOrd="0" destOrd="0" presId="urn:microsoft.com/office/officeart/2005/8/layout/radial5"/>
    <dgm:cxn modelId="{2CA2C270-2A94-4436-BAF5-4295C6852C64}" type="presOf" srcId="{84CACAB1-A762-4B34-88DD-A22F57D5EAB7}" destId="{F0E92E13-0542-49EA-8499-56B0C6B8C9C8}" srcOrd="1" destOrd="0" presId="urn:microsoft.com/office/officeart/2005/8/layout/radial5"/>
    <dgm:cxn modelId="{785F3958-A22E-4EE8-BD84-73343C699EAA}" type="presOf" srcId="{4154485F-4019-4841-9B9E-427EB8F05A22}" destId="{0BA17EDA-1109-49F6-ADA7-C07EEA996F6F}" srcOrd="0" destOrd="0" presId="urn:microsoft.com/office/officeart/2005/8/layout/radial5"/>
    <dgm:cxn modelId="{7A2A92CE-903A-4E6E-A21A-AA38B5F42914}" type="presOf" srcId="{32AF596D-AAEE-462A-8A7F-2BE8580CAADA}" destId="{A09833AD-02F7-4802-8269-CC661C301672}" srcOrd="0" destOrd="0" presId="urn:microsoft.com/office/officeart/2005/8/layout/radial5"/>
    <dgm:cxn modelId="{02C83D4E-AFC8-47FC-9DDA-6B5562F2AAE1}" type="presOf" srcId="{226EE2A7-A427-4694-8104-0C58F7656AB2}" destId="{FA936BB4-61E3-486E-92E2-5A8E7A5CD2D4}" srcOrd="0" destOrd="0" presId="urn:microsoft.com/office/officeart/2005/8/layout/radial5"/>
    <dgm:cxn modelId="{BEF4F2F7-C6AB-4F96-9C02-323C62B4A1FA}" type="presOf" srcId="{81F6CFE5-23BF-4048-91C0-5903FE4B0F02}" destId="{5939F0EB-9B12-4491-AB17-960D2E0F3DCB}" srcOrd="1" destOrd="0" presId="urn:microsoft.com/office/officeart/2005/8/layout/radial5"/>
    <dgm:cxn modelId="{B35CEC12-7D32-4ECD-B369-6BE075E22BEC}" srcId="{861801D0-C37A-4AC5-B319-123AB17D5CE0}" destId="{64D39020-476B-46B2-A713-DE9E48C67AFB}" srcOrd="0" destOrd="0" parTransId="{84CACAB1-A762-4B34-88DD-A22F57D5EAB7}" sibTransId="{790493C7-2C4C-48A1-ADD5-4A4DF65E2EF4}"/>
    <dgm:cxn modelId="{138FD936-830E-4321-8712-8CFD63C915A0}" srcId="{861801D0-C37A-4AC5-B319-123AB17D5CE0}" destId="{226EE2A7-A427-4694-8104-0C58F7656AB2}" srcOrd="3" destOrd="0" parTransId="{132D2899-8A48-4753-9DB9-3DB371FDA5ED}" sibTransId="{61F13105-755B-4108-90EB-DF3B6D474AEA}"/>
    <dgm:cxn modelId="{B1CF8E2E-8A70-4479-A920-C75F7CFE0904}" type="presOf" srcId="{84CACAB1-A762-4B34-88DD-A22F57D5EAB7}" destId="{14D61E74-C331-4F09-AAFA-719BF61EE7C3}" srcOrd="0" destOrd="0" presId="urn:microsoft.com/office/officeart/2005/8/layout/radial5"/>
    <dgm:cxn modelId="{490EB182-7CF2-4069-92EA-4A758A00954B}" type="presOf" srcId="{67CE898C-4F65-4F55-9826-F2B8E8D92F36}" destId="{EDFFE38B-5C1E-4590-8DDE-7A4BA1EFA85A}" srcOrd="1" destOrd="0" presId="urn:microsoft.com/office/officeart/2005/8/layout/radial5"/>
    <dgm:cxn modelId="{7C1256A2-4A69-4C40-9553-4F8B26889AF1}" srcId="{32AF596D-AAEE-462A-8A7F-2BE8580CAADA}" destId="{861801D0-C37A-4AC5-B319-123AB17D5CE0}" srcOrd="0" destOrd="0" parTransId="{986DC731-B88E-46A1-87A4-ABFAEDB626E8}" sibTransId="{01EEF427-877A-478A-BC07-3F3CAC880D7C}"/>
    <dgm:cxn modelId="{6CF1BE7D-5D2F-4C5A-BFF6-1861E0839039}" type="presOf" srcId="{81F6CFE5-23BF-4048-91C0-5903FE4B0F02}" destId="{CEDBBDFD-9009-4579-957A-D145216A4585}" srcOrd="0" destOrd="0" presId="urn:microsoft.com/office/officeart/2005/8/layout/radial5"/>
    <dgm:cxn modelId="{2D3C42D8-9B2E-4F27-BFC0-AD7109B32528}" type="presOf" srcId="{3E0658AA-16B8-4298-B905-CCA23B4AD627}" destId="{FB994161-BC48-4C12-AFC7-C8571692959E}" srcOrd="1" destOrd="0" presId="urn:microsoft.com/office/officeart/2005/8/layout/radial5"/>
    <dgm:cxn modelId="{F66C7829-0CC5-4C21-ABB5-A76F308F0456}" srcId="{861801D0-C37A-4AC5-B319-123AB17D5CE0}" destId="{7D7AB5A0-5B94-47F8-87DA-0245E66C7973}" srcOrd="1" destOrd="0" parTransId="{81F6CFE5-23BF-4048-91C0-5903FE4B0F02}" sibTransId="{4E8E963D-7E75-4755-9D05-38B0B79A6F6C}"/>
    <dgm:cxn modelId="{DDDA837B-0EAF-4019-95B5-D6A19E640100}" type="presOf" srcId="{3593583B-07FF-4173-936C-B20F87B0054D}" destId="{9EB3E26E-1CB6-44D3-9BB1-661AF261353C}" srcOrd="1" destOrd="0" presId="urn:microsoft.com/office/officeart/2005/8/layout/radial5"/>
    <dgm:cxn modelId="{39A4305F-7943-41EA-9EEF-32EC430166A2}" srcId="{861801D0-C37A-4AC5-B319-123AB17D5CE0}" destId="{4374F96E-8B55-4E7B-BC8F-ECBDFFBF7EB1}" srcOrd="5" destOrd="0" parTransId="{67CE898C-4F65-4F55-9826-F2B8E8D92F36}" sibTransId="{3AE95A53-ACFC-4BB3-AF0A-5DF777BF558A}"/>
    <dgm:cxn modelId="{2C784BD1-070B-477B-85D8-1CB9AB645B91}" type="presOf" srcId="{3593583B-07FF-4173-936C-B20F87B0054D}" destId="{1BF26A38-2D9F-40B1-AD50-88B0203D7CEB}" srcOrd="0" destOrd="0" presId="urn:microsoft.com/office/officeart/2005/8/layout/radial5"/>
    <dgm:cxn modelId="{AA9C827C-F5CC-440C-809C-64EF8597C335}" type="presOf" srcId="{64D39020-476B-46B2-A713-DE9E48C67AFB}" destId="{B259D689-CEE3-4EB3-86D1-03D219AC9D40}" srcOrd="0" destOrd="0" presId="urn:microsoft.com/office/officeart/2005/8/layout/radial5"/>
    <dgm:cxn modelId="{3B60AAF6-0589-4134-800C-DC31D8E2FD1F}" type="presOf" srcId="{132D2899-8A48-4753-9DB9-3DB371FDA5ED}" destId="{A3DD4FB4-413B-4BE0-9A33-AC8086AFEE3F}" srcOrd="1" destOrd="0" presId="urn:microsoft.com/office/officeart/2005/8/layout/radial5"/>
    <dgm:cxn modelId="{8BD2FCB4-2DFC-41DC-A329-5864CA92F761}" type="presOf" srcId="{132D2899-8A48-4753-9DB9-3DB371FDA5ED}" destId="{29E84347-54BF-4BFC-86D0-FAA557F343A5}" srcOrd="0" destOrd="0" presId="urn:microsoft.com/office/officeart/2005/8/layout/radial5"/>
    <dgm:cxn modelId="{D770775A-65D1-4540-BBB0-C8DB942FFBF6}" type="presOf" srcId="{4374F96E-8B55-4E7B-BC8F-ECBDFFBF7EB1}" destId="{D1B88741-B17A-41F1-BF65-112E89D32606}" srcOrd="0" destOrd="0" presId="urn:microsoft.com/office/officeart/2005/8/layout/radial5"/>
    <dgm:cxn modelId="{0C740615-4145-4006-B8DB-A172A844A584}" srcId="{861801D0-C37A-4AC5-B319-123AB17D5CE0}" destId="{4154485F-4019-4841-9B9E-427EB8F05A22}" srcOrd="2" destOrd="0" parTransId="{3E0658AA-16B8-4298-B905-CCA23B4AD627}" sibTransId="{31E1EB90-D572-4901-A292-28D3A445A290}"/>
    <dgm:cxn modelId="{9BBBEA6F-7E95-41F9-BBAB-117F66EBC65D}" srcId="{32AF596D-AAEE-462A-8A7F-2BE8580CAADA}" destId="{B9253DC4-1C10-42DB-9DAF-89A783A22379}" srcOrd="1" destOrd="0" parTransId="{0741349B-3CC4-4981-93AC-749A63CA34AF}" sibTransId="{426F888A-F924-4119-8464-5994870FD807}"/>
    <dgm:cxn modelId="{9914009A-2676-40B9-BB54-B8DFA50473E4}" srcId="{861801D0-C37A-4AC5-B319-123AB17D5CE0}" destId="{BF1B0496-3155-4BF5-A3F9-DB19F384A178}" srcOrd="4" destOrd="0" parTransId="{3593583B-07FF-4173-936C-B20F87B0054D}" sibTransId="{957122EC-97E3-443A-8CD6-F35103DC7F10}"/>
    <dgm:cxn modelId="{17AAAF91-7D76-4018-AEE9-7CA0BC423D35}" type="presOf" srcId="{BF1B0496-3155-4BF5-A3F9-DB19F384A178}" destId="{8C2B439C-0F07-49CE-B078-AEF99A05C949}" srcOrd="0" destOrd="0" presId="urn:microsoft.com/office/officeart/2005/8/layout/radial5"/>
    <dgm:cxn modelId="{80B661FB-9A58-4929-A00F-4ACCB70E5C14}" type="presOf" srcId="{3E0658AA-16B8-4298-B905-CCA23B4AD627}" destId="{EFC4B13D-D179-4F54-BBDA-ADA4F8F74668}" srcOrd="0" destOrd="0" presId="urn:microsoft.com/office/officeart/2005/8/layout/radial5"/>
    <dgm:cxn modelId="{74BD79A5-5E43-46D3-9E02-C0CAFAFBB8F5}" type="presOf" srcId="{67CE898C-4F65-4F55-9826-F2B8E8D92F36}" destId="{A1774AD3-850B-4F8F-9968-805845E7830E}" srcOrd="0" destOrd="0" presId="urn:microsoft.com/office/officeart/2005/8/layout/radial5"/>
    <dgm:cxn modelId="{9D6C6F5E-D0AF-4F4A-A946-DEAA52B048D0}" type="presParOf" srcId="{A09833AD-02F7-4802-8269-CC661C301672}" destId="{60A989FF-77D4-455A-B354-3D24D12AF6DF}" srcOrd="0" destOrd="0" presId="urn:microsoft.com/office/officeart/2005/8/layout/radial5"/>
    <dgm:cxn modelId="{987D6972-AB68-4C60-A915-65C3999C8928}" type="presParOf" srcId="{A09833AD-02F7-4802-8269-CC661C301672}" destId="{14D61E74-C331-4F09-AAFA-719BF61EE7C3}" srcOrd="1" destOrd="0" presId="urn:microsoft.com/office/officeart/2005/8/layout/radial5"/>
    <dgm:cxn modelId="{DCB68E00-EB19-4F86-8994-4C8BD592D704}" type="presParOf" srcId="{14D61E74-C331-4F09-AAFA-719BF61EE7C3}" destId="{F0E92E13-0542-49EA-8499-56B0C6B8C9C8}" srcOrd="0" destOrd="0" presId="urn:microsoft.com/office/officeart/2005/8/layout/radial5"/>
    <dgm:cxn modelId="{27B9010E-5F62-4AF6-9493-0821F99587B4}" type="presParOf" srcId="{A09833AD-02F7-4802-8269-CC661C301672}" destId="{B259D689-CEE3-4EB3-86D1-03D219AC9D40}" srcOrd="2" destOrd="0" presId="urn:microsoft.com/office/officeart/2005/8/layout/radial5"/>
    <dgm:cxn modelId="{E8EED887-FA79-4222-9287-0F0656F87AF8}" type="presParOf" srcId="{A09833AD-02F7-4802-8269-CC661C301672}" destId="{CEDBBDFD-9009-4579-957A-D145216A4585}" srcOrd="3" destOrd="0" presId="urn:microsoft.com/office/officeart/2005/8/layout/radial5"/>
    <dgm:cxn modelId="{43FD253E-9C9F-4322-9D17-7F470EFA0BAA}" type="presParOf" srcId="{CEDBBDFD-9009-4579-957A-D145216A4585}" destId="{5939F0EB-9B12-4491-AB17-960D2E0F3DCB}" srcOrd="0" destOrd="0" presId="urn:microsoft.com/office/officeart/2005/8/layout/radial5"/>
    <dgm:cxn modelId="{C77E8CE8-A205-43B6-B77B-38E95445246F}" type="presParOf" srcId="{A09833AD-02F7-4802-8269-CC661C301672}" destId="{A8AD0C5F-1CCC-4124-B4F8-DF993BD59866}" srcOrd="4" destOrd="0" presId="urn:microsoft.com/office/officeart/2005/8/layout/radial5"/>
    <dgm:cxn modelId="{7FC5D017-118B-424D-A1BE-D056C625DE81}" type="presParOf" srcId="{A09833AD-02F7-4802-8269-CC661C301672}" destId="{EFC4B13D-D179-4F54-BBDA-ADA4F8F74668}" srcOrd="5" destOrd="0" presId="urn:microsoft.com/office/officeart/2005/8/layout/radial5"/>
    <dgm:cxn modelId="{FC67D568-F5C0-4C87-A352-E31FD287ABE0}" type="presParOf" srcId="{EFC4B13D-D179-4F54-BBDA-ADA4F8F74668}" destId="{FB994161-BC48-4C12-AFC7-C8571692959E}" srcOrd="0" destOrd="0" presId="urn:microsoft.com/office/officeart/2005/8/layout/radial5"/>
    <dgm:cxn modelId="{3965AADE-D5A6-4FDE-BBB0-0D493AF548FB}" type="presParOf" srcId="{A09833AD-02F7-4802-8269-CC661C301672}" destId="{0BA17EDA-1109-49F6-ADA7-C07EEA996F6F}" srcOrd="6" destOrd="0" presId="urn:microsoft.com/office/officeart/2005/8/layout/radial5"/>
    <dgm:cxn modelId="{43480EBC-C0BF-4C24-8ED3-472BE49219E6}" type="presParOf" srcId="{A09833AD-02F7-4802-8269-CC661C301672}" destId="{29E84347-54BF-4BFC-86D0-FAA557F343A5}" srcOrd="7" destOrd="0" presId="urn:microsoft.com/office/officeart/2005/8/layout/radial5"/>
    <dgm:cxn modelId="{E2DF4989-ADA9-49A2-9D4B-9068C521DF60}" type="presParOf" srcId="{29E84347-54BF-4BFC-86D0-FAA557F343A5}" destId="{A3DD4FB4-413B-4BE0-9A33-AC8086AFEE3F}" srcOrd="0" destOrd="0" presId="urn:microsoft.com/office/officeart/2005/8/layout/radial5"/>
    <dgm:cxn modelId="{05BEB78C-4554-4208-A10C-D7F8A053C339}" type="presParOf" srcId="{A09833AD-02F7-4802-8269-CC661C301672}" destId="{FA936BB4-61E3-486E-92E2-5A8E7A5CD2D4}" srcOrd="8" destOrd="0" presId="urn:microsoft.com/office/officeart/2005/8/layout/radial5"/>
    <dgm:cxn modelId="{D0E6DA81-890F-4206-A9CC-3690DC633176}" type="presParOf" srcId="{A09833AD-02F7-4802-8269-CC661C301672}" destId="{1BF26A38-2D9F-40B1-AD50-88B0203D7CEB}" srcOrd="9" destOrd="0" presId="urn:microsoft.com/office/officeart/2005/8/layout/radial5"/>
    <dgm:cxn modelId="{CC84B0DF-FC9F-4977-971B-8D12A3D4E5B2}" type="presParOf" srcId="{1BF26A38-2D9F-40B1-AD50-88B0203D7CEB}" destId="{9EB3E26E-1CB6-44D3-9BB1-661AF261353C}" srcOrd="0" destOrd="0" presId="urn:microsoft.com/office/officeart/2005/8/layout/radial5"/>
    <dgm:cxn modelId="{ECE295C6-6CEE-47F5-9C4C-EB1FC26C20A6}" type="presParOf" srcId="{A09833AD-02F7-4802-8269-CC661C301672}" destId="{8C2B439C-0F07-49CE-B078-AEF99A05C949}" srcOrd="10" destOrd="0" presId="urn:microsoft.com/office/officeart/2005/8/layout/radial5"/>
    <dgm:cxn modelId="{F2838D6C-C8A3-4301-8F75-2250F9BD8ABC}" type="presParOf" srcId="{A09833AD-02F7-4802-8269-CC661C301672}" destId="{A1774AD3-850B-4F8F-9968-805845E7830E}" srcOrd="11" destOrd="0" presId="urn:microsoft.com/office/officeart/2005/8/layout/radial5"/>
    <dgm:cxn modelId="{42CD7FC0-F3D9-44E7-A7CC-202A4BFFEA2F}" type="presParOf" srcId="{A1774AD3-850B-4F8F-9968-805845E7830E}" destId="{EDFFE38B-5C1E-4590-8DDE-7A4BA1EFA85A}" srcOrd="0" destOrd="0" presId="urn:microsoft.com/office/officeart/2005/8/layout/radial5"/>
    <dgm:cxn modelId="{6C403AE9-F21A-4C65-871D-E6D2246CD9C1}" type="presParOf" srcId="{A09833AD-02F7-4802-8269-CC661C301672}" destId="{D1B88741-B17A-41F1-BF65-112E89D32606}" srcOrd="12" destOrd="0" presId="urn:microsoft.com/office/officeart/2005/8/layout/radial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88382D8-6A1D-432E-A6E7-C7E04D252461}" type="doc">
      <dgm:prSet loTypeId="urn:microsoft.com/office/officeart/2005/8/layout/radial2" loCatId="relationship" qsTypeId="urn:microsoft.com/office/officeart/2005/8/quickstyle/simple4" qsCatId="simple" csTypeId="urn:microsoft.com/office/officeart/2005/8/colors/accent1_2" csCatId="accent1" phldr="1"/>
      <dgm:spPr/>
      <dgm:t>
        <a:bodyPr/>
        <a:lstStyle/>
        <a:p>
          <a:endParaRPr lang="el-GR"/>
        </a:p>
      </dgm:t>
    </dgm:pt>
    <dgm:pt modelId="{73701D6A-1ECB-458C-AF71-611660053340}">
      <dgm:prSet phldrT="[Κείμενο]" custT="1">
        <dgm:style>
          <a:lnRef idx="1">
            <a:schemeClr val="accent4"/>
          </a:lnRef>
          <a:fillRef idx="3">
            <a:schemeClr val="accent4"/>
          </a:fillRef>
          <a:effectRef idx="2">
            <a:schemeClr val="accent4"/>
          </a:effectRef>
          <a:fontRef idx="minor">
            <a:schemeClr val="lt1"/>
          </a:fontRef>
        </dgm:style>
      </dgm:prSet>
      <dgm:spPr>
        <a:solidFill>
          <a:schemeClr val="accent3">
            <a:lumMod val="40000"/>
            <a:lumOff val="60000"/>
          </a:schemeClr>
        </a:solidFill>
      </dgm:spPr>
      <dgm:t>
        <a:bodyPr/>
        <a:lstStyle/>
        <a:p>
          <a:r>
            <a:rPr lang="el-GR" sz="1800" b="1" dirty="0" smtClean="0">
              <a:solidFill>
                <a:schemeClr val="tx1"/>
              </a:solidFill>
            </a:rPr>
            <a:t>ΤΕΧΝΙΚΕΣ</a:t>
          </a:r>
          <a:endParaRPr lang="el-GR" sz="1800" b="1" dirty="0">
            <a:solidFill>
              <a:schemeClr val="tx1"/>
            </a:solidFill>
          </a:endParaRPr>
        </a:p>
      </dgm:t>
    </dgm:pt>
    <dgm:pt modelId="{18142BB9-3440-47FE-A512-CBC332CF22E8}" type="parTrans" cxnId="{7509847F-16F3-4292-BFD1-B9484E0CD8F4}">
      <dgm:prSet/>
      <dgm:spPr/>
      <dgm:t>
        <a:bodyPr/>
        <a:lstStyle/>
        <a:p>
          <a:endParaRPr lang="el-GR" b="1"/>
        </a:p>
      </dgm:t>
    </dgm:pt>
    <dgm:pt modelId="{8D8AF575-6C9F-4175-9015-1EDA2BB93C99}" type="sibTrans" cxnId="{7509847F-16F3-4292-BFD1-B9484E0CD8F4}">
      <dgm:prSet/>
      <dgm:spPr/>
      <dgm:t>
        <a:bodyPr/>
        <a:lstStyle/>
        <a:p>
          <a:endParaRPr lang="el-GR" b="1"/>
        </a:p>
      </dgm:t>
    </dgm:pt>
    <dgm:pt modelId="{6F2429D4-C0E7-4888-9F03-C4DBC51DC7F1}">
      <dgm:prSet phldrT="[Κείμενο]"/>
      <dgm:spPr/>
      <dgm:t>
        <a:bodyPr/>
        <a:lstStyle/>
        <a:p>
          <a:endParaRPr lang="el-GR" b="1" dirty="0"/>
        </a:p>
      </dgm:t>
    </dgm:pt>
    <dgm:pt modelId="{C97E885E-815E-4EF4-B22E-8FC9A115C1EA}" type="parTrans" cxnId="{4707386B-294E-433D-84A6-B79EDA6092B9}">
      <dgm:prSet/>
      <dgm:spPr/>
      <dgm:t>
        <a:bodyPr/>
        <a:lstStyle/>
        <a:p>
          <a:endParaRPr lang="el-GR" b="1"/>
        </a:p>
      </dgm:t>
    </dgm:pt>
    <dgm:pt modelId="{F28BF3D2-1BAD-4976-B5C1-8AA20B3B219F}" type="sibTrans" cxnId="{4707386B-294E-433D-84A6-B79EDA6092B9}">
      <dgm:prSet/>
      <dgm:spPr/>
      <dgm:t>
        <a:bodyPr/>
        <a:lstStyle/>
        <a:p>
          <a:endParaRPr lang="el-GR" b="1"/>
        </a:p>
      </dgm:t>
    </dgm:pt>
    <dgm:pt modelId="{94E1DA19-7613-425E-AF7B-6BA4EED96F76}">
      <dgm:prSet phldrT="[Κείμενο]" custT="1"/>
      <dgm:spPr>
        <a:solidFill>
          <a:schemeClr val="accent3">
            <a:lumMod val="60000"/>
            <a:lumOff val="40000"/>
          </a:schemeClr>
        </a:solidFill>
      </dgm:spPr>
      <dgm:t>
        <a:bodyPr/>
        <a:lstStyle/>
        <a:p>
          <a:r>
            <a:rPr lang="el-GR" sz="1800" b="1" dirty="0" smtClean="0"/>
            <a:t>ΚΟΙΝΩΝΙΚΕΣ</a:t>
          </a:r>
        </a:p>
        <a:p>
          <a:r>
            <a:rPr lang="el-GR" sz="1800" b="1" dirty="0" smtClean="0"/>
            <a:t>ΠΟΛΙΤΙΚΕΣ </a:t>
          </a:r>
          <a:endParaRPr lang="el-GR" sz="1800" b="1" dirty="0"/>
        </a:p>
      </dgm:t>
    </dgm:pt>
    <dgm:pt modelId="{71C1F1E8-FAA9-43CF-8F99-1B41E73EC2C2}" type="parTrans" cxnId="{599A327A-78E3-4836-BAA2-5EC76F92037B}">
      <dgm:prSet/>
      <dgm:spPr/>
      <dgm:t>
        <a:bodyPr/>
        <a:lstStyle/>
        <a:p>
          <a:endParaRPr lang="el-GR" b="1"/>
        </a:p>
      </dgm:t>
    </dgm:pt>
    <dgm:pt modelId="{DE8CC191-375A-4C1E-9AB5-9195EF9519C9}" type="sibTrans" cxnId="{599A327A-78E3-4836-BAA2-5EC76F92037B}">
      <dgm:prSet/>
      <dgm:spPr/>
      <dgm:t>
        <a:bodyPr/>
        <a:lstStyle/>
        <a:p>
          <a:endParaRPr lang="el-GR" b="1"/>
        </a:p>
      </dgm:t>
    </dgm:pt>
    <dgm:pt modelId="{840733D0-2E19-4830-B8CF-A8A048A3294A}">
      <dgm:prSet phldrT="[Κείμενο]" custT="1"/>
      <dgm:spPr/>
      <dgm:t>
        <a:bodyPr/>
        <a:lstStyle/>
        <a:p>
          <a:r>
            <a:rPr lang="el-GR" sz="2000" b="1" dirty="0" smtClean="0"/>
            <a:t>ΘΕΣΜΙΚΕΣ</a:t>
          </a:r>
          <a:r>
            <a:rPr lang="el-GR" sz="800" b="1" dirty="0" smtClean="0"/>
            <a:t> </a:t>
          </a:r>
          <a:endParaRPr lang="el-GR" sz="800" b="1" dirty="0"/>
        </a:p>
      </dgm:t>
    </dgm:pt>
    <dgm:pt modelId="{7E3F9032-9F9E-4BC8-BB8D-AD8DACB3B3C8}" type="parTrans" cxnId="{B99373BC-599F-4FEE-A13F-2C7B29518AFD}">
      <dgm:prSet/>
      <dgm:spPr/>
      <dgm:t>
        <a:bodyPr/>
        <a:lstStyle/>
        <a:p>
          <a:endParaRPr lang="el-GR" b="1"/>
        </a:p>
      </dgm:t>
    </dgm:pt>
    <dgm:pt modelId="{A6A29327-997C-489D-A992-8DE0863B5181}" type="sibTrans" cxnId="{B99373BC-599F-4FEE-A13F-2C7B29518AFD}">
      <dgm:prSet/>
      <dgm:spPr/>
      <dgm:t>
        <a:bodyPr/>
        <a:lstStyle/>
        <a:p>
          <a:endParaRPr lang="el-GR" b="1"/>
        </a:p>
      </dgm:t>
    </dgm:pt>
    <dgm:pt modelId="{6146544F-7148-484D-B211-32659442A043}">
      <dgm:prSet phldrT="[Κείμενο]"/>
      <dgm:spPr/>
      <dgm:t>
        <a:bodyPr/>
        <a:lstStyle/>
        <a:p>
          <a:endParaRPr lang="el-GR" b="1" dirty="0"/>
        </a:p>
      </dgm:t>
    </dgm:pt>
    <dgm:pt modelId="{4682E219-8A1E-4807-8282-DC9131A72CAB}" type="parTrans" cxnId="{AAAB8850-5BB7-4737-948E-541C006D2C37}">
      <dgm:prSet/>
      <dgm:spPr/>
      <dgm:t>
        <a:bodyPr/>
        <a:lstStyle/>
        <a:p>
          <a:endParaRPr lang="el-GR" b="1"/>
        </a:p>
      </dgm:t>
    </dgm:pt>
    <dgm:pt modelId="{A00582C0-A0B4-41D3-A5F5-394E7DC6203F}" type="sibTrans" cxnId="{AAAB8850-5BB7-4737-948E-541C006D2C37}">
      <dgm:prSet/>
      <dgm:spPr/>
      <dgm:t>
        <a:bodyPr/>
        <a:lstStyle/>
        <a:p>
          <a:endParaRPr lang="el-GR" b="1"/>
        </a:p>
      </dgm:t>
    </dgm:pt>
    <dgm:pt modelId="{5460243E-0C09-4D05-9FC4-8515217C2DD3}">
      <dgm:prSet custT="1">
        <dgm:style>
          <a:lnRef idx="1">
            <a:schemeClr val="accent4"/>
          </a:lnRef>
          <a:fillRef idx="3">
            <a:schemeClr val="accent4"/>
          </a:fillRef>
          <a:effectRef idx="2">
            <a:schemeClr val="accent4"/>
          </a:effectRef>
          <a:fontRef idx="minor">
            <a:schemeClr val="lt1"/>
          </a:fontRef>
        </dgm:style>
      </dgm:prSet>
      <dgm:spPr>
        <a:solidFill>
          <a:schemeClr val="accent3"/>
        </a:solidFill>
      </dgm:spPr>
      <dgm:t>
        <a:bodyPr/>
        <a:lstStyle/>
        <a:p>
          <a:r>
            <a:rPr lang="el-GR" sz="1800" b="1" dirty="0" smtClean="0">
              <a:solidFill>
                <a:schemeClr val="bg1"/>
              </a:solidFill>
            </a:rPr>
            <a:t>ΕΠΙΣΤΗ-ΜΟΝΙΚΕΣ</a:t>
          </a:r>
          <a:endParaRPr lang="el-GR" sz="1800" b="1" dirty="0">
            <a:solidFill>
              <a:schemeClr val="bg1"/>
            </a:solidFill>
          </a:endParaRPr>
        </a:p>
      </dgm:t>
    </dgm:pt>
    <dgm:pt modelId="{DCF681E4-61BC-48F9-BDAD-8A8C2114FB3B}" type="parTrans" cxnId="{C043920D-E6EC-46C4-9964-82C0EA498DDF}">
      <dgm:prSet/>
      <dgm:spPr/>
      <dgm:t>
        <a:bodyPr/>
        <a:lstStyle/>
        <a:p>
          <a:endParaRPr lang="el-GR" b="1"/>
        </a:p>
      </dgm:t>
    </dgm:pt>
    <dgm:pt modelId="{B641DD6F-2D50-4A34-BDEC-80A483BD3B8A}" type="sibTrans" cxnId="{C043920D-E6EC-46C4-9964-82C0EA498DDF}">
      <dgm:prSet/>
      <dgm:spPr/>
      <dgm:t>
        <a:bodyPr/>
        <a:lstStyle/>
        <a:p>
          <a:endParaRPr lang="el-GR" b="1"/>
        </a:p>
      </dgm:t>
    </dgm:pt>
    <dgm:pt modelId="{446D7F6F-47F1-4F59-BF5B-747B276374EC}">
      <dgm:prSet custT="1"/>
      <dgm:spPr>
        <a:solidFill>
          <a:schemeClr val="accent3">
            <a:lumMod val="75000"/>
          </a:schemeClr>
        </a:solidFill>
      </dgm:spPr>
      <dgm:t>
        <a:bodyPr/>
        <a:lstStyle/>
        <a:p>
          <a:r>
            <a:rPr lang="el-GR" sz="1800" b="1" dirty="0" smtClean="0"/>
            <a:t>ΠΑΙΔΑ-ΓΩΓΙΚΕΣ </a:t>
          </a:r>
          <a:endParaRPr lang="el-GR" sz="1800" b="1" dirty="0"/>
        </a:p>
      </dgm:t>
    </dgm:pt>
    <dgm:pt modelId="{D62D162F-4F46-4DCF-A9DC-5A50866C18F3}" type="parTrans" cxnId="{230060D0-606C-456F-B2C5-50150A084D49}">
      <dgm:prSet/>
      <dgm:spPr/>
      <dgm:t>
        <a:bodyPr/>
        <a:lstStyle/>
        <a:p>
          <a:endParaRPr lang="el-GR" b="1"/>
        </a:p>
      </dgm:t>
    </dgm:pt>
    <dgm:pt modelId="{F48DBC4A-F663-4296-BC3F-548D3D85C547}" type="sibTrans" cxnId="{230060D0-606C-456F-B2C5-50150A084D49}">
      <dgm:prSet/>
      <dgm:spPr/>
      <dgm:t>
        <a:bodyPr/>
        <a:lstStyle/>
        <a:p>
          <a:endParaRPr lang="el-GR" b="1"/>
        </a:p>
      </dgm:t>
    </dgm:pt>
    <dgm:pt modelId="{E35EB69A-4AD1-4255-BC17-2A663CE129C0}" type="pres">
      <dgm:prSet presAssocID="{888382D8-6A1D-432E-A6E7-C7E04D252461}" presName="composite" presStyleCnt="0">
        <dgm:presLayoutVars>
          <dgm:chMax val="5"/>
          <dgm:dir/>
          <dgm:animLvl val="ctr"/>
          <dgm:resizeHandles val="exact"/>
        </dgm:presLayoutVars>
      </dgm:prSet>
      <dgm:spPr/>
      <dgm:t>
        <a:bodyPr/>
        <a:lstStyle/>
        <a:p>
          <a:endParaRPr lang="el-GR"/>
        </a:p>
      </dgm:t>
    </dgm:pt>
    <dgm:pt modelId="{D768F0EF-1A1E-4649-A793-E1597288C23E}" type="pres">
      <dgm:prSet presAssocID="{888382D8-6A1D-432E-A6E7-C7E04D252461}" presName="cycle" presStyleCnt="0"/>
      <dgm:spPr/>
    </dgm:pt>
    <dgm:pt modelId="{03A40954-B3AE-422C-B783-193405CDC006}" type="pres">
      <dgm:prSet presAssocID="{888382D8-6A1D-432E-A6E7-C7E04D252461}" presName="centerShape" presStyleCnt="0"/>
      <dgm:spPr/>
    </dgm:pt>
    <dgm:pt modelId="{A88EA8B0-C239-4096-BC49-993D4D716FC2}" type="pres">
      <dgm:prSet presAssocID="{888382D8-6A1D-432E-A6E7-C7E04D252461}" presName="connSite" presStyleLbl="node1" presStyleIdx="0" presStyleCnt="6"/>
      <dgm:spPr/>
    </dgm:pt>
    <dgm:pt modelId="{CEA65707-1E5C-4654-9114-19D1945C1344}" type="pres">
      <dgm:prSet presAssocID="{888382D8-6A1D-432E-A6E7-C7E04D252461}" presName="visible" presStyleLbl="node1" presStyleIdx="0" presStyleCnt="6" custScaleX="118597" custScaleY="111131" custLinFactNeighborX="33471" custLinFactNeighborY="5443"/>
      <dgm:spPr>
        <a:blipFill rotWithShape="0">
          <a:blip xmlns:r="http://schemas.openxmlformats.org/officeDocument/2006/relationships" r:embed="rId1"/>
          <a:stretch>
            <a:fillRect/>
          </a:stretch>
        </a:blipFill>
      </dgm:spPr>
    </dgm:pt>
    <dgm:pt modelId="{EC6B63F8-F8E4-4B5F-8C2D-EBA69C7FB284}" type="pres">
      <dgm:prSet presAssocID="{18142BB9-3440-47FE-A512-CBC332CF22E8}" presName="Name25" presStyleLbl="parChTrans1D1" presStyleIdx="0" presStyleCnt="5"/>
      <dgm:spPr/>
      <dgm:t>
        <a:bodyPr/>
        <a:lstStyle/>
        <a:p>
          <a:endParaRPr lang="el-GR"/>
        </a:p>
      </dgm:t>
    </dgm:pt>
    <dgm:pt modelId="{8F125E7E-C0A1-4203-8352-C60802B6400E}" type="pres">
      <dgm:prSet presAssocID="{73701D6A-1ECB-458C-AF71-611660053340}" presName="node" presStyleCnt="0"/>
      <dgm:spPr/>
    </dgm:pt>
    <dgm:pt modelId="{6AB441ED-9062-4797-99AF-1E2CDD35D706}" type="pres">
      <dgm:prSet presAssocID="{73701D6A-1ECB-458C-AF71-611660053340}" presName="parentNode" presStyleLbl="node1" presStyleIdx="1" presStyleCnt="6" custScaleX="218428" custScaleY="195494" custLinFactX="-100000" custLinFactNeighborX="-164499" custLinFactNeighborY="67338">
        <dgm:presLayoutVars>
          <dgm:chMax val="1"/>
          <dgm:bulletEnabled val="1"/>
        </dgm:presLayoutVars>
      </dgm:prSet>
      <dgm:spPr/>
      <dgm:t>
        <a:bodyPr/>
        <a:lstStyle/>
        <a:p>
          <a:endParaRPr lang="el-GR"/>
        </a:p>
      </dgm:t>
    </dgm:pt>
    <dgm:pt modelId="{B2EB8EFB-FC68-4F2E-9B8E-19966151D2D5}" type="pres">
      <dgm:prSet presAssocID="{73701D6A-1ECB-458C-AF71-611660053340}" presName="childNode" presStyleLbl="revTx" presStyleIdx="0" presStyleCnt="1">
        <dgm:presLayoutVars>
          <dgm:bulletEnabled val="1"/>
        </dgm:presLayoutVars>
      </dgm:prSet>
      <dgm:spPr/>
      <dgm:t>
        <a:bodyPr/>
        <a:lstStyle/>
        <a:p>
          <a:endParaRPr lang="el-GR"/>
        </a:p>
      </dgm:t>
    </dgm:pt>
    <dgm:pt modelId="{64532572-A37C-478A-A1B4-E7366BB924F0}" type="pres">
      <dgm:prSet presAssocID="{DCF681E4-61BC-48F9-BDAD-8A8C2114FB3B}" presName="Name25" presStyleLbl="parChTrans1D1" presStyleIdx="1" presStyleCnt="5"/>
      <dgm:spPr/>
      <dgm:t>
        <a:bodyPr/>
        <a:lstStyle/>
        <a:p>
          <a:endParaRPr lang="el-GR"/>
        </a:p>
      </dgm:t>
    </dgm:pt>
    <dgm:pt modelId="{F7075270-144B-4376-ADA9-08505BFC56A6}" type="pres">
      <dgm:prSet presAssocID="{5460243E-0C09-4D05-9FC4-8515217C2DD3}" presName="node" presStyleCnt="0"/>
      <dgm:spPr/>
    </dgm:pt>
    <dgm:pt modelId="{91B790EA-C498-44E5-BB99-B697A24F2C8C}" type="pres">
      <dgm:prSet presAssocID="{5460243E-0C09-4D05-9FC4-8515217C2DD3}" presName="parentNode" presStyleLbl="node1" presStyleIdx="2" presStyleCnt="6" custScaleX="315670" custScaleY="169138" custLinFactNeighborX="-38033" custLinFactNeighborY="-72741">
        <dgm:presLayoutVars>
          <dgm:chMax val="1"/>
          <dgm:bulletEnabled val="1"/>
        </dgm:presLayoutVars>
      </dgm:prSet>
      <dgm:spPr/>
      <dgm:t>
        <a:bodyPr/>
        <a:lstStyle/>
        <a:p>
          <a:endParaRPr lang="el-GR"/>
        </a:p>
      </dgm:t>
    </dgm:pt>
    <dgm:pt modelId="{6B5E02BC-015B-4E97-B295-FDB7597B360F}" type="pres">
      <dgm:prSet presAssocID="{5460243E-0C09-4D05-9FC4-8515217C2DD3}" presName="childNode" presStyleLbl="revTx" presStyleIdx="0" presStyleCnt="1">
        <dgm:presLayoutVars>
          <dgm:bulletEnabled val="1"/>
        </dgm:presLayoutVars>
      </dgm:prSet>
      <dgm:spPr/>
    </dgm:pt>
    <dgm:pt modelId="{C073DA81-75F6-45CF-8A90-B1E476600242}" type="pres">
      <dgm:prSet presAssocID="{D62D162F-4F46-4DCF-A9DC-5A50866C18F3}" presName="Name25" presStyleLbl="parChTrans1D1" presStyleIdx="2" presStyleCnt="5"/>
      <dgm:spPr/>
      <dgm:t>
        <a:bodyPr/>
        <a:lstStyle/>
        <a:p>
          <a:endParaRPr lang="el-GR"/>
        </a:p>
      </dgm:t>
    </dgm:pt>
    <dgm:pt modelId="{9ECCE58C-C72B-4D56-9A3B-D3FB747943FD}" type="pres">
      <dgm:prSet presAssocID="{446D7F6F-47F1-4F59-BF5B-747B276374EC}" presName="node" presStyleCnt="0"/>
      <dgm:spPr/>
    </dgm:pt>
    <dgm:pt modelId="{AFA71F4C-3B7F-4B79-A6A6-C85D9D4B9214}" type="pres">
      <dgm:prSet presAssocID="{446D7F6F-47F1-4F59-BF5B-747B276374EC}" presName="parentNode" presStyleLbl="node1" presStyleIdx="3" presStyleCnt="6" custScaleX="246334" custScaleY="175720" custLinFactX="100000" custLinFactY="-17999" custLinFactNeighborX="125749" custLinFactNeighborY="-100000">
        <dgm:presLayoutVars>
          <dgm:chMax val="1"/>
          <dgm:bulletEnabled val="1"/>
        </dgm:presLayoutVars>
      </dgm:prSet>
      <dgm:spPr/>
      <dgm:t>
        <a:bodyPr/>
        <a:lstStyle/>
        <a:p>
          <a:endParaRPr lang="el-GR"/>
        </a:p>
      </dgm:t>
    </dgm:pt>
    <dgm:pt modelId="{168A967F-3F86-42F0-8C5B-75B03B816FF8}" type="pres">
      <dgm:prSet presAssocID="{446D7F6F-47F1-4F59-BF5B-747B276374EC}" presName="childNode" presStyleLbl="revTx" presStyleIdx="0" presStyleCnt="1">
        <dgm:presLayoutVars>
          <dgm:bulletEnabled val="1"/>
        </dgm:presLayoutVars>
      </dgm:prSet>
      <dgm:spPr/>
    </dgm:pt>
    <dgm:pt modelId="{1A2BC48B-A52A-4B16-8A5C-36642A94F6CE}" type="pres">
      <dgm:prSet presAssocID="{71C1F1E8-FAA9-43CF-8F99-1B41E73EC2C2}" presName="Name25" presStyleLbl="parChTrans1D1" presStyleIdx="3" presStyleCnt="5"/>
      <dgm:spPr/>
      <dgm:t>
        <a:bodyPr/>
        <a:lstStyle/>
        <a:p>
          <a:endParaRPr lang="el-GR"/>
        </a:p>
      </dgm:t>
    </dgm:pt>
    <dgm:pt modelId="{CBBE4444-5B73-45AE-94ED-858FBCD7E27D}" type="pres">
      <dgm:prSet presAssocID="{94E1DA19-7613-425E-AF7B-6BA4EED96F76}" presName="node" presStyleCnt="0"/>
      <dgm:spPr/>
    </dgm:pt>
    <dgm:pt modelId="{21F6A988-45A4-4A7C-8C76-5B848C1398F7}" type="pres">
      <dgm:prSet presAssocID="{94E1DA19-7613-425E-AF7B-6BA4EED96F76}" presName="parentNode" presStyleLbl="node1" presStyleIdx="4" presStyleCnt="6" custScaleX="268924" custScaleY="216044" custLinFactX="72917" custLinFactNeighborX="100000" custLinFactNeighborY="34580">
        <dgm:presLayoutVars>
          <dgm:chMax val="1"/>
          <dgm:bulletEnabled val="1"/>
        </dgm:presLayoutVars>
      </dgm:prSet>
      <dgm:spPr/>
      <dgm:t>
        <a:bodyPr/>
        <a:lstStyle/>
        <a:p>
          <a:endParaRPr lang="el-GR"/>
        </a:p>
      </dgm:t>
    </dgm:pt>
    <dgm:pt modelId="{930AE883-2F9B-475C-B86A-67689C340D5E}" type="pres">
      <dgm:prSet presAssocID="{94E1DA19-7613-425E-AF7B-6BA4EED96F76}" presName="childNode" presStyleLbl="revTx" presStyleIdx="0" presStyleCnt="1">
        <dgm:presLayoutVars>
          <dgm:bulletEnabled val="1"/>
        </dgm:presLayoutVars>
      </dgm:prSet>
      <dgm:spPr/>
      <dgm:t>
        <a:bodyPr/>
        <a:lstStyle/>
        <a:p>
          <a:endParaRPr lang="el-GR"/>
        </a:p>
      </dgm:t>
    </dgm:pt>
    <dgm:pt modelId="{432A51AE-7A6F-4CDF-BFF5-1AF4B708BB16}" type="pres">
      <dgm:prSet presAssocID="{7E3F9032-9F9E-4BC8-BB8D-AD8DACB3B3C8}" presName="Name25" presStyleLbl="parChTrans1D1" presStyleIdx="4" presStyleCnt="5"/>
      <dgm:spPr/>
      <dgm:t>
        <a:bodyPr/>
        <a:lstStyle/>
        <a:p>
          <a:endParaRPr lang="el-GR"/>
        </a:p>
      </dgm:t>
    </dgm:pt>
    <dgm:pt modelId="{A7F30E03-439A-4F21-B5CC-4FA639C2B814}" type="pres">
      <dgm:prSet presAssocID="{840733D0-2E19-4830-B8CF-A8A048A3294A}" presName="node" presStyleCnt="0"/>
      <dgm:spPr/>
    </dgm:pt>
    <dgm:pt modelId="{B8CC0D26-9825-4355-AD96-6DAB741B1140}" type="pres">
      <dgm:prSet presAssocID="{840733D0-2E19-4830-B8CF-A8A048A3294A}" presName="parentNode" presStyleLbl="node1" presStyleIdx="5" presStyleCnt="6" custScaleX="253113" custScaleY="250042" custLinFactX="-100000" custLinFactNeighborX="-122005" custLinFactNeighborY="-29465">
        <dgm:presLayoutVars>
          <dgm:chMax val="1"/>
          <dgm:bulletEnabled val="1"/>
        </dgm:presLayoutVars>
      </dgm:prSet>
      <dgm:spPr/>
      <dgm:t>
        <a:bodyPr/>
        <a:lstStyle/>
        <a:p>
          <a:endParaRPr lang="el-GR"/>
        </a:p>
      </dgm:t>
    </dgm:pt>
    <dgm:pt modelId="{0419EE26-49EE-4F22-9569-ADDD2B5F851C}" type="pres">
      <dgm:prSet presAssocID="{840733D0-2E19-4830-B8CF-A8A048A3294A}" presName="childNode" presStyleLbl="revTx" presStyleIdx="0" presStyleCnt="1">
        <dgm:presLayoutVars>
          <dgm:bulletEnabled val="1"/>
        </dgm:presLayoutVars>
      </dgm:prSet>
      <dgm:spPr/>
      <dgm:t>
        <a:bodyPr/>
        <a:lstStyle/>
        <a:p>
          <a:endParaRPr lang="el-GR"/>
        </a:p>
      </dgm:t>
    </dgm:pt>
  </dgm:ptLst>
  <dgm:cxnLst>
    <dgm:cxn modelId="{CEC86C14-31C0-4D81-87B9-5A02B3CB0356}" type="presOf" srcId="{7E3F9032-9F9E-4BC8-BB8D-AD8DACB3B3C8}" destId="{432A51AE-7A6F-4CDF-BFF5-1AF4B708BB16}" srcOrd="0" destOrd="0" presId="urn:microsoft.com/office/officeart/2005/8/layout/radial2"/>
    <dgm:cxn modelId="{2206E349-4307-4956-A976-20A1CE0BED18}" type="presOf" srcId="{840733D0-2E19-4830-B8CF-A8A048A3294A}" destId="{B8CC0D26-9825-4355-AD96-6DAB741B1140}" srcOrd="0" destOrd="0" presId="urn:microsoft.com/office/officeart/2005/8/layout/radial2"/>
    <dgm:cxn modelId="{668C5FBD-1341-4BEC-AC6B-DB1EF671FFA9}" type="presOf" srcId="{5460243E-0C09-4D05-9FC4-8515217C2DD3}" destId="{91B790EA-C498-44E5-BB99-B697A24F2C8C}" srcOrd="0" destOrd="0" presId="urn:microsoft.com/office/officeart/2005/8/layout/radial2"/>
    <dgm:cxn modelId="{4707386B-294E-433D-84A6-B79EDA6092B9}" srcId="{73701D6A-1ECB-458C-AF71-611660053340}" destId="{6F2429D4-C0E7-4888-9F03-C4DBC51DC7F1}" srcOrd="0" destOrd="0" parTransId="{C97E885E-815E-4EF4-B22E-8FC9A115C1EA}" sibTransId="{F28BF3D2-1BAD-4976-B5C1-8AA20B3B219F}"/>
    <dgm:cxn modelId="{230060D0-606C-456F-B2C5-50150A084D49}" srcId="{888382D8-6A1D-432E-A6E7-C7E04D252461}" destId="{446D7F6F-47F1-4F59-BF5B-747B276374EC}" srcOrd="2" destOrd="0" parTransId="{D62D162F-4F46-4DCF-A9DC-5A50866C18F3}" sibTransId="{F48DBC4A-F663-4296-BC3F-548D3D85C547}"/>
    <dgm:cxn modelId="{2F51F190-7EA6-428A-A7F1-FD07BDF10919}" type="presOf" srcId="{18142BB9-3440-47FE-A512-CBC332CF22E8}" destId="{EC6B63F8-F8E4-4B5F-8C2D-EBA69C7FB284}" srcOrd="0" destOrd="0" presId="urn:microsoft.com/office/officeart/2005/8/layout/radial2"/>
    <dgm:cxn modelId="{C043920D-E6EC-46C4-9964-82C0EA498DDF}" srcId="{888382D8-6A1D-432E-A6E7-C7E04D252461}" destId="{5460243E-0C09-4D05-9FC4-8515217C2DD3}" srcOrd="1" destOrd="0" parTransId="{DCF681E4-61BC-48F9-BDAD-8A8C2114FB3B}" sibTransId="{B641DD6F-2D50-4A34-BDEC-80A483BD3B8A}"/>
    <dgm:cxn modelId="{96717CF1-BD79-49C7-8657-969A814BBB0D}" type="presOf" srcId="{888382D8-6A1D-432E-A6E7-C7E04D252461}" destId="{E35EB69A-4AD1-4255-BC17-2A663CE129C0}" srcOrd="0" destOrd="0" presId="urn:microsoft.com/office/officeart/2005/8/layout/radial2"/>
    <dgm:cxn modelId="{B99373BC-599F-4FEE-A13F-2C7B29518AFD}" srcId="{888382D8-6A1D-432E-A6E7-C7E04D252461}" destId="{840733D0-2E19-4830-B8CF-A8A048A3294A}" srcOrd="4" destOrd="0" parTransId="{7E3F9032-9F9E-4BC8-BB8D-AD8DACB3B3C8}" sibTransId="{A6A29327-997C-489D-A992-8DE0863B5181}"/>
    <dgm:cxn modelId="{155D4C22-1AAD-4C18-ACAF-E6C0EB511C5D}" type="presOf" srcId="{6F2429D4-C0E7-4888-9F03-C4DBC51DC7F1}" destId="{B2EB8EFB-FC68-4F2E-9B8E-19966151D2D5}" srcOrd="0" destOrd="0" presId="urn:microsoft.com/office/officeart/2005/8/layout/radial2"/>
    <dgm:cxn modelId="{6E49B203-A907-4E1C-8588-1093EC935E7F}" type="presOf" srcId="{6146544F-7148-484D-B211-32659442A043}" destId="{B2EB8EFB-FC68-4F2E-9B8E-19966151D2D5}" srcOrd="0" destOrd="1" presId="urn:microsoft.com/office/officeart/2005/8/layout/radial2"/>
    <dgm:cxn modelId="{6C60B33F-BAFC-44BC-BDB4-E7119AC638A0}" type="presOf" srcId="{94E1DA19-7613-425E-AF7B-6BA4EED96F76}" destId="{21F6A988-45A4-4A7C-8C76-5B848C1398F7}" srcOrd="0" destOrd="0" presId="urn:microsoft.com/office/officeart/2005/8/layout/radial2"/>
    <dgm:cxn modelId="{270151A8-2213-4811-BDB7-0C3F482D2784}" type="presOf" srcId="{73701D6A-1ECB-458C-AF71-611660053340}" destId="{6AB441ED-9062-4797-99AF-1E2CDD35D706}" srcOrd="0" destOrd="0" presId="urn:microsoft.com/office/officeart/2005/8/layout/radial2"/>
    <dgm:cxn modelId="{599A327A-78E3-4836-BAA2-5EC76F92037B}" srcId="{888382D8-6A1D-432E-A6E7-C7E04D252461}" destId="{94E1DA19-7613-425E-AF7B-6BA4EED96F76}" srcOrd="3" destOrd="0" parTransId="{71C1F1E8-FAA9-43CF-8F99-1B41E73EC2C2}" sibTransId="{DE8CC191-375A-4C1E-9AB5-9195EF9519C9}"/>
    <dgm:cxn modelId="{AAAB8850-5BB7-4737-948E-541C006D2C37}" srcId="{73701D6A-1ECB-458C-AF71-611660053340}" destId="{6146544F-7148-484D-B211-32659442A043}" srcOrd="1" destOrd="0" parTransId="{4682E219-8A1E-4807-8282-DC9131A72CAB}" sibTransId="{A00582C0-A0B4-41D3-A5F5-394E7DC6203F}"/>
    <dgm:cxn modelId="{BA510909-2D53-46B5-95D9-48C089AB11CA}" type="presOf" srcId="{DCF681E4-61BC-48F9-BDAD-8A8C2114FB3B}" destId="{64532572-A37C-478A-A1B4-E7366BB924F0}" srcOrd="0" destOrd="0" presId="urn:microsoft.com/office/officeart/2005/8/layout/radial2"/>
    <dgm:cxn modelId="{91529479-B29C-4D40-ADB6-44ED21877CDD}" type="presOf" srcId="{71C1F1E8-FAA9-43CF-8F99-1B41E73EC2C2}" destId="{1A2BC48B-A52A-4B16-8A5C-36642A94F6CE}" srcOrd="0" destOrd="0" presId="urn:microsoft.com/office/officeart/2005/8/layout/radial2"/>
    <dgm:cxn modelId="{25BF9010-3D78-499E-BF85-212166A4842C}" type="presOf" srcId="{446D7F6F-47F1-4F59-BF5B-747B276374EC}" destId="{AFA71F4C-3B7F-4B79-A6A6-C85D9D4B9214}" srcOrd="0" destOrd="0" presId="urn:microsoft.com/office/officeart/2005/8/layout/radial2"/>
    <dgm:cxn modelId="{3A1DB3EE-5277-4F25-8BB0-BF530DCE82BD}" type="presOf" srcId="{D62D162F-4F46-4DCF-A9DC-5A50866C18F3}" destId="{C073DA81-75F6-45CF-8A90-B1E476600242}" srcOrd="0" destOrd="0" presId="urn:microsoft.com/office/officeart/2005/8/layout/radial2"/>
    <dgm:cxn modelId="{7509847F-16F3-4292-BFD1-B9484E0CD8F4}" srcId="{888382D8-6A1D-432E-A6E7-C7E04D252461}" destId="{73701D6A-1ECB-458C-AF71-611660053340}" srcOrd="0" destOrd="0" parTransId="{18142BB9-3440-47FE-A512-CBC332CF22E8}" sibTransId="{8D8AF575-6C9F-4175-9015-1EDA2BB93C99}"/>
    <dgm:cxn modelId="{2F9AC43B-8486-4B66-991A-758CC4F5E51A}" type="presParOf" srcId="{E35EB69A-4AD1-4255-BC17-2A663CE129C0}" destId="{D768F0EF-1A1E-4649-A793-E1597288C23E}" srcOrd="0" destOrd="0" presId="urn:microsoft.com/office/officeart/2005/8/layout/radial2"/>
    <dgm:cxn modelId="{8313F362-32C7-46B9-9057-747D87747A90}" type="presParOf" srcId="{D768F0EF-1A1E-4649-A793-E1597288C23E}" destId="{03A40954-B3AE-422C-B783-193405CDC006}" srcOrd="0" destOrd="0" presId="urn:microsoft.com/office/officeart/2005/8/layout/radial2"/>
    <dgm:cxn modelId="{773FD500-8DAB-4F1E-9F30-346251726B23}" type="presParOf" srcId="{03A40954-B3AE-422C-B783-193405CDC006}" destId="{A88EA8B0-C239-4096-BC49-993D4D716FC2}" srcOrd="0" destOrd="0" presId="urn:microsoft.com/office/officeart/2005/8/layout/radial2"/>
    <dgm:cxn modelId="{AFAA2F8F-97C4-4C24-93E5-A129535129E3}" type="presParOf" srcId="{03A40954-B3AE-422C-B783-193405CDC006}" destId="{CEA65707-1E5C-4654-9114-19D1945C1344}" srcOrd="1" destOrd="0" presId="urn:microsoft.com/office/officeart/2005/8/layout/radial2"/>
    <dgm:cxn modelId="{B40827F0-741E-4EBE-9961-10034A54D5BF}" type="presParOf" srcId="{D768F0EF-1A1E-4649-A793-E1597288C23E}" destId="{EC6B63F8-F8E4-4B5F-8C2D-EBA69C7FB284}" srcOrd="1" destOrd="0" presId="urn:microsoft.com/office/officeart/2005/8/layout/radial2"/>
    <dgm:cxn modelId="{BF19A45F-5D9C-4AF5-B139-3F41393E35A6}" type="presParOf" srcId="{D768F0EF-1A1E-4649-A793-E1597288C23E}" destId="{8F125E7E-C0A1-4203-8352-C60802B6400E}" srcOrd="2" destOrd="0" presId="urn:microsoft.com/office/officeart/2005/8/layout/radial2"/>
    <dgm:cxn modelId="{9A3DA8AF-03E8-429A-992D-F816E0388930}" type="presParOf" srcId="{8F125E7E-C0A1-4203-8352-C60802B6400E}" destId="{6AB441ED-9062-4797-99AF-1E2CDD35D706}" srcOrd="0" destOrd="0" presId="urn:microsoft.com/office/officeart/2005/8/layout/radial2"/>
    <dgm:cxn modelId="{330DBCF7-BF2C-454D-A827-305752A4CFAF}" type="presParOf" srcId="{8F125E7E-C0A1-4203-8352-C60802B6400E}" destId="{B2EB8EFB-FC68-4F2E-9B8E-19966151D2D5}" srcOrd="1" destOrd="0" presId="urn:microsoft.com/office/officeart/2005/8/layout/radial2"/>
    <dgm:cxn modelId="{10587848-E1C9-4920-ACF6-690FDD22A067}" type="presParOf" srcId="{D768F0EF-1A1E-4649-A793-E1597288C23E}" destId="{64532572-A37C-478A-A1B4-E7366BB924F0}" srcOrd="3" destOrd="0" presId="urn:microsoft.com/office/officeart/2005/8/layout/radial2"/>
    <dgm:cxn modelId="{6AC210B9-AB14-422B-8027-EB499ED46877}" type="presParOf" srcId="{D768F0EF-1A1E-4649-A793-E1597288C23E}" destId="{F7075270-144B-4376-ADA9-08505BFC56A6}" srcOrd="4" destOrd="0" presId="urn:microsoft.com/office/officeart/2005/8/layout/radial2"/>
    <dgm:cxn modelId="{50F6E9AE-9A1E-491D-99A8-8A452EF3A901}" type="presParOf" srcId="{F7075270-144B-4376-ADA9-08505BFC56A6}" destId="{91B790EA-C498-44E5-BB99-B697A24F2C8C}" srcOrd="0" destOrd="0" presId="urn:microsoft.com/office/officeart/2005/8/layout/radial2"/>
    <dgm:cxn modelId="{0D7ED8FD-030C-4899-8809-A2C96393AEC6}" type="presParOf" srcId="{F7075270-144B-4376-ADA9-08505BFC56A6}" destId="{6B5E02BC-015B-4E97-B295-FDB7597B360F}" srcOrd="1" destOrd="0" presId="urn:microsoft.com/office/officeart/2005/8/layout/radial2"/>
    <dgm:cxn modelId="{006DAB57-D7F0-4BC8-90AB-348136786481}" type="presParOf" srcId="{D768F0EF-1A1E-4649-A793-E1597288C23E}" destId="{C073DA81-75F6-45CF-8A90-B1E476600242}" srcOrd="5" destOrd="0" presId="urn:microsoft.com/office/officeart/2005/8/layout/radial2"/>
    <dgm:cxn modelId="{6F61DEE7-5E97-4905-B64B-BBAE21D8916F}" type="presParOf" srcId="{D768F0EF-1A1E-4649-A793-E1597288C23E}" destId="{9ECCE58C-C72B-4D56-9A3B-D3FB747943FD}" srcOrd="6" destOrd="0" presId="urn:microsoft.com/office/officeart/2005/8/layout/radial2"/>
    <dgm:cxn modelId="{97695839-396D-48E4-8A29-467DE8866EA6}" type="presParOf" srcId="{9ECCE58C-C72B-4D56-9A3B-D3FB747943FD}" destId="{AFA71F4C-3B7F-4B79-A6A6-C85D9D4B9214}" srcOrd="0" destOrd="0" presId="urn:microsoft.com/office/officeart/2005/8/layout/radial2"/>
    <dgm:cxn modelId="{000045C3-EEFB-4ACA-B77A-98BDFCCA6F52}" type="presParOf" srcId="{9ECCE58C-C72B-4D56-9A3B-D3FB747943FD}" destId="{168A967F-3F86-42F0-8C5B-75B03B816FF8}" srcOrd="1" destOrd="0" presId="urn:microsoft.com/office/officeart/2005/8/layout/radial2"/>
    <dgm:cxn modelId="{63EEDBA6-1095-4769-9B9F-EE4B92342DF1}" type="presParOf" srcId="{D768F0EF-1A1E-4649-A793-E1597288C23E}" destId="{1A2BC48B-A52A-4B16-8A5C-36642A94F6CE}" srcOrd="7" destOrd="0" presId="urn:microsoft.com/office/officeart/2005/8/layout/radial2"/>
    <dgm:cxn modelId="{F975AA22-04A7-4239-AA15-C6C43B070C80}" type="presParOf" srcId="{D768F0EF-1A1E-4649-A793-E1597288C23E}" destId="{CBBE4444-5B73-45AE-94ED-858FBCD7E27D}" srcOrd="8" destOrd="0" presId="urn:microsoft.com/office/officeart/2005/8/layout/radial2"/>
    <dgm:cxn modelId="{D806C109-C23D-4476-B1A8-8109311E7085}" type="presParOf" srcId="{CBBE4444-5B73-45AE-94ED-858FBCD7E27D}" destId="{21F6A988-45A4-4A7C-8C76-5B848C1398F7}" srcOrd="0" destOrd="0" presId="urn:microsoft.com/office/officeart/2005/8/layout/radial2"/>
    <dgm:cxn modelId="{818F7901-EC9D-4D4B-832B-0E1056B95246}" type="presParOf" srcId="{CBBE4444-5B73-45AE-94ED-858FBCD7E27D}" destId="{930AE883-2F9B-475C-B86A-67689C340D5E}" srcOrd="1" destOrd="0" presId="urn:microsoft.com/office/officeart/2005/8/layout/radial2"/>
    <dgm:cxn modelId="{5E84E580-4633-4BA7-B0D4-8F3A4ED12D63}" type="presParOf" srcId="{D768F0EF-1A1E-4649-A793-E1597288C23E}" destId="{432A51AE-7A6F-4CDF-BFF5-1AF4B708BB16}" srcOrd="9" destOrd="0" presId="urn:microsoft.com/office/officeart/2005/8/layout/radial2"/>
    <dgm:cxn modelId="{13315793-5DE7-475B-9C0C-48D8BEA37B53}" type="presParOf" srcId="{D768F0EF-1A1E-4649-A793-E1597288C23E}" destId="{A7F30E03-439A-4F21-B5CC-4FA639C2B814}" srcOrd="10" destOrd="0" presId="urn:microsoft.com/office/officeart/2005/8/layout/radial2"/>
    <dgm:cxn modelId="{3B40426F-1202-4BFB-BAC8-DDB6828A98C9}" type="presParOf" srcId="{A7F30E03-439A-4F21-B5CC-4FA639C2B814}" destId="{B8CC0D26-9825-4355-AD96-6DAB741B1140}" srcOrd="0" destOrd="0" presId="urn:microsoft.com/office/officeart/2005/8/layout/radial2"/>
    <dgm:cxn modelId="{186D50F2-7278-45D4-B713-11EBAEE2191A}" type="presParOf" srcId="{A7F30E03-439A-4F21-B5CC-4FA639C2B814}" destId="{0419EE26-49EE-4F22-9569-ADDD2B5F851C}" srcOrd="1" destOrd="0" presId="urn:microsoft.com/office/officeart/2005/8/layout/radial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B3ACD98-43A4-45F3-9F53-6BADD7D84DA1}"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l-GR"/>
        </a:p>
      </dgm:t>
    </dgm:pt>
    <dgm:pt modelId="{1D7399A0-95BA-446A-B8BC-A4A1387BE588}">
      <dgm:prSet phldrT="[Κείμενο]"/>
      <dgm:spPr>
        <a:solidFill>
          <a:schemeClr val="accent3"/>
        </a:solidFill>
      </dgm:spPr>
      <dgm:t>
        <a:bodyPr/>
        <a:lstStyle/>
        <a:p>
          <a:r>
            <a:rPr lang="el-GR" b="1" dirty="0" smtClean="0">
              <a:solidFill>
                <a:schemeClr val="bg1"/>
              </a:solidFill>
            </a:rPr>
            <a:t>ΙΚΑΝΟΤΗΤΕΣ ΕΚΠΑΙΔΕΥΤΗ</a:t>
          </a:r>
          <a:endParaRPr lang="el-GR" b="1" dirty="0">
            <a:solidFill>
              <a:schemeClr val="bg1"/>
            </a:solidFill>
          </a:endParaRPr>
        </a:p>
      </dgm:t>
    </dgm:pt>
    <dgm:pt modelId="{5A2321F9-0C3A-4F4D-B62B-A842C290D932}" type="parTrans" cxnId="{B10C3855-5FBC-43C6-B4F7-7E35EEA2F216}">
      <dgm:prSet/>
      <dgm:spPr/>
      <dgm:t>
        <a:bodyPr/>
        <a:lstStyle/>
        <a:p>
          <a:endParaRPr lang="el-GR"/>
        </a:p>
      </dgm:t>
    </dgm:pt>
    <dgm:pt modelId="{35A32A8B-97B6-457B-A709-E596920A019D}" type="sibTrans" cxnId="{B10C3855-5FBC-43C6-B4F7-7E35EEA2F216}">
      <dgm:prSet/>
      <dgm:spPr/>
      <dgm:t>
        <a:bodyPr/>
        <a:lstStyle/>
        <a:p>
          <a:endParaRPr lang="el-GR"/>
        </a:p>
      </dgm:t>
    </dgm:pt>
    <dgm:pt modelId="{BC5ABD9C-EDB4-4A4B-85BC-2AE6E2BC9BE7}">
      <dgm:prSet phldrT="[Κείμενο]" custT="1"/>
      <dgm:spPr/>
      <dgm:t>
        <a:bodyPr/>
        <a:lstStyle/>
        <a:p>
          <a:r>
            <a:rPr lang="el-GR" sz="2400" dirty="0" smtClean="0"/>
            <a:t>επικοινωνία</a:t>
          </a:r>
          <a:r>
            <a:rPr lang="el-GR" sz="2000" dirty="0" smtClean="0"/>
            <a:t> </a:t>
          </a:r>
          <a:endParaRPr lang="el-GR" sz="2000" dirty="0"/>
        </a:p>
      </dgm:t>
    </dgm:pt>
    <dgm:pt modelId="{2A353B5D-FBE6-42C9-B4DE-F5C7089BDEB0}" type="parTrans" cxnId="{B7FA5FCB-4F1A-4315-B208-55BF0472D1A1}">
      <dgm:prSet/>
      <dgm:spPr/>
      <dgm:t>
        <a:bodyPr/>
        <a:lstStyle/>
        <a:p>
          <a:endParaRPr lang="el-GR"/>
        </a:p>
      </dgm:t>
    </dgm:pt>
    <dgm:pt modelId="{F61F9E94-598C-4418-987D-AE391EBD3354}" type="sibTrans" cxnId="{B7FA5FCB-4F1A-4315-B208-55BF0472D1A1}">
      <dgm:prSet/>
      <dgm:spPr/>
      <dgm:t>
        <a:bodyPr/>
        <a:lstStyle/>
        <a:p>
          <a:endParaRPr lang="el-GR"/>
        </a:p>
      </dgm:t>
    </dgm:pt>
    <dgm:pt modelId="{11F28D8E-08A6-489D-81C5-3870430CEAE1}">
      <dgm:prSet phldrT="[Κείμενο]" custT="1"/>
      <dgm:spPr/>
      <dgm:t>
        <a:bodyPr/>
        <a:lstStyle/>
        <a:p>
          <a:r>
            <a:rPr lang="el-GR" sz="2400" dirty="0" smtClean="0"/>
            <a:t>συνεργασία</a:t>
          </a:r>
          <a:endParaRPr lang="el-GR" sz="2400" dirty="0"/>
        </a:p>
      </dgm:t>
    </dgm:pt>
    <dgm:pt modelId="{9231B41A-4ACF-4E05-AB87-9C1FE93ED904}" type="sibTrans" cxnId="{378AFE32-BFCE-4001-B8A0-FB5A1D3C145E}">
      <dgm:prSet/>
      <dgm:spPr/>
      <dgm:t>
        <a:bodyPr/>
        <a:lstStyle/>
        <a:p>
          <a:endParaRPr lang="el-GR"/>
        </a:p>
      </dgm:t>
    </dgm:pt>
    <dgm:pt modelId="{A9C34BC4-E17A-413A-A105-5FD07FA775C8}" type="parTrans" cxnId="{378AFE32-BFCE-4001-B8A0-FB5A1D3C145E}">
      <dgm:prSet/>
      <dgm:spPr/>
      <dgm:t>
        <a:bodyPr/>
        <a:lstStyle/>
        <a:p>
          <a:endParaRPr lang="el-GR"/>
        </a:p>
      </dgm:t>
    </dgm:pt>
    <dgm:pt modelId="{181A485F-772C-4CAD-ABE6-495EC31E0E6E}">
      <dgm:prSet phldrT="[Κείμενο]" custT="1"/>
      <dgm:spPr/>
      <dgm:t>
        <a:bodyPr/>
        <a:lstStyle/>
        <a:p>
          <a:r>
            <a:rPr lang="el-GR" sz="2400" dirty="0" smtClean="0"/>
            <a:t>Δημιουργία θετικού κλίματος</a:t>
          </a:r>
          <a:endParaRPr lang="el-GR" sz="2400" dirty="0"/>
        </a:p>
      </dgm:t>
    </dgm:pt>
    <dgm:pt modelId="{2F1A3BEC-CCE7-427E-B391-E3A0332DAD0B}" type="sibTrans" cxnId="{4C81E155-304F-43BA-AD7C-BA26A70013F8}">
      <dgm:prSet/>
      <dgm:spPr/>
      <dgm:t>
        <a:bodyPr/>
        <a:lstStyle/>
        <a:p>
          <a:endParaRPr lang="el-GR"/>
        </a:p>
      </dgm:t>
    </dgm:pt>
    <dgm:pt modelId="{7327C5BE-41A1-49B9-A1F3-F2F63BC46A74}" type="parTrans" cxnId="{4C81E155-304F-43BA-AD7C-BA26A70013F8}">
      <dgm:prSet/>
      <dgm:spPr/>
      <dgm:t>
        <a:bodyPr/>
        <a:lstStyle/>
        <a:p>
          <a:endParaRPr lang="el-GR"/>
        </a:p>
      </dgm:t>
    </dgm:pt>
    <dgm:pt modelId="{D10873A0-C1C3-4BBC-93D0-350C19A14508}">
      <dgm:prSet phldrT="[Κείμενο]" custT="1"/>
      <dgm:spPr/>
      <dgm:t>
        <a:bodyPr/>
        <a:lstStyle/>
        <a:p>
          <a:r>
            <a:rPr lang="el-GR" sz="2400" dirty="0" smtClean="0"/>
            <a:t>Ενδυνάμωση ομάδας</a:t>
          </a:r>
          <a:endParaRPr lang="el-GR" sz="2400" dirty="0"/>
        </a:p>
      </dgm:t>
    </dgm:pt>
    <dgm:pt modelId="{6581DF38-E9AD-4459-8C93-F881DDA0BF74}" type="sibTrans" cxnId="{F2ED2E2C-4209-4EEE-9873-4613B0502EB3}">
      <dgm:prSet/>
      <dgm:spPr/>
      <dgm:t>
        <a:bodyPr/>
        <a:lstStyle/>
        <a:p>
          <a:endParaRPr lang="el-GR"/>
        </a:p>
      </dgm:t>
    </dgm:pt>
    <dgm:pt modelId="{3E5D6582-6185-4609-9C4C-F7A59F9A7619}" type="parTrans" cxnId="{F2ED2E2C-4209-4EEE-9873-4613B0502EB3}">
      <dgm:prSet/>
      <dgm:spPr/>
      <dgm:t>
        <a:bodyPr/>
        <a:lstStyle/>
        <a:p>
          <a:endParaRPr lang="el-GR"/>
        </a:p>
      </dgm:t>
    </dgm:pt>
    <dgm:pt modelId="{A9C0FFC5-530A-486E-9E80-1804621D4AD0}">
      <dgm:prSet phldrT="[Κείμενο]" custT="1"/>
      <dgm:spPr>
        <a:solidFill>
          <a:schemeClr val="accent3"/>
        </a:solidFill>
      </dgm:spPr>
      <dgm:t>
        <a:bodyPr/>
        <a:lstStyle/>
        <a:p>
          <a:r>
            <a:rPr lang="el-GR" sz="2800" dirty="0" smtClean="0"/>
            <a:t>Εξεύρεση λύσεων</a:t>
          </a:r>
          <a:endParaRPr lang="el-GR" sz="2800" dirty="0"/>
        </a:p>
      </dgm:t>
    </dgm:pt>
    <dgm:pt modelId="{62D40CED-23F0-4B50-BDB6-A151945B466D}" type="sibTrans" cxnId="{18F74CC4-3B69-42F6-8A91-302636F0B131}">
      <dgm:prSet/>
      <dgm:spPr/>
      <dgm:t>
        <a:bodyPr/>
        <a:lstStyle/>
        <a:p>
          <a:endParaRPr lang="el-GR"/>
        </a:p>
      </dgm:t>
    </dgm:pt>
    <dgm:pt modelId="{B9B01229-443B-4961-86A2-4DD18CA00EBD}" type="parTrans" cxnId="{18F74CC4-3B69-42F6-8A91-302636F0B131}">
      <dgm:prSet/>
      <dgm:spPr/>
      <dgm:t>
        <a:bodyPr/>
        <a:lstStyle/>
        <a:p>
          <a:endParaRPr lang="el-GR"/>
        </a:p>
      </dgm:t>
    </dgm:pt>
    <dgm:pt modelId="{7A39F4FA-2893-4C24-BCEF-9B710343AF8F}">
      <dgm:prSet phldrT="[Κείμενο]" custT="1"/>
      <dgm:spPr/>
      <dgm:t>
        <a:bodyPr/>
        <a:lstStyle/>
        <a:p>
          <a:r>
            <a:rPr lang="el-GR" sz="2400" dirty="0" smtClean="0"/>
            <a:t>Ανάπτυξη σχέσεων με φορείς</a:t>
          </a:r>
          <a:endParaRPr lang="el-GR" sz="2400" dirty="0"/>
        </a:p>
      </dgm:t>
    </dgm:pt>
    <dgm:pt modelId="{5FF74D9A-995F-4C22-9C83-3E21F1D9821E}" type="sibTrans" cxnId="{72146643-AFA7-43EB-9C62-4FEC60E470E3}">
      <dgm:prSet/>
      <dgm:spPr/>
      <dgm:t>
        <a:bodyPr/>
        <a:lstStyle/>
        <a:p>
          <a:endParaRPr lang="el-GR"/>
        </a:p>
      </dgm:t>
    </dgm:pt>
    <dgm:pt modelId="{DCD22C69-ABDA-4F04-A99C-62CF6AE53DD1}" type="parTrans" cxnId="{72146643-AFA7-43EB-9C62-4FEC60E470E3}">
      <dgm:prSet/>
      <dgm:spPr/>
      <dgm:t>
        <a:bodyPr/>
        <a:lstStyle/>
        <a:p>
          <a:endParaRPr lang="el-GR"/>
        </a:p>
      </dgm:t>
    </dgm:pt>
    <dgm:pt modelId="{0F655B06-579F-41D8-B584-D9A2F171B36D}">
      <dgm:prSet phldrT="[Κείμενο]" custT="1"/>
      <dgm:spPr/>
      <dgm:t>
        <a:bodyPr/>
        <a:lstStyle/>
        <a:p>
          <a:r>
            <a:rPr lang="el-GR" sz="2400" dirty="0" smtClean="0"/>
            <a:t>Ανάληψη πρωτοβουλιών - δράσεων</a:t>
          </a:r>
          <a:endParaRPr lang="el-GR" sz="2400" dirty="0"/>
        </a:p>
      </dgm:t>
    </dgm:pt>
    <dgm:pt modelId="{BE20F0E5-008F-4AA2-A905-64AD0BC53BD4}" type="sibTrans" cxnId="{A02EDC11-576B-4E79-8BFE-00C136740B68}">
      <dgm:prSet/>
      <dgm:spPr/>
      <dgm:t>
        <a:bodyPr/>
        <a:lstStyle/>
        <a:p>
          <a:endParaRPr lang="el-GR"/>
        </a:p>
      </dgm:t>
    </dgm:pt>
    <dgm:pt modelId="{30337660-5476-46AA-B83D-31F7249B3180}" type="parTrans" cxnId="{A02EDC11-576B-4E79-8BFE-00C136740B68}">
      <dgm:prSet/>
      <dgm:spPr/>
      <dgm:t>
        <a:bodyPr/>
        <a:lstStyle/>
        <a:p>
          <a:endParaRPr lang="el-GR"/>
        </a:p>
      </dgm:t>
    </dgm:pt>
    <dgm:pt modelId="{29DD4A61-A9A3-4226-8683-C1D8B353E228}">
      <dgm:prSet phldrT="[Κείμενο]" custT="1"/>
      <dgm:spPr>
        <a:solidFill>
          <a:schemeClr val="accent3"/>
        </a:solidFill>
      </dgm:spPr>
      <dgm:t>
        <a:bodyPr/>
        <a:lstStyle/>
        <a:p>
          <a:r>
            <a:rPr lang="el-GR" sz="2400" b="1" dirty="0" smtClean="0"/>
            <a:t>Προγραμματισμός         </a:t>
          </a:r>
          <a:r>
            <a:rPr lang="el-GR" sz="2400" b="1" dirty="0" err="1" smtClean="0"/>
            <a:t>στοχοθεσία</a:t>
          </a:r>
          <a:r>
            <a:rPr lang="el-GR" sz="2400" b="1" dirty="0" smtClean="0"/>
            <a:t>,         λήψη αποφάσεων </a:t>
          </a:r>
          <a:endParaRPr lang="el-GR" sz="2400" b="1" dirty="0"/>
        </a:p>
      </dgm:t>
    </dgm:pt>
    <dgm:pt modelId="{1286DEFD-A6BF-4EBA-AB5E-8761A53B907F}" type="sibTrans" cxnId="{31DEEA6F-6E58-46FA-884F-B8F9783B0D65}">
      <dgm:prSet/>
      <dgm:spPr/>
      <dgm:t>
        <a:bodyPr/>
        <a:lstStyle/>
        <a:p>
          <a:endParaRPr lang="el-GR"/>
        </a:p>
      </dgm:t>
    </dgm:pt>
    <dgm:pt modelId="{D31558AB-BFCA-4B3F-A3E6-5AA3FE55650B}" type="parTrans" cxnId="{31DEEA6F-6E58-46FA-884F-B8F9783B0D65}">
      <dgm:prSet/>
      <dgm:spPr/>
      <dgm:t>
        <a:bodyPr/>
        <a:lstStyle/>
        <a:p>
          <a:endParaRPr lang="el-GR"/>
        </a:p>
      </dgm:t>
    </dgm:pt>
    <dgm:pt modelId="{110EF3FA-CD55-4AA6-A5FE-DAB23E3C3CBC}" type="pres">
      <dgm:prSet presAssocID="{6B3ACD98-43A4-45F3-9F53-6BADD7D84DA1}" presName="Name0" presStyleCnt="0">
        <dgm:presLayoutVars>
          <dgm:dir/>
          <dgm:animLvl val="lvl"/>
          <dgm:resizeHandles val="exact"/>
        </dgm:presLayoutVars>
      </dgm:prSet>
      <dgm:spPr/>
      <dgm:t>
        <a:bodyPr/>
        <a:lstStyle/>
        <a:p>
          <a:endParaRPr lang="el-GR"/>
        </a:p>
      </dgm:t>
    </dgm:pt>
    <dgm:pt modelId="{6868B5FD-8230-4FCC-80D1-C6987F90DBB7}" type="pres">
      <dgm:prSet presAssocID="{A9C0FFC5-530A-486E-9E80-1804621D4AD0}" presName="boxAndChildren" presStyleCnt="0"/>
      <dgm:spPr/>
    </dgm:pt>
    <dgm:pt modelId="{6A89ECF1-F774-45E6-B716-A80F0DD44354}" type="pres">
      <dgm:prSet presAssocID="{A9C0FFC5-530A-486E-9E80-1804621D4AD0}" presName="parentTextBox" presStyleLbl="node1" presStyleIdx="0" presStyleCnt="3"/>
      <dgm:spPr/>
      <dgm:t>
        <a:bodyPr/>
        <a:lstStyle/>
        <a:p>
          <a:endParaRPr lang="el-GR"/>
        </a:p>
      </dgm:t>
    </dgm:pt>
    <dgm:pt modelId="{D7501FD4-D45F-4F2C-BE6B-9FFA489BA546}" type="pres">
      <dgm:prSet presAssocID="{A9C0FFC5-530A-486E-9E80-1804621D4AD0}" presName="entireBox" presStyleLbl="node1" presStyleIdx="0" presStyleCnt="3"/>
      <dgm:spPr/>
      <dgm:t>
        <a:bodyPr/>
        <a:lstStyle/>
        <a:p>
          <a:endParaRPr lang="el-GR"/>
        </a:p>
      </dgm:t>
    </dgm:pt>
    <dgm:pt modelId="{45B9BFC9-0FB0-45B7-842F-2031C518F754}" type="pres">
      <dgm:prSet presAssocID="{A9C0FFC5-530A-486E-9E80-1804621D4AD0}" presName="descendantBox" presStyleCnt="0"/>
      <dgm:spPr/>
    </dgm:pt>
    <dgm:pt modelId="{5672760C-0E07-4D66-A5B1-2A4F3632C9C3}" type="pres">
      <dgm:prSet presAssocID="{D10873A0-C1C3-4BBC-93D0-350C19A14508}" presName="childTextBox" presStyleLbl="fgAccFollowNode1" presStyleIdx="0" presStyleCnt="6" custLinFactNeighborX="-1869" custLinFactNeighborY="5362">
        <dgm:presLayoutVars>
          <dgm:bulletEnabled val="1"/>
        </dgm:presLayoutVars>
      </dgm:prSet>
      <dgm:spPr/>
      <dgm:t>
        <a:bodyPr/>
        <a:lstStyle/>
        <a:p>
          <a:endParaRPr lang="el-GR"/>
        </a:p>
      </dgm:t>
    </dgm:pt>
    <dgm:pt modelId="{DD8F98CE-AA15-41BB-A8BF-E1D3B72168BC}" type="pres">
      <dgm:prSet presAssocID="{181A485F-772C-4CAD-ABE6-495EC31E0E6E}" presName="childTextBox" presStyleLbl="fgAccFollowNode1" presStyleIdx="1" presStyleCnt="6">
        <dgm:presLayoutVars>
          <dgm:bulletEnabled val="1"/>
        </dgm:presLayoutVars>
      </dgm:prSet>
      <dgm:spPr/>
      <dgm:t>
        <a:bodyPr/>
        <a:lstStyle/>
        <a:p>
          <a:endParaRPr lang="el-GR"/>
        </a:p>
      </dgm:t>
    </dgm:pt>
    <dgm:pt modelId="{5889850B-5F02-4C1F-B39D-1FF4997D5E2D}" type="pres">
      <dgm:prSet presAssocID="{1286DEFD-A6BF-4EBA-AB5E-8761A53B907F}" presName="sp" presStyleCnt="0"/>
      <dgm:spPr/>
    </dgm:pt>
    <dgm:pt modelId="{FEA815B7-97C9-408B-BBE7-A452B7668594}" type="pres">
      <dgm:prSet presAssocID="{29DD4A61-A9A3-4226-8683-C1D8B353E228}" presName="arrowAndChildren" presStyleCnt="0"/>
      <dgm:spPr/>
    </dgm:pt>
    <dgm:pt modelId="{0AAFA9CB-4EA1-4180-9FBF-1DF32B733FBD}" type="pres">
      <dgm:prSet presAssocID="{29DD4A61-A9A3-4226-8683-C1D8B353E228}" presName="parentTextArrow" presStyleLbl="node1" presStyleIdx="0" presStyleCnt="3"/>
      <dgm:spPr/>
      <dgm:t>
        <a:bodyPr/>
        <a:lstStyle/>
        <a:p>
          <a:endParaRPr lang="el-GR"/>
        </a:p>
      </dgm:t>
    </dgm:pt>
    <dgm:pt modelId="{2D3DBC99-9C4A-4E35-8FA8-4EEA4FD4C8F0}" type="pres">
      <dgm:prSet presAssocID="{29DD4A61-A9A3-4226-8683-C1D8B353E228}" presName="arrow" presStyleLbl="node1" presStyleIdx="1" presStyleCnt="3" custLinFactNeighborY="-6409"/>
      <dgm:spPr/>
      <dgm:t>
        <a:bodyPr/>
        <a:lstStyle/>
        <a:p>
          <a:endParaRPr lang="el-GR"/>
        </a:p>
      </dgm:t>
    </dgm:pt>
    <dgm:pt modelId="{9E874D20-5601-4787-8AB0-82931F7208AA}" type="pres">
      <dgm:prSet presAssocID="{29DD4A61-A9A3-4226-8683-C1D8B353E228}" presName="descendantArrow" presStyleCnt="0"/>
      <dgm:spPr/>
    </dgm:pt>
    <dgm:pt modelId="{EA3B2C1A-A8B7-420D-93FA-51BDD5829DA4}" type="pres">
      <dgm:prSet presAssocID="{0F655B06-579F-41D8-B584-D9A2F171B36D}" presName="childTextArrow" presStyleLbl="fgAccFollowNode1" presStyleIdx="2" presStyleCnt="6">
        <dgm:presLayoutVars>
          <dgm:bulletEnabled val="1"/>
        </dgm:presLayoutVars>
      </dgm:prSet>
      <dgm:spPr/>
      <dgm:t>
        <a:bodyPr/>
        <a:lstStyle/>
        <a:p>
          <a:endParaRPr lang="el-GR"/>
        </a:p>
      </dgm:t>
    </dgm:pt>
    <dgm:pt modelId="{19D1B29D-E9B2-4755-8243-AA8141478CCB}" type="pres">
      <dgm:prSet presAssocID="{7A39F4FA-2893-4C24-BCEF-9B710343AF8F}" presName="childTextArrow" presStyleLbl="fgAccFollowNode1" presStyleIdx="3" presStyleCnt="6">
        <dgm:presLayoutVars>
          <dgm:bulletEnabled val="1"/>
        </dgm:presLayoutVars>
      </dgm:prSet>
      <dgm:spPr/>
      <dgm:t>
        <a:bodyPr/>
        <a:lstStyle/>
        <a:p>
          <a:endParaRPr lang="el-GR"/>
        </a:p>
      </dgm:t>
    </dgm:pt>
    <dgm:pt modelId="{8A910460-1ACB-4C0E-BC38-5F1B6D7B3BA3}" type="pres">
      <dgm:prSet presAssocID="{35A32A8B-97B6-457B-A709-E596920A019D}" presName="sp" presStyleCnt="0"/>
      <dgm:spPr/>
    </dgm:pt>
    <dgm:pt modelId="{7CCB12E6-6D56-4A50-9FD5-4C5940E9E2CC}" type="pres">
      <dgm:prSet presAssocID="{1D7399A0-95BA-446A-B8BC-A4A1387BE588}" presName="arrowAndChildren" presStyleCnt="0"/>
      <dgm:spPr/>
    </dgm:pt>
    <dgm:pt modelId="{CA375058-37A8-4210-B8E2-4B8E0635D1DE}" type="pres">
      <dgm:prSet presAssocID="{1D7399A0-95BA-446A-B8BC-A4A1387BE588}" presName="parentTextArrow" presStyleLbl="node1" presStyleIdx="1" presStyleCnt="3"/>
      <dgm:spPr/>
      <dgm:t>
        <a:bodyPr/>
        <a:lstStyle/>
        <a:p>
          <a:endParaRPr lang="el-GR"/>
        </a:p>
      </dgm:t>
    </dgm:pt>
    <dgm:pt modelId="{A417FEC0-B978-4D96-B203-62AF36D26571}" type="pres">
      <dgm:prSet presAssocID="{1D7399A0-95BA-446A-B8BC-A4A1387BE588}" presName="arrow" presStyleLbl="node1" presStyleIdx="2" presStyleCnt="3"/>
      <dgm:spPr/>
      <dgm:t>
        <a:bodyPr/>
        <a:lstStyle/>
        <a:p>
          <a:endParaRPr lang="el-GR"/>
        </a:p>
      </dgm:t>
    </dgm:pt>
    <dgm:pt modelId="{11FE3A48-BF34-4169-A6D1-B929DF68F40A}" type="pres">
      <dgm:prSet presAssocID="{1D7399A0-95BA-446A-B8BC-A4A1387BE588}" presName="descendantArrow" presStyleCnt="0"/>
      <dgm:spPr/>
    </dgm:pt>
    <dgm:pt modelId="{3A0A4CEE-605B-4C17-AB07-65D2107C7DC7}" type="pres">
      <dgm:prSet presAssocID="{BC5ABD9C-EDB4-4A4B-85BC-2AE6E2BC9BE7}" presName="childTextArrow" presStyleLbl="fgAccFollowNode1" presStyleIdx="4" presStyleCnt="6" custLinFactNeighborX="0" custLinFactNeighborY="6417">
        <dgm:presLayoutVars>
          <dgm:bulletEnabled val="1"/>
        </dgm:presLayoutVars>
      </dgm:prSet>
      <dgm:spPr/>
      <dgm:t>
        <a:bodyPr/>
        <a:lstStyle/>
        <a:p>
          <a:endParaRPr lang="el-GR"/>
        </a:p>
      </dgm:t>
    </dgm:pt>
    <dgm:pt modelId="{DB1CCA57-F641-4023-986A-48B03CFF6A43}" type="pres">
      <dgm:prSet presAssocID="{11F28D8E-08A6-489D-81C5-3870430CEAE1}" presName="childTextArrow" presStyleLbl="fgAccFollowNode1" presStyleIdx="5" presStyleCnt="6" custLinFactNeighborX="-935" custLinFactNeighborY="6417">
        <dgm:presLayoutVars>
          <dgm:bulletEnabled val="1"/>
        </dgm:presLayoutVars>
      </dgm:prSet>
      <dgm:spPr/>
      <dgm:t>
        <a:bodyPr/>
        <a:lstStyle/>
        <a:p>
          <a:endParaRPr lang="el-GR"/>
        </a:p>
      </dgm:t>
    </dgm:pt>
  </dgm:ptLst>
  <dgm:cxnLst>
    <dgm:cxn modelId="{2563A2EA-A7A6-4C0A-AB6A-24665AE7E24F}" type="presOf" srcId="{D10873A0-C1C3-4BBC-93D0-350C19A14508}" destId="{5672760C-0E07-4D66-A5B1-2A4F3632C9C3}" srcOrd="0" destOrd="0" presId="urn:microsoft.com/office/officeart/2005/8/layout/process4"/>
    <dgm:cxn modelId="{4971A1F2-B031-4CE4-9F12-6C666F82261C}" type="presOf" srcId="{BC5ABD9C-EDB4-4A4B-85BC-2AE6E2BC9BE7}" destId="{3A0A4CEE-605B-4C17-AB07-65D2107C7DC7}" srcOrd="0" destOrd="0" presId="urn:microsoft.com/office/officeart/2005/8/layout/process4"/>
    <dgm:cxn modelId="{8B721561-3D5B-49ED-B352-8553DA5352F6}" type="presOf" srcId="{1D7399A0-95BA-446A-B8BC-A4A1387BE588}" destId="{A417FEC0-B978-4D96-B203-62AF36D26571}" srcOrd="1" destOrd="0" presId="urn:microsoft.com/office/officeart/2005/8/layout/process4"/>
    <dgm:cxn modelId="{16DBC434-2E4B-4069-994E-27BC5AA2D757}" type="presOf" srcId="{7A39F4FA-2893-4C24-BCEF-9B710343AF8F}" destId="{19D1B29D-E9B2-4755-8243-AA8141478CCB}" srcOrd="0" destOrd="0" presId="urn:microsoft.com/office/officeart/2005/8/layout/process4"/>
    <dgm:cxn modelId="{B7FA5FCB-4F1A-4315-B208-55BF0472D1A1}" srcId="{1D7399A0-95BA-446A-B8BC-A4A1387BE588}" destId="{BC5ABD9C-EDB4-4A4B-85BC-2AE6E2BC9BE7}" srcOrd="0" destOrd="0" parTransId="{2A353B5D-FBE6-42C9-B4DE-F5C7089BDEB0}" sibTransId="{F61F9E94-598C-4418-987D-AE391EBD3354}"/>
    <dgm:cxn modelId="{378AFE32-BFCE-4001-B8A0-FB5A1D3C145E}" srcId="{1D7399A0-95BA-446A-B8BC-A4A1387BE588}" destId="{11F28D8E-08A6-489D-81C5-3870430CEAE1}" srcOrd="1" destOrd="0" parTransId="{A9C34BC4-E17A-413A-A105-5FD07FA775C8}" sibTransId="{9231B41A-4ACF-4E05-AB87-9C1FE93ED904}"/>
    <dgm:cxn modelId="{129DF92C-3F3C-417E-B143-CEC8B3500305}" type="presOf" srcId="{181A485F-772C-4CAD-ABE6-495EC31E0E6E}" destId="{DD8F98CE-AA15-41BB-A8BF-E1D3B72168BC}" srcOrd="0" destOrd="0" presId="urn:microsoft.com/office/officeart/2005/8/layout/process4"/>
    <dgm:cxn modelId="{FFC888EE-8535-4C4E-AD84-E46736771951}" type="presOf" srcId="{29DD4A61-A9A3-4226-8683-C1D8B353E228}" destId="{0AAFA9CB-4EA1-4180-9FBF-1DF32B733FBD}" srcOrd="0" destOrd="0" presId="urn:microsoft.com/office/officeart/2005/8/layout/process4"/>
    <dgm:cxn modelId="{31DEEA6F-6E58-46FA-884F-B8F9783B0D65}" srcId="{6B3ACD98-43A4-45F3-9F53-6BADD7D84DA1}" destId="{29DD4A61-A9A3-4226-8683-C1D8B353E228}" srcOrd="1" destOrd="0" parTransId="{D31558AB-BFCA-4B3F-A3E6-5AA3FE55650B}" sibTransId="{1286DEFD-A6BF-4EBA-AB5E-8761A53B907F}"/>
    <dgm:cxn modelId="{4C81E155-304F-43BA-AD7C-BA26A70013F8}" srcId="{A9C0FFC5-530A-486E-9E80-1804621D4AD0}" destId="{181A485F-772C-4CAD-ABE6-495EC31E0E6E}" srcOrd="1" destOrd="0" parTransId="{7327C5BE-41A1-49B9-A1F3-F2F63BC46A74}" sibTransId="{2F1A3BEC-CCE7-427E-B391-E3A0332DAD0B}"/>
    <dgm:cxn modelId="{11F40C75-FB50-4CBB-8AD5-E83C04FE8962}" type="presOf" srcId="{6B3ACD98-43A4-45F3-9F53-6BADD7D84DA1}" destId="{110EF3FA-CD55-4AA6-A5FE-DAB23E3C3CBC}" srcOrd="0" destOrd="0" presId="urn:microsoft.com/office/officeart/2005/8/layout/process4"/>
    <dgm:cxn modelId="{E247DEE6-21EE-4F65-8EF2-AA7E7D73B78B}" type="presOf" srcId="{1D7399A0-95BA-446A-B8BC-A4A1387BE588}" destId="{CA375058-37A8-4210-B8E2-4B8E0635D1DE}" srcOrd="0" destOrd="0" presId="urn:microsoft.com/office/officeart/2005/8/layout/process4"/>
    <dgm:cxn modelId="{40F0F854-BECD-4A21-A2D9-43F4F4E22DDB}" type="presOf" srcId="{29DD4A61-A9A3-4226-8683-C1D8B353E228}" destId="{2D3DBC99-9C4A-4E35-8FA8-4EEA4FD4C8F0}" srcOrd="1" destOrd="0" presId="urn:microsoft.com/office/officeart/2005/8/layout/process4"/>
    <dgm:cxn modelId="{97EDBA0B-8B77-4123-AD76-562198DDEBEF}" type="presOf" srcId="{A9C0FFC5-530A-486E-9E80-1804621D4AD0}" destId="{D7501FD4-D45F-4F2C-BE6B-9FFA489BA546}" srcOrd="1" destOrd="0" presId="urn:microsoft.com/office/officeart/2005/8/layout/process4"/>
    <dgm:cxn modelId="{1869035A-C1AB-47DB-8A70-C2FC63DAF8B3}" type="presOf" srcId="{A9C0FFC5-530A-486E-9E80-1804621D4AD0}" destId="{6A89ECF1-F774-45E6-B716-A80F0DD44354}" srcOrd="0" destOrd="0" presId="urn:microsoft.com/office/officeart/2005/8/layout/process4"/>
    <dgm:cxn modelId="{A02EDC11-576B-4E79-8BFE-00C136740B68}" srcId="{29DD4A61-A9A3-4226-8683-C1D8B353E228}" destId="{0F655B06-579F-41D8-B584-D9A2F171B36D}" srcOrd="0" destOrd="0" parTransId="{30337660-5476-46AA-B83D-31F7249B3180}" sibTransId="{BE20F0E5-008F-4AA2-A905-64AD0BC53BD4}"/>
    <dgm:cxn modelId="{F2ED2E2C-4209-4EEE-9873-4613B0502EB3}" srcId="{A9C0FFC5-530A-486E-9E80-1804621D4AD0}" destId="{D10873A0-C1C3-4BBC-93D0-350C19A14508}" srcOrd="0" destOrd="0" parTransId="{3E5D6582-6185-4609-9C4C-F7A59F9A7619}" sibTransId="{6581DF38-E9AD-4459-8C93-F881DDA0BF74}"/>
    <dgm:cxn modelId="{B10C3855-5FBC-43C6-B4F7-7E35EEA2F216}" srcId="{6B3ACD98-43A4-45F3-9F53-6BADD7D84DA1}" destId="{1D7399A0-95BA-446A-B8BC-A4A1387BE588}" srcOrd="0" destOrd="0" parTransId="{5A2321F9-0C3A-4F4D-B62B-A842C290D932}" sibTransId="{35A32A8B-97B6-457B-A709-E596920A019D}"/>
    <dgm:cxn modelId="{5AC078B7-3439-4A90-81A0-DDF977DCF943}" type="presOf" srcId="{0F655B06-579F-41D8-B584-D9A2F171B36D}" destId="{EA3B2C1A-A8B7-420D-93FA-51BDD5829DA4}" srcOrd="0" destOrd="0" presId="urn:microsoft.com/office/officeart/2005/8/layout/process4"/>
    <dgm:cxn modelId="{18F74CC4-3B69-42F6-8A91-302636F0B131}" srcId="{6B3ACD98-43A4-45F3-9F53-6BADD7D84DA1}" destId="{A9C0FFC5-530A-486E-9E80-1804621D4AD0}" srcOrd="2" destOrd="0" parTransId="{B9B01229-443B-4961-86A2-4DD18CA00EBD}" sibTransId="{62D40CED-23F0-4B50-BDB6-A151945B466D}"/>
    <dgm:cxn modelId="{ECCE62F2-D0D4-4075-8E00-E415C9739ECC}" type="presOf" srcId="{11F28D8E-08A6-489D-81C5-3870430CEAE1}" destId="{DB1CCA57-F641-4023-986A-48B03CFF6A43}" srcOrd="0" destOrd="0" presId="urn:microsoft.com/office/officeart/2005/8/layout/process4"/>
    <dgm:cxn modelId="{72146643-AFA7-43EB-9C62-4FEC60E470E3}" srcId="{29DD4A61-A9A3-4226-8683-C1D8B353E228}" destId="{7A39F4FA-2893-4C24-BCEF-9B710343AF8F}" srcOrd="1" destOrd="0" parTransId="{DCD22C69-ABDA-4F04-A99C-62CF6AE53DD1}" sibTransId="{5FF74D9A-995F-4C22-9C83-3E21F1D9821E}"/>
    <dgm:cxn modelId="{0F8D474D-78D4-4834-AD33-CBE18184BE3B}" type="presParOf" srcId="{110EF3FA-CD55-4AA6-A5FE-DAB23E3C3CBC}" destId="{6868B5FD-8230-4FCC-80D1-C6987F90DBB7}" srcOrd="0" destOrd="0" presId="urn:microsoft.com/office/officeart/2005/8/layout/process4"/>
    <dgm:cxn modelId="{25C5D681-A6EE-412C-B4E7-D1B2E90AD066}" type="presParOf" srcId="{6868B5FD-8230-4FCC-80D1-C6987F90DBB7}" destId="{6A89ECF1-F774-45E6-B716-A80F0DD44354}" srcOrd="0" destOrd="0" presId="urn:microsoft.com/office/officeart/2005/8/layout/process4"/>
    <dgm:cxn modelId="{C99B1B54-B15A-44CD-89A7-900B1D76E440}" type="presParOf" srcId="{6868B5FD-8230-4FCC-80D1-C6987F90DBB7}" destId="{D7501FD4-D45F-4F2C-BE6B-9FFA489BA546}" srcOrd="1" destOrd="0" presId="urn:microsoft.com/office/officeart/2005/8/layout/process4"/>
    <dgm:cxn modelId="{40ABD717-F9FC-4594-A071-8A4F04FF5130}" type="presParOf" srcId="{6868B5FD-8230-4FCC-80D1-C6987F90DBB7}" destId="{45B9BFC9-0FB0-45B7-842F-2031C518F754}" srcOrd="2" destOrd="0" presId="urn:microsoft.com/office/officeart/2005/8/layout/process4"/>
    <dgm:cxn modelId="{EE38DEA1-27C8-4A9F-A30F-949936199EE6}" type="presParOf" srcId="{45B9BFC9-0FB0-45B7-842F-2031C518F754}" destId="{5672760C-0E07-4D66-A5B1-2A4F3632C9C3}" srcOrd="0" destOrd="0" presId="urn:microsoft.com/office/officeart/2005/8/layout/process4"/>
    <dgm:cxn modelId="{0FFF81EB-ED7D-407E-BDC4-D7854FD5DFDA}" type="presParOf" srcId="{45B9BFC9-0FB0-45B7-842F-2031C518F754}" destId="{DD8F98CE-AA15-41BB-A8BF-E1D3B72168BC}" srcOrd="1" destOrd="0" presId="urn:microsoft.com/office/officeart/2005/8/layout/process4"/>
    <dgm:cxn modelId="{03DA14EC-AC66-44DA-A2CD-69F4B560F450}" type="presParOf" srcId="{110EF3FA-CD55-4AA6-A5FE-DAB23E3C3CBC}" destId="{5889850B-5F02-4C1F-B39D-1FF4997D5E2D}" srcOrd="1" destOrd="0" presId="urn:microsoft.com/office/officeart/2005/8/layout/process4"/>
    <dgm:cxn modelId="{C2EAED54-AA78-4FE1-9344-D7F3C1B78731}" type="presParOf" srcId="{110EF3FA-CD55-4AA6-A5FE-DAB23E3C3CBC}" destId="{FEA815B7-97C9-408B-BBE7-A452B7668594}" srcOrd="2" destOrd="0" presId="urn:microsoft.com/office/officeart/2005/8/layout/process4"/>
    <dgm:cxn modelId="{35DBCA34-4FE7-487D-8316-64962209ABA9}" type="presParOf" srcId="{FEA815B7-97C9-408B-BBE7-A452B7668594}" destId="{0AAFA9CB-4EA1-4180-9FBF-1DF32B733FBD}" srcOrd="0" destOrd="0" presId="urn:microsoft.com/office/officeart/2005/8/layout/process4"/>
    <dgm:cxn modelId="{0B79CFE6-BC0F-49E2-9338-415967992006}" type="presParOf" srcId="{FEA815B7-97C9-408B-BBE7-A452B7668594}" destId="{2D3DBC99-9C4A-4E35-8FA8-4EEA4FD4C8F0}" srcOrd="1" destOrd="0" presId="urn:microsoft.com/office/officeart/2005/8/layout/process4"/>
    <dgm:cxn modelId="{0177A69E-0435-47AC-B026-6C4C4D9F653D}" type="presParOf" srcId="{FEA815B7-97C9-408B-BBE7-A452B7668594}" destId="{9E874D20-5601-4787-8AB0-82931F7208AA}" srcOrd="2" destOrd="0" presId="urn:microsoft.com/office/officeart/2005/8/layout/process4"/>
    <dgm:cxn modelId="{E275D355-811D-478B-86A6-FB4DE5CA5F22}" type="presParOf" srcId="{9E874D20-5601-4787-8AB0-82931F7208AA}" destId="{EA3B2C1A-A8B7-420D-93FA-51BDD5829DA4}" srcOrd="0" destOrd="0" presId="urn:microsoft.com/office/officeart/2005/8/layout/process4"/>
    <dgm:cxn modelId="{A6CDEA04-25A7-48C0-808F-7584C224DE4B}" type="presParOf" srcId="{9E874D20-5601-4787-8AB0-82931F7208AA}" destId="{19D1B29D-E9B2-4755-8243-AA8141478CCB}" srcOrd="1" destOrd="0" presId="urn:microsoft.com/office/officeart/2005/8/layout/process4"/>
    <dgm:cxn modelId="{56CB535D-942D-454A-83B9-CD8CF1DCA9A7}" type="presParOf" srcId="{110EF3FA-CD55-4AA6-A5FE-DAB23E3C3CBC}" destId="{8A910460-1ACB-4C0E-BC38-5F1B6D7B3BA3}" srcOrd="3" destOrd="0" presId="urn:microsoft.com/office/officeart/2005/8/layout/process4"/>
    <dgm:cxn modelId="{A4CD4F57-0706-4FD3-A7FE-9F1710C5E308}" type="presParOf" srcId="{110EF3FA-CD55-4AA6-A5FE-DAB23E3C3CBC}" destId="{7CCB12E6-6D56-4A50-9FD5-4C5940E9E2CC}" srcOrd="4" destOrd="0" presId="urn:microsoft.com/office/officeart/2005/8/layout/process4"/>
    <dgm:cxn modelId="{A0D70796-701F-4CEE-A188-8FF885C54983}" type="presParOf" srcId="{7CCB12E6-6D56-4A50-9FD5-4C5940E9E2CC}" destId="{CA375058-37A8-4210-B8E2-4B8E0635D1DE}" srcOrd="0" destOrd="0" presId="urn:microsoft.com/office/officeart/2005/8/layout/process4"/>
    <dgm:cxn modelId="{782C3898-9143-4E67-BAB4-F5E5ABF5C85E}" type="presParOf" srcId="{7CCB12E6-6D56-4A50-9FD5-4C5940E9E2CC}" destId="{A417FEC0-B978-4D96-B203-62AF36D26571}" srcOrd="1" destOrd="0" presId="urn:microsoft.com/office/officeart/2005/8/layout/process4"/>
    <dgm:cxn modelId="{B7588770-DC63-4A07-AAE1-CE5B8C098381}" type="presParOf" srcId="{7CCB12E6-6D56-4A50-9FD5-4C5940E9E2CC}" destId="{11FE3A48-BF34-4169-A6D1-B929DF68F40A}" srcOrd="2" destOrd="0" presId="urn:microsoft.com/office/officeart/2005/8/layout/process4"/>
    <dgm:cxn modelId="{424917C0-DF09-46FE-A1C3-945B89BB0A4E}" type="presParOf" srcId="{11FE3A48-BF34-4169-A6D1-B929DF68F40A}" destId="{3A0A4CEE-605B-4C17-AB07-65D2107C7DC7}" srcOrd="0" destOrd="0" presId="urn:microsoft.com/office/officeart/2005/8/layout/process4"/>
    <dgm:cxn modelId="{90B8823D-33E0-4E56-9F73-54651ECF37AF}" type="presParOf" srcId="{11FE3A48-BF34-4169-A6D1-B929DF68F40A}" destId="{DB1CCA57-F641-4023-986A-48B03CFF6A43}" srcOrd="1"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0A989FF-77D4-455A-B354-3D24D12AF6DF}">
      <dsp:nvSpPr>
        <dsp:cNvPr id="0" name=""/>
        <dsp:cNvSpPr/>
      </dsp:nvSpPr>
      <dsp:spPr>
        <a:xfrm>
          <a:off x="2098847" y="1474952"/>
          <a:ext cx="2298614" cy="896376"/>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l-GR" sz="1800" b="1" kern="1200" dirty="0" smtClean="0">
              <a:solidFill>
                <a:srgbClr val="000000"/>
              </a:solidFill>
              <a:latin typeface="Calibri"/>
              <a:cs typeface="Calibri"/>
            </a:rPr>
            <a:t>«Ενήλικος εκπαιδευόμενος»</a:t>
          </a:r>
          <a:endParaRPr lang="el-GR" sz="1800" b="1" kern="1200" dirty="0">
            <a:solidFill>
              <a:srgbClr val="000000"/>
            </a:solidFill>
            <a:latin typeface="Calibri"/>
            <a:cs typeface="Calibri"/>
          </a:endParaRPr>
        </a:p>
      </dsp:txBody>
      <dsp:txXfrm>
        <a:off x="2098847" y="1474952"/>
        <a:ext cx="2298614" cy="896376"/>
      </dsp:txXfrm>
    </dsp:sp>
    <dsp:sp modelId="{14D61E74-C331-4F09-AAFA-719BF61EE7C3}">
      <dsp:nvSpPr>
        <dsp:cNvPr id="0" name=""/>
        <dsp:cNvSpPr/>
      </dsp:nvSpPr>
      <dsp:spPr>
        <a:xfrm rot="16764158">
          <a:off x="3384001" y="1223373"/>
          <a:ext cx="106134" cy="33686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l-GR" sz="1800" kern="1200">
            <a:solidFill>
              <a:srgbClr val="000000"/>
            </a:solidFill>
            <a:latin typeface="Times New Roman" pitchFamily="18" charset="0"/>
            <a:cs typeface="Times New Roman" pitchFamily="18" charset="0"/>
          </a:endParaRPr>
        </a:p>
      </dsp:txBody>
      <dsp:txXfrm rot="16764158">
        <a:off x="3384001" y="1223373"/>
        <a:ext cx="106134" cy="336864"/>
      </dsp:txXfrm>
    </dsp:sp>
    <dsp:sp modelId="{B259D689-CEE3-4EB3-86D1-03D219AC9D40}">
      <dsp:nvSpPr>
        <dsp:cNvPr id="0" name=""/>
        <dsp:cNvSpPr/>
      </dsp:nvSpPr>
      <dsp:spPr>
        <a:xfrm>
          <a:off x="2370801" y="-354760"/>
          <a:ext cx="2237711" cy="1639044"/>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l-GR" sz="1800" kern="1200" dirty="0" err="1" smtClean="0">
              <a:solidFill>
                <a:srgbClr val="000000"/>
              </a:solidFill>
              <a:latin typeface="Times New Roman" pitchFamily="18" charset="0"/>
              <a:cs typeface="Times New Roman" pitchFamily="18" charset="0"/>
            </a:rPr>
            <a:t>Αποκρυσταλλω</a:t>
          </a:r>
          <a:r>
            <a:rPr lang="el-GR" sz="1800" kern="1200" dirty="0" smtClean="0">
              <a:solidFill>
                <a:srgbClr val="000000"/>
              </a:solidFill>
              <a:latin typeface="Times New Roman" pitchFamily="18" charset="0"/>
              <a:cs typeface="Times New Roman" pitchFamily="18" charset="0"/>
            </a:rPr>
            <a:t>-μένη άποψη (στερεότυπο)</a:t>
          </a:r>
          <a:endParaRPr lang="el-GR" sz="1800" kern="1200" dirty="0">
            <a:solidFill>
              <a:srgbClr val="000000"/>
            </a:solidFill>
            <a:latin typeface="Times New Roman" pitchFamily="18" charset="0"/>
            <a:cs typeface="Times New Roman" pitchFamily="18" charset="0"/>
          </a:endParaRPr>
        </a:p>
      </dsp:txBody>
      <dsp:txXfrm>
        <a:off x="2370801" y="-354760"/>
        <a:ext cx="2237711" cy="1639044"/>
      </dsp:txXfrm>
    </dsp:sp>
    <dsp:sp modelId="{CEDBBDFD-9009-4579-957A-D145216A4585}">
      <dsp:nvSpPr>
        <dsp:cNvPr id="0" name=""/>
        <dsp:cNvSpPr/>
      </dsp:nvSpPr>
      <dsp:spPr>
        <a:xfrm rot="20187113">
          <a:off x="4230708" y="1187503"/>
          <a:ext cx="637880" cy="33686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l-GR" sz="1800" kern="1200">
            <a:solidFill>
              <a:srgbClr val="000000"/>
            </a:solidFill>
            <a:latin typeface="Times New Roman" pitchFamily="18" charset="0"/>
            <a:cs typeface="Times New Roman" pitchFamily="18" charset="0"/>
          </a:endParaRPr>
        </a:p>
      </dsp:txBody>
      <dsp:txXfrm rot="20187113">
        <a:off x="4230708" y="1187503"/>
        <a:ext cx="637880" cy="336864"/>
      </dsp:txXfrm>
    </dsp:sp>
    <dsp:sp modelId="{A8AD0C5F-1CCC-4124-B4F8-DF993BD59866}">
      <dsp:nvSpPr>
        <dsp:cNvPr id="0" name=""/>
        <dsp:cNvSpPr/>
      </dsp:nvSpPr>
      <dsp:spPr>
        <a:xfrm>
          <a:off x="4968559" y="0"/>
          <a:ext cx="2040438" cy="145749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l-GR" sz="1800" kern="1200" dirty="0" smtClean="0">
              <a:solidFill>
                <a:srgbClr val="000000"/>
              </a:solidFill>
              <a:latin typeface="Times New Roman" pitchFamily="18" charset="0"/>
              <a:cs typeface="Times New Roman" pitchFamily="18" charset="0"/>
            </a:rPr>
            <a:t>Αυξημένο φόβο δημόσιας έκθεσης- αποτυχίας- </a:t>
          </a:r>
          <a:r>
            <a:rPr lang="el-GR" sz="1800" kern="1200" dirty="0" err="1" smtClean="0">
              <a:solidFill>
                <a:srgbClr val="000000"/>
              </a:solidFill>
              <a:latin typeface="Times New Roman" pitchFamily="18" charset="0"/>
              <a:cs typeface="Times New Roman" pitchFamily="18" charset="0"/>
            </a:rPr>
            <a:t>στοχοποίησης</a:t>
          </a:r>
          <a:endParaRPr lang="el-GR" sz="1800" kern="1200" dirty="0">
            <a:solidFill>
              <a:srgbClr val="000000"/>
            </a:solidFill>
            <a:latin typeface="Times New Roman" pitchFamily="18" charset="0"/>
            <a:cs typeface="Times New Roman" pitchFamily="18" charset="0"/>
          </a:endParaRPr>
        </a:p>
      </dsp:txBody>
      <dsp:txXfrm>
        <a:off x="4968559" y="0"/>
        <a:ext cx="2040438" cy="1457493"/>
      </dsp:txXfrm>
    </dsp:sp>
    <dsp:sp modelId="{EFC4B13D-D179-4F54-BBDA-ADA4F8F74668}">
      <dsp:nvSpPr>
        <dsp:cNvPr id="0" name=""/>
        <dsp:cNvSpPr/>
      </dsp:nvSpPr>
      <dsp:spPr>
        <a:xfrm rot="146598">
          <a:off x="4597068" y="1822897"/>
          <a:ext cx="498294" cy="33686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l-GR" sz="1800" kern="1200">
            <a:solidFill>
              <a:srgbClr val="000000"/>
            </a:solidFill>
            <a:latin typeface="Times New Roman" pitchFamily="18" charset="0"/>
            <a:cs typeface="Times New Roman" pitchFamily="18" charset="0"/>
          </a:endParaRPr>
        </a:p>
      </dsp:txBody>
      <dsp:txXfrm rot="146598">
        <a:off x="4597068" y="1822897"/>
        <a:ext cx="498294" cy="336864"/>
      </dsp:txXfrm>
    </dsp:sp>
    <dsp:sp modelId="{0BA17EDA-1109-49F6-ADA7-C07EEA996F6F}">
      <dsp:nvSpPr>
        <dsp:cNvPr id="0" name=""/>
        <dsp:cNvSpPr/>
      </dsp:nvSpPr>
      <dsp:spPr>
        <a:xfrm>
          <a:off x="5328592" y="1612652"/>
          <a:ext cx="1303051" cy="854120"/>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l-GR" sz="1800" b="0" kern="1200" dirty="0" smtClean="0">
              <a:solidFill>
                <a:srgbClr val="000000"/>
              </a:solidFill>
              <a:latin typeface="Times New Roman" pitchFamily="18" charset="0"/>
              <a:cs typeface="Times New Roman" pitchFamily="18" charset="0"/>
            </a:rPr>
            <a:t>Έλλειψη χρόνου </a:t>
          </a:r>
        </a:p>
      </dsp:txBody>
      <dsp:txXfrm>
        <a:off x="5328592" y="1612652"/>
        <a:ext cx="1303051" cy="854120"/>
      </dsp:txXfrm>
    </dsp:sp>
    <dsp:sp modelId="{29E84347-54BF-4BFC-86D0-FAA557F343A5}">
      <dsp:nvSpPr>
        <dsp:cNvPr id="0" name=""/>
        <dsp:cNvSpPr/>
      </dsp:nvSpPr>
      <dsp:spPr>
        <a:xfrm rot="2606489">
          <a:off x="3577733" y="2255598"/>
          <a:ext cx="398659" cy="33686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l-GR" sz="1800" kern="1200">
            <a:solidFill>
              <a:srgbClr val="000000"/>
            </a:solidFill>
            <a:latin typeface="Times New Roman" pitchFamily="18" charset="0"/>
            <a:cs typeface="Times New Roman" pitchFamily="18" charset="0"/>
          </a:endParaRPr>
        </a:p>
      </dsp:txBody>
      <dsp:txXfrm rot="2606489">
        <a:off x="3577733" y="2255598"/>
        <a:ext cx="398659" cy="336864"/>
      </dsp:txXfrm>
    </dsp:sp>
    <dsp:sp modelId="{FA936BB4-61E3-486E-92E2-5A8E7A5CD2D4}">
      <dsp:nvSpPr>
        <dsp:cNvPr id="0" name=""/>
        <dsp:cNvSpPr/>
      </dsp:nvSpPr>
      <dsp:spPr>
        <a:xfrm>
          <a:off x="3312372" y="2354047"/>
          <a:ext cx="2651123" cy="1770500"/>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l-GR" sz="1800" kern="1200" dirty="0" smtClean="0">
              <a:solidFill>
                <a:srgbClr val="000000"/>
              </a:solidFill>
              <a:latin typeface="Times New Roman" pitchFamily="18" charset="0"/>
              <a:cs typeface="Times New Roman" pitchFamily="18" charset="0"/>
            </a:rPr>
            <a:t>Αυτοδιαχείριση/ αυτοπροσδιορισμός της μάθησης (άποψη για το τι είναι σημαντικό να μάθουν)</a:t>
          </a:r>
          <a:endParaRPr lang="el-GR" sz="1800" kern="1200" dirty="0">
            <a:solidFill>
              <a:srgbClr val="000000"/>
            </a:solidFill>
            <a:latin typeface="Times New Roman" pitchFamily="18" charset="0"/>
            <a:cs typeface="Times New Roman" pitchFamily="18" charset="0"/>
          </a:endParaRPr>
        </a:p>
      </dsp:txBody>
      <dsp:txXfrm>
        <a:off x="3312372" y="2354047"/>
        <a:ext cx="2651123" cy="1770500"/>
      </dsp:txXfrm>
    </dsp:sp>
    <dsp:sp modelId="{1BF26A38-2D9F-40B1-AD50-88B0203D7CEB}">
      <dsp:nvSpPr>
        <dsp:cNvPr id="0" name=""/>
        <dsp:cNvSpPr/>
      </dsp:nvSpPr>
      <dsp:spPr>
        <a:xfrm rot="8820244">
          <a:off x="1929348" y="2317919"/>
          <a:ext cx="560760" cy="33686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l-GR" sz="1800" kern="1200">
            <a:solidFill>
              <a:srgbClr val="000000"/>
            </a:solidFill>
            <a:latin typeface="Times New Roman" pitchFamily="18" charset="0"/>
            <a:cs typeface="Times New Roman" pitchFamily="18" charset="0"/>
          </a:endParaRPr>
        </a:p>
      </dsp:txBody>
      <dsp:txXfrm rot="8820244">
        <a:off x="1929348" y="2317919"/>
        <a:ext cx="560760" cy="336864"/>
      </dsp:txXfrm>
    </dsp:sp>
    <dsp:sp modelId="{8C2B439C-0F07-49CE-B078-AEF99A05C949}">
      <dsp:nvSpPr>
        <dsp:cNvPr id="0" name=""/>
        <dsp:cNvSpPr/>
      </dsp:nvSpPr>
      <dsp:spPr>
        <a:xfrm>
          <a:off x="504050" y="2526222"/>
          <a:ext cx="1715373" cy="1243565"/>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l-GR" sz="1800" kern="1200" dirty="0" smtClean="0">
              <a:solidFill>
                <a:srgbClr val="000000"/>
              </a:solidFill>
              <a:latin typeface="Times New Roman" pitchFamily="18" charset="0"/>
              <a:cs typeface="Times New Roman" pitchFamily="18" charset="0"/>
            </a:rPr>
            <a:t>Ετερογένεια στον τρόπο μάθησης</a:t>
          </a:r>
          <a:endParaRPr lang="el-GR" sz="1800" kern="1200" dirty="0">
            <a:solidFill>
              <a:srgbClr val="000000"/>
            </a:solidFill>
            <a:latin typeface="Times New Roman" pitchFamily="18" charset="0"/>
            <a:cs typeface="Times New Roman" pitchFamily="18" charset="0"/>
          </a:endParaRPr>
        </a:p>
      </dsp:txBody>
      <dsp:txXfrm>
        <a:off x="504050" y="2526222"/>
        <a:ext cx="1715373" cy="1243565"/>
      </dsp:txXfrm>
    </dsp:sp>
    <dsp:sp modelId="{A1774AD3-850B-4F8F-9968-805845E7830E}">
      <dsp:nvSpPr>
        <dsp:cNvPr id="0" name=""/>
        <dsp:cNvSpPr/>
      </dsp:nvSpPr>
      <dsp:spPr>
        <a:xfrm rot="12751886">
          <a:off x="1099034" y="1381586"/>
          <a:ext cx="966934" cy="33686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l-GR" sz="1800" kern="1200">
            <a:solidFill>
              <a:srgbClr val="000000"/>
            </a:solidFill>
            <a:latin typeface="Times New Roman" pitchFamily="18" charset="0"/>
            <a:cs typeface="Times New Roman" pitchFamily="18" charset="0"/>
          </a:endParaRPr>
        </a:p>
      </dsp:txBody>
      <dsp:txXfrm rot="12751886">
        <a:off x="1099034" y="1381586"/>
        <a:ext cx="966934" cy="336864"/>
      </dsp:txXfrm>
    </dsp:sp>
    <dsp:sp modelId="{D1B88741-B17A-41F1-BF65-112E89D32606}">
      <dsp:nvSpPr>
        <dsp:cNvPr id="0" name=""/>
        <dsp:cNvSpPr/>
      </dsp:nvSpPr>
      <dsp:spPr>
        <a:xfrm>
          <a:off x="288036" y="0"/>
          <a:ext cx="1917660" cy="129327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l-GR" sz="1800" kern="1200" dirty="0" smtClean="0">
              <a:solidFill>
                <a:srgbClr val="000000"/>
              </a:solidFill>
              <a:latin typeface="Times New Roman" pitchFamily="18" charset="0"/>
              <a:cs typeface="Times New Roman" pitchFamily="18" charset="0"/>
            </a:rPr>
            <a:t>Ετερογένεια βιογραφικών/ υποβάθρων</a:t>
          </a:r>
          <a:endParaRPr lang="el-GR" sz="1800" kern="1200" dirty="0">
            <a:solidFill>
              <a:srgbClr val="000000"/>
            </a:solidFill>
            <a:latin typeface="Times New Roman" pitchFamily="18" charset="0"/>
            <a:cs typeface="Times New Roman" pitchFamily="18" charset="0"/>
          </a:endParaRPr>
        </a:p>
      </dsp:txBody>
      <dsp:txXfrm>
        <a:off x="288036" y="0"/>
        <a:ext cx="1917660" cy="129327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32A51AE-7A6F-4CDF-BFF5-1AF4B708BB16}">
      <dsp:nvSpPr>
        <dsp:cNvPr id="0" name=""/>
        <dsp:cNvSpPr/>
      </dsp:nvSpPr>
      <dsp:spPr>
        <a:xfrm rot="6623057">
          <a:off x="2054375" y="2538590"/>
          <a:ext cx="283048" cy="26059"/>
        </a:xfrm>
        <a:custGeom>
          <a:avLst/>
          <a:gdLst/>
          <a:ahLst/>
          <a:cxnLst/>
          <a:rect l="0" t="0" r="0" b="0"/>
          <a:pathLst>
            <a:path>
              <a:moveTo>
                <a:pt x="0" y="13029"/>
              </a:moveTo>
              <a:lnTo>
                <a:pt x="283048" y="13029"/>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A2BC48B-A52A-4B16-8A5C-36642A94F6CE}">
      <dsp:nvSpPr>
        <dsp:cNvPr id="0" name=""/>
        <dsp:cNvSpPr/>
      </dsp:nvSpPr>
      <dsp:spPr>
        <a:xfrm rot="1386418">
          <a:off x="2753452" y="2489090"/>
          <a:ext cx="1647261" cy="26059"/>
        </a:xfrm>
        <a:custGeom>
          <a:avLst/>
          <a:gdLst/>
          <a:ahLst/>
          <a:cxnLst/>
          <a:rect l="0" t="0" r="0" b="0"/>
          <a:pathLst>
            <a:path>
              <a:moveTo>
                <a:pt x="0" y="13029"/>
              </a:moveTo>
              <a:lnTo>
                <a:pt x="1647261" y="13029"/>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073DA81-75F6-45CF-8A90-B1E476600242}">
      <dsp:nvSpPr>
        <dsp:cNvPr id="0" name=""/>
        <dsp:cNvSpPr/>
      </dsp:nvSpPr>
      <dsp:spPr>
        <a:xfrm rot="20754169">
          <a:off x="2786612" y="1615808"/>
          <a:ext cx="2186041" cy="26059"/>
        </a:xfrm>
        <a:custGeom>
          <a:avLst/>
          <a:gdLst/>
          <a:ahLst/>
          <a:cxnLst/>
          <a:rect l="0" t="0" r="0" b="0"/>
          <a:pathLst>
            <a:path>
              <a:moveTo>
                <a:pt x="0" y="13029"/>
              </a:moveTo>
              <a:lnTo>
                <a:pt x="2186041" y="13029"/>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4532572-A37C-478A-A1B4-E7366BB924F0}">
      <dsp:nvSpPr>
        <dsp:cNvPr id="0" name=""/>
        <dsp:cNvSpPr/>
      </dsp:nvSpPr>
      <dsp:spPr>
        <a:xfrm rot="18686554">
          <a:off x="2674511" y="1355623"/>
          <a:ext cx="567831" cy="26059"/>
        </a:xfrm>
        <a:custGeom>
          <a:avLst/>
          <a:gdLst/>
          <a:ahLst/>
          <a:cxnLst/>
          <a:rect l="0" t="0" r="0" b="0"/>
          <a:pathLst>
            <a:path>
              <a:moveTo>
                <a:pt x="0" y="13029"/>
              </a:moveTo>
              <a:lnTo>
                <a:pt x="567831" y="13029"/>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C6B63F8-F8E4-4B5F-8C2D-EBA69C7FB284}">
      <dsp:nvSpPr>
        <dsp:cNvPr id="0" name=""/>
        <dsp:cNvSpPr/>
      </dsp:nvSpPr>
      <dsp:spPr>
        <a:xfrm rot="14169688">
          <a:off x="1900509" y="1451316"/>
          <a:ext cx="282047" cy="26059"/>
        </a:xfrm>
        <a:custGeom>
          <a:avLst/>
          <a:gdLst/>
          <a:ahLst/>
          <a:cxnLst/>
          <a:rect l="0" t="0" r="0" b="0"/>
          <a:pathLst>
            <a:path>
              <a:moveTo>
                <a:pt x="0" y="13029"/>
              </a:moveTo>
              <a:lnTo>
                <a:pt x="282047" y="13029"/>
              </a:lnTo>
            </a:path>
          </a:pathLst>
        </a:custGeom>
        <a:noFill/>
        <a:ln w="100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EA65707-1E5C-4654-9114-19D1945C1344}">
      <dsp:nvSpPr>
        <dsp:cNvPr id="0" name=""/>
        <dsp:cNvSpPr/>
      </dsp:nvSpPr>
      <dsp:spPr>
        <a:xfrm>
          <a:off x="2091792" y="1400557"/>
          <a:ext cx="1418888" cy="1329565"/>
        </a:xfrm>
        <a:prstGeom prst="ellipse">
          <a:avLst/>
        </a:prstGeom>
        <a:blipFill rotWithShape="0">
          <a:blip xmlns:r="http://schemas.openxmlformats.org/officeDocument/2006/relationships" r:embed="rId1"/>
          <a:stretch>
            <a:fillRect/>
          </a:stretch>
        </a:blip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6AB441ED-9062-4797-99AF-1E2CDD35D706}">
      <dsp:nvSpPr>
        <dsp:cNvPr id="0" name=""/>
        <dsp:cNvSpPr/>
      </dsp:nvSpPr>
      <dsp:spPr>
        <a:xfrm>
          <a:off x="775658" y="43881"/>
          <a:ext cx="1567956" cy="1403328"/>
        </a:xfrm>
        <a:prstGeom prst="ellipse">
          <a:avLst/>
        </a:prstGeom>
        <a:solidFill>
          <a:schemeClr val="accent3">
            <a:lumMod val="40000"/>
            <a:lumOff val="60000"/>
          </a:schemeClr>
        </a:solidFill>
        <a:ln w="10000" cap="flat" cmpd="sng" algn="ctr">
          <a:solidFill>
            <a:schemeClr val="accent4"/>
          </a:solidFill>
          <a:prstDash val="solid"/>
        </a:ln>
        <a:effectLst>
          <a:outerShdw blurRad="38100" dist="30000" dir="5400000" rotWithShape="0">
            <a:srgbClr val="000000">
              <a:alpha val="45000"/>
            </a:srgbClr>
          </a:outerShdw>
        </a:effectLst>
      </dsp:spPr>
      <dsp:style>
        <a:lnRef idx="1">
          <a:schemeClr val="accent4"/>
        </a:lnRef>
        <a:fillRef idx="3">
          <a:schemeClr val="accent4"/>
        </a:fillRef>
        <a:effectRef idx="2">
          <a:schemeClr val="accent4"/>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l-GR" sz="1800" b="1" kern="1200" dirty="0" smtClean="0">
              <a:solidFill>
                <a:schemeClr val="tx1"/>
              </a:solidFill>
            </a:rPr>
            <a:t>ΤΕΧΝΙΚΕΣ</a:t>
          </a:r>
          <a:endParaRPr lang="el-GR" sz="1800" b="1" kern="1200" dirty="0">
            <a:solidFill>
              <a:schemeClr val="tx1"/>
            </a:solidFill>
          </a:endParaRPr>
        </a:p>
      </dsp:txBody>
      <dsp:txXfrm>
        <a:off x="775658" y="43881"/>
        <a:ext cx="1567956" cy="1403328"/>
      </dsp:txXfrm>
    </dsp:sp>
    <dsp:sp modelId="{B2EB8EFB-FC68-4F2E-9B8E-19966151D2D5}">
      <dsp:nvSpPr>
        <dsp:cNvPr id="0" name=""/>
        <dsp:cNvSpPr/>
      </dsp:nvSpPr>
      <dsp:spPr>
        <a:xfrm>
          <a:off x="1352749" y="43881"/>
          <a:ext cx="2351935" cy="14033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85750" lvl="1" indent="-285750" algn="l" defTabSz="2044700">
            <a:lnSpc>
              <a:spcPct val="90000"/>
            </a:lnSpc>
            <a:spcBef>
              <a:spcPct val="0"/>
            </a:spcBef>
            <a:spcAft>
              <a:spcPct val="15000"/>
            </a:spcAft>
            <a:buChar char="••"/>
          </a:pPr>
          <a:endParaRPr lang="el-GR" sz="4600" b="1" kern="1200" dirty="0"/>
        </a:p>
        <a:p>
          <a:pPr marL="285750" lvl="1" indent="-285750" algn="l" defTabSz="2044700">
            <a:lnSpc>
              <a:spcPct val="90000"/>
            </a:lnSpc>
            <a:spcBef>
              <a:spcPct val="0"/>
            </a:spcBef>
            <a:spcAft>
              <a:spcPct val="15000"/>
            </a:spcAft>
            <a:buChar char="••"/>
          </a:pPr>
          <a:endParaRPr lang="el-GR" sz="4600" b="1" kern="1200" dirty="0"/>
        </a:p>
      </dsp:txBody>
      <dsp:txXfrm>
        <a:off x="1352749" y="43881"/>
        <a:ext cx="2351935" cy="1403328"/>
      </dsp:txXfrm>
    </dsp:sp>
    <dsp:sp modelId="{91B790EA-C498-44E5-BB99-B697A24F2C8C}">
      <dsp:nvSpPr>
        <dsp:cNvPr id="0" name=""/>
        <dsp:cNvSpPr/>
      </dsp:nvSpPr>
      <dsp:spPr>
        <a:xfrm>
          <a:off x="2497863" y="0"/>
          <a:ext cx="2265995" cy="1214135"/>
        </a:xfrm>
        <a:prstGeom prst="ellipse">
          <a:avLst/>
        </a:prstGeom>
        <a:solidFill>
          <a:schemeClr val="accent3"/>
        </a:solidFill>
        <a:ln w="10000" cap="flat" cmpd="sng" algn="ctr">
          <a:solidFill>
            <a:schemeClr val="accent4"/>
          </a:solidFill>
          <a:prstDash val="solid"/>
        </a:ln>
        <a:effectLst>
          <a:outerShdw blurRad="38100" dist="30000" dir="5400000" rotWithShape="0">
            <a:srgbClr val="000000">
              <a:alpha val="45000"/>
            </a:srgbClr>
          </a:outerShdw>
        </a:effectLst>
      </dsp:spPr>
      <dsp:style>
        <a:lnRef idx="1">
          <a:schemeClr val="accent4"/>
        </a:lnRef>
        <a:fillRef idx="3">
          <a:schemeClr val="accent4"/>
        </a:fillRef>
        <a:effectRef idx="2">
          <a:schemeClr val="accent4"/>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l-GR" sz="1800" b="1" kern="1200" dirty="0" smtClean="0">
              <a:solidFill>
                <a:schemeClr val="bg1"/>
              </a:solidFill>
            </a:rPr>
            <a:t>ΕΠΙΣΤΗ-ΜΟΝΙΚΕΣ</a:t>
          </a:r>
          <a:endParaRPr lang="el-GR" sz="1800" b="1" kern="1200" dirty="0">
            <a:solidFill>
              <a:schemeClr val="bg1"/>
            </a:solidFill>
          </a:endParaRPr>
        </a:p>
      </dsp:txBody>
      <dsp:txXfrm>
        <a:off x="2497863" y="0"/>
        <a:ext cx="2265995" cy="1214135"/>
      </dsp:txXfrm>
    </dsp:sp>
    <dsp:sp modelId="{AFA71F4C-3B7F-4B79-A6A6-C85D9D4B9214}">
      <dsp:nvSpPr>
        <dsp:cNvPr id="0" name=""/>
        <dsp:cNvSpPr/>
      </dsp:nvSpPr>
      <dsp:spPr>
        <a:xfrm>
          <a:off x="4889564" y="522488"/>
          <a:ext cx="1768276" cy="1261383"/>
        </a:xfrm>
        <a:prstGeom prst="ellipse">
          <a:avLst/>
        </a:prstGeom>
        <a:solidFill>
          <a:schemeClr val="accent3">
            <a:lumMod val="7500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l-GR" sz="1800" b="1" kern="1200" dirty="0" smtClean="0"/>
            <a:t>ΠΑΙΔΑ-ΓΩΓΙΚΕΣ </a:t>
          </a:r>
          <a:endParaRPr lang="el-GR" sz="1800" b="1" kern="1200" dirty="0"/>
        </a:p>
      </dsp:txBody>
      <dsp:txXfrm>
        <a:off x="4889564" y="522488"/>
        <a:ext cx="1768276" cy="1261383"/>
      </dsp:txXfrm>
    </dsp:sp>
    <dsp:sp modelId="{21F6A988-45A4-4A7C-8C76-5B848C1398F7}">
      <dsp:nvSpPr>
        <dsp:cNvPr id="0" name=""/>
        <dsp:cNvSpPr/>
      </dsp:nvSpPr>
      <dsp:spPr>
        <a:xfrm>
          <a:off x="4221865" y="2413653"/>
          <a:ext cx="1930435" cy="1550843"/>
        </a:xfrm>
        <a:prstGeom prst="ellipse">
          <a:avLst/>
        </a:prstGeom>
        <a:solidFill>
          <a:schemeClr val="accent3">
            <a:lumMod val="60000"/>
            <a:lumOff val="4000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l-GR" sz="1800" b="1" kern="1200" dirty="0" smtClean="0"/>
            <a:t>ΚΟΙΝΩΝΙΚΕΣ</a:t>
          </a:r>
        </a:p>
        <a:p>
          <a:pPr lvl="0" algn="ctr" defTabSz="800100">
            <a:lnSpc>
              <a:spcPct val="90000"/>
            </a:lnSpc>
            <a:spcBef>
              <a:spcPct val="0"/>
            </a:spcBef>
            <a:spcAft>
              <a:spcPct val="35000"/>
            </a:spcAft>
          </a:pPr>
          <a:r>
            <a:rPr lang="el-GR" sz="1800" b="1" kern="1200" dirty="0" smtClean="0"/>
            <a:t>ΠΟΛΙΤΙΚΕΣ </a:t>
          </a:r>
          <a:endParaRPr lang="el-GR" sz="1800" b="1" kern="1200" dirty="0"/>
        </a:p>
      </dsp:txBody>
      <dsp:txXfrm>
        <a:off x="4221865" y="2413653"/>
        <a:ext cx="1930435" cy="1550843"/>
      </dsp:txXfrm>
    </dsp:sp>
    <dsp:sp modelId="{B8CC0D26-9825-4355-AD96-6DAB741B1140}">
      <dsp:nvSpPr>
        <dsp:cNvPr id="0" name=""/>
        <dsp:cNvSpPr/>
      </dsp:nvSpPr>
      <dsp:spPr>
        <a:xfrm>
          <a:off x="925082" y="2629314"/>
          <a:ext cx="1816938" cy="1794893"/>
        </a:xfrm>
        <a:prstGeom prst="ellipse">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l-GR" sz="2000" b="1" kern="1200" dirty="0" smtClean="0"/>
            <a:t>ΘΕΣΜΙΚΕΣ</a:t>
          </a:r>
          <a:r>
            <a:rPr lang="el-GR" sz="800" b="1" kern="1200" dirty="0" smtClean="0"/>
            <a:t> </a:t>
          </a:r>
          <a:endParaRPr lang="el-GR" sz="800" b="1" kern="1200" dirty="0"/>
        </a:p>
      </dsp:txBody>
      <dsp:txXfrm>
        <a:off x="925082" y="2629314"/>
        <a:ext cx="1816938" cy="1794893"/>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7501FD4-D45F-4F2C-BE6B-9FFA489BA546}">
      <dsp:nvSpPr>
        <dsp:cNvPr id="0" name=""/>
        <dsp:cNvSpPr/>
      </dsp:nvSpPr>
      <dsp:spPr>
        <a:xfrm>
          <a:off x="0" y="3157396"/>
          <a:ext cx="7704856" cy="1036328"/>
        </a:xfrm>
        <a:prstGeom prst="rect">
          <a:avLst/>
        </a:prstGeom>
        <a:solidFill>
          <a:schemeClr val="accent3"/>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l-GR" sz="2800" kern="1200" dirty="0" smtClean="0"/>
            <a:t>Εξεύρεση λύσεων</a:t>
          </a:r>
          <a:endParaRPr lang="el-GR" sz="2800" kern="1200" dirty="0"/>
        </a:p>
      </dsp:txBody>
      <dsp:txXfrm>
        <a:off x="0" y="3157396"/>
        <a:ext cx="7704856" cy="559617"/>
      </dsp:txXfrm>
    </dsp:sp>
    <dsp:sp modelId="{5672760C-0E07-4D66-A5B1-2A4F3632C9C3}">
      <dsp:nvSpPr>
        <dsp:cNvPr id="0" name=""/>
        <dsp:cNvSpPr/>
      </dsp:nvSpPr>
      <dsp:spPr>
        <a:xfrm>
          <a:off x="0" y="3717755"/>
          <a:ext cx="3852427" cy="476710"/>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el-GR" sz="2400" kern="1200" dirty="0" smtClean="0"/>
            <a:t>Ενδυνάμωση ομάδας</a:t>
          </a:r>
          <a:endParaRPr lang="el-GR" sz="2400" kern="1200" dirty="0"/>
        </a:p>
      </dsp:txBody>
      <dsp:txXfrm>
        <a:off x="0" y="3717755"/>
        <a:ext cx="3852427" cy="476710"/>
      </dsp:txXfrm>
    </dsp:sp>
    <dsp:sp modelId="{DD8F98CE-AA15-41BB-A8BF-E1D3B72168BC}">
      <dsp:nvSpPr>
        <dsp:cNvPr id="0" name=""/>
        <dsp:cNvSpPr/>
      </dsp:nvSpPr>
      <dsp:spPr>
        <a:xfrm>
          <a:off x="3852428" y="3696287"/>
          <a:ext cx="3852427" cy="476710"/>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el-GR" sz="2400" kern="1200" dirty="0" smtClean="0"/>
            <a:t>Δημιουργία θετικού κλίματος</a:t>
          </a:r>
          <a:endParaRPr lang="el-GR" sz="2400" kern="1200" dirty="0"/>
        </a:p>
      </dsp:txBody>
      <dsp:txXfrm>
        <a:off x="3852428" y="3696287"/>
        <a:ext cx="3852427" cy="476710"/>
      </dsp:txXfrm>
    </dsp:sp>
    <dsp:sp modelId="{2D3DBC99-9C4A-4E35-8FA8-4EEA4FD4C8F0}">
      <dsp:nvSpPr>
        <dsp:cNvPr id="0" name=""/>
        <dsp:cNvSpPr/>
      </dsp:nvSpPr>
      <dsp:spPr>
        <a:xfrm rot="10800000">
          <a:off x="0" y="1476917"/>
          <a:ext cx="7704856" cy="1593872"/>
        </a:xfrm>
        <a:prstGeom prst="upArrowCallout">
          <a:avLst/>
        </a:prstGeom>
        <a:solidFill>
          <a:schemeClr val="accent3"/>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l-GR" sz="2400" b="1" kern="1200" dirty="0" smtClean="0"/>
            <a:t>Προγραμματισμός         </a:t>
          </a:r>
          <a:r>
            <a:rPr lang="el-GR" sz="2400" b="1" kern="1200" dirty="0" err="1" smtClean="0"/>
            <a:t>στοχοθεσία</a:t>
          </a:r>
          <a:r>
            <a:rPr lang="el-GR" sz="2400" b="1" kern="1200" dirty="0" smtClean="0"/>
            <a:t>,         λήψη αποφάσεων </a:t>
          </a:r>
          <a:endParaRPr lang="el-GR" sz="2400" b="1" kern="1200" dirty="0"/>
        </a:p>
      </dsp:txBody>
      <dsp:txXfrm>
        <a:off x="0" y="1476917"/>
        <a:ext cx="7704856" cy="559449"/>
      </dsp:txXfrm>
    </dsp:sp>
    <dsp:sp modelId="{EA3B2C1A-A8B7-420D-93FA-51BDD5829DA4}">
      <dsp:nvSpPr>
        <dsp:cNvPr id="0" name=""/>
        <dsp:cNvSpPr/>
      </dsp:nvSpPr>
      <dsp:spPr>
        <a:xfrm>
          <a:off x="0" y="2138518"/>
          <a:ext cx="3852427" cy="476567"/>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el-GR" sz="2400" kern="1200" dirty="0" smtClean="0"/>
            <a:t>Ανάληψη πρωτοβουλιών - δράσεων</a:t>
          </a:r>
          <a:endParaRPr lang="el-GR" sz="2400" kern="1200" dirty="0"/>
        </a:p>
      </dsp:txBody>
      <dsp:txXfrm>
        <a:off x="0" y="2138518"/>
        <a:ext cx="3852427" cy="476567"/>
      </dsp:txXfrm>
    </dsp:sp>
    <dsp:sp modelId="{19D1B29D-E9B2-4755-8243-AA8141478CCB}">
      <dsp:nvSpPr>
        <dsp:cNvPr id="0" name=""/>
        <dsp:cNvSpPr/>
      </dsp:nvSpPr>
      <dsp:spPr>
        <a:xfrm>
          <a:off x="3852428" y="2138518"/>
          <a:ext cx="3852427" cy="476567"/>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el-GR" sz="2400" kern="1200" dirty="0" smtClean="0"/>
            <a:t>Ανάπτυξη σχέσεων με φορείς</a:t>
          </a:r>
          <a:endParaRPr lang="el-GR" sz="2400" kern="1200" dirty="0"/>
        </a:p>
      </dsp:txBody>
      <dsp:txXfrm>
        <a:off x="3852428" y="2138518"/>
        <a:ext cx="3852427" cy="476567"/>
      </dsp:txXfrm>
    </dsp:sp>
    <dsp:sp modelId="{A417FEC0-B978-4D96-B203-62AF36D26571}">
      <dsp:nvSpPr>
        <dsp:cNvPr id="0" name=""/>
        <dsp:cNvSpPr/>
      </dsp:nvSpPr>
      <dsp:spPr>
        <a:xfrm rot="10800000">
          <a:off x="0" y="741"/>
          <a:ext cx="7704856" cy="1593872"/>
        </a:xfrm>
        <a:prstGeom prst="upArrowCallout">
          <a:avLst/>
        </a:prstGeom>
        <a:solidFill>
          <a:schemeClr val="accent3"/>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l-GR" sz="1900" b="1" kern="1200" dirty="0" smtClean="0">
              <a:solidFill>
                <a:schemeClr val="bg1"/>
              </a:solidFill>
            </a:rPr>
            <a:t>ΙΚΑΝΟΤΗΤΕΣ ΕΚΠΑΙΔΕΥΤΗ</a:t>
          </a:r>
          <a:endParaRPr lang="el-GR" sz="1900" b="1" kern="1200" dirty="0">
            <a:solidFill>
              <a:schemeClr val="bg1"/>
            </a:solidFill>
          </a:endParaRPr>
        </a:p>
      </dsp:txBody>
      <dsp:txXfrm>
        <a:off x="0" y="741"/>
        <a:ext cx="7704856" cy="559449"/>
      </dsp:txXfrm>
    </dsp:sp>
    <dsp:sp modelId="{3A0A4CEE-605B-4C17-AB07-65D2107C7DC7}">
      <dsp:nvSpPr>
        <dsp:cNvPr id="0" name=""/>
        <dsp:cNvSpPr/>
      </dsp:nvSpPr>
      <dsp:spPr>
        <a:xfrm>
          <a:off x="0" y="590772"/>
          <a:ext cx="3852427" cy="476567"/>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el-GR" sz="2400" kern="1200" dirty="0" smtClean="0"/>
            <a:t>επικοινωνία</a:t>
          </a:r>
          <a:r>
            <a:rPr lang="el-GR" sz="2000" kern="1200" dirty="0" smtClean="0"/>
            <a:t> </a:t>
          </a:r>
          <a:endParaRPr lang="el-GR" sz="2000" kern="1200" dirty="0"/>
        </a:p>
      </dsp:txBody>
      <dsp:txXfrm>
        <a:off x="0" y="590772"/>
        <a:ext cx="3852427" cy="476567"/>
      </dsp:txXfrm>
    </dsp:sp>
    <dsp:sp modelId="{DB1CCA57-F641-4023-986A-48B03CFF6A43}">
      <dsp:nvSpPr>
        <dsp:cNvPr id="0" name=""/>
        <dsp:cNvSpPr/>
      </dsp:nvSpPr>
      <dsp:spPr>
        <a:xfrm>
          <a:off x="3816407" y="590772"/>
          <a:ext cx="3852427" cy="476567"/>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el-GR" sz="2400" kern="1200" dirty="0" smtClean="0"/>
            <a:t>συνεργασία</a:t>
          </a:r>
          <a:endParaRPr lang="el-GR" sz="2400" kern="1200" dirty="0"/>
        </a:p>
      </dsp:txBody>
      <dsp:txXfrm>
        <a:off x="3816407" y="590772"/>
        <a:ext cx="3852427" cy="476567"/>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latinLnBrk="0">
              <a:defRPr lang="el-GR" sz="1200"/>
            </a:lvl1pPr>
            <a:extLst/>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latinLnBrk="0">
              <a:defRPr lang="el-GR" sz="1200"/>
            </a:lvl1pPr>
            <a:extLst/>
          </a:lstStyle>
          <a:p>
            <a:fld id="{A8ADFD5B-A66C-449C-B6E8-FB716D07777D}" type="datetimeFigureOut">
              <a:rPr/>
              <a:pPr/>
              <a:t>30/6/2006</a:t>
            </a:fld>
            <a:endParaRPr lang="el-G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rtlCol="0" anchor="ctr"/>
          <a:lstStyle>
            <a:extLst/>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extLst/>
          </a:lstStyle>
          <a:p>
            <a:pPr lvl="0"/>
            <a:r>
              <a:rPr lang="el-GR"/>
              <a:t>Κάντε κλικ για επεξεργασία των στυλ υποδείγματος κειμένου</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latinLnBrk="0">
              <a:defRPr lang="el-GR" sz="1200"/>
            </a:lvl1pPr>
            <a:extLst/>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latinLnBrk="0">
              <a:defRPr lang="el-GR" sz="1200"/>
            </a:lvl1pPr>
            <a:extLst/>
          </a:lstStyle>
          <a:p>
            <a:fld id="{CA5D3BF3-D352-46FC-8343-31F56E6730EA}" type="slidenum">
              <a:rPr/>
              <a:pPr/>
              <a:t>‹#›</a:t>
            </a:fld>
            <a:endParaRPr lang="el-GR"/>
          </a:p>
        </p:txBody>
      </p:sp>
    </p:spTree>
  </p:cSld>
  <p:clrMap bg1="lt1" tx1="dk1" bg2="lt2" tx2="dk2" accent1="accent1" accent2="accent2" accent3="accent3" accent4="accent4" accent5="accent5" accent6="accent6" hlink="hlink" folHlink="folHlink"/>
  <p:notesStyle>
    <a:lvl1pPr marL="0" algn="l" rtl="0" latinLnBrk="0">
      <a:defRPr lang="el-GR" sz="1200" kern="1200">
        <a:solidFill>
          <a:schemeClr val="tx1"/>
        </a:solidFill>
        <a:latin typeface="+mn-lt"/>
        <a:ea typeface="+mn-ea"/>
        <a:cs typeface="+mn-cs"/>
      </a:defRPr>
    </a:lvl1pPr>
    <a:lvl2pPr marL="457200" algn="l" rtl="0" latinLnBrk="0">
      <a:defRPr lang="el-GR" sz="1200" kern="1200">
        <a:solidFill>
          <a:schemeClr val="tx1"/>
        </a:solidFill>
        <a:latin typeface="+mn-lt"/>
        <a:ea typeface="+mn-ea"/>
        <a:cs typeface="+mn-cs"/>
      </a:defRPr>
    </a:lvl2pPr>
    <a:lvl3pPr marL="914400" algn="l" rtl="0" latinLnBrk="0">
      <a:defRPr lang="el-GR" sz="1200" kern="1200">
        <a:solidFill>
          <a:schemeClr val="tx1"/>
        </a:solidFill>
        <a:latin typeface="+mn-lt"/>
        <a:ea typeface="+mn-ea"/>
        <a:cs typeface="+mn-cs"/>
      </a:defRPr>
    </a:lvl3pPr>
    <a:lvl4pPr marL="1371600" algn="l" rtl="0" latinLnBrk="0">
      <a:defRPr lang="el-GR" sz="1200" kern="1200">
        <a:solidFill>
          <a:schemeClr val="tx1"/>
        </a:solidFill>
        <a:latin typeface="+mn-lt"/>
        <a:ea typeface="+mn-ea"/>
        <a:cs typeface="+mn-cs"/>
      </a:defRPr>
    </a:lvl4pPr>
    <a:lvl5pPr marL="1828800" algn="l" rtl="0" latinLnBrk="0">
      <a:defRPr lang="el-GR" sz="1200" kern="1200">
        <a:solidFill>
          <a:schemeClr val="tx1"/>
        </a:solidFill>
        <a:latin typeface="+mn-lt"/>
        <a:ea typeface="+mn-ea"/>
        <a:cs typeface="+mn-cs"/>
      </a:defRPr>
    </a:lvl5pPr>
    <a:lvl6pPr marL="2286000" algn="l" rtl="0" latinLnBrk="0">
      <a:defRPr lang="el-GR" sz="1200" kern="1200">
        <a:solidFill>
          <a:schemeClr val="tx1"/>
        </a:solidFill>
        <a:latin typeface="+mn-lt"/>
        <a:ea typeface="+mn-ea"/>
        <a:cs typeface="+mn-cs"/>
      </a:defRPr>
    </a:lvl6pPr>
    <a:lvl7pPr marL="2743200" algn="l" rtl="0" latinLnBrk="0">
      <a:defRPr lang="el-GR" sz="1200" kern="1200">
        <a:solidFill>
          <a:schemeClr val="tx1"/>
        </a:solidFill>
        <a:latin typeface="+mn-lt"/>
        <a:ea typeface="+mn-ea"/>
        <a:cs typeface="+mn-cs"/>
      </a:defRPr>
    </a:lvl7pPr>
    <a:lvl8pPr marL="3200400" algn="l" rtl="0" latinLnBrk="0">
      <a:defRPr lang="el-GR" sz="1200" kern="1200">
        <a:solidFill>
          <a:schemeClr val="tx1"/>
        </a:solidFill>
        <a:latin typeface="+mn-lt"/>
        <a:ea typeface="+mn-ea"/>
        <a:cs typeface="+mn-cs"/>
      </a:defRPr>
    </a:lvl8pPr>
    <a:lvl9pPr marL="3657600" algn="l" rtl="0" latinLnBrk="0">
      <a:defRPr lang="el-G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a:p>
        </p:txBody>
      </p:sp>
      <p:sp>
        <p:nvSpPr>
          <p:cNvPr id="4" name="Rectangle 3"/>
          <p:cNvSpPr>
            <a:spLocks noGrp="1"/>
          </p:cNvSpPr>
          <p:nvPr>
            <p:ph type="sldNum" sz="quarter" idx="10"/>
          </p:nvPr>
        </p:nvSpPr>
        <p:spPr/>
        <p:txBody>
          <a:bodyPr/>
          <a:lstStyle>
            <a:extLst/>
          </a:lstStyle>
          <a:p>
            <a:fld id="{CA5D3BF3-D352-46FC-8343-31F56E6730EA}" type="slidenum">
              <a:rPr lang="el-GR" smtClean="0"/>
              <a:pPr/>
              <a:t>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a:p>
        </p:txBody>
      </p:sp>
      <p:sp>
        <p:nvSpPr>
          <p:cNvPr id="4" name="Rectangle 3"/>
          <p:cNvSpPr>
            <a:spLocks noGrp="1"/>
          </p:cNvSpPr>
          <p:nvPr>
            <p:ph type="sldNum" sz="quarter" idx="10"/>
          </p:nvPr>
        </p:nvSpPr>
        <p:spPr/>
        <p:txBody>
          <a:bodyPr/>
          <a:lstStyle>
            <a:extLst/>
          </a:lstStyle>
          <a:p>
            <a:fld id="{CA5D3BF3-D352-46FC-8343-31F56E6730EA}" type="slidenum">
              <a:rPr lang="el-GR" smtClean="0"/>
              <a:pPr/>
              <a:t>6</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a:p>
        </p:txBody>
      </p:sp>
      <p:sp>
        <p:nvSpPr>
          <p:cNvPr id="4" name="Rectangle 3"/>
          <p:cNvSpPr>
            <a:spLocks noGrp="1"/>
          </p:cNvSpPr>
          <p:nvPr>
            <p:ph type="sldNum" sz="quarter" idx="10"/>
          </p:nvPr>
        </p:nvSpPr>
        <p:spPr/>
        <p:txBody>
          <a:bodyPr/>
          <a:lstStyle>
            <a:extLst/>
          </a:lstStyle>
          <a:p>
            <a:fld id="{CA5D3BF3-D352-46FC-8343-31F56E6730EA}" type="slidenum">
              <a:rPr lang="el-GR" smtClean="0"/>
              <a:pPr/>
              <a:t>7</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867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28676"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EDBFDEF-4973-40A4-B0D4-6D0164A91D5C}" type="slidenum">
              <a:rPr lang="el-GR" smtClean="0"/>
              <a:pPr fontAlgn="base">
                <a:spcBef>
                  <a:spcPct val="0"/>
                </a:spcBef>
                <a:spcAft>
                  <a:spcPct val="0"/>
                </a:spcAft>
              </a:pPr>
              <a:t>10</a:t>
            </a:fld>
            <a:endParaRPr lang="el-GR" smtClean="0"/>
          </a:p>
        </p:txBody>
      </p:sp>
    </p:spTree>
    <p:extLst>
      <p:ext uri="{BB962C8B-B14F-4D97-AF65-F5344CB8AC3E}">
        <p14:creationId xmlns:p14="http://schemas.microsoft.com/office/powerpoint/2010/main" xmlns="" val="3476437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A5D3BF3-D352-46FC-8343-31F56E6730EA}" type="slidenum">
              <a:rPr lang="el-GR" smtClean="0"/>
              <a:pPr/>
              <a:t>29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Διαφάνεια τίτλου">
    <p:bg>
      <p:bgRef idx="1001">
        <a:schemeClr val="bg2"/>
      </p:bgRef>
    </p:bg>
    <p:spTree>
      <p:nvGrpSpPr>
        <p:cNvPr id="1" name=""/>
        <p:cNvGrpSpPr/>
        <p:nvPr/>
      </p:nvGrpSpPr>
      <p:grpSpPr>
        <a:xfrm>
          <a:off x="0" y="0"/>
          <a:ext cx="0" cy="0"/>
          <a:chOff x="0" y="0"/>
          <a:chExt cx="0" cy="0"/>
        </a:xfrm>
      </p:grpSpPr>
      <p:sp>
        <p:nvSpPr>
          <p:cNvPr id="7" name="Rectangle 6"/>
          <p:cNvSpPr/>
          <p:nvPr/>
        </p:nvSpPr>
        <p:spPr>
          <a:xfrm>
            <a:off x="0" y="4478274"/>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10" name="Rectangle 9"/>
          <p:cNvSpPr/>
          <p:nvPr/>
        </p:nvSpPr>
        <p:spPr>
          <a:xfrm>
            <a:off x="-9144" y="4539996"/>
            <a:ext cx="2249424"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11" name="Rectangle 10"/>
          <p:cNvSpPr/>
          <p:nvPr/>
        </p:nvSpPr>
        <p:spPr>
          <a:xfrm>
            <a:off x="2359152" y="4533138"/>
            <a:ext cx="6784848"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9" name="Subtitle 8"/>
          <p:cNvSpPr>
            <a:spLocks noGrp="1"/>
          </p:cNvSpPr>
          <p:nvPr>
            <p:ph type="subTitle" idx="1"/>
          </p:nvPr>
        </p:nvSpPr>
        <p:spPr>
          <a:xfrm>
            <a:off x="2362200" y="4537528"/>
            <a:ext cx="6515100" cy="514350"/>
          </a:xfrm>
        </p:spPr>
        <p:txBody>
          <a:bodyPr anchor="ctr"/>
          <a:lstStyle>
            <a:lvl1pPr marL="0" indent="0" algn="l" eaLnBrk="1" latinLnBrk="0" hangingPunct="1">
              <a:buNone/>
              <a:defRPr kumimoji="0" lang="el-GR" sz="2800">
                <a:solidFill>
                  <a:srgbClr val="FFFFFF"/>
                </a:solidFill>
              </a:defRPr>
            </a:lvl1pPr>
            <a:lvl2pPr marL="457200" indent="0" algn="ctr" eaLnBrk="1" latinLnBrk="0" hangingPunct="1">
              <a:buNone/>
            </a:lvl2pPr>
            <a:lvl3pPr marL="914400" indent="0" algn="ctr" eaLnBrk="1" latinLnBrk="0" hangingPunct="1">
              <a:buNone/>
            </a:lvl3pPr>
            <a:lvl4pPr marL="1371600" indent="0" algn="ctr" eaLnBrk="1" latinLnBrk="0" hangingPunct="1">
              <a:buNone/>
            </a:lvl4pPr>
            <a:lvl5pPr marL="1828800" indent="0" algn="ctr" eaLnBrk="1" latinLnBrk="0" hangingPunct="1">
              <a:buNone/>
            </a:lvl5pPr>
            <a:lvl6pPr marL="2286000" indent="0" algn="ctr" eaLnBrk="1" latinLnBrk="0" hangingPunct="1">
              <a:buNone/>
            </a:lvl6pPr>
            <a:lvl7pPr marL="2743200" indent="0" algn="ctr" eaLnBrk="1" latinLnBrk="0" hangingPunct="1">
              <a:buNone/>
            </a:lvl7pPr>
            <a:lvl8pPr marL="3200400" indent="0" algn="ctr" eaLnBrk="1" latinLnBrk="0" hangingPunct="1">
              <a:buNone/>
            </a:lvl8pPr>
            <a:lvl9pPr marL="3657600" indent="0" algn="ctr" eaLnBrk="1" latinLnBrk="0" hangingPunct="1">
              <a:buNone/>
            </a:lvl9pPr>
            <a:extLst/>
          </a:lstStyle>
          <a:p>
            <a:pPr eaLnBrk="1" latinLnBrk="0" hangingPunct="1"/>
            <a:r>
              <a:rPr lang="el-GR" smtClean="0"/>
              <a:t>Κάντε κλικ για να επεξεργαστείτε τον υπότιτλο του υποδείγματος</a:t>
            </a:r>
            <a:endParaRPr/>
          </a:p>
        </p:txBody>
      </p:sp>
      <p:sp>
        <p:nvSpPr>
          <p:cNvPr id="28" name="Date Placeholder 27"/>
          <p:cNvSpPr>
            <a:spLocks noGrp="1"/>
          </p:cNvSpPr>
          <p:nvPr>
            <p:ph type="dt" sz="half" idx="10"/>
          </p:nvPr>
        </p:nvSpPr>
        <p:spPr>
          <a:xfrm>
            <a:off x="76200" y="4551524"/>
            <a:ext cx="2057400" cy="514350"/>
          </a:xfrm>
        </p:spPr>
        <p:txBody>
          <a:bodyPr>
            <a:noAutofit/>
          </a:bodyPr>
          <a:lstStyle>
            <a:lvl1pPr algn="ctr" eaLnBrk="1" latinLnBrk="0" hangingPunct="1">
              <a:defRPr kumimoji="0" lang="el-GR" sz="2000">
                <a:solidFill>
                  <a:srgbClr val="FFFFFF"/>
                </a:solidFill>
              </a:defRPr>
            </a:lvl1pPr>
            <a:extLst/>
          </a:lstStyle>
          <a:p>
            <a:pPr algn="ctr"/>
            <a:fld id="{047E157E-8DCB-4F70-A0AF-5EB586A91DD4}" type="datetime1">
              <a:rPr kumimoji="0" lang="el-GR">
                <a:solidFill>
                  <a:srgbClr val="FFFFFF"/>
                </a:solidFill>
              </a:rPr>
              <a:pPr algn="ctr"/>
              <a:t>26/4/2023</a:t>
            </a:fld>
            <a:endParaRPr kumimoji="0" lang="el-GR" sz="2000">
              <a:solidFill>
                <a:srgbClr val="FFFFFF"/>
              </a:solidFill>
            </a:endParaRPr>
          </a:p>
        </p:txBody>
      </p:sp>
      <p:sp>
        <p:nvSpPr>
          <p:cNvPr id="17" name="Footer Placeholder 16"/>
          <p:cNvSpPr>
            <a:spLocks noGrp="1"/>
          </p:cNvSpPr>
          <p:nvPr>
            <p:ph type="ftr" sz="quarter" idx="11"/>
          </p:nvPr>
        </p:nvSpPr>
        <p:spPr>
          <a:xfrm>
            <a:off x="2085393" y="177404"/>
            <a:ext cx="5867400" cy="273844"/>
          </a:xfrm>
        </p:spPr>
        <p:txBody>
          <a:bodyPr/>
          <a:lstStyle>
            <a:lvl1pPr algn="r" eaLnBrk="1" latinLnBrk="0" hangingPunct="1">
              <a:defRPr kumimoji="0" lang="el-GR">
                <a:solidFill>
                  <a:schemeClr val="tx2"/>
                </a:solidFill>
              </a:defRPr>
            </a:lvl1pPr>
            <a:extLst/>
          </a:lstStyle>
          <a:p>
            <a:pPr algn="r"/>
            <a:endParaRPr kumimoji="0" lang="el-GR">
              <a:solidFill>
                <a:schemeClr val="tx2"/>
              </a:solidFill>
            </a:endParaRPr>
          </a:p>
        </p:txBody>
      </p:sp>
      <p:sp>
        <p:nvSpPr>
          <p:cNvPr id="29" name="Slide Number Placeholder 28"/>
          <p:cNvSpPr>
            <a:spLocks noGrp="1"/>
          </p:cNvSpPr>
          <p:nvPr>
            <p:ph type="sldNum" sz="quarter" idx="12"/>
          </p:nvPr>
        </p:nvSpPr>
        <p:spPr>
          <a:xfrm>
            <a:off x="8001000" y="171450"/>
            <a:ext cx="838200" cy="285750"/>
          </a:xfrm>
        </p:spPr>
        <p:txBody>
          <a:bodyPr/>
          <a:lstStyle>
            <a:lvl1pPr eaLnBrk="1" latinLnBrk="0" hangingPunct="1">
              <a:defRPr kumimoji="0" lang="el-GR">
                <a:solidFill>
                  <a:schemeClr val="tx2"/>
                </a:solidFill>
              </a:defRPr>
            </a:lvl1pPr>
            <a:extLst/>
          </a:lstStyle>
          <a:p>
            <a:fld id="{8F82E0A0-C266-4798-8C8F-B9F91E9DA37E}" type="slidenum">
              <a:rPr kumimoji="0" lang="el-GR">
                <a:solidFill>
                  <a:schemeClr val="tx2"/>
                </a:solidFill>
              </a:rPr>
              <a:pPr/>
              <a:t>‹#›</a:t>
            </a:fld>
            <a:endParaRPr kumimoji="0" lang="el-GR">
              <a:solidFill>
                <a:schemeClr val="tx2"/>
              </a:solidFill>
            </a:endParaRPr>
          </a:p>
        </p:txBody>
      </p:sp>
      <p:sp>
        <p:nvSpPr>
          <p:cNvPr id="12" name="Rectangle 11"/>
          <p:cNvSpPr>
            <a:spLocks noGrp="1"/>
          </p:cNvSpPr>
          <p:nvPr>
            <p:ph type="title"/>
          </p:nvPr>
        </p:nvSpPr>
        <p:spPr>
          <a:xfrm>
            <a:off x="2362200" y="2343150"/>
            <a:ext cx="6477000" cy="2038350"/>
          </a:xfrm>
        </p:spPr>
        <p:txBody>
          <a:bodyPr rtlCol="0" anchor="b"/>
          <a:lstStyle>
            <a:lvl1pPr eaLnBrk="1" latinLnBrk="0" hangingPunct="1">
              <a:defRPr kumimoji="0" lang="el-GR" cap="all" baseline="0"/>
            </a:lvl1pPr>
            <a:extLst/>
          </a:lstStyle>
          <a:p>
            <a:pPr eaLnBrk="1" latinLnBrk="0" hangingPunct="1"/>
            <a:r>
              <a:rPr lang="el-GR" smtClean="0"/>
              <a:t>Kλικ για επεξεργασία του τίτλου</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pPr>
              <a:defRPr/>
            </a:pPr>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pPr>
              <a:defRPr/>
            </a:pPr>
            <a:fld id="{B104989B-6F20-4C0B-8B58-D33766351DFB}" type="slidenum">
              <a:rPr lang="el-GR" smtClean="0"/>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Προσαρμοσμένη διάταξη">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extLst/>
          </a:lstStyle>
          <a:p>
            <a:pPr eaLnBrk="1" latinLnBrk="0" hangingPunct="1"/>
            <a:r>
              <a:rPr lang="el-GR" smtClean="0"/>
              <a:t>Kλικ για επεξεργασία του τίτλου</a:t>
            </a:r>
            <a:endParaRPr/>
          </a:p>
        </p:txBody>
      </p:sp>
      <p:sp>
        <p:nvSpPr>
          <p:cNvPr id="3" name="Rectangle 2"/>
          <p:cNvSpPr>
            <a:spLocks noGrp="1"/>
          </p:cNvSpPr>
          <p:nvPr>
            <p:ph type="dt" sz="half" idx="10"/>
          </p:nvPr>
        </p:nvSpPr>
        <p:spPr/>
        <p:txBody>
          <a:bodyPr/>
          <a:lstStyle>
            <a:extLst/>
          </a:lstStyle>
          <a:p>
            <a:fld id="{E4606EA6-EFEA-4C30-9264-4F9291A5780D}" type="datetime1">
              <a:rPr/>
              <a:pPr/>
              <a:t>30/6/2006</a:t>
            </a:fld>
            <a:endParaRPr kumimoji="0" lang="el-GR"/>
          </a:p>
        </p:txBody>
      </p:sp>
      <p:sp>
        <p:nvSpPr>
          <p:cNvPr id="4" name="Rectangle 3"/>
          <p:cNvSpPr>
            <a:spLocks noGrp="1"/>
          </p:cNvSpPr>
          <p:nvPr>
            <p:ph type="ftr" sz="quarter" idx="11"/>
          </p:nvPr>
        </p:nvSpPr>
        <p:spPr/>
        <p:txBody>
          <a:bodyPr/>
          <a:lstStyle>
            <a:extLst/>
          </a:lstStyle>
          <a:p>
            <a:endParaRPr kumimoji="0" lang="el-GR"/>
          </a:p>
        </p:txBody>
      </p:sp>
      <p:sp>
        <p:nvSpPr>
          <p:cNvPr id="5" name="Rectangle 4"/>
          <p:cNvSpPr>
            <a:spLocks noGrp="1"/>
          </p:cNvSpPr>
          <p:nvPr>
            <p:ph type="sldNum" sz="quarter" idx="12"/>
          </p:nvPr>
        </p:nvSpPr>
        <p:spPr/>
        <p:txBody>
          <a:bodyPr/>
          <a:lstStyle>
            <a:extLst/>
          </a:lstStyle>
          <a:p>
            <a:pPr algn="ctr"/>
            <a:fld id="{8F82E0A0-C266-4798-8C8F-B9F91E9DA37E}" type="slidenum">
              <a:rPr kumimoji="0" lang="el-GR" sz="1400" b="1">
                <a:solidFill>
                  <a:srgbClr val="FFFFFF"/>
                </a:solidFill>
              </a:rPr>
              <a:pPr algn="ctr"/>
              <a:t>‹#›</a:t>
            </a:fld>
            <a:endParaRPr kumimoji="0" lang="el-GR"/>
          </a:p>
        </p:txBody>
      </p:sp>
      <p:sp>
        <p:nvSpPr>
          <p:cNvPr id="7" name="Rectangle 6"/>
          <p:cNvSpPr>
            <a:spLocks noGrp="1"/>
          </p:cNvSpPr>
          <p:nvPr>
            <p:ph sz="quarter" idx="13"/>
          </p:nvPr>
        </p:nvSpPr>
        <p:spPr>
          <a:xfrm>
            <a:off x="609600" y="1352550"/>
            <a:ext cx="8153400" cy="3276600"/>
          </a:xfrm>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057400"/>
            <a:ext cx="7123113" cy="1254919"/>
          </a:xfrm>
        </p:spPr>
        <p:txBody>
          <a:bodyPr anchor="t"/>
          <a:lstStyle>
            <a:lvl1pPr eaLnBrk="1" latinLnBrk="0" hangingPunct="1">
              <a:buNone/>
              <a:defRPr kumimoji="0" lang="el-GR" sz="2800">
                <a:solidFill>
                  <a:schemeClr val="tx2"/>
                </a:solidFill>
              </a:defRPr>
            </a:lvl1pPr>
            <a:lvl2pPr eaLnBrk="1" latinLnBrk="0" hangingPunct="1">
              <a:buNone/>
              <a:defRPr kumimoji="0" lang="el-GR" sz="1800">
                <a:solidFill>
                  <a:schemeClr val="tx1">
                    <a:tint val="75000"/>
                  </a:schemeClr>
                </a:solidFill>
              </a:defRPr>
            </a:lvl2pPr>
            <a:lvl3pPr eaLnBrk="1" latinLnBrk="0" hangingPunct="1">
              <a:buNone/>
              <a:defRPr kumimoji="0" lang="el-GR" sz="1600">
                <a:solidFill>
                  <a:schemeClr val="tx1">
                    <a:tint val="75000"/>
                  </a:schemeClr>
                </a:solidFill>
              </a:defRPr>
            </a:lvl3pPr>
            <a:lvl4pPr eaLnBrk="1" latinLnBrk="0" hangingPunct="1">
              <a:buNone/>
              <a:defRPr kumimoji="0" lang="el-GR" sz="1400">
                <a:solidFill>
                  <a:schemeClr val="tx1">
                    <a:tint val="75000"/>
                  </a:schemeClr>
                </a:solidFill>
              </a:defRPr>
            </a:lvl4pPr>
            <a:lvl5pPr eaLnBrk="1" latinLnBrk="0" hangingPunct="1">
              <a:buNone/>
              <a:defRPr kumimoji="0" lang="el-GR" sz="1400">
                <a:solidFill>
                  <a:schemeClr val="tx1">
                    <a:tint val="75000"/>
                  </a:schemeClr>
                </a:solidFill>
              </a:defRPr>
            </a:lvl5pPr>
            <a:extLst/>
          </a:lstStyle>
          <a:p>
            <a:pPr lvl="0" eaLnBrk="1" latinLnBrk="0" hangingPunct="1"/>
            <a:r>
              <a:rPr lang="el-GR" smtClean="0"/>
              <a:t>Kλικ για επεξεργασία των στυλ του υποδείγματος</a:t>
            </a:r>
          </a:p>
        </p:txBody>
      </p:sp>
      <p:sp>
        <p:nvSpPr>
          <p:cNvPr id="7" name="Rectangle 6"/>
          <p:cNvSpPr/>
          <p:nvPr/>
        </p:nvSpPr>
        <p:spPr>
          <a:xfrm>
            <a:off x="0" y="1143000"/>
            <a:ext cx="9144000" cy="85725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8" name="Rectangle 7"/>
          <p:cNvSpPr/>
          <p:nvPr/>
        </p:nvSpPr>
        <p:spPr>
          <a:xfrm>
            <a:off x="0" y="1200150"/>
            <a:ext cx="1295400" cy="7429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9" name="Rectangle 8"/>
          <p:cNvSpPr/>
          <p:nvPr/>
        </p:nvSpPr>
        <p:spPr>
          <a:xfrm>
            <a:off x="1371600" y="1200150"/>
            <a:ext cx="7772400" cy="7429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2" name="Title 1"/>
          <p:cNvSpPr>
            <a:spLocks noGrp="1"/>
          </p:cNvSpPr>
          <p:nvPr>
            <p:ph type="title" hasCustomPrompt="1"/>
          </p:nvPr>
        </p:nvSpPr>
        <p:spPr>
          <a:xfrm>
            <a:off x="1371600" y="1200150"/>
            <a:ext cx="7620000" cy="742950"/>
          </a:xfrm>
        </p:spPr>
        <p:txBody>
          <a:bodyPr/>
          <a:lstStyle>
            <a:lvl1pPr algn="l" eaLnBrk="1" latinLnBrk="0" hangingPunct="1">
              <a:buNone/>
              <a:defRPr kumimoji="0" lang="el-GR" sz="4400" b="0" cap="none">
                <a:solidFill>
                  <a:srgbClr val="FFFFFF"/>
                </a:solidFill>
              </a:defRPr>
            </a:lvl1pPr>
            <a:extLst/>
          </a:lstStyle>
          <a:p>
            <a:r>
              <a:rPr kumimoji="0" lang="el-GR"/>
              <a:t>Κάντε κλικ για επεξεργασία του στυλ του τίτλου</a:t>
            </a:r>
          </a:p>
        </p:txBody>
      </p:sp>
      <p:sp>
        <p:nvSpPr>
          <p:cNvPr id="12" name="Date Placeholder 11"/>
          <p:cNvSpPr>
            <a:spLocks noGrp="1"/>
          </p:cNvSpPr>
          <p:nvPr>
            <p:ph type="dt" sz="half" idx="10"/>
          </p:nvPr>
        </p:nvSpPr>
        <p:spPr/>
        <p:txBody>
          <a:bodyPr/>
          <a:lstStyle>
            <a:extLst/>
          </a:lstStyle>
          <a:p>
            <a:fld id="{6FCF9F07-3BC7-4570-B054-79111B0A380C}" type="datetime1">
              <a:rPr/>
              <a:pPr/>
              <a:t>30/6/2006</a:t>
            </a:fld>
            <a:endParaRPr kumimoji="0" lang="el-GR"/>
          </a:p>
        </p:txBody>
      </p:sp>
      <p:sp>
        <p:nvSpPr>
          <p:cNvPr id="13" name="Slide Number Placeholder 12"/>
          <p:cNvSpPr>
            <a:spLocks noGrp="1"/>
          </p:cNvSpPr>
          <p:nvPr>
            <p:ph type="sldNum" sz="quarter" idx="11"/>
          </p:nvPr>
        </p:nvSpPr>
        <p:spPr>
          <a:xfrm>
            <a:off x="0" y="1314450"/>
            <a:ext cx="1295400" cy="526257"/>
          </a:xfrm>
        </p:spPr>
        <p:txBody>
          <a:bodyPr>
            <a:noAutofit/>
          </a:bodyPr>
          <a:lstStyle>
            <a:lvl1pPr eaLnBrk="1" latinLnBrk="0" hangingPunct="1">
              <a:defRPr kumimoji="0" lang="el-GR" sz="2400">
                <a:solidFill>
                  <a:srgbClr val="FFFFFF"/>
                </a:solidFill>
              </a:defRPr>
            </a:lvl1pPr>
            <a:extLst/>
          </a:lstStyle>
          <a:p>
            <a:pPr algn="ctr"/>
            <a:fld id="{8F82E0A0-C266-4798-8C8F-B9F91E9DA37E}" type="slidenum">
              <a:rPr kumimoji="0" lang="el-GR" sz="2400" b="1">
                <a:solidFill>
                  <a:srgbClr val="FFFFFF"/>
                </a:solidFill>
              </a:rPr>
              <a:pPr algn="ctr"/>
              <a:t>‹#›</a:t>
            </a:fld>
            <a:endParaRPr kumimoji="0" lang="el-GR" sz="2400">
              <a:solidFill>
                <a:srgbClr val="FFFFFF"/>
              </a:solidFill>
            </a:endParaRPr>
          </a:p>
        </p:txBody>
      </p:sp>
      <p:sp>
        <p:nvSpPr>
          <p:cNvPr id="14" name="Footer Placeholder 13"/>
          <p:cNvSpPr>
            <a:spLocks noGrp="1"/>
          </p:cNvSpPr>
          <p:nvPr>
            <p:ph type="ftr" sz="quarter" idx="12"/>
          </p:nvPr>
        </p:nvSpPr>
        <p:spPr/>
        <p:txBody>
          <a:bodyPr/>
          <a:lstStyle>
            <a:extLst/>
          </a:lstStyle>
          <a:p>
            <a:endParaRPr kumimoji="0"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pPr eaLnBrk="1" latinLnBrk="0" hangingPunct="1"/>
            <a:r>
              <a:rPr lang="el-GR" smtClean="0"/>
              <a:t>Kλικ για επεξεργασία του τίτλου</a:t>
            </a:r>
            <a:endParaRPr/>
          </a:p>
        </p:txBody>
      </p:sp>
      <p:sp>
        <p:nvSpPr>
          <p:cNvPr id="9" name="Content Placeholder 8"/>
          <p:cNvSpPr>
            <a:spLocks noGrp="1"/>
          </p:cNvSpPr>
          <p:nvPr>
            <p:ph sz="quarter" idx="13"/>
          </p:nvPr>
        </p:nvSpPr>
        <p:spPr>
          <a:xfrm>
            <a:off x="609600" y="1352551"/>
            <a:ext cx="3886200" cy="3268624"/>
          </a:xfrm>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a:p>
        </p:txBody>
      </p:sp>
      <p:sp>
        <p:nvSpPr>
          <p:cNvPr id="11" name="Content Placeholder 10"/>
          <p:cNvSpPr>
            <a:spLocks noGrp="1"/>
          </p:cNvSpPr>
          <p:nvPr>
            <p:ph sz="quarter" idx="14"/>
          </p:nvPr>
        </p:nvSpPr>
        <p:spPr>
          <a:xfrm>
            <a:off x="4844901" y="1352549"/>
            <a:ext cx="3886200" cy="3268625"/>
          </a:xfrm>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a:p>
        </p:txBody>
      </p:sp>
      <p:sp>
        <p:nvSpPr>
          <p:cNvPr id="8" name="Date Placeholder 7"/>
          <p:cNvSpPr>
            <a:spLocks noGrp="1"/>
          </p:cNvSpPr>
          <p:nvPr>
            <p:ph type="dt" sz="half" idx="15"/>
          </p:nvPr>
        </p:nvSpPr>
        <p:spPr/>
        <p:txBody>
          <a:bodyPr rtlCol="0"/>
          <a:lstStyle>
            <a:extLst/>
          </a:lstStyle>
          <a:p>
            <a:fld id="{E4606EA6-EFEA-4C30-9264-4F9291A5780D}" type="datetime1">
              <a:rPr/>
              <a:pPr/>
              <a:t>30/6/2006</a:t>
            </a:fld>
            <a:endParaRPr kumimoji="0" lang="el-GR"/>
          </a:p>
        </p:txBody>
      </p:sp>
      <p:sp>
        <p:nvSpPr>
          <p:cNvPr id="10" name="Slide Number Placeholder 9"/>
          <p:cNvSpPr>
            <a:spLocks noGrp="1"/>
          </p:cNvSpPr>
          <p:nvPr>
            <p:ph type="sldNum" sz="quarter" idx="16"/>
          </p:nvPr>
        </p:nvSpPr>
        <p:spPr/>
        <p:txBody>
          <a:bodyPr rtlCol="0"/>
          <a:lstStyle>
            <a:extLst/>
          </a:lstStyle>
          <a:p>
            <a:pPr algn="ctr"/>
            <a:fld id="{8F82E0A0-C266-4798-8C8F-B9F91E9DA37E}" type="slidenum">
              <a:rPr kumimoji="0" lang="el-GR" sz="1400" b="1">
                <a:solidFill>
                  <a:srgbClr val="FFFFFF"/>
                </a:solidFill>
              </a:rPr>
              <a:pPr algn="ctr"/>
              <a:t>‹#›</a:t>
            </a:fld>
            <a:endParaRPr kumimoji="0" lang="el-GR"/>
          </a:p>
        </p:txBody>
      </p:sp>
      <p:sp>
        <p:nvSpPr>
          <p:cNvPr id="12" name="Footer Placeholder 11"/>
          <p:cNvSpPr>
            <a:spLocks noGrp="1"/>
          </p:cNvSpPr>
          <p:nvPr>
            <p:ph type="ftr" sz="quarter" idx="17"/>
          </p:nvPr>
        </p:nvSpPr>
        <p:spPr/>
        <p:txBody>
          <a:bodyPr rtlCol="0"/>
          <a:lstStyle>
            <a:extLst/>
          </a:lstStyle>
          <a:p>
            <a:endParaRPr kumimoji="0"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612648" y="118110"/>
            <a:ext cx="8153400" cy="1005840"/>
          </a:xfrm>
        </p:spPr>
        <p:txBody>
          <a:bodyPr anchor="b"/>
          <a:lstStyle>
            <a:lvl1pPr eaLnBrk="1" latinLnBrk="0" hangingPunct="1">
              <a:defRPr kumimoji="0" lang="el-GR"/>
            </a:lvl1pPr>
            <a:extLst/>
          </a:lstStyle>
          <a:p>
            <a:pPr eaLnBrk="1" latinLnBrk="0" hangingPunct="1"/>
            <a:r>
              <a:rPr lang="el-GR" smtClean="0"/>
              <a:t>Kλικ για επεξεργασία του τίτλου</a:t>
            </a:r>
            <a:endParaRPr/>
          </a:p>
        </p:txBody>
      </p:sp>
      <p:sp>
        <p:nvSpPr>
          <p:cNvPr id="11" name="Content Placeholder 10"/>
          <p:cNvSpPr>
            <a:spLocks noGrp="1"/>
          </p:cNvSpPr>
          <p:nvPr>
            <p:ph sz="quarter" idx="13"/>
          </p:nvPr>
        </p:nvSpPr>
        <p:spPr>
          <a:xfrm>
            <a:off x="609600" y="1919818"/>
            <a:ext cx="3886200" cy="2628900"/>
          </a:xfrm>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a:p>
        </p:txBody>
      </p:sp>
      <p:sp>
        <p:nvSpPr>
          <p:cNvPr id="13" name="Content Placeholder 12"/>
          <p:cNvSpPr>
            <a:spLocks noGrp="1"/>
          </p:cNvSpPr>
          <p:nvPr>
            <p:ph sz="quarter" idx="14"/>
          </p:nvPr>
        </p:nvSpPr>
        <p:spPr>
          <a:xfrm>
            <a:off x="4800600" y="1919818"/>
            <a:ext cx="3886200" cy="2628900"/>
          </a:xfrm>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a:p>
        </p:txBody>
      </p:sp>
      <p:sp>
        <p:nvSpPr>
          <p:cNvPr id="10" name="Date Placeholder 9"/>
          <p:cNvSpPr>
            <a:spLocks noGrp="1"/>
          </p:cNvSpPr>
          <p:nvPr>
            <p:ph type="dt" sz="half" idx="15"/>
          </p:nvPr>
        </p:nvSpPr>
        <p:spPr/>
        <p:txBody>
          <a:bodyPr rtlCol="0"/>
          <a:lstStyle>
            <a:extLst/>
          </a:lstStyle>
          <a:p>
            <a:fld id="{E4606EA6-EFEA-4C30-9264-4F9291A5780D}" type="datetime1">
              <a:rPr/>
              <a:pPr/>
              <a:t>30/6/2006</a:t>
            </a:fld>
            <a:endParaRPr kumimoji="0" lang="el-GR"/>
          </a:p>
        </p:txBody>
      </p:sp>
      <p:sp>
        <p:nvSpPr>
          <p:cNvPr id="12" name="Slide Number Placeholder 11"/>
          <p:cNvSpPr>
            <a:spLocks noGrp="1"/>
          </p:cNvSpPr>
          <p:nvPr>
            <p:ph type="sldNum" sz="quarter" idx="16"/>
          </p:nvPr>
        </p:nvSpPr>
        <p:spPr/>
        <p:txBody>
          <a:bodyPr rtlCol="0"/>
          <a:lstStyle>
            <a:extLst/>
          </a:lstStyle>
          <a:p>
            <a:pPr algn="ctr"/>
            <a:fld id="{8F82E0A0-C266-4798-8C8F-B9F91E9DA37E}" type="slidenum">
              <a:rPr kumimoji="0" lang="el-GR" sz="1400" b="1">
                <a:solidFill>
                  <a:srgbClr val="FFFFFF"/>
                </a:solidFill>
              </a:rPr>
              <a:pPr algn="ctr"/>
              <a:t>‹#›</a:t>
            </a:fld>
            <a:endParaRPr kumimoji="0" lang="el-GR"/>
          </a:p>
        </p:txBody>
      </p:sp>
      <p:sp>
        <p:nvSpPr>
          <p:cNvPr id="14" name="Footer Placeholder 13"/>
          <p:cNvSpPr>
            <a:spLocks noGrp="1"/>
          </p:cNvSpPr>
          <p:nvPr>
            <p:ph type="ftr" sz="quarter" idx="17"/>
          </p:nvPr>
        </p:nvSpPr>
        <p:spPr/>
        <p:txBody>
          <a:bodyPr rtlCol="0"/>
          <a:lstStyle>
            <a:extLst/>
          </a:lstStyle>
          <a:p>
            <a:endParaRPr kumimoji="0" lang="el-GR"/>
          </a:p>
        </p:txBody>
      </p:sp>
      <p:sp>
        <p:nvSpPr>
          <p:cNvPr id="16" name="Text Placeholder 15"/>
          <p:cNvSpPr>
            <a:spLocks noGrp="1"/>
          </p:cNvSpPr>
          <p:nvPr>
            <p:ph type="body" sz="quarter" idx="18"/>
          </p:nvPr>
        </p:nvSpPr>
        <p:spPr>
          <a:xfrm>
            <a:off x="609600" y="1362287"/>
            <a:ext cx="3886200" cy="530352"/>
          </a:xfrm>
          <a:solidFill>
            <a:schemeClr val="accent2"/>
          </a:solidFill>
        </p:spPr>
        <p:txBody>
          <a:bodyPr rtlCol="0" anchor="ctr"/>
          <a:lstStyle>
            <a:lvl1pPr eaLnBrk="1" latinLnBrk="0" hangingPunct="1">
              <a:buFontTx/>
              <a:buNone/>
              <a:defRPr kumimoji="0" lang="el-GR" sz="2000" b="1">
                <a:solidFill>
                  <a:srgbClr val="FFFFFF"/>
                </a:solidFill>
              </a:defRPr>
            </a:lvl1pPr>
            <a:extLst/>
          </a:lstStyle>
          <a:p>
            <a:pPr lvl="0" eaLnBrk="1" latinLnBrk="0" hangingPunct="1"/>
            <a:r>
              <a:rPr lang="el-GR" smtClean="0"/>
              <a:t>Kλικ για επεξεργασία των στυλ του υποδείγματος</a:t>
            </a:r>
          </a:p>
        </p:txBody>
      </p:sp>
      <p:sp>
        <p:nvSpPr>
          <p:cNvPr id="15" name="Text Placeholder 14"/>
          <p:cNvSpPr>
            <a:spLocks noGrp="1"/>
          </p:cNvSpPr>
          <p:nvPr>
            <p:ph type="body" sz="quarter" idx="19"/>
          </p:nvPr>
        </p:nvSpPr>
        <p:spPr>
          <a:xfrm>
            <a:off x="4800600" y="1362287"/>
            <a:ext cx="3886200" cy="530352"/>
          </a:xfrm>
          <a:solidFill>
            <a:schemeClr val="accent4"/>
          </a:solidFill>
        </p:spPr>
        <p:txBody>
          <a:bodyPr rtlCol="0" anchor="ctr"/>
          <a:lstStyle>
            <a:lvl1pPr eaLnBrk="1" latinLnBrk="0" hangingPunct="1">
              <a:buFontTx/>
              <a:buNone/>
              <a:defRPr kumimoji="0" lang="el-GR" sz="2000" b="1">
                <a:solidFill>
                  <a:srgbClr val="FFFFFF"/>
                </a:solidFill>
              </a:defRPr>
            </a:lvl1pPr>
            <a:extLst/>
          </a:lstStyle>
          <a:p>
            <a:pPr lvl="0" eaLnBrk="1" latinLnBrk="0" hangingPunct="1"/>
            <a:r>
              <a:rPr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pPr eaLnBrk="1" latinLnBrk="0" hangingPunct="1"/>
            <a:r>
              <a:rPr lang="el-GR" smtClean="0"/>
              <a:t>Kλικ για επεξεργασία του τίτλου</a:t>
            </a:r>
            <a:endParaRPr/>
          </a:p>
        </p:txBody>
      </p:sp>
      <p:sp>
        <p:nvSpPr>
          <p:cNvPr id="3" name="Date Placeholder 2"/>
          <p:cNvSpPr>
            <a:spLocks noGrp="1"/>
          </p:cNvSpPr>
          <p:nvPr>
            <p:ph type="dt" sz="half" idx="10"/>
          </p:nvPr>
        </p:nvSpPr>
        <p:spPr/>
        <p:txBody>
          <a:bodyPr/>
          <a:lstStyle>
            <a:extLst/>
          </a:lstStyle>
          <a:p>
            <a:fld id="{6DFADB5D-B7A0-47E3-AD2D-B1A6F8614213}" type="datetime1">
              <a:rPr/>
              <a:pPr/>
              <a:t>30/6/2006</a:t>
            </a:fld>
            <a:endParaRPr kumimoji="0" lang="el-GR"/>
          </a:p>
        </p:txBody>
      </p:sp>
      <p:sp>
        <p:nvSpPr>
          <p:cNvPr id="4" name="Footer Placeholder 3"/>
          <p:cNvSpPr>
            <a:spLocks noGrp="1"/>
          </p:cNvSpPr>
          <p:nvPr>
            <p:ph type="ftr" sz="quarter" idx="11"/>
          </p:nvPr>
        </p:nvSpPr>
        <p:spPr/>
        <p:txBody>
          <a:bodyPr/>
          <a:lstStyle>
            <a:extLst/>
          </a:lstStyle>
          <a:p>
            <a:endParaRPr kumimoji="0" lang="el-GR"/>
          </a:p>
        </p:txBody>
      </p:sp>
      <p:sp>
        <p:nvSpPr>
          <p:cNvPr id="5" name="Slide Number Placeholder 4"/>
          <p:cNvSpPr>
            <a:spLocks noGrp="1"/>
          </p:cNvSpPr>
          <p:nvPr>
            <p:ph type="sldNum" sz="quarter" idx="12"/>
          </p:nvPr>
        </p:nvSpPr>
        <p:spPr/>
        <p:txBody>
          <a:bodyPr/>
          <a:lstStyle>
            <a:lvl1pPr eaLnBrk="1" latinLnBrk="0" hangingPunct="1">
              <a:defRPr kumimoji="0" lang="el-GR">
                <a:solidFill>
                  <a:srgbClr val="FFFFFF"/>
                </a:solidFill>
              </a:defRPr>
            </a:lvl1pPr>
            <a:extLst/>
          </a:lstStyle>
          <a:p>
            <a:fld id="{A3F7CB7D-F184-43C7-B6FD-03D728E1BBFF}" type="slidenum">
              <a:rPr kumimoji="0" lang="el-GR">
                <a:solidFill>
                  <a:srgbClr val="FFFFFF"/>
                </a:solidFill>
              </a:rPr>
              <a:pPr/>
              <a:t>‹#›</a:t>
            </a:fld>
            <a:endParaRPr kumimoji="0" lang="el-GR">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2968126-03FC-49C0-B9B8-2B561CCC3D90}" type="datetime1">
              <a:rPr/>
              <a:pPr/>
              <a:t>30/6/2006</a:t>
            </a:fld>
            <a:endParaRPr kumimoji="0" lang="el-GR"/>
          </a:p>
        </p:txBody>
      </p:sp>
      <p:sp>
        <p:nvSpPr>
          <p:cNvPr id="3" name="Footer Placeholder 2"/>
          <p:cNvSpPr>
            <a:spLocks noGrp="1"/>
          </p:cNvSpPr>
          <p:nvPr>
            <p:ph type="ftr" sz="quarter" idx="11"/>
          </p:nvPr>
        </p:nvSpPr>
        <p:spPr/>
        <p:txBody>
          <a:bodyPr/>
          <a:lstStyle>
            <a:extLst/>
          </a:lstStyle>
          <a:p>
            <a:endParaRPr kumimoji="0" lang="el-GR"/>
          </a:p>
        </p:txBody>
      </p:sp>
      <p:sp>
        <p:nvSpPr>
          <p:cNvPr id="4" name="Slide Number Placeholder 3"/>
          <p:cNvSpPr>
            <a:spLocks noGrp="1"/>
          </p:cNvSpPr>
          <p:nvPr>
            <p:ph type="sldNum" sz="quarter" idx="12"/>
          </p:nvPr>
        </p:nvSpPr>
        <p:spPr>
          <a:xfrm>
            <a:off x="0" y="4686300"/>
            <a:ext cx="533400" cy="285750"/>
          </a:xfrm>
        </p:spPr>
        <p:txBody>
          <a:bodyPr/>
          <a:lstStyle>
            <a:lvl1pPr eaLnBrk="1" latinLnBrk="0" hangingPunct="1">
              <a:defRPr kumimoji="0" lang="el-GR">
                <a:solidFill>
                  <a:schemeClr val="tx2"/>
                </a:solidFill>
              </a:defRPr>
            </a:lvl1pPr>
            <a:extLst/>
          </a:lstStyle>
          <a:p>
            <a:fld id="{A3F7CB7D-F184-43C7-B6FD-03D728E1BBFF}" type="slidenum">
              <a:rPr kumimoji="0" lang="el-GR">
                <a:solidFill>
                  <a:schemeClr val="tx2"/>
                </a:solidFill>
              </a:rPr>
              <a:pPr/>
              <a:t>‹#›</a:t>
            </a:fld>
            <a:endParaRPr kumimoji="0" lang="el-GR">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09600" y="118110"/>
            <a:ext cx="8153400" cy="1005840"/>
          </a:xfrm>
        </p:spPr>
        <p:txBody>
          <a:bodyPr anchor="b"/>
          <a:lstStyle>
            <a:lvl1pPr algn="l" eaLnBrk="1" latinLnBrk="0" hangingPunct="1">
              <a:buNone/>
              <a:defRPr kumimoji="0" lang="el-GR" sz="4200" b="0"/>
            </a:lvl1pPr>
            <a:extLst/>
          </a:lstStyle>
          <a:p>
            <a:pPr eaLnBrk="1" latinLnBrk="0" hangingPunct="1"/>
            <a:r>
              <a:rPr lang="el-GR" smtClean="0"/>
              <a:t>Kλικ για επεξεργασία του τίτλου</a:t>
            </a:r>
            <a:endParaRPr/>
          </a:p>
        </p:txBody>
      </p:sp>
      <p:sp>
        <p:nvSpPr>
          <p:cNvPr id="5" name="Date Placeholder 4"/>
          <p:cNvSpPr>
            <a:spLocks noGrp="1"/>
          </p:cNvSpPr>
          <p:nvPr>
            <p:ph type="dt" sz="half" idx="10"/>
          </p:nvPr>
        </p:nvSpPr>
        <p:spPr/>
        <p:txBody>
          <a:bodyPr/>
          <a:lstStyle>
            <a:extLst/>
          </a:lstStyle>
          <a:p>
            <a:fld id="{F49A8198-4617-485E-9585-4840B69DBBA6}" type="datetime1">
              <a:rPr/>
              <a:pPr/>
              <a:t>30/6/2006</a:t>
            </a:fld>
            <a:endParaRPr kumimoji="0" lang="el-GR"/>
          </a:p>
        </p:txBody>
      </p:sp>
      <p:sp>
        <p:nvSpPr>
          <p:cNvPr id="6" name="Footer Placeholder 5"/>
          <p:cNvSpPr>
            <a:spLocks noGrp="1"/>
          </p:cNvSpPr>
          <p:nvPr>
            <p:ph type="ftr" sz="quarter" idx="11"/>
          </p:nvPr>
        </p:nvSpPr>
        <p:spPr/>
        <p:txBody>
          <a:bodyPr/>
          <a:lstStyle>
            <a:extLst/>
          </a:lstStyle>
          <a:p>
            <a:endParaRPr kumimoji="0" lang="el-GR"/>
          </a:p>
        </p:txBody>
      </p:sp>
      <p:sp>
        <p:nvSpPr>
          <p:cNvPr id="7" name="Slide Number Placeholder 6"/>
          <p:cNvSpPr>
            <a:spLocks noGrp="1"/>
          </p:cNvSpPr>
          <p:nvPr>
            <p:ph type="sldNum" sz="quarter" idx="12"/>
          </p:nvPr>
        </p:nvSpPr>
        <p:spPr/>
        <p:txBody>
          <a:bodyPr/>
          <a:lstStyle>
            <a:lvl1pPr eaLnBrk="1" latinLnBrk="0" hangingPunct="1">
              <a:defRPr kumimoji="0" lang="el-GR">
                <a:solidFill>
                  <a:srgbClr val="FFFFFF"/>
                </a:solidFill>
              </a:defRPr>
            </a:lvl1pPr>
            <a:extLst/>
          </a:lstStyle>
          <a:p>
            <a:fld id="{A3F7CB7D-F184-43C7-B6FD-03D728E1BBFF}" type="slidenum">
              <a:rPr kumimoji="0" lang="el-GR">
                <a:solidFill>
                  <a:srgbClr val="FFFFFF"/>
                </a:solidFill>
              </a:rPr>
              <a:pPr/>
              <a:t>‹#›</a:t>
            </a:fld>
            <a:endParaRPr kumimoji="0" lang="el-GR">
              <a:solidFill>
                <a:srgbClr val="FFFFFF"/>
              </a:solidFill>
            </a:endParaRPr>
          </a:p>
        </p:txBody>
      </p:sp>
      <p:sp>
        <p:nvSpPr>
          <p:cNvPr id="3" name="Text Placeholder 2"/>
          <p:cNvSpPr>
            <a:spLocks noGrp="1"/>
          </p:cNvSpPr>
          <p:nvPr>
            <p:ph type="body" idx="1"/>
          </p:nvPr>
        </p:nvSpPr>
        <p:spPr>
          <a:xfrm>
            <a:off x="609600" y="1428750"/>
            <a:ext cx="1600200" cy="31242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eaLnBrk="1" latinLnBrk="0" hangingPunct="1">
              <a:spcAft>
                <a:spcPts val="1000"/>
              </a:spcAft>
              <a:buNone/>
              <a:defRPr kumimoji="0" lang="el-GR" sz="1800"/>
            </a:lvl1pPr>
            <a:lvl2pPr eaLnBrk="1" latinLnBrk="0" hangingPunct="1">
              <a:buNone/>
              <a:defRPr kumimoji="0" lang="el-GR" sz="1200"/>
            </a:lvl2pPr>
            <a:lvl3pPr eaLnBrk="1" latinLnBrk="0" hangingPunct="1">
              <a:buNone/>
              <a:defRPr kumimoji="0" lang="el-GR" sz="1000"/>
            </a:lvl3pPr>
            <a:lvl4pPr eaLnBrk="1" latinLnBrk="0" hangingPunct="1">
              <a:buNone/>
              <a:defRPr kumimoji="0" lang="el-GR" sz="900"/>
            </a:lvl4pPr>
            <a:lvl5pPr eaLnBrk="1" latinLnBrk="0" hangingPunct="1">
              <a:buNone/>
              <a:defRPr kumimoji="0" lang="el-GR" sz="900"/>
            </a:lvl5pPr>
            <a:extLst/>
          </a:lstStyle>
          <a:p>
            <a:pPr lvl="0" eaLnBrk="1" latinLnBrk="0" hangingPunct="1"/>
            <a:r>
              <a:rPr lang="el-GR" smtClean="0"/>
              <a:t>Kλικ για επεξεργασία των στυλ του υποδείγματος</a:t>
            </a:r>
          </a:p>
        </p:txBody>
      </p:sp>
      <p:sp>
        <p:nvSpPr>
          <p:cNvPr id="9" name="Content Placeholder 8"/>
          <p:cNvSpPr>
            <a:spLocks noGrp="1"/>
          </p:cNvSpPr>
          <p:nvPr>
            <p:ph sz="quarter" idx="13"/>
          </p:nvPr>
        </p:nvSpPr>
        <p:spPr>
          <a:xfrm>
            <a:off x="2362200" y="1428750"/>
            <a:ext cx="6400800" cy="3200400"/>
          </a:xfrm>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1">
        <a:schemeClr val="bg2"/>
      </p:bgRef>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557668" y="0"/>
            <a:ext cx="7586332" cy="3419856"/>
          </a:xfrm>
          <a:solidFill>
            <a:schemeClr val="tx2">
              <a:shade val="50000"/>
            </a:schemeClr>
          </a:solidFill>
          <a:ln>
            <a:noFill/>
          </a:ln>
        </p:spPr>
        <p:txBody>
          <a:bodyPr/>
          <a:lstStyle>
            <a:lvl1pPr eaLnBrk="1" latinLnBrk="0" hangingPunct="1">
              <a:buNone/>
              <a:defRPr kumimoji="0" lang="el-GR" sz="3200"/>
            </a:lvl1pPr>
            <a:extLst/>
          </a:lstStyle>
          <a:p>
            <a:r>
              <a:rPr kumimoji="0" lang="el-GR" smtClean="0"/>
              <a:t>Κάντε κλικ στο εικονίδιο για να προσθέσετε μια εικόνα</a:t>
            </a:r>
            <a:endParaRPr kumimoji="0" lang="el-GR"/>
          </a:p>
        </p:txBody>
      </p:sp>
      <p:sp>
        <p:nvSpPr>
          <p:cNvPr id="4" name="Text Placeholder 3"/>
          <p:cNvSpPr>
            <a:spLocks noGrp="1"/>
          </p:cNvSpPr>
          <p:nvPr>
            <p:ph type="body" sz="half" idx="2"/>
          </p:nvPr>
        </p:nvSpPr>
        <p:spPr>
          <a:xfrm>
            <a:off x="1600200" y="4114800"/>
            <a:ext cx="7315200" cy="514350"/>
          </a:xfrm>
        </p:spPr>
        <p:txBody>
          <a:bodyPr/>
          <a:lstStyle>
            <a:lvl1pPr marL="0" indent="0" eaLnBrk="1" latinLnBrk="0" hangingPunct="1">
              <a:buFontTx/>
              <a:buNone/>
              <a:defRPr kumimoji="0" lang="el-GR" sz="1700"/>
            </a:lvl1pPr>
            <a:lvl2pPr eaLnBrk="1" latinLnBrk="0" hangingPunct="1">
              <a:buFontTx/>
              <a:buNone/>
              <a:defRPr kumimoji="0" lang="el-GR" sz="1200"/>
            </a:lvl2pPr>
            <a:lvl3pPr eaLnBrk="1" latinLnBrk="0" hangingPunct="1">
              <a:buFontTx/>
              <a:buNone/>
              <a:defRPr kumimoji="0" lang="el-GR" sz="1000"/>
            </a:lvl3pPr>
            <a:lvl4pPr eaLnBrk="1" latinLnBrk="0" hangingPunct="1">
              <a:buFontTx/>
              <a:buNone/>
              <a:defRPr kumimoji="0" lang="el-GR" sz="900"/>
            </a:lvl4pPr>
            <a:lvl5pPr eaLnBrk="1" latinLnBrk="0" hangingPunct="1">
              <a:buFontTx/>
              <a:buNone/>
              <a:defRPr kumimoji="0" lang="el-GR" sz="900"/>
            </a:lvl5pPr>
            <a:extLst/>
          </a:lstStyle>
          <a:p>
            <a:pPr lvl="0" eaLnBrk="1" latinLnBrk="0" hangingPunct="1"/>
            <a:r>
              <a:rPr lang="el-GR" smtClean="0"/>
              <a:t>Kλικ για επεξεργασία των στυλ του υποδείγματος</a:t>
            </a:r>
          </a:p>
        </p:txBody>
      </p:sp>
      <p:sp>
        <p:nvSpPr>
          <p:cNvPr id="8" name="Rectangle 7"/>
          <p:cNvSpPr/>
          <p:nvPr/>
        </p:nvSpPr>
        <p:spPr>
          <a:xfrm>
            <a:off x="-9144" y="3429000"/>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9" name="Rectangle 8"/>
          <p:cNvSpPr/>
          <p:nvPr/>
        </p:nvSpPr>
        <p:spPr>
          <a:xfrm>
            <a:off x="-9144" y="3497580"/>
            <a:ext cx="1463040"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10" name="Rectangle 9"/>
          <p:cNvSpPr/>
          <p:nvPr/>
        </p:nvSpPr>
        <p:spPr>
          <a:xfrm>
            <a:off x="1545336" y="3490722"/>
            <a:ext cx="7589520"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2" name="Title 1"/>
          <p:cNvSpPr>
            <a:spLocks noGrp="1"/>
          </p:cNvSpPr>
          <p:nvPr>
            <p:ph type="title"/>
          </p:nvPr>
        </p:nvSpPr>
        <p:spPr>
          <a:xfrm>
            <a:off x="1600200" y="3543300"/>
            <a:ext cx="7315200" cy="457200"/>
          </a:xfrm>
        </p:spPr>
        <p:txBody>
          <a:bodyPr anchor="ctr"/>
          <a:lstStyle>
            <a:lvl1pPr algn="l" eaLnBrk="1" latinLnBrk="0" hangingPunct="1">
              <a:buNone/>
              <a:defRPr kumimoji="0" lang="el-GR" sz="2800" b="0">
                <a:solidFill>
                  <a:srgbClr val="FFFFFF"/>
                </a:solidFill>
              </a:defRPr>
            </a:lvl1pPr>
            <a:extLst/>
          </a:lstStyle>
          <a:p>
            <a:pPr eaLnBrk="1" latinLnBrk="0" hangingPunct="1"/>
            <a:r>
              <a:rPr lang="el-GR" smtClean="0"/>
              <a:t>Kλικ για επεξεργασία του τίτλου</a:t>
            </a:r>
            <a:endParaRPr/>
          </a:p>
        </p:txBody>
      </p:sp>
      <p:sp>
        <p:nvSpPr>
          <p:cNvPr id="11" name="Rectangle 10"/>
          <p:cNvSpPr/>
          <p:nvPr/>
        </p:nvSpPr>
        <p:spPr>
          <a:xfrm>
            <a:off x="1447800" y="0"/>
            <a:ext cx="100584" cy="515035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12" name="Date Placeholder 11"/>
          <p:cNvSpPr>
            <a:spLocks noGrp="1"/>
          </p:cNvSpPr>
          <p:nvPr>
            <p:ph type="dt" sz="half" idx="10"/>
          </p:nvPr>
        </p:nvSpPr>
        <p:spPr>
          <a:xfrm>
            <a:off x="6248400" y="4686300"/>
            <a:ext cx="2667000" cy="273844"/>
          </a:xfrm>
        </p:spPr>
        <p:txBody>
          <a:bodyPr rtlCol="0"/>
          <a:lstStyle>
            <a:extLst/>
          </a:lstStyle>
          <a:p>
            <a:fld id="{E4606EA6-EFEA-4C30-9264-4F9291A5780D}" type="datetime1">
              <a:rPr/>
              <a:pPr/>
              <a:t>30/6/2006</a:t>
            </a:fld>
            <a:endParaRPr kumimoji="0" lang="el-GR"/>
          </a:p>
        </p:txBody>
      </p:sp>
      <p:sp>
        <p:nvSpPr>
          <p:cNvPr id="13" name="Slide Number Placeholder 12"/>
          <p:cNvSpPr>
            <a:spLocks noGrp="1"/>
          </p:cNvSpPr>
          <p:nvPr>
            <p:ph type="sldNum" sz="quarter" idx="11"/>
          </p:nvPr>
        </p:nvSpPr>
        <p:spPr>
          <a:xfrm>
            <a:off x="0" y="3500437"/>
            <a:ext cx="1447800" cy="497684"/>
          </a:xfrm>
        </p:spPr>
        <p:txBody>
          <a:bodyPr rtlCol="0"/>
          <a:lstStyle>
            <a:lvl1pPr eaLnBrk="1" latinLnBrk="0" hangingPunct="1">
              <a:defRPr kumimoji="0" lang="el-GR" sz="2800"/>
            </a:lvl1pPr>
            <a:extLst/>
          </a:lstStyle>
          <a:p>
            <a:pPr algn="ctr"/>
            <a:fld id="{8F82E0A0-C266-4798-8C8F-B9F91E9DA37E}" type="slidenum">
              <a:rPr kumimoji="0" lang="el-GR" sz="2800" b="1">
                <a:solidFill>
                  <a:srgbClr val="FFFFFF"/>
                </a:solidFill>
              </a:rPr>
              <a:pPr algn="ctr"/>
              <a:t>‹#›</a:t>
            </a:fld>
            <a:endParaRPr kumimoji="0" lang="el-GR" sz="2800"/>
          </a:p>
        </p:txBody>
      </p:sp>
      <p:sp>
        <p:nvSpPr>
          <p:cNvPr id="14" name="Footer Placeholder 13"/>
          <p:cNvSpPr>
            <a:spLocks noGrp="1"/>
          </p:cNvSpPr>
          <p:nvPr>
            <p:ph type="ftr" sz="quarter" idx="12"/>
          </p:nvPr>
        </p:nvSpPr>
        <p:spPr>
          <a:xfrm>
            <a:off x="1600200" y="4686155"/>
            <a:ext cx="4572000" cy="273844"/>
          </a:xfrm>
        </p:spPr>
        <p:txBody>
          <a:bodyPr rtlCol="0"/>
          <a:lstStyle>
            <a:extLst/>
          </a:lstStyle>
          <a:p>
            <a:endParaRPr kumimoji="0" lang="el-G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Text Placeholder 12"/>
          <p:cNvSpPr>
            <a:spLocks noGrp="1"/>
          </p:cNvSpPr>
          <p:nvPr>
            <p:ph type="body" idx="1"/>
          </p:nvPr>
        </p:nvSpPr>
        <p:spPr>
          <a:xfrm>
            <a:off x="612648" y="1352550"/>
            <a:ext cx="8153400" cy="324231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Date Placeholder 13"/>
          <p:cNvSpPr>
            <a:spLocks noGrp="1"/>
          </p:cNvSpPr>
          <p:nvPr>
            <p:ph type="dt" sz="half" idx="2"/>
          </p:nvPr>
        </p:nvSpPr>
        <p:spPr>
          <a:xfrm>
            <a:off x="6096000" y="4686300"/>
            <a:ext cx="2667000" cy="273844"/>
          </a:xfrm>
          <a:prstGeom prst="rect">
            <a:avLst/>
          </a:prstGeom>
        </p:spPr>
        <p:txBody>
          <a:bodyPr vert="horz" anchor="ctr" anchorCtr="0"/>
          <a:lstStyle>
            <a:lvl1pPr algn="l" eaLnBrk="1" latinLnBrk="0" hangingPunct="1">
              <a:defRPr kumimoji="0" lang="el-GR" sz="1400">
                <a:solidFill>
                  <a:schemeClr val="tx2"/>
                </a:solidFill>
              </a:defRPr>
            </a:lvl1pPr>
            <a:extLst/>
          </a:lstStyle>
          <a:p>
            <a:fld id="{E4606EA6-EFEA-4C30-9264-4F9291A5780D}" type="datetime1">
              <a:rPr/>
              <a:pPr/>
              <a:t>30/6/2006</a:t>
            </a:fld>
            <a:endParaRPr kumimoji="0" lang="el-GR" sz="1400">
              <a:solidFill>
                <a:schemeClr val="tx2"/>
              </a:solidFill>
            </a:endParaRPr>
          </a:p>
        </p:txBody>
      </p:sp>
      <p:sp>
        <p:nvSpPr>
          <p:cNvPr id="3" name="Footer Placeholder 2"/>
          <p:cNvSpPr>
            <a:spLocks noGrp="1"/>
          </p:cNvSpPr>
          <p:nvPr>
            <p:ph type="ftr" sz="quarter" idx="3"/>
          </p:nvPr>
        </p:nvSpPr>
        <p:spPr>
          <a:xfrm>
            <a:off x="609601" y="4686155"/>
            <a:ext cx="5421083" cy="273844"/>
          </a:xfrm>
          <a:prstGeom prst="rect">
            <a:avLst/>
          </a:prstGeom>
        </p:spPr>
        <p:txBody>
          <a:bodyPr vert="horz" anchor="ctr"/>
          <a:lstStyle>
            <a:lvl1pPr algn="r" eaLnBrk="1" latinLnBrk="0" hangingPunct="1">
              <a:defRPr kumimoji="0" lang="el-GR" sz="1400">
                <a:solidFill>
                  <a:schemeClr val="tx2"/>
                </a:solidFill>
              </a:defRPr>
            </a:lvl1pPr>
            <a:extLst/>
          </a:lstStyle>
          <a:p>
            <a:pPr algn="r"/>
            <a:endParaRPr kumimoji="0" lang="el-GR" sz="1400">
              <a:solidFill>
                <a:schemeClr val="tx2"/>
              </a:solidFill>
            </a:endParaRPr>
          </a:p>
        </p:txBody>
      </p:sp>
      <p:sp>
        <p:nvSpPr>
          <p:cNvPr id="7" name="Rectangle 6"/>
          <p:cNvSpPr/>
          <p:nvPr/>
        </p:nvSpPr>
        <p:spPr>
          <a:xfrm>
            <a:off x="0" y="1095170"/>
            <a:ext cx="9144000" cy="24003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8" name="Rectangle 7"/>
          <p:cNvSpPr/>
          <p:nvPr/>
        </p:nvSpPr>
        <p:spPr>
          <a:xfrm>
            <a:off x="0" y="1129460"/>
            <a:ext cx="533400" cy="1714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9" name="Rectangle 8"/>
          <p:cNvSpPr/>
          <p:nvPr/>
        </p:nvSpPr>
        <p:spPr>
          <a:xfrm>
            <a:off x="590550" y="1129460"/>
            <a:ext cx="8553450" cy="1714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23" name="Slide Number Placeholder 22"/>
          <p:cNvSpPr>
            <a:spLocks noGrp="1"/>
          </p:cNvSpPr>
          <p:nvPr>
            <p:ph type="sldNum" sz="quarter" idx="4"/>
          </p:nvPr>
        </p:nvSpPr>
        <p:spPr>
          <a:xfrm>
            <a:off x="0" y="1123507"/>
            <a:ext cx="533400" cy="183357"/>
          </a:xfrm>
          <a:prstGeom prst="rect">
            <a:avLst/>
          </a:prstGeom>
        </p:spPr>
        <p:txBody>
          <a:bodyPr vert="horz" anchor="ctr" anchorCtr="0">
            <a:normAutofit/>
          </a:bodyPr>
          <a:lstStyle>
            <a:lvl1pPr algn="ctr" eaLnBrk="1" latinLnBrk="0" hangingPunct="1">
              <a:defRPr kumimoji="0" lang="el-GR" sz="1400" b="1">
                <a:solidFill>
                  <a:srgbClr val="FFFFFF"/>
                </a:solidFill>
              </a:defRPr>
            </a:lvl1pPr>
            <a:extLst/>
          </a:lstStyle>
          <a:p>
            <a:pPr algn="ctr"/>
            <a:fld id="{8F82E0A0-C266-4798-8C8F-B9F91E9DA37E}" type="slidenum">
              <a:rPr kumimoji="0" lang="el-GR" sz="1400" b="1">
                <a:solidFill>
                  <a:srgbClr val="FFFFFF"/>
                </a:solidFill>
              </a:rPr>
              <a:pPr algn="ctr"/>
              <a:t>‹#›</a:t>
            </a:fld>
            <a:endParaRPr kumimoji="0" lang="el-GR" sz="1400" b="1">
              <a:solidFill>
                <a:srgbClr val="FFFFFF"/>
              </a:solidFill>
            </a:endParaRPr>
          </a:p>
        </p:txBody>
      </p:sp>
      <p:sp>
        <p:nvSpPr>
          <p:cNvPr id="22" name="Title Placeholder 21"/>
          <p:cNvSpPr>
            <a:spLocks noGrp="1"/>
          </p:cNvSpPr>
          <p:nvPr>
            <p:ph type="title"/>
          </p:nvPr>
        </p:nvSpPr>
        <p:spPr>
          <a:xfrm>
            <a:off x="609600" y="118110"/>
            <a:ext cx="8153400" cy="1005840"/>
          </a:xfrm>
          <a:prstGeom prst="rect">
            <a:avLst/>
          </a:prstGeom>
        </p:spPr>
        <p:txBody>
          <a:bodyPr vert="horz" anchor="b">
            <a:normAutofit/>
          </a:bodyPr>
          <a:lstStyle>
            <a:extLst/>
          </a:lstStyle>
          <a:p>
            <a:pPr eaLnBrk="1" latinLnBrk="0" hangingPunct="1"/>
            <a:r>
              <a:rPr kumimoji="0" lang="el-GR" smtClean="0"/>
              <a:t>Kλικ για επεξεργασία του τίτλου</a:t>
            </a:r>
            <a:endParaRPr kumimoji="0" lang="en-US" smtClean="0"/>
          </a:p>
        </p:txBody>
      </p:sp>
    </p:spTree>
  </p:cSld>
  <p:clrMap bg1="lt1" tx1="dk1" bg2="lt2" tx2="dk2" accent1="accent1" accent2="accent2" accent3="accent3" accent4="accent4" accent5="accent5" accent6="accent6" hlink="hlink" folHlink="folHlink"/>
  <p:sldLayoutIdLst>
    <p:sldLayoutId id="2147483649" r:id="rId1"/>
    <p:sldLayoutId id="2147483658"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Lst>
  <p:txStyles>
    <p:titleStyle>
      <a:lvl1pPr algn="l" rtl="0" eaLnBrk="1" latinLnBrk="0" hangingPunct="1">
        <a:spcBef>
          <a:spcPct val="0"/>
        </a:spcBef>
        <a:buNone/>
        <a:defRPr kumimoji="0" lang="el-GR" sz="4200" kern="1200">
          <a:solidFill>
            <a:schemeClr val="tx2"/>
          </a:solidFill>
          <a:latin typeface="+mj-lt"/>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kumimoji="0" lang="el-G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lang="el-G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lang="el-G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lang="el-G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lang="el-G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kumimoji="0" lang="el-G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lang="el-G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lang="el-G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lang="el-GR" sz="1800" kern="1200" baseline="0">
          <a:solidFill>
            <a:schemeClr val="tx1"/>
          </a:solidFill>
          <a:latin typeface="+mn-lt"/>
          <a:ea typeface="+mn-ea"/>
          <a:cs typeface="+mn-cs"/>
        </a:defRPr>
      </a:lvl9pPr>
      <a:extLst/>
    </p:bodyStyle>
    <p:otherStyle>
      <a:lvl1pPr marL="0" algn="l" rtl="0" eaLnBrk="1" latinLnBrk="0" hangingPunct="1">
        <a:defRPr kumimoji="0" lang="el-GR" kern="1200">
          <a:solidFill>
            <a:schemeClr val="tx1"/>
          </a:solidFill>
          <a:latin typeface="+mn-lt"/>
          <a:ea typeface="+mn-ea"/>
          <a:cs typeface="+mn-cs"/>
        </a:defRPr>
      </a:lvl1pPr>
      <a:lvl2pPr marL="457200" algn="l" rtl="0" eaLnBrk="1" latinLnBrk="0" hangingPunct="1">
        <a:defRPr kumimoji="0" lang="el-GR" kern="1200">
          <a:solidFill>
            <a:schemeClr val="tx1"/>
          </a:solidFill>
          <a:latin typeface="+mn-lt"/>
          <a:ea typeface="+mn-ea"/>
          <a:cs typeface="+mn-cs"/>
        </a:defRPr>
      </a:lvl2pPr>
      <a:lvl3pPr marL="914400" algn="l" rtl="0" eaLnBrk="1" latinLnBrk="0" hangingPunct="1">
        <a:defRPr kumimoji="0" lang="el-GR" kern="1200">
          <a:solidFill>
            <a:schemeClr val="tx1"/>
          </a:solidFill>
          <a:latin typeface="+mn-lt"/>
          <a:ea typeface="+mn-ea"/>
          <a:cs typeface="+mn-cs"/>
        </a:defRPr>
      </a:lvl3pPr>
      <a:lvl4pPr marL="1371600" algn="l" rtl="0" eaLnBrk="1" latinLnBrk="0" hangingPunct="1">
        <a:defRPr kumimoji="0" lang="el-GR" kern="1200">
          <a:solidFill>
            <a:schemeClr val="tx1"/>
          </a:solidFill>
          <a:latin typeface="+mn-lt"/>
          <a:ea typeface="+mn-ea"/>
          <a:cs typeface="+mn-cs"/>
        </a:defRPr>
      </a:lvl4pPr>
      <a:lvl5pPr marL="1828800" algn="l" rtl="0" eaLnBrk="1" latinLnBrk="0" hangingPunct="1">
        <a:defRPr kumimoji="0" lang="el-GR" kern="1200">
          <a:solidFill>
            <a:schemeClr val="tx1"/>
          </a:solidFill>
          <a:latin typeface="+mn-lt"/>
          <a:ea typeface="+mn-ea"/>
          <a:cs typeface="+mn-cs"/>
        </a:defRPr>
      </a:lvl5pPr>
      <a:lvl6pPr marL="2286000" algn="l" rtl="0" eaLnBrk="1" latinLnBrk="0" hangingPunct="1">
        <a:defRPr kumimoji="0" lang="el-GR" kern="1200">
          <a:solidFill>
            <a:schemeClr val="tx1"/>
          </a:solidFill>
          <a:latin typeface="+mn-lt"/>
          <a:ea typeface="+mn-ea"/>
          <a:cs typeface="+mn-cs"/>
        </a:defRPr>
      </a:lvl6pPr>
      <a:lvl7pPr marL="2743200" algn="l" rtl="0" eaLnBrk="1" latinLnBrk="0" hangingPunct="1">
        <a:defRPr kumimoji="0" lang="el-GR" kern="1200">
          <a:solidFill>
            <a:schemeClr val="tx1"/>
          </a:solidFill>
          <a:latin typeface="+mn-lt"/>
          <a:ea typeface="+mn-ea"/>
          <a:cs typeface="+mn-cs"/>
        </a:defRPr>
      </a:lvl7pPr>
      <a:lvl8pPr marL="3200400" algn="l" rtl="0" eaLnBrk="1" latinLnBrk="0" hangingPunct="1">
        <a:defRPr kumimoji="0" lang="el-GR" kern="1200">
          <a:solidFill>
            <a:schemeClr val="tx1"/>
          </a:solidFill>
          <a:latin typeface="+mn-lt"/>
          <a:ea typeface="+mn-ea"/>
          <a:cs typeface="+mn-cs"/>
        </a:defRPr>
      </a:lvl8pPr>
      <a:lvl9pPr marL="3657600" algn="l" rtl="0" eaLnBrk="1" latinLnBrk="0" hangingPunct="1">
        <a:defRPr kumimoji="0" lang="el-GR"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p:cNvSpPr>
          <p:nvPr>
            <p:ph type="subTitle" idx="1"/>
          </p:nvPr>
        </p:nvSpPr>
        <p:spPr/>
        <p:txBody>
          <a:bodyPr>
            <a:normAutofit lnSpcReduction="10000"/>
          </a:bodyPr>
          <a:lstStyle>
            <a:extLst/>
          </a:lstStyle>
          <a:p>
            <a:r>
              <a:rPr lang="el-GR" dirty="0" smtClean="0"/>
              <a:t> </a:t>
            </a:r>
            <a:r>
              <a:rPr lang="el-GR" dirty="0" smtClean="0"/>
              <a:t>ΤΜΗΜΑ ΙΣΤΟΡΙΑΣ ΑΡΧΑΙΟΛΟΓΙΑΣ</a:t>
            </a:r>
            <a:endParaRPr lang="el-GR" dirty="0"/>
          </a:p>
        </p:txBody>
      </p:sp>
      <p:sp>
        <p:nvSpPr>
          <p:cNvPr id="4" name="Rectangle 3"/>
          <p:cNvSpPr>
            <a:spLocks noGrp="1"/>
          </p:cNvSpPr>
          <p:nvPr>
            <p:ph type="title"/>
          </p:nvPr>
        </p:nvSpPr>
        <p:spPr>
          <a:xfrm>
            <a:off x="2267744" y="1779662"/>
            <a:ext cx="6571456" cy="2601838"/>
          </a:xfrm>
        </p:spPr>
        <p:txBody>
          <a:bodyPr/>
          <a:lstStyle>
            <a:extLst/>
          </a:lstStyle>
          <a:p>
            <a:pPr algn="r"/>
            <a:r>
              <a:rPr lang="el-GR" dirty="0" smtClean="0"/>
              <a:t>ΣΧΕΔΙΑΣΜΟΣ ΠΡΟΓΡΑΜΜΑΤΩΝ ΕΚΠΑΙΔΕΥΣΗΣ</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 Τίτλος"/>
          <p:cNvSpPr>
            <a:spLocks noGrp="1"/>
          </p:cNvSpPr>
          <p:nvPr>
            <p:ph type="ctrTitle" idx="4294967295"/>
          </p:nvPr>
        </p:nvSpPr>
        <p:spPr>
          <a:xfrm>
            <a:off x="0" y="519113"/>
            <a:ext cx="7772400" cy="1404937"/>
          </a:xfrm>
        </p:spPr>
        <p:txBody>
          <a:bodyPr/>
          <a:lstStyle/>
          <a:p>
            <a:pPr eaLnBrk="1" hangingPunct="1"/>
            <a:r>
              <a:rPr lang="el-GR" sz="2400" smtClean="0"/>
              <a:t/>
            </a:r>
            <a:br>
              <a:rPr lang="el-GR" sz="2400" smtClean="0"/>
            </a:br>
            <a:r>
              <a:rPr lang="el-GR" sz="2400" smtClean="0"/>
              <a:t/>
            </a:r>
            <a:br>
              <a:rPr lang="el-GR" sz="2400" smtClean="0"/>
            </a:br>
            <a:endParaRPr lang="el-GR" sz="2800" i="1" smtClean="0"/>
          </a:p>
        </p:txBody>
      </p:sp>
      <p:sp>
        <p:nvSpPr>
          <p:cNvPr id="5123" name="Θέση κειμένου 2"/>
          <p:cNvSpPr>
            <a:spLocks/>
          </p:cNvSpPr>
          <p:nvPr/>
        </p:nvSpPr>
        <p:spPr bwMode="auto">
          <a:xfrm>
            <a:off x="1" y="1113588"/>
            <a:ext cx="2483767" cy="3402453"/>
          </a:xfrm>
          <a:prstGeom prst="rect">
            <a:avLst/>
          </a:prstGeom>
          <a:noFill/>
          <a:ln w="9525">
            <a:noFill/>
            <a:miter lim="800000"/>
            <a:headEnd/>
            <a:tailEnd/>
          </a:ln>
        </p:spPr>
        <p:txBody>
          <a:bodyPr/>
          <a:lstStyle/>
          <a:p>
            <a:pPr algn="ctr">
              <a:spcBef>
                <a:spcPct val="20000"/>
              </a:spcBef>
              <a:buFont typeface="Arial" charset="0"/>
              <a:buNone/>
            </a:pPr>
            <a:r>
              <a:rPr lang="en-US" sz="2800" dirty="0">
                <a:latin typeface="Calibri" pitchFamily="34" charset="0"/>
              </a:rPr>
              <a:t/>
            </a:r>
            <a:br>
              <a:rPr lang="en-US" sz="2800" dirty="0">
                <a:latin typeface="Calibri" pitchFamily="34" charset="0"/>
              </a:rPr>
            </a:br>
            <a:r>
              <a:rPr lang="el-GR" sz="2400" dirty="0">
                <a:latin typeface="Calibri" pitchFamily="34" charset="0"/>
              </a:rPr>
              <a:t>Ενήλικοι εκπαιδευόμενοι: όχι αυτοί που απλώς είναι 18+ αλλά αυτοί που εκδηλώνουν..</a:t>
            </a:r>
            <a:r>
              <a:rPr lang="el-GR" sz="2400" dirty="0">
                <a:solidFill>
                  <a:schemeClr val="bg1"/>
                </a:solidFill>
                <a:latin typeface="Calibri" pitchFamily="34" charset="0"/>
              </a:rPr>
              <a:t>.:</a:t>
            </a:r>
            <a:endParaRPr lang="el-GR" sz="2400" b="1" dirty="0">
              <a:solidFill>
                <a:schemeClr val="bg1"/>
              </a:solidFill>
              <a:latin typeface="Calibri" pitchFamily="34" charset="0"/>
            </a:endParaRPr>
          </a:p>
        </p:txBody>
      </p:sp>
      <p:sp>
        <p:nvSpPr>
          <p:cNvPr id="5124" name="Τίτλος 4"/>
          <p:cNvSpPr>
            <a:spLocks/>
          </p:cNvSpPr>
          <p:nvPr/>
        </p:nvSpPr>
        <p:spPr bwMode="auto">
          <a:xfrm>
            <a:off x="467544" y="0"/>
            <a:ext cx="8229600" cy="858441"/>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lstStyle/>
          <a:p>
            <a:pPr algn="ctr"/>
            <a:r>
              <a:rPr lang="el-GR" sz="2800" b="1" dirty="0">
                <a:latin typeface="Calibri" pitchFamily="34" charset="0"/>
              </a:rPr>
              <a:t>ΧΑΡΑΚΤΗΡΙΣΤΙΚΑ ΕΝΗΛΙΚΩΝ ΕΚΠΑΙΔΕΥΟΜΕΝΩΝ</a:t>
            </a:r>
          </a:p>
        </p:txBody>
      </p:sp>
      <p:graphicFrame>
        <p:nvGraphicFramePr>
          <p:cNvPr id="7" name="4 - Διάγραμμα"/>
          <p:cNvGraphicFramePr/>
          <p:nvPr/>
        </p:nvGraphicFramePr>
        <p:xfrm>
          <a:off x="1547664" y="987574"/>
          <a:ext cx="7272808" cy="37697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251520" y="0"/>
            <a:ext cx="8435280" cy="1005576"/>
          </a:xfrm>
        </p:spPr>
        <p:txBody>
          <a:bodyPr>
            <a:normAutofit/>
          </a:bodyPr>
          <a:lstStyle/>
          <a:p>
            <a:pPr algn="ctr"/>
            <a:r>
              <a:rPr lang="el-GR" sz="3200" b="1" dirty="0" smtClean="0"/>
              <a:t>Πότε μαθαίνει ο ενήλικος εκπαιδευόμενος;</a:t>
            </a:r>
            <a:endParaRPr lang="el-GR" sz="3200" b="1" dirty="0"/>
          </a:p>
        </p:txBody>
      </p:sp>
      <p:pic>
        <p:nvPicPr>
          <p:cNvPr id="1026" name="Picture 2"/>
          <p:cNvPicPr>
            <a:picLocks noGrp="1" noChangeAspect="1" noChangeArrowheads="1"/>
          </p:cNvPicPr>
          <p:nvPr>
            <p:ph idx="1"/>
          </p:nvPr>
        </p:nvPicPr>
        <p:blipFill>
          <a:blip r:embed="rId2" cstate="print"/>
          <a:stretch>
            <a:fillRect/>
          </a:stretch>
        </p:blipFill>
        <p:spPr bwMode="auto">
          <a:xfrm>
            <a:off x="539553" y="943180"/>
            <a:ext cx="8220751" cy="389682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ΕΚΠΑΙΔΕΥΤΗΣ ΕΝΗΛΙΚΩΝ</a:t>
            </a:r>
            <a:endParaRPr lang="el-GR" dirty="0"/>
          </a:p>
        </p:txBody>
      </p:sp>
      <p:sp>
        <p:nvSpPr>
          <p:cNvPr id="3" name="2 - Θέση περιεχομένου"/>
          <p:cNvSpPr>
            <a:spLocks noGrp="1"/>
          </p:cNvSpPr>
          <p:nvPr>
            <p:ph idx="1"/>
          </p:nvPr>
        </p:nvSpPr>
        <p:spPr/>
        <p:txBody>
          <a:bodyPr/>
          <a:lstStyle/>
          <a:p>
            <a:r>
              <a:rPr lang="el-GR" dirty="0" smtClean="0"/>
              <a:t>Έχει ρόλο καταλύτη.</a:t>
            </a:r>
          </a:p>
          <a:p>
            <a:r>
              <a:rPr lang="el-GR" dirty="0" smtClean="0"/>
              <a:t>Καθοδηγεί.</a:t>
            </a:r>
          </a:p>
          <a:p>
            <a:r>
              <a:rPr lang="el-GR" dirty="0" smtClean="0"/>
              <a:t>Βοηθά τους εκπαιδευομένους να αποκτήσουν κριτική συνειδητοποίηση της προέλευσης, των χαρακτηριστικών και συνεπειών των παραδοχών τους.</a:t>
            </a: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ΕΠΑΓΓΕΛΜΑΤΙΚΗ ΕΙΚΟΝΑ</a:t>
            </a:r>
            <a:endParaRPr lang="el-GR" dirty="0"/>
          </a:p>
        </p:txBody>
      </p:sp>
      <p:sp>
        <p:nvSpPr>
          <p:cNvPr id="3" name="2 - Θέση περιεχομένου"/>
          <p:cNvSpPr>
            <a:spLocks noGrp="1"/>
          </p:cNvSpPr>
          <p:nvPr>
            <p:ph idx="1"/>
          </p:nvPr>
        </p:nvSpPr>
        <p:spPr/>
        <p:txBody>
          <a:bodyPr/>
          <a:lstStyle/>
          <a:p>
            <a:r>
              <a:rPr lang="el-GR" dirty="0" smtClean="0"/>
              <a:t>Είναι στοχαζόμενος.</a:t>
            </a:r>
          </a:p>
          <a:p>
            <a:r>
              <a:rPr lang="el-GR" dirty="0" smtClean="0"/>
              <a:t>Παρακινεί τους εκπαιδευόμενους να συμμετέχουν ενεργά, να εξετάζουν και να στοχάζονται κριτικά.</a:t>
            </a:r>
          </a:p>
          <a:p>
            <a:r>
              <a:rPr lang="el-GR" dirty="0" smtClean="0"/>
              <a:t>Διαθέτει αυτογνωσία.</a:t>
            </a:r>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2 - Θέση περιεχομένου"/>
          <p:cNvSpPr>
            <a:spLocks noGrp="1"/>
          </p:cNvSpPr>
          <p:nvPr>
            <p:ph idx="1"/>
          </p:nvPr>
        </p:nvSpPr>
        <p:spPr>
          <a:xfrm>
            <a:off x="251520" y="1491631"/>
            <a:ext cx="8507983" cy="3467354"/>
          </a:xfrm>
          <a:noFill/>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just">
              <a:buNone/>
            </a:pPr>
            <a:endParaRPr lang="el-GR" sz="1800" b="1" dirty="0" smtClean="0"/>
          </a:p>
          <a:p>
            <a:pPr algn="just">
              <a:buFont typeface="Wingdings" pitchFamily="2" charset="2"/>
              <a:buChar char="v"/>
            </a:pPr>
            <a:r>
              <a:rPr lang="el-GR" sz="2400" b="1" dirty="0" smtClean="0"/>
              <a:t>Συντονιστής</a:t>
            </a:r>
            <a:r>
              <a:rPr lang="el-GR" sz="2400" dirty="0" smtClean="0"/>
              <a:t> (διευκρίνιση στόχων, εποπτεία δραστηριοτήτων).</a:t>
            </a:r>
            <a:endParaRPr lang="en-US" sz="2400" dirty="0" smtClean="0"/>
          </a:p>
          <a:p>
            <a:pPr algn="just">
              <a:buFont typeface="Wingdings" pitchFamily="2" charset="2"/>
              <a:buChar char="v"/>
            </a:pPr>
            <a:endParaRPr lang="el-GR" sz="2400" dirty="0" smtClean="0"/>
          </a:p>
          <a:p>
            <a:pPr algn="just">
              <a:buFont typeface="Wingdings" pitchFamily="2" charset="2"/>
              <a:buChar char="v"/>
            </a:pPr>
            <a:r>
              <a:rPr lang="el-GR" sz="2400" b="1" dirty="0" smtClean="0"/>
              <a:t>Καταλύτης</a:t>
            </a:r>
            <a:r>
              <a:rPr lang="el-GR" sz="2400" dirty="0" smtClean="0"/>
              <a:t> (συνεχής ενεργοποίηση και συστηματική υποκίνηση των μαθησιακών διαδικασιών).</a:t>
            </a:r>
            <a:endParaRPr lang="en-US" sz="2400" dirty="0" smtClean="0"/>
          </a:p>
          <a:p>
            <a:pPr algn="just">
              <a:buFont typeface="Wingdings" pitchFamily="2" charset="2"/>
              <a:buChar char="v"/>
            </a:pPr>
            <a:endParaRPr lang="el-GR" sz="2400" dirty="0" smtClean="0"/>
          </a:p>
          <a:p>
            <a:pPr algn="just">
              <a:buFont typeface="Wingdings" pitchFamily="2" charset="2"/>
              <a:buChar char="v"/>
            </a:pPr>
            <a:r>
              <a:rPr lang="el-GR" sz="2400" b="1" dirty="0" smtClean="0"/>
              <a:t>Διαμεσολαβητής </a:t>
            </a:r>
            <a:r>
              <a:rPr lang="el-GR" sz="2400" dirty="0" smtClean="0"/>
              <a:t>(αξιοποίηση οργανωμένων δραστηριοτήτων για τη διαμόρφωση μιας σχέσης των εκπαιδευόμενων με το μαθησιακό τους αντικείμενο).</a:t>
            </a:r>
            <a:endParaRPr lang="en-US" sz="2400" dirty="0" smtClean="0"/>
          </a:p>
          <a:p>
            <a:pPr algn="just">
              <a:buFont typeface="Wingdings" pitchFamily="2" charset="2"/>
              <a:buChar char="v"/>
            </a:pPr>
            <a:endParaRPr lang="el-GR" sz="2400" dirty="0" smtClean="0"/>
          </a:p>
          <a:p>
            <a:pPr algn="just">
              <a:buFont typeface="Wingdings" pitchFamily="2" charset="2"/>
              <a:buChar char="v"/>
            </a:pPr>
            <a:endParaRPr lang="el-GR" sz="2400" dirty="0" smtClean="0"/>
          </a:p>
          <a:p>
            <a:pPr algn="just">
              <a:buFont typeface="Wingdings" pitchFamily="2" charset="2"/>
              <a:buChar char="v"/>
            </a:pPr>
            <a:endParaRPr lang="el-GR" sz="1800" dirty="0" smtClean="0"/>
          </a:p>
        </p:txBody>
      </p:sp>
      <p:sp>
        <p:nvSpPr>
          <p:cNvPr id="2" name="1 - Τίτλος"/>
          <p:cNvSpPr>
            <a:spLocks noGrp="1"/>
          </p:cNvSpPr>
          <p:nvPr>
            <p:ph type="title"/>
          </p:nvPr>
        </p:nvSpPr>
        <p:spPr>
          <a:xfrm>
            <a:off x="467544" y="123478"/>
            <a:ext cx="8424936" cy="1008159"/>
          </a:xfrm>
        </p:spPr>
        <p:style>
          <a:lnRef idx="2">
            <a:schemeClr val="dk1"/>
          </a:lnRef>
          <a:fillRef idx="1">
            <a:schemeClr val="lt1"/>
          </a:fillRef>
          <a:effectRef idx="0">
            <a:schemeClr val="dk1"/>
          </a:effectRef>
          <a:fontRef idx="minor">
            <a:schemeClr val="dk1"/>
          </a:fontRef>
        </p:style>
        <p:txBody>
          <a:bodyPr>
            <a:normAutofit fontScale="90000"/>
          </a:bodyPr>
          <a:lstStyle/>
          <a:p>
            <a:pPr fontAlgn="auto">
              <a:spcAft>
                <a:spcPts val="0"/>
              </a:spcAft>
              <a:defRPr/>
            </a:pPr>
            <a:r>
              <a:rPr lang="el-GR" sz="2400" dirty="0" smtClean="0">
                <a:solidFill>
                  <a:srgbClr val="0070C0"/>
                </a:solidFill>
                <a:effectLst/>
              </a:rPr>
              <a:t/>
            </a:r>
            <a:br>
              <a:rPr lang="el-GR" sz="2400" dirty="0" smtClean="0">
                <a:solidFill>
                  <a:srgbClr val="0070C0"/>
                </a:solidFill>
                <a:effectLst/>
              </a:rPr>
            </a:br>
            <a:r>
              <a:rPr lang="el-GR" sz="3600" b="1" dirty="0" smtClean="0">
                <a:solidFill>
                  <a:schemeClr val="tx1"/>
                </a:solidFill>
                <a:effectLst/>
              </a:rPr>
              <a:t>Βασικές διαστάσεις του ρόλου του εκπαιδευτή ενηλίκων</a:t>
            </a:r>
            <a:endParaRPr lang="el-GR" sz="3600" b="1" dirty="0">
              <a:solidFill>
                <a:schemeClr val="tx1"/>
              </a:solidFill>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267494"/>
            <a:ext cx="8661648" cy="800100"/>
          </a:xfrm>
          <a:noFill/>
        </p:spPr>
        <p:style>
          <a:lnRef idx="1">
            <a:schemeClr val="accent2"/>
          </a:lnRef>
          <a:fillRef idx="2">
            <a:schemeClr val="accent2"/>
          </a:fillRef>
          <a:effectRef idx="1">
            <a:schemeClr val="accent2"/>
          </a:effectRef>
          <a:fontRef idx="minor">
            <a:schemeClr val="dk1"/>
          </a:fontRef>
        </p:style>
        <p:txBody>
          <a:bodyPr>
            <a:normAutofit/>
          </a:bodyPr>
          <a:lstStyle/>
          <a:p>
            <a:r>
              <a:rPr lang="el-GR" sz="2800" b="1" dirty="0" smtClean="0">
                <a:solidFill>
                  <a:schemeClr val="tx1"/>
                </a:solidFill>
              </a:rPr>
              <a:t>Βασικές διαστάσεις του ρόλου του εκπαιδευτή ενηλίκων</a:t>
            </a:r>
            <a:endParaRPr lang="el-GR" sz="2800" dirty="0"/>
          </a:p>
        </p:txBody>
      </p:sp>
      <p:sp>
        <p:nvSpPr>
          <p:cNvPr id="3" name="2 - Θέση περιεχομένου"/>
          <p:cNvSpPr>
            <a:spLocks noGrp="1"/>
          </p:cNvSpPr>
          <p:nvPr>
            <p:ph idx="1"/>
          </p:nvPr>
        </p:nvSpPr>
        <p:spPr>
          <a:xfrm>
            <a:off x="179512" y="1383618"/>
            <a:ext cx="8507288" cy="3547284"/>
          </a:xfrm>
        </p:spPr>
        <p:txBody>
          <a:bodyPr>
            <a:normAutofit fontScale="70000" lnSpcReduction="20000"/>
          </a:bodyPr>
          <a:lstStyle/>
          <a:p>
            <a:pPr algn="just">
              <a:buFont typeface="Wingdings" pitchFamily="2" charset="2"/>
              <a:buChar char="v"/>
            </a:pPr>
            <a:endParaRPr lang="el-GR" b="1" dirty="0" smtClean="0"/>
          </a:p>
          <a:p>
            <a:pPr algn="just">
              <a:buFont typeface="Wingdings" pitchFamily="2" charset="2"/>
              <a:buChar char="v"/>
            </a:pPr>
            <a:r>
              <a:rPr lang="el-GR" b="1" dirty="0" smtClean="0"/>
              <a:t>Καθοδηγητής μάθησης </a:t>
            </a:r>
            <a:r>
              <a:rPr lang="el-GR" dirty="0" smtClean="0"/>
              <a:t>(υποστήριξη της μαθησιακής διαδικασίας μέσω της διαρκούς ενθάρρυνσης των εκπαιδευόμενων).</a:t>
            </a:r>
          </a:p>
          <a:p>
            <a:pPr algn="just">
              <a:buNone/>
            </a:pPr>
            <a:endParaRPr lang="en-US" dirty="0" smtClean="0"/>
          </a:p>
          <a:p>
            <a:pPr algn="just">
              <a:buFont typeface="Wingdings" pitchFamily="2" charset="2"/>
              <a:buChar char="v"/>
            </a:pPr>
            <a:r>
              <a:rPr lang="el-GR" b="1" dirty="0" smtClean="0"/>
              <a:t>Υποστηρικτής – Εμψυχωτής  </a:t>
            </a:r>
            <a:r>
              <a:rPr lang="el-GR" dirty="0" smtClean="0"/>
              <a:t>(υποκίνηση για επίτευξη στόχων, συμβουλευτική, ενεργοποίηση, καταλυτική δράση, κινητοποίηση, </a:t>
            </a:r>
            <a:r>
              <a:rPr lang="el-GR" dirty="0" err="1" smtClean="0"/>
              <a:t>ενσυναίσθηση</a:t>
            </a:r>
            <a:r>
              <a:rPr lang="el-GR" dirty="0" smtClean="0"/>
              <a:t> των μαθησιακών αναγκών ως ομάδα). </a:t>
            </a:r>
          </a:p>
          <a:p>
            <a:pPr algn="just">
              <a:lnSpc>
                <a:spcPct val="90000"/>
              </a:lnSpc>
              <a:buNone/>
            </a:pPr>
            <a:endParaRPr lang="el-GR" dirty="0" smtClean="0"/>
          </a:p>
          <a:p>
            <a:pPr algn="just">
              <a:lnSpc>
                <a:spcPct val="90000"/>
              </a:lnSpc>
              <a:buFont typeface="Wingdings" pitchFamily="2" charset="2"/>
              <a:buChar char="v"/>
            </a:pPr>
            <a:r>
              <a:rPr lang="el-GR" b="1" dirty="0" err="1" smtClean="0"/>
              <a:t>Διευκολυντής</a:t>
            </a:r>
            <a:r>
              <a:rPr lang="el-GR" b="1" dirty="0" smtClean="0"/>
              <a:t> της μάθησης: </a:t>
            </a:r>
            <a:r>
              <a:rPr lang="el-GR" dirty="0" smtClean="0"/>
              <a:t>(απομακρύνεται από παραδοσιακές μεθόδους διδασκαλίας, έχει ως αφετηρία τις μαθησιακές ανάγκες των εκπαιδευόμενων, βασίζεται στην ανατροφοδότηση </a:t>
            </a:r>
            <a:r>
              <a:rPr lang="el-GR" b="1" dirty="0" smtClean="0"/>
              <a:t>&amp;</a:t>
            </a:r>
            <a:r>
              <a:rPr lang="el-GR" dirty="0" smtClean="0"/>
              <a:t> στον κριτικό στοχασμό.</a:t>
            </a:r>
          </a:p>
          <a:p>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357504"/>
            <a:ext cx="8229600" cy="810090"/>
          </a:xfrm>
        </p:spPr>
        <p:txBody>
          <a:bodyPr>
            <a:normAutofit fontScale="90000"/>
          </a:bodyPr>
          <a:lstStyle/>
          <a:p>
            <a:pPr algn="ctr"/>
            <a:r>
              <a:rPr lang="en-US" sz="2000" dirty="0" smtClean="0"/>
              <a:t/>
            </a:r>
            <a:br>
              <a:rPr lang="en-US" sz="2000" dirty="0" smtClean="0"/>
            </a:br>
            <a:r>
              <a:rPr lang="en-US" sz="2000" dirty="0" smtClean="0"/>
              <a:t/>
            </a:r>
            <a:br>
              <a:rPr lang="en-US" sz="2000" dirty="0" smtClean="0"/>
            </a:br>
            <a:r>
              <a:rPr lang="el-GR" sz="1800" b="1" dirty="0" smtClean="0"/>
              <a:t>Μια </a:t>
            </a:r>
            <a:r>
              <a:rPr lang="el-GR" sz="1800" b="1" dirty="0"/>
              <a:t>αρκετά αναλυτική, μολονότι όχι εξαντλητική, κατηγοριοποίηση των</a:t>
            </a:r>
            <a:br>
              <a:rPr lang="el-GR" sz="1800" b="1" dirty="0"/>
            </a:br>
            <a:r>
              <a:rPr lang="el-GR" sz="1800" b="1" dirty="0"/>
              <a:t>χαρακτηριστικών που χρειάζεται να έχει ο εκπαιδευτής ενηλίκων περιλαμβάνει τις </a:t>
            </a:r>
            <a:r>
              <a:rPr lang="el-GR" sz="1800" b="1" dirty="0" smtClean="0"/>
              <a:t>παρακάτω</a:t>
            </a:r>
            <a:r>
              <a:rPr lang="en-US" sz="1800" b="1" dirty="0" smtClean="0"/>
              <a:t> </a:t>
            </a:r>
            <a:r>
              <a:rPr lang="el-GR" sz="1800" b="1" u="sng" dirty="0" smtClean="0"/>
              <a:t>24 </a:t>
            </a:r>
            <a:r>
              <a:rPr lang="el-GR" sz="1800" b="1" u="sng" dirty="0"/>
              <a:t>ικανότητες</a:t>
            </a:r>
            <a:r>
              <a:rPr lang="el-GR" sz="1800" b="1" u="sng" dirty="0" smtClean="0"/>
              <a:t>:                                              </a:t>
            </a:r>
            <a:r>
              <a:rPr lang="el-GR" sz="1800" u="sng" dirty="0"/>
              <a:t/>
            </a:r>
            <a:br>
              <a:rPr lang="el-GR" sz="1800" u="sng" dirty="0"/>
            </a:br>
            <a:endParaRPr lang="el-GR" sz="1800" u="sng" dirty="0"/>
          </a:p>
        </p:txBody>
      </p:sp>
      <p:sp>
        <p:nvSpPr>
          <p:cNvPr id="3" name="Θέση περιεχομένου 2"/>
          <p:cNvSpPr>
            <a:spLocks noGrp="1"/>
          </p:cNvSpPr>
          <p:nvPr>
            <p:ph idx="1"/>
          </p:nvPr>
        </p:nvSpPr>
        <p:spPr>
          <a:xfrm>
            <a:off x="251520" y="1275606"/>
            <a:ext cx="8640960" cy="3655296"/>
          </a:xfrm>
        </p:spPr>
        <p:txBody>
          <a:bodyPr>
            <a:normAutofit fontScale="92500" lnSpcReduction="10000"/>
          </a:bodyPr>
          <a:lstStyle/>
          <a:p>
            <a:pPr algn="just"/>
            <a:r>
              <a:rPr lang="el-GR" dirty="0" smtClean="0"/>
              <a:t>Επικοινωνεί </a:t>
            </a:r>
            <a:r>
              <a:rPr lang="el-GR" dirty="0"/>
              <a:t>αποτελεσματικά με </a:t>
            </a:r>
            <a:r>
              <a:rPr lang="el-GR" dirty="0" smtClean="0"/>
              <a:t>τους</a:t>
            </a:r>
            <a:r>
              <a:rPr lang="en-US" dirty="0" smtClean="0"/>
              <a:t> </a:t>
            </a:r>
            <a:r>
              <a:rPr lang="el-GR" dirty="0" err="1" smtClean="0"/>
              <a:t>επιμορφούμενους</a:t>
            </a:r>
            <a:r>
              <a:rPr lang="el-GR" dirty="0" smtClean="0"/>
              <a:t>.</a:t>
            </a:r>
            <a:endParaRPr lang="el-GR" dirty="0"/>
          </a:p>
          <a:p>
            <a:pPr algn="just"/>
            <a:r>
              <a:rPr lang="el-GR" dirty="0" smtClean="0"/>
              <a:t>Αναπτύσσει </a:t>
            </a:r>
            <a:r>
              <a:rPr lang="el-GR" dirty="0"/>
              <a:t>αποτελεσματικές σχέσεις </a:t>
            </a:r>
            <a:r>
              <a:rPr lang="el-GR" dirty="0" smtClean="0"/>
              <a:t>συνεργασίας </a:t>
            </a:r>
            <a:r>
              <a:rPr lang="el-GR" dirty="0"/>
              <a:t>μαζί </a:t>
            </a:r>
            <a:r>
              <a:rPr lang="el-GR" dirty="0" smtClean="0"/>
              <a:t>τους.</a:t>
            </a:r>
            <a:endParaRPr lang="el-GR" dirty="0"/>
          </a:p>
          <a:p>
            <a:pPr algn="just"/>
            <a:r>
              <a:rPr lang="el-GR" dirty="0" smtClean="0"/>
              <a:t>Ενδυναμώνει </a:t>
            </a:r>
            <a:r>
              <a:rPr lang="el-GR" dirty="0"/>
              <a:t>τις θετικές τους διαθέσεις,</a:t>
            </a:r>
          </a:p>
          <a:p>
            <a:pPr algn="just"/>
            <a:r>
              <a:rPr lang="el-GR" dirty="0" smtClean="0"/>
              <a:t>Δημιουργεί </a:t>
            </a:r>
            <a:r>
              <a:rPr lang="el-GR" dirty="0"/>
              <a:t>κλίμα που ενθαρρύνει τη συμμετοχή </a:t>
            </a:r>
            <a:r>
              <a:rPr lang="el-GR" dirty="0" smtClean="0"/>
              <a:t>τους.</a:t>
            </a:r>
            <a:endParaRPr lang="el-GR" dirty="0"/>
          </a:p>
          <a:p>
            <a:pPr algn="just"/>
            <a:r>
              <a:rPr lang="el-GR" dirty="0" smtClean="0"/>
              <a:t>Δημιουργεί </a:t>
            </a:r>
            <a:r>
              <a:rPr lang="el-GR" dirty="0"/>
              <a:t>θεμέλια αμοιβαίου </a:t>
            </a:r>
            <a:r>
              <a:rPr lang="el-GR" dirty="0" smtClean="0"/>
              <a:t>σεβασμού.</a:t>
            </a:r>
            <a:endParaRPr lang="el-GR" dirty="0"/>
          </a:p>
          <a:p>
            <a:pPr algn="just"/>
            <a:r>
              <a:rPr lang="el-GR" dirty="0" smtClean="0"/>
              <a:t>Προσαρμόζει τον </a:t>
            </a:r>
            <a:r>
              <a:rPr lang="el-GR" dirty="0"/>
              <a:t>ρυθμό της μάθησης </a:t>
            </a:r>
            <a:r>
              <a:rPr lang="el-GR" dirty="0" smtClean="0"/>
              <a:t>στον </a:t>
            </a:r>
            <a:r>
              <a:rPr lang="el-GR" dirty="0"/>
              <a:t>ρυθμό προόδου των </a:t>
            </a:r>
            <a:r>
              <a:rPr lang="el-GR" dirty="0" smtClean="0"/>
              <a:t>εκπαιδευομένων.</a:t>
            </a:r>
            <a:endParaRPr lang="el-GR" dirty="0"/>
          </a:p>
          <a:p>
            <a:pPr marL="109728" indent="0">
              <a:buNone/>
            </a:pPr>
            <a:endParaRPr lang="el-GR" dirty="0"/>
          </a:p>
        </p:txBody>
      </p:sp>
    </p:spTree>
    <p:extLst>
      <p:ext uri="{BB962C8B-B14F-4D97-AF65-F5344CB8AC3E}">
        <p14:creationId xmlns:p14="http://schemas.microsoft.com/office/powerpoint/2010/main" xmlns="" val="4067076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573528"/>
            <a:ext cx="8229600" cy="4357374"/>
          </a:xfrm>
        </p:spPr>
        <p:txBody>
          <a:bodyPr>
            <a:normAutofit lnSpcReduction="10000"/>
          </a:bodyPr>
          <a:lstStyle/>
          <a:p>
            <a:pPr algn="just"/>
            <a:r>
              <a:rPr lang="el-GR" dirty="0" smtClean="0"/>
              <a:t>Προσαρμόζει </a:t>
            </a:r>
            <a:r>
              <a:rPr lang="el-GR" dirty="0"/>
              <a:t>τη διδασκαλία ώστε να προσιδιάζει στα ατομικά και </a:t>
            </a:r>
            <a:r>
              <a:rPr lang="el-GR" dirty="0" smtClean="0"/>
              <a:t>ομαδικά χαρακτηριστικά </a:t>
            </a:r>
            <a:r>
              <a:rPr lang="el-GR" dirty="0"/>
              <a:t>των </a:t>
            </a:r>
            <a:r>
              <a:rPr lang="el-GR" dirty="0" smtClean="0"/>
              <a:t>μαθητευομένων.</a:t>
            </a:r>
            <a:endParaRPr lang="el-GR" dirty="0"/>
          </a:p>
          <a:p>
            <a:pPr algn="just"/>
            <a:r>
              <a:rPr lang="el-GR" dirty="0" smtClean="0"/>
              <a:t>Αντιλαμβάνεται </a:t>
            </a:r>
            <a:r>
              <a:rPr lang="el-GR" dirty="0"/>
              <a:t>τη διαφορά ανάμεσα στην εκπαίδευση των παιδιών και </a:t>
            </a:r>
            <a:r>
              <a:rPr lang="el-GR" dirty="0" smtClean="0"/>
              <a:t>στην εκπαίδευση </a:t>
            </a:r>
            <a:r>
              <a:rPr lang="el-GR" dirty="0"/>
              <a:t>των </a:t>
            </a:r>
            <a:r>
              <a:rPr lang="el-GR" dirty="0" smtClean="0"/>
              <a:t>ενηλίκων.</a:t>
            </a:r>
            <a:endParaRPr lang="el-GR" dirty="0"/>
          </a:p>
          <a:p>
            <a:pPr algn="just"/>
            <a:r>
              <a:rPr lang="el-GR" dirty="0" smtClean="0"/>
              <a:t>Επινοεί </a:t>
            </a:r>
            <a:r>
              <a:rPr lang="el-GR" dirty="0"/>
              <a:t>διδακτικές στρατηγικές που αναπτύσσουν την εμπιστοσύνη </a:t>
            </a:r>
            <a:r>
              <a:rPr lang="el-GR" dirty="0" smtClean="0"/>
              <a:t>των εκπαιδευομένων.</a:t>
            </a:r>
            <a:endParaRPr lang="el-GR" dirty="0"/>
          </a:p>
          <a:p>
            <a:pPr algn="just"/>
            <a:r>
              <a:rPr lang="el-GR" dirty="0" smtClean="0"/>
              <a:t>Ενισχύει </a:t>
            </a:r>
            <a:r>
              <a:rPr lang="el-GR" dirty="0"/>
              <a:t>το ενδιαφέρον τους για τις εκπαιδευτικές </a:t>
            </a:r>
            <a:r>
              <a:rPr lang="el-GR" dirty="0" smtClean="0"/>
              <a:t>δραστηριότητες.</a:t>
            </a:r>
            <a:endParaRPr lang="el-GR" dirty="0"/>
          </a:p>
          <a:p>
            <a:endParaRPr lang="el-GR" sz="1400" dirty="0"/>
          </a:p>
        </p:txBody>
      </p:sp>
    </p:spTree>
    <p:extLst>
      <p:ext uri="{BB962C8B-B14F-4D97-AF65-F5344CB8AC3E}">
        <p14:creationId xmlns:p14="http://schemas.microsoft.com/office/powerpoint/2010/main" xmlns="" val="31734582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573528"/>
            <a:ext cx="8229600" cy="4357374"/>
          </a:xfrm>
        </p:spPr>
        <p:txBody>
          <a:bodyPr>
            <a:normAutofit fontScale="92500" lnSpcReduction="20000"/>
          </a:bodyPr>
          <a:lstStyle/>
          <a:p>
            <a:pPr algn="just"/>
            <a:r>
              <a:rPr lang="el-GR" dirty="0" smtClean="0"/>
              <a:t>Διαμορφώνει τον </a:t>
            </a:r>
            <a:r>
              <a:rPr lang="el-GR" dirty="0"/>
              <a:t>χώρο, </a:t>
            </a:r>
            <a:r>
              <a:rPr lang="el-GR" dirty="0" smtClean="0"/>
              <a:t>ούτως ώστε </a:t>
            </a:r>
            <a:r>
              <a:rPr lang="el-GR" dirty="0"/>
              <a:t>να δημιουργείται άνετο μαθησιακό </a:t>
            </a:r>
            <a:r>
              <a:rPr lang="el-GR" dirty="0" smtClean="0"/>
              <a:t>περιβάλλον.</a:t>
            </a:r>
            <a:endParaRPr lang="el-GR" dirty="0"/>
          </a:p>
          <a:p>
            <a:pPr algn="just"/>
            <a:r>
              <a:rPr lang="el-GR" dirty="0" smtClean="0"/>
              <a:t>Αναγνωρίζει </a:t>
            </a:r>
            <a:r>
              <a:rPr lang="el-GR" dirty="0"/>
              <a:t>τις αναπτυξιακές δυνατότητες των </a:t>
            </a:r>
            <a:r>
              <a:rPr lang="el-GR" dirty="0" smtClean="0"/>
              <a:t>εκπαιδευομένων.</a:t>
            </a:r>
            <a:endParaRPr lang="el-GR" dirty="0"/>
          </a:p>
          <a:p>
            <a:pPr algn="just"/>
            <a:r>
              <a:rPr lang="el-GR" dirty="0" smtClean="0"/>
              <a:t>Προσαρμόζει </a:t>
            </a:r>
            <a:r>
              <a:rPr lang="el-GR" dirty="0"/>
              <a:t>τη μάθηση στο </a:t>
            </a:r>
            <a:r>
              <a:rPr lang="el-GR" dirty="0" smtClean="0"/>
              <a:t>επίπεδό τους.</a:t>
            </a:r>
            <a:endParaRPr lang="el-GR" dirty="0"/>
          </a:p>
          <a:p>
            <a:pPr algn="just"/>
            <a:r>
              <a:rPr lang="el-GR" dirty="0" smtClean="0"/>
              <a:t>Συνοψίζει </a:t>
            </a:r>
            <a:r>
              <a:rPr lang="el-GR" dirty="0"/>
              <a:t>και </a:t>
            </a:r>
            <a:r>
              <a:rPr lang="el-GR" dirty="0" smtClean="0"/>
              <a:t>ανακεφαλαιώνει </a:t>
            </a:r>
            <a:r>
              <a:rPr lang="el-GR" dirty="0"/>
              <a:t>τα βασικά σημεία κάθε </a:t>
            </a:r>
            <a:r>
              <a:rPr lang="el-GR" dirty="0" smtClean="0"/>
              <a:t>μαθήματος.</a:t>
            </a:r>
            <a:endParaRPr lang="el-GR" dirty="0"/>
          </a:p>
          <a:p>
            <a:pPr algn="just"/>
            <a:r>
              <a:rPr lang="el-GR" dirty="0" smtClean="0"/>
              <a:t>Συμμετέχει </a:t>
            </a:r>
            <a:r>
              <a:rPr lang="el-GR" dirty="0"/>
              <a:t>σε διαδικασίες </a:t>
            </a:r>
            <a:r>
              <a:rPr lang="el-GR" dirty="0" err="1"/>
              <a:t>αυτοαξιολόγησης</a:t>
            </a:r>
            <a:r>
              <a:rPr lang="el-GR" dirty="0"/>
              <a:t> της αποτελεσματικότητας του </a:t>
            </a:r>
            <a:r>
              <a:rPr lang="el-GR" dirty="0" smtClean="0"/>
              <a:t>έργου του.</a:t>
            </a:r>
            <a:endParaRPr lang="el-GR" dirty="0"/>
          </a:p>
          <a:p>
            <a:pPr algn="just"/>
            <a:r>
              <a:rPr lang="el-GR" dirty="0" smtClean="0"/>
              <a:t>Παρέχει </a:t>
            </a:r>
            <a:r>
              <a:rPr lang="el-GR" dirty="0"/>
              <a:t>στους εκπαιδευομένους συνεχή ανατροφοδότηση σχετικά με την </a:t>
            </a:r>
            <a:r>
              <a:rPr lang="el-GR" dirty="0" smtClean="0"/>
              <a:t>πρόοδό τους.</a:t>
            </a:r>
            <a:endParaRPr lang="el-GR" dirty="0"/>
          </a:p>
          <a:p>
            <a:pPr algn="just"/>
            <a:endParaRPr lang="el-GR" dirty="0"/>
          </a:p>
        </p:txBody>
      </p:sp>
    </p:spTree>
    <p:extLst>
      <p:ext uri="{BB962C8B-B14F-4D97-AF65-F5344CB8AC3E}">
        <p14:creationId xmlns:p14="http://schemas.microsoft.com/office/powerpoint/2010/main" xmlns="" val="4840629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39552" y="267494"/>
            <a:ext cx="8147248" cy="4663408"/>
          </a:xfrm>
        </p:spPr>
        <p:txBody>
          <a:bodyPr>
            <a:normAutofit fontScale="92500" lnSpcReduction="10000"/>
          </a:bodyPr>
          <a:lstStyle/>
          <a:p>
            <a:pPr algn="just"/>
            <a:r>
              <a:rPr lang="el-GR" dirty="0" smtClean="0"/>
              <a:t>Επικεντρώνεται </a:t>
            </a:r>
            <a:r>
              <a:rPr lang="el-GR" dirty="0"/>
              <a:t>στις θεματικές περιοχές που είναι ουσιώδεις για </a:t>
            </a:r>
            <a:r>
              <a:rPr lang="el-GR" dirty="0" smtClean="0"/>
              <a:t>τους μαθητευομένους.</a:t>
            </a:r>
            <a:endParaRPr lang="el-GR" dirty="0"/>
          </a:p>
          <a:p>
            <a:pPr algn="just"/>
            <a:r>
              <a:rPr lang="el-GR" dirty="0" smtClean="0"/>
              <a:t>Συντονίζει </a:t>
            </a:r>
            <a:r>
              <a:rPr lang="el-GR" dirty="0"/>
              <a:t>και </a:t>
            </a:r>
            <a:r>
              <a:rPr lang="el-GR" dirty="0" smtClean="0"/>
              <a:t>επιβλέπει τις εκπαιδευτικές δραστηριότητες.</a:t>
            </a:r>
            <a:endParaRPr lang="el-GR" dirty="0"/>
          </a:p>
          <a:p>
            <a:pPr algn="just"/>
            <a:r>
              <a:rPr lang="el-GR" dirty="0" smtClean="0"/>
              <a:t>Εφαρμόζει </a:t>
            </a:r>
            <a:r>
              <a:rPr lang="el-GR" dirty="0"/>
              <a:t>τις αρχές μάθησης που αρμόζουν σε </a:t>
            </a:r>
            <a:r>
              <a:rPr lang="el-GR" dirty="0" smtClean="0"/>
              <a:t>ενηλίκους.</a:t>
            </a:r>
            <a:endParaRPr lang="el-GR" dirty="0"/>
          </a:p>
          <a:p>
            <a:pPr algn="just"/>
            <a:r>
              <a:rPr lang="el-GR" dirty="0" smtClean="0"/>
              <a:t>Δείχνει </a:t>
            </a:r>
            <a:r>
              <a:rPr lang="el-GR" dirty="0"/>
              <a:t>έμπρακτα τη διάθεσή του για καινοτομία και πειραματισμό, προσεγγίζοντας</a:t>
            </a:r>
          </a:p>
          <a:p>
            <a:pPr marL="109728" indent="0" algn="just">
              <a:buNone/>
            </a:pPr>
            <a:r>
              <a:rPr lang="el-GR" dirty="0" smtClean="0"/>
              <a:t>   με </a:t>
            </a:r>
            <a:r>
              <a:rPr lang="el-GR" dirty="0"/>
              <a:t>νέους τρόπους τα μαθησιακά </a:t>
            </a:r>
            <a:r>
              <a:rPr lang="el-GR" dirty="0" smtClean="0"/>
              <a:t>αντικείμενα.</a:t>
            </a:r>
            <a:endParaRPr lang="el-GR" dirty="0"/>
          </a:p>
          <a:p>
            <a:pPr algn="just"/>
            <a:r>
              <a:rPr lang="el-GR" dirty="0" smtClean="0"/>
              <a:t>Παρακινεί </a:t>
            </a:r>
            <a:r>
              <a:rPr lang="el-GR" dirty="0"/>
              <a:t>τους εκπαιδευομένους να μελετούν μόνοι τους, </a:t>
            </a:r>
            <a:r>
              <a:rPr lang="el-GR" dirty="0" smtClean="0"/>
              <a:t>αυτοδύναμα.</a:t>
            </a:r>
            <a:endParaRPr lang="el-GR" dirty="0"/>
          </a:p>
          <a:p>
            <a:endParaRPr lang="el-GR" dirty="0"/>
          </a:p>
        </p:txBody>
      </p:sp>
    </p:spTree>
    <p:extLst>
      <p:ext uri="{BB962C8B-B14F-4D97-AF65-F5344CB8AC3E}">
        <p14:creationId xmlns:p14="http://schemas.microsoft.com/office/powerpoint/2010/main" xmlns="" val="24168584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08360"/>
            <a:ext cx="8001000" cy="857250"/>
          </a:xfrm>
        </p:spPr>
        <p:style>
          <a:lnRef idx="2">
            <a:schemeClr val="accent6"/>
          </a:lnRef>
          <a:fillRef idx="1">
            <a:schemeClr val="lt1"/>
          </a:fillRef>
          <a:effectRef idx="0">
            <a:schemeClr val="accent6"/>
          </a:effectRef>
          <a:fontRef idx="minor">
            <a:schemeClr val="dk1"/>
          </a:fontRef>
        </p:style>
        <p:txBody>
          <a:bodyPr/>
          <a:lstStyle/>
          <a:p>
            <a:pPr algn="just"/>
            <a:r>
              <a:rPr lang="el-GR" sz="3200" b="1" dirty="0" smtClean="0"/>
              <a:t>Εκπαίδευση Ενηλίκων: </a:t>
            </a:r>
            <a:r>
              <a:rPr lang="en-US" sz="2800" b="1" dirty="0" smtClean="0"/>
              <a:t>UNESCO</a:t>
            </a:r>
            <a:r>
              <a:rPr lang="el-GR" sz="2800" b="1" dirty="0" smtClean="0"/>
              <a:t> (1976) </a:t>
            </a:r>
            <a:endParaRPr lang="el-GR" sz="2800" b="1" dirty="0"/>
          </a:p>
        </p:txBody>
      </p:sp>
      <p:sp>
        <p:nvSpPr>
          <p:cNvPr id="3" name="2 - Θέση περιεχομένου"/>
          <p:cNvSpPr>
            <a:spLocks noGrp="1"/>
          </p:cNvSpPr>
          <p:nvPr>
            <p:ph idx="1"/>
          </p:nvPr>
        </p:nvSpPr>
        <p:spPr>
          <a:xfrm>
            <a:off x="609600" y="1200150"/>
            <a:ext cx="8077200" cy="3398044"/>
          </a:xfrm>
        </p:spPr>
        <p:txBody>
          <a:bodyPr>
            <a:normAutofit lnSpcReduction="10000"/>
          </a:bodyPr>
          <a:lstStyle/>
          <a:p>
            <a:pPr algn="just"/>
            <a:r>
              <a:rPr lang="el-GR" sz="2400" dirty="0" smtClean="0"/>
              <a:t>Θεωρείται κάθε εκπαιδευτική διεργασία περιεχομένου, επιπέδου ή μεθόδου, είτε πρόκειται για </a:t>
            </a:r>
            <a:r>
              <a:rPr lang="el-GR" sz="2400" b="1" dirty="0" smtClean="0"/>
              <a:t>τυπική εκπαίδευση</a:t>
            </a:r>
            <a:r>
              <a:rPr lang="el-GR" sz="2400" dirty="0" smtClean="0"/>
              <a:t> είτε για </a:t>
            </a:r>
            <a:r>
              <a:rPr lang="el-GR" sz="2400" b="1" dirty="0" smtClean="0"/>
              <a:t>άτυπη</a:t>
            </a:r>
            <a:r>
              <a:rPr lang="el-GR" sz="2400" dirty="0" smtClean="0"/>
              <a:t>, είτε για </a:t>
            </a:r>
            <a:r>
              <a:rPr lang="el-GR" sz="2400" b="1" dirty="0" smtClean="0"/>
              <a:t>διεργασία</a:t>
            </a:r>
            <a:r>
              <a:rPr lang="el-GR" sz="2400" dirty="0" smtClean="0"/>
              <a:t> που επεκτείνει χρονικά ή αντικαθιστά την αρχική εκπαίδευση στα σχολεία, κολέγια, πανεπιστήμια είτε για μια </a:t>
            </a:r>
            <a:r>
              <a:rPr lang="el-GR" sz="2400" b="1" dirty="0" smtClean="0"/>
              <a:t>μαθητεία</a:t>
            </a:r>
            <a:r>
              <a:rPr lang="el-GR" sz="2400" dirty="0" smtClean="0"/>
              <a:t>, μέσω των οποίων τα άτομα θεωρούνται ενήλικα από την κοινωνία, αναπτύσσουν τις ικανότητές τους, εμπλουτίζουν τις γνώσεις τους, βελτιώνουν τα προσόντα τους ή και τα προσανατολίζουν προς άλλη κατεύθυνση με την προοπτική της πλήρους προσωπικής ανάπτυξης </a:t>
            </a:r>
            <a:r>
              <a:rPr lang="el-GR" sz="1800" dirty="0" smtClean="0"/>
              <a:t>(</a:t>
            </a:r>
            <a:r>
              <a:rPr lang="en-US" sz="1800" dirty="0" smtClean="0"/>
              <a:t>UNESCO, 1976).</a:t>
            </a:r>
            <a:endParaRPr lang="el-GR" sz="1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67544" y="267494"/>
            <a:ext cx="8219256" cy="4663408"/>
          </a:xfrm>
        </p:spPr>
        <p:txBody>
          <a:bodyPr/>
          <a:lstStyle/>
          <a:p>
            <a:r>
              <a:rPr lang="el-GR" dirty="0" smtClean="0"/>
              <a:t>Αξιοποιεί </a:t>
            </a:r>
            <a:r>
              <a:rPr lang="el-GR" dirty="0"/>
              <a:t>τις γνώσεις και τα εκπαιδευτικά υλικά που έχουν διαμορφώσει </a:t>
            </a:r>
            <a:r>
              <a:rPr lang="el-GR" dirty="0" smtClean="0"/>
              <a:t>άλλοι εκπαιδευτές.</a:t>
            </a:r>
            <a:endParaRPr lang="el-GR" dirty="0"/>
          </a:p>
          <a:p>
            <a:r>
              <a:rPr lang="el-GR" dirty="0" smtClean="0"/>
              <a:t>Συνδέει </a:t>
            </a:r>
            <a:r>
              <a:rPr lang="el-GR" dirty="0"/>
              <a:t>τη μαθησιακή διαδικασία με τις εμπειρίες των </a:t>
            </a:r>
            <a:r>
              <a:rPr lang="el-GR" dirty="0" smtClean="0"/>
              <a:t>εκπαιδευομένων.</a:t>
            </a:r>
          </a:p>
          <a:p>
            <a:r>
              <a:rPr lang="el-GR" dirty="0" smtClean="0"/>
              <a:t>Προσαρμόζει το πρόγραμμα ώστε να ανταποκρίνεται στις μεταβαλλόμενες ανάγκες τους.</a:t>
            </a:r>
          </a:p>
          <a:p>
            <a:pPr>
              <a:buNone/>
            </a:pPr>
            <a:endParaRPr lang="el-GR" dirty="0"/>
          </a:p>
        </p:txBody>
      </p:sp>
    </p:spTree>
    <p:extLst>
      <p:ext uri="{BB962C8B-B14F-4D97-AF65-F5344CB8AC3E}">
        <p14:creationId xmlns:p14="http://schemas.microsoft.com/office/powerpoint/2010/main" xmlns="" val="40376073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3568" y="267494"/>
            <a:ext cx="8229600" cy="800100"/>
          </a:xfrm>
          <a:noFill/>
        </p:spPr>
        <p:style>
          <a:lnRef idx="1">
            <a:schemeClr val="accent1"/>
          </a:lnRef>
          <a:fillRef idx="2">
            <a:schemeClr val="accent1"/>
          </a:fillRef>
          <a:effectRef idx="1">
            <a:schemeClr val="accent1"/>
          </a:effectRef>
          <a:fontRef idx="minor">
            <a:schemeClr val="dk1"/>
          </a:fontRef>
        </p:style>
        <p:txBody>
          <a:bodyPr/>
          <a:lstStyle/>
          <a:p>
            <a:r>
              <a:rPr lang="el-GR" b="1" dirty="0" smtClean="0"/>
              <a:t>Διδακτικό στιλ εκπαιδευτή</a:t>
            </a:r>
            <a:endParaRPr lang="el-GR" b="1" dirty="0"/>
          </a:p>
        </p:txBody>
      </p:sp>
      <p:sp>
        <p:nvSpPr>
          <p:cNvPr id="3" name="2 - Θέση περιεχομένου"/>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r>
              <a:rPr lang="el-GR" dirty="0" smtClean="0"/>
              <a:t> Διεκδικητικό στιλ</a:t>
            </a:r>
          </a:p>
          <a:p>
            <a:r>
              <a:rPr lang="el-GR" dirty="0" smtClean="0"/>
              <a:t> Απολυταρχικό/ αυταρχικό</a:t>
            </a:r>
          </a:p>
          <a:p>
            <a:r>
              <a:rPr lang="el-GR" dirty="0" smtClean="0"/>
              <a:t>Υποτακτικό</a:t>
            </a:r>
          </a:p>
          <a:p>
            <a:r>
              <a:rPr lang="el-GR" dirty="0" smtClean="0"/>
              <a:t>Αδιάφορο</a:t>
            </a:r>
          </a:p>
          <a:p>
            <a:r>
              <a:rPr lang="el-GR" dirty="0" smtClean="0"/>
              <a:t>Διαφοροποιημένο ανάλογα με τις ανάγκες του εκάστοτε εκπαιδευόμενου.</a:t>
            </a:r>
          </a:p>
          <a:p>
            <a:endParaRPr lang="el-G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560" y="573528"/>
            <a:ext cx="8229600" cy="800100"/>
          </a:xfrm>
        </p:spPr>
        <p:style>
          <a:lnRef idx="1">
            <a:schemeClr val="accent1"/>
          </a:lnRef>
          <a:fillRef idx="2">
            <a:schemeClr val="accent1"/>
          </a:fillRef>
          <a:effectRef idx="1">
            <a:schemeClr val="accent1"/>
          </a:effectRef>
          <a:fontRef idx="minor">
            <a:schemeClr val="dk1"/>
          </a:fontRef>
        </p:style>
        <p:txBody>
          <a:bodyPr/>
          <a:lstStyle/>
          <a:p>
            <a:r>
              <a:rPr lang="el-GR" b="1" dirty="0" smtClean="0"/>
              <a:t>Διδακτικό στιλ εκπαιδευτή</a:t>
            </a:r>
            <a:endParaRPr lang="el-GR" b="1" dirty="0"/>
          </a:p>
        </p:txBody>
      </p:sp>
      <p:sp>
        <p:nvSpPr>
          <p:cNvPr id="3" name="2 - Θέση περιεχομένου"/>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r>
              <a:rPr lang="el-GR" dirty="0" smtClean="0"/>
              <a:t> Διεκδικητικό στιλ</a:t>
            </a:r>
          </a:p>
          <a:p>
            <a:r>
              <a:rPr lang="el-GR" dirty="0" smtClean="0"/>
              <a:t> Απολυταρχικό/ αυταρχικό</a:t>
            </a:r>
          </a:p>
          <a:p>
            <a:r>
              <a:rPr lang="el-GR" dirty="0" smtClean="0"/>
              <a:t>Υποτακτικό</a:t>
            </a:r>
          </a:p>
          <a:p>
            <a:r>
              <a:rPr lang="el-GR" dirty="0" smtClean="0"/>
              <a:t>Αδιάφορο</a:t>
            </a:r>
          </a:p>
          <a:p>
            <a:r>
              <a:rPr lang="el-GR" dirty="0" smtClean="0"/>
              <a:t>Διαφοροποιημένο ανάλογα με τις ανάγκες του εκάστοτε εκπαιδευόμενου.</a:t>
            </a:r>
          </a:p>
          <a:p>
            <a:endParaRPr lang="el-G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4294967295"/>
          </p:nvPr>
        </p:nvSpPr>
        <p:spPr>
          <a:xfrm>
            <a:off x="285750" y="267494"/>
            <a:ext cx="8858250" cy="535781"/>
          </a:xfrm>
        </p:spPr>
        <p:txBody>
          <a:bodyPr>
            <a:noAutofit/>
          </a:bodyPr>
          <a:lstStyle/>
          <a:p>
            <a:r>
              <a:rPr lang="el-GR" sz="2800" b="1" dirty="0" smtClean="0">
                <a:solidFill>
                  <a:schemeClr val="tx1"/>
                </a:solidFill>
              </a:rPr>
              <a:t>Η αποτελεσματικότητα του εκπαιδευτή έγκειται σε: </a:t>
            </a:r>
            <a:endParaRPr lang="el-GR" sz="2800" b="1" dirty="0">
              <a:solidFill>
                <a:schemeClr val="tx1"/>
              </a:solidFill>
            </a:endParaRPr>
          </a:p>
        </p:txBody>
      </p:sp>
      <p:sp>
        <p:nvSpPr>
          <p:cNvPr id="7" name="6 - Έλλειψη"/>
          <p:cNvSpPr/>
          <p:nvPr/>
        </p:nvSpPr>
        <p:spPr>
          <a:xfrm>
            <a:off x="1331640" y="1113588"/>
            <a:ext cx="1857388" cy="1393041"/>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rPr>
              <a:t>ΓΝΩΣΕΙΣ</a:t>
            </a:r>
            <a:endParaRPr lang="el-GR" b="1" dirty="0">
              <a:solidFill>
                <a:schemeClr val="tx1"/>
              </a:solidFill>
            </a:endParaRPr>
          </a:p>
        </p:txBody>
      </p:sp>
      <p:sp>
        <p:nvSpPr>
          <p:cNvPr id="8" name="7 - Έλλειψη"/>
          <p:cNvSpPr/>
          <p:nvPr/>
        </p:nvSpPr>
        <p:spPr>
          <a:xfrm>
            <a:off x="2987824" y="2787774"/>
            <a:ext cx="2643206" cy="1714512"/>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rPr>
              <a:t>ΙΚΑΝΟΤΗΤΕΣ</a:t>
            </a:r>
            <a:endParaRPr lang="el-GR" b="1" dirty="0">
              <a:solidFill>
                <a:schemeClr val="tx1"/>
              </a:solidFill>
            </a:endParaRPr>
          </a:p>
        </p:txBody>
      </p:sp>
      <p:sp>
        <p:nvSpPr>
          <p:cNvPr id="9" name="8 - Έλλειψη"/>
          <p:cNvSpPr/>
          <p:nvPr/>
        </p:nvSpPr>
        <p:spPr>
          <a:xfrm>
            <a:off x="5292080" y="1113588"/>
            <a:ext cx="1928826" cy="1339463"/>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b="1" dirty="0" smtClean="0">
                <a:solidFill>
                  <a:schemeClr val="tx1"/>
                </a:solidFill>
              </a:rPr>
              <a:t>ΣΤΑΣΕΙΣ</a:t>
            </a:r>
          </a:p>
          <a:p>
            <a:pPr algn="ctr"/>
            <a:endParaRPr lang="el-GR" sz="1600" b="1" dirty="0">
              <a:solidFill>
                <a:schemeClr val="tx1"/>
              </a:solidFill>
            </a:endParaRPr>
          </a:p>
        </p:txBody>
      </p:sp>
      <p:sp>
        <p:nvSpPr>
          <p:cNvPr id="26626" name="AutoShape 2" descr="data:image/jpeg;base64,/9j/4AAQSkZJRgABAQAAAQABAAD/2wCEAAkGBxISEhUSEhIVFRUWFRUVFxYVFhUVGBUXFhUXFhUXGBUYHSggGBolHhUYITEhJSorLi4uGh8zODMtNygtLisBCgoKDg0OGhAQGzclHiU3MDc3Mjc1NzUyODQ3MS4xNzM3LzMtLS0tMys3LSstNzU3NjMwLy03LjU2MTYtNS0tK//AABEIAMIBAwMBIgACEQEDEQH/xAAbAAABBQEBAAAAAAAAAAAAAAAAAQIEBQYDB//EAD8QAAIBAwIEBAQEAwYFBQEAAAECAwAEERIhBQYxQRMiUWEycYGRBxQjQlLB8BVDYnKh0TOCkqKxJGOyw+EW/8QAGgEBAAIDAQAAAAAAAAAAAAAAAAMEAgUGAf/EACoRAQACAgIBAwMCBwAAAAAAAAABAgMRBDEhBRJBE1FxgZEGIjJhscHh/9oADAMBAAIRAxEAPwD3GiiigKKKKAppGaWloGqMbU6ikoFooooCiikzQLSEZopaBBS0EUlAtFFFAUUUUBTWXNLS0CL6UtFJQLRRSZoFopuqk10D6aRmkBp2aAFLSUZoFooooExQDS0hoFpKBS0BRRRQFFFIaAo1U1mqr4rxuG3GZpFQYzudz8lG5ryZ12yrWbTqsblaM9NG/WvPrjn6SYlOH2kk5H72B0DIyCVXf6ErVDYc830N6ovSVjJ0yRmNUCK2wcbZwDvkk5GahnkUiWyx+j8m9ZnURMRvUz5/bv8AfT2PNLUdJK7A1O1Z1FFFAmKUGimmgdSYoFLQFFJmml6B2aQtXJpajzXYXckD5nFBKZ8Vzaaq03pbOgasHBOcAH09Sd6zXEeaoxI0EazXUynDRW6EKpyR55DgKNiM5IzQa6a8A7+2O+fTFV3FOMiCJppWWGJBlnffHYDSvUknAAySegqr4hZTTWqusfgXKYkVAwYB1z5Cy7MrDI/5q58SsYeMWHhuWQSYJ0/FFIh3BB9CCCD2PagZwrm+3uZUixdBnBaNpYJY45AoyWQ4wB03IHUb5IrY2k+Rg9R19/Q14pe8cHhyY47ePcoWSOAWvhSPKo8imHTkgnG5I999q9O5bkuWtYJLldNx4a+KuAN++QNgx2OOx2oNQpp1RoZM1IBoDTRS0UCGgClooExQDS0hFAtFJmloCmMaea4yGgjzy14l+I90Wv5F7BIh/wBmcZ/5jtXsd82BXkXOVsTNIx/vApB7B4gwG/bYgfeoORSbU1Da+jciuDlRa34S+DcVhewWBheR+AWaRrQDS+okgyMenXv6fbnzLw6GW0/Oo10GDrEBdsGaVT3Q+gyTtts21ZbhfHJrUmSGYxahvuMEdsqcg4+XrUxRxHiTBlSacdpJPJEoPdScDG37RVGtpvX263Lqc2KnFz/VnJFa7335nfca18/fb0n8OeYDNbiNzmSHCHPUrj9NvsMfNTW4hkzXmvJ/Kk9kXllmjdioVo4wcJuG+InJOPYVvbObIrY4otFIi3bjefbDbkWtg/plaqadXKNqcWqRTOJormXrm01B2JphlqFPfKuxO/oNz9hvUNL0y58MrhW0ls5wcAkYHz9aC0eeoE/FEH7gckKACNyTgAduprz/AJm/EBYCVS2nmxKITNOGgtkkyRguRvjSew2HWtJNwue5shHdeEtz8QaAuY0kViY2XV5tvLn60F0fEbqQo9Bufuf9qpOVuPQXnjaEeOWCUxSxzYMiEdCcE7HBAwf2mpnLfFDcQBnGmVCY5V/hkTZvv1rM8wcPmteJwcQtYnkSci2u441LHH7JtIH7QNyemkD9xoLmJfyl2d8QXR6dknA3+jgZ+Yasp+J9hLaypxGCaWGNykF6YcBxGWAWUEg+YfDnrsmMZNb/AIzwkXMLwnbI8rDqjDdWHuCAah8D4osltm5wHQtHKCMgtEcM2+xGRmgzHJd/GrhOH2d5NDK6tNe3LlQ/lx4q+KcyHpkKF+R2q/ERtL0ED9C7JDD+CdRnV8mUHPuCe9RX58SUhbNA+rBV5CVGnJGoIAZMbHcqFP8AF3qHecZElwS75EIwBn+8cZOB7Lj/AKjQajiXGba3YajqkIJCoMuQMAnPZRkAscKMjJGar+GczNdLlEMQLFQNcTkhdidUTsBvkYz2rEXfCnuZmlkSJs4CN4A1qgJIGt2b16gKe4IrW8scIEKhQAFUYVVGAo67D+Z3NBsLQ7VNWodutS1oH5ooFLQFFFFAUUUUBSUpNJigDXNxXSkYUFXepkVhuaeHl0bTjUMlc7jPv7HofYmvQrhKz/FLcHNHsTqdw8//AAk4TbS+K00KvMj4QuNWkKozhTsGy3XrVtzfzdPw28/VAa1ltpPACputzGMhGYbnUcD0849CaqL+/FhdRTAFYzIzSlRkEGMqS2O2Qu/t862nO3Lw4nZ6I3CvlJoJN/I46HK74IJG3rntWNK+2NJeRmnNknJPyofwhv7cWv5XxMXgeSS4ikBjlMjNuSrbthQoJ9t8VsYn8Nih6dV+R7fTp9qq+Ocv2TrDNxHwvGiCEzhmgZmUbkFGDac5IXJxTZeOJcFfy8MzouSZipVMaT8Ord87dKyQtVFcU6S7CjJIA9ziqPhjmWMSK40EkDTufKSp3Ow6elROA8dhnubm2COk1swDCXBZ1bpIuCfKdvoV9aC5uOLKCq53dgi6sqGYgnYkb9D0pWic/E3/ACr5R7b9f66VA5m4X+YgZVOJFIkib+GRN1P8j7E105d4qLq3SXGG3WRe6yLs6kdtxQVvJHMaXscv6PgSwyvFNCWDFGBOCSAM5wRnHVW9KZIfyd8G6QXh0t6JcAeU+2sD7g1AvuDXFvxeK9tYy8Vyvg3aKQApUDRNuQNsD38rd3rUcd4QLmB4m2yMq38Dg5Rh8iAaBvMXB47y3ltpfhkUrnup6qw91IB+lVP4eNdi0EN5GyywM0Ic9JUjOlJFPUjG2T1wD3qRwXmJTapJPnxFBVwozqKEqSMdc47VQT8+TTzS29vEITGql3l3xrGUxGpySRk4LKRQXV7H+Uvo5htHdfpSr6OqkpJj5Ag/IVI49zZb2kMkxBZY1yegzvgAAnckkD61j7riLPOCdTaEODgnLPsfsB/3Uy84c90ArrhA6vgnqVOVBA7ZwcZ7CgveIczyGEyN5ToDeGOzEbKcddziqC6DSWpto2ILppZwM/H/AMQ9RuQWGe2c1d2fBt8sSx9/9ugq5t+GAdqDHcH5bKBVDMAvQDCgdvhQBc/4tOr1JrS2nBVHar6CyHpU6K2oKm34aB2qzgtwtTFhroIvWgbGldwKaBin0BRRRQIDS0hFANAtIWppahV9aBwFLRTSaBaaTTGkqNcXaoCzMFUdSxAA+ZOwoOkzVUX4qtl51smcxpOGYKzbBtJ0qWID40nYE7GuvG7gQQSXMut0jQyFIcZKjckEkZwN85GwO1eRaJ6Z5MV8c6vEx+WW5isGlVljBL4OnAyc9jXfg8t6XFiJfywWPxPhVpCpONMZ6DHrviqqXnq8jto7+Oyt1s3cKE8bXcSAsUyujChsg5Ugkd+hNannKIxrHfR7vbHWcfuhP/FXbrtv9K9YEu+Ax20UtwkJu7hEZ18ZyzOVGcAkEKeuMDc7VO5R44l9aRXKADWuGUfsddnX6Hp7EGrW3uFkRZEOVdQyn2IyKx3KvBLix4hdxxxk2M+LhGBUCKUnDIFznffpnAVKCbwc/lL2S1O0VxmeD0D/AN9GP9G+tVPPdjNa3ltxW1ieVlP5e4iiUs0sL/CQo6kdPno7Cr/nezzb+KGCSwHxoiSBlk3KjPXUMj60ic52/gCbDZ0a2HQLgZbfvQJy7e8RnlL3FpHbW+khUMhkuC+RpZtPlVcZyp3BxXJSLPiBGf0rpGkZRvoljwGbHbUGH1zVbFzqbiJJF/SWUEqhwGI3x0JycDOxqmkunefWFZgI9II33LZbf6Cg1fNHOsdpA8yxl9GMAnBYswUAem5qr4lxuZ4yxyW05Cg7asfCPXeoEnBWuNPigaQyuFznJHQnO22+xBG1XVtwkA5x9d/f7Dc7UGfszJoREU+VQMttv39678P5bwzsc5kbU+CfMcYHfoBtjpWthsAO1SkhAoKm04SqjGKsIrQDtXd5FXqQP5/Id6AXb4VwPVtvsvX74oHxoBT1uVGwyx9F3+56D6kVV2dyHuZbaYYZVV4xnyyIRhmx3IbIwfSsnz/xW5gvIYJLs2dhMjfrQR/qKyr5o2kJJU5wQyAfENjgmg9HjuGByyhV+eSPc7Y/rrVkled/h7xC3IeC0hvGh3kN3chis8h0qdLOckkDOygbHbcZ29nLjynqOnuO3+1BZKKfXJGroKBaSlooEzS0mKKBa5s3pQSTT1FAiinUhFGaBCa4SvXVzVfdyYFB5/zrz7NDM9vAiqUwDI3mOWUN5V6DGobnPyqg4NwxuJJLNd3jDQyIusZUPJ5UOM4RcnGAB1qv55hc308mk6G8I6uwOgJ/9Z/09RVtyF4ZteILMpeIJDIyA6S2gyNgHtuorW2m1ss1t15drgxYcXp1c2CNX/l3PiZ8zET3+WU4vwuW2kaGVSrj7EHoynuD616p+G/Gvzdnok3khzE4O+V/YT6grWS4rzVbXcDRT2zI0YAt3jbxGXAxpdnILDYZ9fYjNVv4fcTNtfJk+SYeG4/1Vvoay49q0ye2J3EovWMGXkcWM2SntvTv7TE/Md/88m2fL0dneXVpJwya/wAYazwW8NIpNTaXZm0xjO2vGcq3rXon4bct3FnYLb3TB2LO2kHUsaPj9PPffJPbLGu3M3O9vZqpKsxZxGvQeZunUgAbbkmsc/PdzPcNC6hEEevyiXuxA3ZVGMA7437Ejetg49ouAcWSyE9o+uQQygQCMa2ZJBrVAB3XJFTpr+/lBYCKxiG5eUiSQD1xnSv1NYXgXEzFc+KeniFyT0KhNB3+pr0fmrgsd/Zy25IxKmUb+Fx5o2+hAz6jI70HC25Uh1a52e4k/imbX9k+EfastzTwLS7QouIZVbptgNs6jHz+xqd+HvNqGxK3sqQzWjflp/FdV3TyoSSdyQNPuytWgknivbdZ7dxIu5RhnfSSrDBwexG/tQYvg/K0UYGFGwC53J0joMncgehNauz4Yqjp/Xyp9oAADkH7H/SpfjqOvXsBuT8gNzQOW3FdAoFNAkbouB/iOD9hn/X7VE4FcJciTWpDxSvGyN+3BOg6ehyMHNBKFwDsgLf5en/V0qDxy7kt4vFZfIGQPpOSiFgGbcb4B+lZLh17xC+vrqzkvRZG2O0VvEuqWMnyyCR2JxgoT/nHSp/LXFLlbubhHEXE5MRkhm0hfGiOzKyjv1/6W3OxoLzm3iIsbCe7hQOyopQnLZLsqqzHqVGvV16CsebKWK1t+IXHGb0SzeEwES+LExkXWIktlXTnGQCdsjOO1ajl1AUn4XcjX4alV1f3ttJkKfmM6SfUVVcO5W4vZr+Ws723a2y3htcRsZoFJJwgUFXxnvtnsOlBIk4sl/bR8SswwltpHyjAB8KcSxOqk4JXDAZ9PWrHmjhMXFuHlVwdaiSFj+yQDy/IdVPsTXXlDk6LhyOfGd3lwZnkbaSQFiXEf7SdRHU7Adep5cv3KW35lUIMAmYx52CbAygf4Q2R9KCssuVuK3SqL/iDRIFUGKzGhm043kuCM5PcAafTFbWXSpUassNvUn1yf63rzL/+0ub1SykpEzuI1i1AmMHSGcjB1Hc4V0YDGzVseALnfBAGyg9cepz3NBrIGqStRLcVLWgdRRSE0C0UzXSUDwKWiigKQ0tFBxkqrvxtVs4qDdptQeV88WJKMw7A5HrtlT8w2PoTXn/5oAdTvgkdtuma9w4vw3xFIxkEEY9a8nHJV0s2kopRW2Zjsyg7ZA3+Y2771T5OGbzEw6L0b1OvGx3pef7wbBwR5I8hwshQOsZU4KknAMnRWIGQvoR07QeW4ZDcghCfDPm9iDjGfWtrDyeJH8S4ZpW64OQi57Kmdh7EmtPYcGSMBVUKB2AAA+grPHx4rMSg5frOTNS1LTvf6a/H3ZPiXB2u9HiBgEfWuGKnUNgcqQRj2NS4OXVQdOpyfc+p9T79a2a2YHamTQirLSPPuP8ADW8JwnxaHA+ZUgVuOQOIiW3WLOSirpz1K4/kagXdvqOlQWPoBk//AJVNd8BubSF5lYxrqy2hj4ixsw8QjAx3J70F7xzlzg0Vw95eJEZXwSshLgkALtB0JOB1B3qWvHLiUBbKz0J0Etx+moH+GIb/AMqkcN5dtol8WBFeRl1LJKS7MSMqS53AJxnFQ/w+5ma+gfxlWO5hleKeNcgKQx04BJIGBjc9VagZCGjuYbe4b/io5Dr5VZ10nT/hzknA9qg/iTxe44fDE9qI443kEc05jMrQ6vhkCdG6N8WdwB3q+5v4W09ufC2mjIlhP/uJuBnsG3X60xRDxXh5Vx5Z4yrjG8bjvg9GVgCM9wKDMcr8VtIrsIt9d8SuZcRyOgZ7eIEghtKeSNMgbgtjJ6DNXnGP/R3kd2NoZ9MFx6Bv7mQ//En/AC1m+VODccS2WzX8tZpGXUz6VllkGo4ZIx5em2WwSMGt03BVFn+WuZ2lGhlaWXSHbJJDbdxtj5DcnegznPHAbr81bcR4eivcRnwpELBVlhYH4iSBgZPv5gf2ipPLXKd0bs8R4hLG9x4XhRxwqRFChJJwzeZjuevTU252w6y5p/LcME8w1tFETnONenZB7Fth9azvF+Y7y6hTwbnwZH0MREqGOFTu6s7AmZxuMR6d8ZwN6DW8yRqtxaTRsPGEhQgfuiKkyBvYYH396gcb57Vbj8pEyRuE1u75YqvZUQbySEHOBsBuc/CYDeLJKJF6BNK6hvvgs23c4H2qXFwkscuSx9/9qCk4bf3TyyyO0hBQJHrkL5J3Z2RQiLjAAGjV16dKsbXh8pjETEaQMEAfFn4s5z1rQWvCwO1WkNkPSgoLHgwHatFY2ukVKitsVKjioFiXFdxSKKXpQOpOtFLQIBRS0UBRSA0tAUUU0tQDVydKcWrm8lBGmiqFLag1NklqBNeDOBlj6Lufr6fXFBz8ACkdlUZJAHqdq4pc+JJ4WdD6SxBALYBA27fuG+/WqLm7jbWslvbWsKzXlyzCPxWOiNVHmd++PYY6N6AEL8ys3wIx9/hH0z1/8VUXnGYUtprt/FkSBmV44lywKkAkjIPfJyQAOvSqS65m4lw6aH+01tpLaZxH41uHBhc7jUGxkbMcYyQCc5GDdLGtpxBs48G+GCDuvjquPl5lHTuQfqFZzTzPPDHYy8MSKWK5dtiCGkwodY1P7WYCRdxkMAPWoP8AacNxxSxuoyWhvrS4tWVv2PH+o6MvZslFI9gd85qn5x4Hc8OZEtopJ7VruG6t40BZra4jYs8YABJR1LY+Q7gltXxbkBnv4bu2mEMYmW4miKkhpVI8yKNlLqSG3HY79gseSpWiMthIctbsTET++BzmM+5HQ+9UnHOEX1rxM3nDYVlF1EUnR2CRpIpGmVtx7HA3OH9avObE8C4tbtSA4kELrnd4pM5GPYjP1NOl47dzkiytgqZx49wcKd8ZSMbt8+lBL5ctL6NZJOIXMLltJCxp4ccIAOoCRsFwduoyMdTVBwvjMFtfTxQsJYJgJ/IdklJIkwfQkZ+tQeO3NjbuBxa/eeX4vBAfQoxnPgxA6RjfzHcVfxJa3lmJLExlRnwyi6cMvVSuAVPsfUGgpuMfiLJ+Ze1gRU8NFLSZ1NqcZCKnUnTvlQ5H8JrjHeyywsmp2kkBBdznGRjI6Abeir7gU7h/B1yWIGWOWOANR9Tjqa0dlw4DtQUX9mvKixuFKDT5dII8uCDv6EA1a2fBgO1X8FlU2K1oKq3sMdqsIrQVOSGuojoI0dvXdYq7BadigYEpwFOphagdRigCloEpaKQigWikzRQBFJmlNMc0A71weXFcrq4CKSegBJ+QGTXld9z/AHVzIIbONYy50qXKlyT0+LyKfY5+dR5MtadrnE4OblTP048R3M+Ih6ZfcSjiUvI6oo/cxCj7mqS05rt7hikEoZgVG4ZR5jpBBIGoZ229R6ivPuH8AknupxxCSTFtG0kratR7MFUnIAIydh0FZFrp4yZIvKwOoAHPwsHUZ74Kj7VXnlT7o3GobivoVbYr+2/uvWInx1586387j/T2Tm3j0PD4lmuzK6u4jAiXbJBO4yNsAncnoaqubOazFZ2/EOHyJJbJMn5hVVSTExA0+beNgSBjY5Yehqz4pbR8Y4UQuMzxB0z+yZd1z6YYYPsTWC5d5d/tCwaazcW13pa1vIWBENwVGP1Ex5HIIbWBsxbvki45ttubpvCNtxOE6kjK+IV/fbTAZYeuMq3yzUb8Q+DXEj2nEbECSa1bV4eR+tE+CQPU4yMdwxxuAKk/h/wi6XhotL+IKVDxhdSuTCfhDFSQCMkAZ6AVN5Jdo4GtZ389sxi1HPmjBPhn56RQZvmK7ueLwrZxWM9vrZGlluEUJDoOSF387fbb36a3mnghmtGRNnjUSRMT0kjGUOffGCfc0y65sTW8dsglaPaR3bRFG3XSzgElsb4UHHfTkZzNtzVc3Mc/irGFyyQNGzESrgjWAwHl6Ybod+25DS23N9strb3Fw/htMEUKQd5G2xke++emKoeN/iDKkuIrctbrIYXkj1M/iBCxCoBuoOFLZ65Hbeuk4aZ7VLSWMFAqg5J6qcgjGCPvUy14CFULjyjoOwyck49cknPXegy73c7aZZWLyF2lYFsrHkEJEh6YUHqOpBPevR+ReIrJb+FqBeHCkZ3AIDLn6EfcVn7nhmBjFU3Ll0bO/BPSXCN7rg4+ZBz8gaCybl/iVnfXMlnLYt+ckMim6L+Mp8zFE07lRk7DOyjYV24Bx2/g4lHw27NtKJIWkBtVK+AVDMA4wNIOkjcfuXetVzHyhaX+gzxlmTdJEZkdR12Ze3feo3D+GcL4VspjieQ43YvNKc5xliWbfsPtQdpbXRKQBs3mH8x9/wDzVvaQ1BuL4SMqquMb57+n9fKre0XagkRx13CUIKfQIFp1FFAhFGaCaZjJoAkmnqtItOoCiiigKKKKAooooGmuUhrsajzUFXxGUAHPSvAZYmhkwCQyN5W7+U+VvntXu/FVyDXkfOlpokV8fEdOffc7/wBetVeXT3U932b/APh7lfS5P0p6v4/X4brifMUQtYrs2yyx3IWO5wdxpVgB74Osb46DpkGsHzPwyzQLNZ3Kuj/3LZ8SP/Tp/mwfdutVtvd3DR/lUaRoy2vwlBbLbb4Ayeg26d6QcOYQ+OwKofg8pZpD6gdl/wARPyzVK+ScsdOj43Cx8K25ya89b3uPiJifmOtx8Q2X4OcUIaayc7D9aIn0Ozr/AOD962d/xvh1gdLvFE8rNIVRQCxJJaR9IzjOcuduu9eR8jzMtz4oBKqpUkDpqBx/XvWsubFprqO6AZXjRo1zjGHzkkfXbetlhtM44mXGep46Y+XkrTrf+fK2f8QI5LxbWFkZPAMzSIwbB1FQhIOx6Hf1FV1jdOs1w4UsJXVlOf4UC7/ap1twTJ1MMknJ2AyfXAq6tuGAdqlUGOsuVYwzMI9Ot/EZdTspcnOrS7EA57gDtWjtODgdqv4bKpsVrQVUPDx6V3/Je1WywYp/hUGdurHashzBwoa0lK7xtqB6YyCp+mGNelywVAuLAN1FBm+K8ZkW3Mcb+fw9KYYKc4wDkq3Trup6dDWTs+BSSBRI0mxBbMrsZG/91l0CUdOqg7YJI2rff2EgOQoHyFSoOHAdqCJwSyK7sck9Sa0luuK429vipsa0HRKfTQKcKApGpTSCgZjNdAKKKAIpKWigKKTFKDQFFBpAKA3opaKBDXKQV2pjCgqryHNYbnDgbTRMqjzfEv8AmXcffp9a9HkjqHNag9q8mNxqWeO80tFq9w8Q5VsryGfxRDjZlPiEp1+hJwcHpWksOX5TkyzzPqOSmt1T1wFz09jW+k4eM9K6R2IHao6Yq0jULfK9Qzci83t439mesODKgAVQAOwGB9qt4OHgdqtI7WpCQ1KooMVpUuO3qSsddAtBxWKuipXQCloGhaRh6U6lFBz00xo67EUlBGMNKIakYoxQc1SugFLiloCmk0pNAFAClpMUA0C0UUUBRRRQFMY+lOpaBBS0mKAaBaKKKBM0UtNzigRhXJhnpXTrTgtBx8KlEddsUYoOYSn6adRQNFOopKBaSiloAUUUUBSEUtFAmaWim5xQKTTdWelIMmngUCgUUUUBSEUtFAmaWikoFpKKWgKKKKApCKWigTNFLRQFc360UUCxfzp9FFAUUUUBRRRQFNaiigVaWiigKKKKAooooCuTdaKKB0fSn0UUBRRRQFFFFAU1qSigcKWiigKKKKAooooCiiig/9k="/>
          <p:cNvSpPr>
            <a:spLocks noChangeAspect="1" noChangeArrowheads="1"/>
          </p:cNvSpPr>
          <p:nvPr/>
        </p:nvSpPr>
        <p:spPr bwMode="auto">
          <a:xfrm>
            <a:off x="155575" y="-108347"/>
            <a:ext cx="304800" cy="2286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cxnSp>
        <p:nvCxnSpPr>
          <p:cNvPr id="13" name="12 - Ευθύγραμμο βέλος σύνδεσης"/>
          <p:cNvCxnSpPr>
            <a:stCxn id="8" idx="6"/>
          </p:cNvCxnSpPr>
          <p:nvPr/>
        </p:nvCxnSpPr>
        <p:spPr>
          <a:xfrm>
            <a:off x="5631030" y="3645030"/>
            <a:ext cx="978284" cy="68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18 - Ορθογώνιο"/>
          <p:cNvSpPr/>
          <p:nvPr/>
        </p:nvSpPr>
        <p:spPr>
          <a:xfrm>
            <a:off x="6732240" y="3219822"/>
            <a:ext cx="1440160" cy="7020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Δεξιότητες </a:t>
            </a:r>
            <a:endParaRPr lang="el-G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4294967295"/>
            <p:extLst>
              <p:ext uri="{D42A27DB-BD31-4B8C-83A1-F6EECF244321}">
                <p14:modId xmlns:p14="http://schemas.microsoft.com/office/powerpoint/2010/main" xmlns="" val="642409013"/>
              </p:ext>
            </p:extLst>
          </p:nvPr>
        </p:nvGraphicFramePr>
        <p:xfrm>
          <a:off x="251520" y="535767"/>
          <a:ext cx="8263800" cy="41962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67544" y="267494"/>
            <a:ext cx="8229600" cy="756084"/>
          </a:xfrm>
          <a:noFill/>
        </p:spPr>
        <p:style>
          <a:lnRef idx="1">
            <a:schemeClr val="accent2"/>
          </a:lnRef>
          <a:fillRef idx="3">
            <a:schemeClr val="accent2"/>
          </a:fillRef>
          <a:effectRef idx="2">
            <a:schemeClr val="accent2"/>
          </a:effectRef>
          <a:fontRef idx="minor">
            <a:schemeClr val="lt1"/>
          </a:fontRef>
        </p:style>
        <p:txBody>
          <a:bodyPr>
            <a:normAutofit/>
          </a:bodyPr>
          <a:lstStyle/>
          <a:p>
            <a:r>
              <a:rPr lang="el-GR" dirty="0" smtClean="0">
                <a:solidFill>
                  <a:schemeClr val="tx1"/>
                </a:solidFill>
              </a:rPr>
              <a:t>Αναλυτικότερα: είδη γνώσης (1)</a:t>
            </a:r>
            <a:endParaRPr lang="el-GR" dirty="0">
              <a:solidFill>
                <a:schemeClr val="tx1"/>
              </a:solidFill>
            </a:endParaRPr>
          </a:p>
        </p:txBody>
      </p:sp>
      <p:sp>
        <p:nvSpPr>
          <p:cNvPr id="3" name="Θέση περιεχομένου 2"/>
          <p:cNvSpPr>
            <a:spLocks noGrp="1"/>
          </p:cNvSpPr>
          <p:nvPr>
            <p:ph idx="1"/>
          </p:nvPr>
        </p:nvSpPr>
        <p:spPr>
          <a:xfrm>
            <a:off x="142844" y="1607337"/>
            <a:ext cx="8533612" cy="3243834"/>
          </a:xfrm>
        </p:spPr>
        <p:style>
          <a:lnRef idx="2">
            <a:schemeClr val="dk1"/>
          </a:lnRef>
          <a:fillRef idx="1">
            <a:schemeClr val="lt1"/>
          </a:fillRef>
          <a:effectRef idx="0">
            <a:schemeClr val="dk1"/>
          </a:effectRef>
          <a:fontRef idx="minor">
            <a:schemeClr val="dk1"/>
          </a:fontRef>
        </p:style>
        <p:txBody>
          <a:bodyPr>
            <a:normAutofit fontScale="62500" lnSpcReduction="20000"/>
          </a:bodyPr>
          <a:lstStyle/>
          <a:p>
            <a:pPr marL="624078" indent="-514350" algn="just">
              <a:buFont typeface="Wingdings" pitchFamily="2" charset="2"/>
              <a:buChar char="Ø"/>
            </a:pPr>
            <a:r>
              <a:rPr lang="en-US" b="1" u="sng" dirty="0" err="1" smtClean="0"/>
              <a:t>Επιστημονικές</a:t>
            </a:r>
            <a:r>
              <a:rPr lang="en-US" b="1" u="sng" dirty="0" smtClean="0"/>
              <a:t>   </a:t>
            </a:r>
            <a:r>
              <a:rPr lang="en-US" b="1" u="sng" dirty="0"/>
              <a:t>γνώσεις</a:t>
            </a:r>
            <a:r>
              <a:rPr lang="en-US" dirty="0"/>
              <a:t>:   να   γνωρίζουν   το   αντικείμενο   διδασκαλίας   ώστε   να μπορέσουν να καταστήσουν τους εκπαιδευομένους κοινωνούς με ό,τι νεότερο υπάρχει στο πεδίο του γνωστικού τους αντικειμένου. Αυτή η γνώση αποκτάται μέσω της </a:t>
            </a:r>
            <a:r>
              <a:rPr lang="en-US" dirty="0" err="1"/>
              <a:t>αρχικής</a:t>
            </a:r>
            <a:r>
              <a:rPr lang="en-US" dirty="0"/>
              <a:t> </a:t>
            </a:r>
            <a:r>
              <a:rPr lang="en-US" dirty="0" err="1" smtClean="0"/>
              <a:t>κατάρτισης</a:t>
            </a:r>
            <a:r>
              <a:rPr lang="en-US" dirty="0" smtClean="0"/>
              <a:t>.</a:t>
            </a:r>
            <a:endParaRPr lang="el-GR" dirty="0" smtClean="0"/>
          </a:p>
          <a:p>
            <a:pPr marL="624078" indent="-514350" algn="just">
              <a:buNone/>
            </a:pPr>
            <a:endParaRPr lang="el-GR" dirty="0" smtClean="0"/>
          </a:p>
          <a:p>
            <a:pPr marL="624078" indent="-514350" algn="just">
              <a:buFont typeface="Wingdings" pitchFamily="2" charset="2"/>
              <a:buChar char="Ø"/>
            </a:pPr>
            <a:r>
              <a:rPr lang="en-US" b="1" u="sng" dirty="0" err="1" smtClean="0"/>
              <a:t>Παιδαγωγικές</a:t>
            </a:r>
            <a:r>
              <a:rPr lang="en-US" b="1" u="sng" dirty="0" smtClean="0"/>
              <a:t> </a:t>
            </a:r>
            <a:r>
              <a:rPr lang="en-US" b="1" u="sng" dirty="0"/>
              <a:t>γνώσεις</a:t>
            </a:r>
            <a:r>
              <a:rPr lang="en-US" dirty="0"/>
              <a:t>: να κατέχουν παιδαγωγικές και διδακτικές ικανότητες που θα εξασφαλίσουν τη μεταβίβαση της γνώσης και </a:t>
            </a:r>
            <a:r>
              <a:rPr lang="en-US" dirty="0" err="1"/>
              <a:t>της</a:t>
            </a:r>
            <a:r>
              <a:rPr lang="en-US" dirty="0"/>
              <a:t> </a:t>
            </a:r>
            <a:r>
              <a:rPr lang="en-US" dirty="0" err="1" smtClean="0"/>
              <a:t>τεχνογνωσίας</a:t>
            </a:r>
            <a:r>
              <a:rPr lang="el-GR" dirty="0" smtClean="0"/>
              <a:t>,</a:t>
            </a:r>
            <a:r>
              <a:rPr lang="en-US" dirty="0" smtClean="0"/>
              <a:t> </a:t>
            </a:r>
            <a:r>
              <a:rPr lang="en-US" dirty="0"/>
              <a:t>αλλά και θα τους δώσουν τη δυνατότητα να προσεγγίσουν τους εκπαιδευομένους, να αναπτύξουν σχέσεις μαζί τους, να παρακινήσουν το ενδιαφέρον για μάθηση, να προσδιορίσουν και να αποσαφηνίσουν τους εκπαιδευτικούς στόχους ενός προγράμματος, να επενδύσουν στις εμπειρίες των εκπαιδευομένων, να μάθουν τους εκπαιδευομένους να μαθαίνουν.</a:t>
            </a:r>
            <a:endParaRPr lang="el-GR" dirty="0"/>
          </a:p>
          <a:p>
            <a:endParaRPr lang="el-GR" dirty="0"/>
          </a:p>
        </p:txBody>
      </p:sp>
    </p:spTree>
    <p:extLst>
      <p:ext uri="{BB962C8B-B14F-4D97-AF65-F5344CB8AC3E}">
        <p14:creationId xmlns:p14="http://schemas.microsoft.com/office/powerpoint/2010/main" xmlns="" val="31809212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395536" y="267494"/>
            <a:ext cx="8229600" cy="648072"/>
          </a:xfrm>
          <a:noFill/>
        </p:spPr>
        <p:style>
          <a:lnRef idx="0">
            <a:schemeClr val="accent2"/>
          </a:lnRef>
          <a:fillRef idx="3">
            <a:schemeClr val="accent2"/>
          </a:fillRef>
          <a:effectRef idx="3">
            <a:schemeClr val="accent2"/>
          </a:effectRef>
          <a:fontRef idx="minor">
            <a:schemeClr val="lt1"/>
          </a:fontRef>
        </p:style>
        <p:txBody>
          <a:bodyPr>
            <a:normAutofit fontScale="90000"/>
          </a:bodyPr>
          <a:lstStyle/>
          <a:p>
            <a:r>
              <a:rPr lang="el-GR" dirty="0" smtClean="0">
                <a:solidFill>
                  <a:schemeClr val="tx1"/>
                </a:solidFill>
              </a:rPr>
              <a:t>Είδη γνώσης (2)</a:t>
            </a:r>
            <a:endParaRPr lang="el-GR" dirty="0">
              <a:solidFill>
                <a:schemeClr val="tx1"/>
              </a:solidFill>
            </a:endParaRPr>
          </a:p>
        </p:txBody>
      </p:sp>
      <p:sp>
        <p:nvSpPr>
          <p:cNvPr id="3" name="Θέση περιεχομένου 2"/>
          <p:cNvSpPr>
            <a:spLocks noGrp="1"/>
          </p:cNvSpPr>
          <p:nvPr>
            <p:ph idx="1"/>
          </p:nvPr>
        </p:nvSpPr>
        <p:spPr>
          <a:xfrm>
            <a:off x="395536" y="1419621"/>
            <a:ext cx="8291264" cy="3412459"/>
          </a:xfrm>
          <a:noFill/>
        </p:spPr>
        <p:style>
          <a:lnRef idx="1">
            <a:schemeClr val="accent2"/>
          </a:lnRef>
          <a:fillRef idx="2">
            <a:schemeClr val="accent2"/>
          </a:fillRef>
          <a:effectRef idx="1">
            <a:schemeClr val="accent2"/>
          </a:effectRef>
          <a:fontRef idx="minor">
            <a:schemeClr val="dk1"/>
          </a:fontRef>
        </p:style>
        <p:txBody>
          <a:bodyPr>
            <a:normAutofit fontScale="62500" lnSpcReduction="20000"/>
          </a:bodyPr>
          <a:lstStyle/>
          <a:p>
            <a:pPr>
              <a:buFont typeface="Wingdings" pitchFamily="2" charset="2"/>
              <a:buChar char="Ø"/>
            </a:pPr>
            <a:r>
              <a:rPr lang="en-US" b="1" u="sng" dirty="0" err="1" smtClean="0"/>
              <a:t>Τεχνικές</a:t>
            </a:r>
            <a:r>
              <a:rPr lang="en-US" b="1" u="sng" dirty="0" smtClean="0"/>
              <a:t> </a:t>
            </a:r>
            <a:r>
              <a:rPr lang="en-US" b="1" u="sng" dirty="0"/>
              <a:t>γνώσεις</a:t>
            </a:r>
            <a:r>
              <a:rPr lang="en-US" dirty="0"/>
              <a:t>: να είναι σε θέση να χρησιμοποιούν τα διαθέσιμα μέσα και </a:t>
            </a:r>
            <a:r>
              <a:rPr lang="en-US" dirty="0" smtClean="0"/>
              <a:t>τεχνικές,</a:t>
            </a:r>
            <a:r>
              <a:rPr lang="el-GR" dirty="0"/>
              <a:t> </a:t>
            </a:r>
            <a:r>
              <a:rPr lang="el-GR" dirty="0" smtClean="0"/>
              <a:t>όπως </a:t>
            </a:r>
            <a:r>
              <a:rPr lang="el-GR" dirty="0"/>
              <a:t>ο Η/Υ, τα οπτικοακουστικά μέσα, σωματικές τεχνικές </a:t>
            </a:r>
            <a:r>
              <a:rPr lang="el-GR" dirty="0" smtClean="0"/>
              <a:t>έκφρασης.</a:t>
            </a:r>
          </a:p>
          <a:p>
            <a:pPr>
              <a:buNone/>
            </a:pPr>
            <a:endParaRPr lang="el-GR" dirty="0" smtClean="0"/>
          </a:p>
          <a:p>
            <a:pPr algn="just">
              <a:buFont typeface="Wingdings" pitchFamily="2" charset="2"/>
              <a:buChar char="Ø"/>
            </a:pPr>
            <a:r>
              <a:rPr lang="el-GR" b="1" u="sng" dirty="0" smtClean="0"/>
              <a:t>Κοινωνικές   </a:t>
            </a:r>
            <a:r>
              <a:rPr lang="el-GR" b="1" u="sng" dirty="0"/>
              <a:t>και   πολιτικές   γνώσεις</a:t>
            </a:r>
            <a:r>
              <a:rPr lang="el-GR" dirty="0"/>
              <a:t>:   να   αντιμετωπίζουν   κριτικά   τους κοινωνικοοικονομικούς μηχανισμούς, να έχουν επίγνωση του εκάστοτε κοινωνικού πλαισίου και να εντάσσουν σε αυτό οποιαδήποτε παιδαγωγική κατάσταση</a:t>
            </a:r>
            <a:r>
              <a:rPr lang="el-GR" dirty="0" smtClean="0"/>
              <a:t>.</a:t>
            </a:r>
          </a:p>
          <a:p>
            <a:pPr>
              <a:buNone/>
            </a:pPr>
            <a:endParaRPr lang="el-GR" dirty="0"/>
          </a:p>
          <a:p>
            <a:pPr algn="just">
              <a:buFont typeface="Wingdings" pitchFamily="2" charset="2"/>
              <a:buChar char="Ø"/>
            </a:pPr>
            <a:r>
              <a:rPr lang="en-US" b="1" u="sng" dirty="0" err="1" smtClean="0"/>
              <a:t>Θεσμικές</a:t>
            </a:r>
            <a:r>
              <a:rPr lang="en-US" b="1" u="sng" dirty="0" smtClean="0"/>
              <a:t> </a:t>
            </a:r>
            <a:r>
              <a:rPr lang="en-US" b="1" u="sng" dirty="0"/>
              <a:t>γνώσεις</a:t>
            </a:r>
            <a:r>
              <a:rPr lang="en-US" dirty="0"/>
              <a:t>: να έχουν τη γνώση και την ικανότητα για τη διατήρηση επαφών με αρμοδίους που δραστηριοποιούνται τόσο σε τοπικό όσο και σε διεθνές επίπεδο, ώστε να μπορούν να εκμεταλλεύονται τους διαθέσιμους </a:t>
            </a:r>
            <a:r>
              <a:rPr lang="en-US" dirty="0" err="1"/>
              <a:t>πόρους</a:t>
            </a:r>
            <a:r>
              <a:rPr lang="en-US" dirty="0"/>
              <a:t> </a:t>
            </a:r>
            <a:r>
              <a:rPr lang="en-US" dirty="0" err="1" smtClean="0"/>
              <a:t>και</a:t>
            </a:r>
            <a:r>
              <a:rPr lang="el-GR" dirty="0" smtClean="0"/>
              <a:t> </a:t>
            </a:r>
            <a:r>
              <a:rPr lang="en-US" dirty="0" smtClean="0"/>
              <a:t> </a:t>
            </a:r>
            <a:r>
              <a:rPr lang="en-US" dirty="0" err="1" smtClean="0"/>
              <a:t>δυνατότητες</a:t>
            </a:r>
            <a:r>
              <a:rPr lang="el-GR" dirty="0" smtClean="0"/>
              <a:t>.</a:t>
            </a:r>
            <a:r>
              <a:rPr lang="en-US" dirty="0" smtClean="0"/>
              <a:t> </a:t>
            </a:r>
            <a:endParaRPr lang="el-GR" dirty="0"/>
          </a:p>
        </p:txBody>
      </p:sp>
    </p:spTree>
    <p:extLst>
      <p:ext uri="{BB962C8B-B14F-4D97-AF65-F5344CB8AC3E}">
        <p14:creationId xmlns:p14="http://schemas.microsoft.com/office/powerpoint/2010/main" xmlns="" val="37471822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 Εικόνα" descr="https://us.123rf.com/450wm/tang90246/tang902461306/tang90246130600001/20009313-attitude-sphere.jpg?ver=6"/>
          <p:cNvPicPr/>
          <p:nvPr/>
        </p:nvPicPr>
        <p:blipFill>
          <a:blip r:embed="rId2" cstate="print"/>
          <a:srcRect/>
          <a:stretch>
            <a:fillRect/>
          </a:stretch>
        </p:blipFill>
        <p:spPr bwMode="auto">
          <a:xfrm>
            <a:off x="179512" y="1653649"/>
            <a:ext cx="3960440" cy="2308004"/>
          </a:xfrm>
          <a:prstGeom prst="rect">
            <a:avLst/>
          </a:prstGeom>
          <a:solidFill>
            <a:schemeClr val="accent1">
              <a:lumMod val="20000"/>
              <a:lumOff val="80000"/>
            </a:schemeClr>
          </a:solidFill>
          <a:ln w="9525">
            <a:noFill/>
            <a:miter lim="800000"/>
            <a:headEnd/>
            <a:tailEnd/>
          </a:ln>
          <a:effectLst>
            <a:outerShdw blurRad="50800" dist="50800" dir="5400000" algn="ctr" rotWithShape="0">
              <a:schemeClr val="bg2"/>
            </a:outerShdw>
          </a:effectLst>
        </p:spPr>
      </p:pic>
      <p:sp>
        <p:nvSpPr>
          <p:cNvPr id="10" name="9 - Βέλος προς τα επάνω"/>
          <p:cNvSpPr/>
          <p:nvPr/>
        </p:nvSpPr>
        <p:spPr>
          <a:xfrm>
            <a:off x="395536" y="1203598"/>
            <a:ext cx="648072" cy="846094"/>
          </a:xfrm>
          <a:prstGeom prst="upArrow">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10 - Ορθογώνιο"/>
          <p:cNvSpPr/>
          <p:nvPr/>
        </p:nvSpPr>
        <p:spPr>
          <a:xfrm>
            <a:off x="323528" y="411510"/>
            <a:ext cx="2160240" cy="756084"/>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Dispositions</a:t>
            </a:r>
            <a:r>
              <a:rPr lang="en-US" sz="2400" b="1" dirty="0" smtClean="0"/>
              <a:t> </a:t>
            </a:r>
            <a:endParaRPr lang="el-GR" sz="2400" b="1" dirty="0"/>
          </a:p>
        </p:txBody>
      </p:sp>
      <p:sp>
        <p:nvSpPr>
          <p:cNvPr id="14" name="13 - Δεξιό βέλος"/>
          <p:cNvSpPr/>
          <p:nvPr/>
        </p:nvSpPr>
        <p:spPr>
          <a:xfrm>
            <a:off x="3491880" y="2283718"/>
            <a:ext cx="1152128" cy="900100"/>
          </a:xfrm>
          <a:prstGeom prst="rightArrow">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15 - Επεξήγηση με παραλληλόγραμμο"/>
          <p:cNvSpPr/>
          <p:nvPr/>
        </p:nvSpPr>
        <p:spPr>
          <a:xfrm>
            <a:off x="5076056" y="555526"/>
            <a:ext cx="3528392" cy="3384376"/>
          </a:xfrm>
          <a:prstGeom prst="wedgeRectCallou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err="1" smtClean="0">
                <a:solidFill>
                  <a:schemeClr val="tx1"/>
                </a:solidFill>
              </a:rPr>
              <a:t>ανοιχτότητα</a:t>
            </a:r>
            <a:r>
              <a:rPr lang="el-GR" sz="2400" dirty="0" smtClean="0">
                <a:solidFill>
                  <a:schemeClr val="tx1"/>
                </a:solidFill>
              </a:rPr>
              <a:t>,  </a:t>
            </a:r>
            <a:r>
              <a:rPr lang="el-GR" sz="2400" dirty="0" err="1" smtClean="0">
                <a:solidFill>
                  <a:schemeClr val="tx1"/>
                </a:solidFill>
              </a:rPr>
              <a:t>ενσυναίσθηση</a:t>
            </a:r>
            <a:r>
              <a:rPr lang="el-GR" sz="2400" dirty="0" smtClean="0">
                <a:solidFill>
                  <a:schemeClr val="tx1"/>
                </a:solidFill>
              </a:rPr>
              <a:t>,  ευελιξία, περιέργεια,</a:t>
            </a:r>
            <a:r>
              <a:rPr lang="en-US" sz="2400" dirty="0" smtClean="0">
                <a:solidFill>
                  <a:schemeClr val="tx1"/>
                </a:solidFill>
              </a:rPr>
              <a:t> </a:t>
            </a:r>
            <a:r>
              <a:rPr lang="el-GR" sz="2400" dirty="0" smtClean="0">
                <a:solidFill>
                  <a:schemeClr val="tx1"/>
                </a:solidFill>
              </a:rPr>
              <a:t>ανεκτικότητα</a:t>
            </a:r>
          </a:p>
          <a:p>
            <a:pPr algn="ctr"/>
            <a:r>
              <a:rPr lang="el-GR" sz="2400" dirty="0" smtClean="0">
                <a:solidFill>
                  <a:schemeClr val="tx1"/>
                </a:solidFill>
              </a:rPr>
              <a:t>αυτογνωσία,  δέσμευση στην κοινωνική δικαιοσύνη, συνέπεια,  αλτρουισμός,  αίσθηση αποστολής.</a:t>
            </a:r>
            <a:endParaRPr lang="el-GR" sz="2400" dirty="0">
              <a:solidFill>
                <a:schemeClr val="tx1"/>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Διάγραμμα"/>
          <p:cNvGraphicFramePr/>
          <p:nvPr/>
        </p:nvGraphicFramePr>
        <p:xfrm>
          <a:off x="755576" y="267494"/>
          <a:ext cx="7704856" cy="41944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 Ομάδα"/>
          <p:cNvGrpSpPr/>
          <p:nvPr/>
        </p:nvGrpSpPr>
        <p:grpSpPr>
          <a:xfrm>
            <a:off x="755576" y="681540"/>
            <a:ext cx="7704856" cy="1457059"/>
            <a:chOff x="0" y="903"/>
            <a:chExt cx="7704856" cy="1942745"/>
          </a:xfrm>
        </p:grpSpPr>
        <p:sp>
          <p:nvSpPr>
            <p:cNvPr id="3" name="2 - Επεξήγηση με επάνω βέλος"/>
            <p:cNvSpPr/>
            <p:nvPr/>
          </p:nvSpPr>
          <p:spPr>
            <a:xfrm rot="10800000">
              <a:off x="0" y="903"/>
              <a:ext cx="7704856" cy="1942745"/>
            </a:xfrm>
            <a:prstGeom prst="upArrowCallout">
              <a:avLst/>
            </a:prstGeom>
            <a:solidFill>
              <a:schemeClr val="accent3"/>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4" name="Επεξήγηση με επάνω βέλος 4"/>
            <p:cNvSpPr/>
            <p:nvPr/>
          </p:nvSpPr>
          <p:spPr>
            <a:xfrm>
              <a:off x="0" y="903"/>
              <a:ext cx="7704856" cy="6819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lang="el-GR" sz="2500" b="1" kern="1200" dirty="0" smtClean="0">
                  <a:solidFill>
                    <a:schemeClr val="bg1"/>
                  </a:solidFill>
                </a:rPr>
                <a:t>ΙΚΑΝΟΤΗΤΕΣ ΕΚΠΑΙΔΕΥΤΗ</a:t>
              </a:r>
              <a:endParaRPr lang="el-GR" sz="2500" b="1" kern="1200" dirty="0">
                <a:solidFill>
                  <a:schemeClr val="bg1"/>
                </a:solidFill>
              </a:endParaRPr>
            </a:p>
          </p:txBody>
        </p:sp>
      </p:grpSp>
      <p:sp>
        <p:nvSpPr>
          <p:cNvPr id="5" name="4 - Ορθογώνιο"/>
          <p:cNvSpPr/>
          <p:nvPr/>
        </p:nvSpPr>
        <p:spPr>
          <a:xfrm>
            <a:off x="179512" y="2859782"/>
            <a:ext cx="2808312" cy="16561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Προσαρμόζει τον ρυθμό του μαθήματος στον ρυθμό προόδου των εκπαιδευομένων</a:t>
            </a:r>
            <a:endParaRPr lang="el-GR" dirty="0">
              <a:solidFill>
                <a:schemeClr val="tx1"/>
              </a:solidFill>
            </a:endParaRPr>
          </a:p>
        </p:txBody>
      </p:sp>
      <p:sp>
        <p:nvSpPr>
          <p:cNvPr id="6" name="5 - Ορθογώνιο"/>
          <p:cNvSpPr/>
          <p:nvPr/>
        </p:nvSpPr>
        <p:spPr>
          <a:xfrm>
            <a:off x="3419872" y="2283718"/>
            <a:ext cx="2304256"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Χρησιμοποιεί ποικίλες διδακτικές τεχνικές</a:t>
            </a:r>
            <a:endParaRPr lang="el-GR" dirty="0">
              <a:solidFill>
                <a:schemeClr val="tx1"/>
              </a:solidFill>
            </a:endParaRPr>
          </a:p>
        </p:txBody>
      </p:sp>
      <p:sp>
        <p:nvSpPr>
          <p:cNvPr id="7" name="6 - Ορθογώνιο"/>
          <p:cNvSpPr/>
          <p:nvPr/>
        </p:nvSpPr>
        <p:spPr>
          <a:xfrm>
            <a:off x="6228184" y="2787774"/>
            <a:ext cx="2664296"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Συμμετέχει σε διαδικασίες αξιολόγησης και </a:t>
            </a:r>
            <a:r>
              <a:rPr lang="el-GR" dirty="0" err="1" smtClean="0">
                <a:solidFill>
                  <a:schemeClr val="tx1"/>
                </a:solidFill>
              </a:rPr>
              <a:t>αυτοαξιολόγησης</a:t>
            </a:r>
            <a:endParaRPr lang="el-GR"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lstStyle/>
          <a:p>
            <a:r>
              <a:rPr lang="el-GR" sz="3200" b="1" dirty="0" smtClean="0"/>
              <a:t>Εκπαίδευση Ενηλίκων: </a:t>
            </a:r>
            <a:r>
              <a:rPr lang="en-US" sz="3200" b="1" dirty="0" smtClean="0"/>
              <a:t>UNESCO</a:t>
            </a:r>
            <a:r>
              <a:rPr lang="el-GR" sz="3200" b="1" dirty="0" smtClean="0"/>
              <a:t> (2015)</a:t>
            </a:r>
            <a:endParaRPr lang="el-GR" sz="3200" dirty="0"/>
          </a:p>
        </p:txBody>
      </p:sp>
      <p:sp>
        <p:nvSpPr>
          <p:cNvPr id="3" name="2 - Θέση περιεχομένου"/>
          <p:cNvSpPr>
            <a:spLocks noGrp="1"/>
          </p:cNvSpPr>
          <p:nvPr>
            <p:ph idx="1"/>
          </p:nvPr>
        </p:nvSpPr>
        <p:spPr/>
        <p:txBody>
          <a:bodyPr>
            <a:normAutofit fontScale="92500" lnSpcReduction="10000"/>
          </a:bodyPr>
          <a:lstStyle/>
          <a:p>
            <a:r>
              <a:rPr lang="el-GR" dirty="0" smtClean="0"/>
              <a:t>Εξοπλίζει τα άτομα με τις απαραίτητες ικανότητες ώστε να ασκούν και να συνειδητοποιούν τα δικαιώματά τους, να αναλαμβάνουν τον έλεγχο της ζωής τους.</a:t>
            </a:r>
          </a:p>
          <a:p>
            <a:r>
              <a:rPr lang="el-GR" dirty="0" smtClean="0"/>
              <a:t>Προωθεί την προσωπική και επαγγελματική ανάπτυξη.</a:t>
            </a:r>
          </a:p>
          <a:p>
            <a:r>
              <a:rPr lang="el-GR" dirty="0" smtClean="0"/>
              <a:t>Υποστηρίζει την ενεργό συμμετοχή στην κοινωνία, την κοινότητα και το περιβάλλον. τους. </a:t>
            </a:r>
          </a:p>
          <a:p>
            <a:endParaRPr lang="el-G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4294967295"/>
          </p:nvPr>
        </p:nvSpPr>
        <p:spPr>
          <a:xfrm>
            <a:off x="755576" y="627535"/>
            <a:ext cx="7560840" cy="3834426"/>
          </a:xfrm>
          <a:gradFill>
            <a:gsLst>
              <a:gs pos="0">
                <a:schemeClr val="accent3">
                  <a:lumMod val="20000"/>
                  <a:lumOff val="80000"/>
                </a:schemeClr>
              </a:gs>
              <a:gs pos="50000">
                <a:schemeClr val="accent1">
                  <a:tint val="44500"/>
                  <a:satMod val="160000"/>
                </a:schemeClr>
              </a:gs>
              <a:gs pos="100000">
                <a:schemeClr val="accent1">
                  <a:tint val="23500"/>
                  <a:satMod val="160000"/>
                </a:schemeClr>
              </a:gs>
            </a:gsLst>
            <a:lin ang="5400000" scaled="0"/>
          </a:gradFill>
        </p:spPr>
        <p:txBody>
          <a:bodyPr>
            <a:normAutofit/>
          </a:bodyPr>
          <a:lstStyle/>
          <a:p>
            <a:pPr algn="ctr">
              <a:buNone/>
            </a:pPr>
            <a:r>
              <a:rPr lang="el-GR" sz="2800" b="1" dirty="0" smtClean="0"/>
              <a:t>Ο </a:t>
            </a:r>
            <a:r>
              <a:rPr lang="el-GR" sz="2800" b="1" dirty="0"/>
              <a:t>Πάολο Φρέιρε υποστηρίζει </a:t>
            </a:r>
            <a:r>
              <a:rPr lang="el-GR" sz="2800" b="1" dirty="0" smtClean="0"/>
              <a:t>ότι:</a:t>
            </a:r>
          </a:p>
          <a:p>
            <a:pPr algn="just">
              <a:buNone/>
            </a:pPr>
            <a:endParaRPr lang="el-GR" sz="2800" i="1" dirty="0" smtClean="0"/>
          </a:p>
          <a:p>
            <a:pPr algn="ctr">
              <a:buNone/>
            </a:pPr>
            <a:r>
              <a:rPr lang="el-GR" sz="2800" i="1" dirty="0" smtClean="0">
                <a:solidFill>
                  <a:schemeClr val="accent1"/>
                </a:solidFill>
              </a:rPr>
              <a:t> </a:t>
            </a:r>
            <a:r>
              <a:rPr lang="el-GR" sz="2800" i="1" dirty="0" smtClean="0"/>
              <a:t>«Οι </a:t>
            </a:r>
            <a:r>
              <a:rPr lang="el-GR" sz="2800" i="1" dirty="0"/>
              <a:t>προνομιούχοι εκπαιδευτές πρέπει να </a:t>
            </a:r>
            <a:r>
              <a:rPr lang="el-GR" sz="2800" i="1" smtClean="0"/>
              <a:t>πεθάνουν ψυχολογικά </a:t>
            </a:r>
            <a:r>
              <a:rPr lang="el-GR" sz="2800" i="1" dirty="0"/>
              <a:t>και να αναγεννηθούν όσον αφορά στον τρόπο της ίσης αντιμετώπισης των </a:t>
            </a:r>
            <a:r>
              <a:rPr lang="el-GR" sz="2800" i="1" dirty="0" smtClean="0"/>
              <a:t>ατόμων,</a:t>
            </a:r>
            <a:r>
              <a:rPr lang="el-GR" sz="2800" dirty="0"/>
              <a:t> </a:t>
            </a:r>
            <a:r>
              <a:rPr lang="el-GR" sz="2800" i="1" dirty="0" smtClean="0"/>
              <a:t>μία </a:t>
            </a:r>
            <a:r>
              <a:rPr lang="el-GR" sz="2800" i="1" dirty="0"/>
              <a:t>διαδικασία που προϋποθέτει συνεχή μάθηση</a:t>
            </a:r>
            <a:r>
              <a:rPr lang="el-GR" sz="2800" i="1" dirty="0" smtClean="0"/>
              <a:t>»</a:t>
            </a:r>
          </a:p>
          <a:p>
            <a:pPr algn="just">
              <a:buNone/>
            </a:pPr>
            <a:endParaRPr lang="el-GR" sz="2800" dirty="0"/>
          </a:p>
        </p:txBody>
      </p:sp>
    </p:spTree>
    <p:extLst>
      <p:ext uri="{BB962C8B-B14F-4D97-AF65-F5344CB8AC3E}">
        <p14:creationId xmlns:p14="http://schemas.microsoft.com/office/powerpoint/2010/main" xmlns="" val="7140148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683568" y="195486"/>
            <a:ext cx="8229600" cy="800100"/>
          </a:xfrm>
          <a:noFill/>
        </p:spPr>
        <p:style>
          <a:lnRef idx="1">
            <a:schemeClr val="accent1"/>
          </a:lnRef>
          <a:fillRef idx="2">
            <a:schemeClr val="accent1"/>
          </a:fillRef>
          <a:effectRef idx="1">
            <a:schemeClr val="accent1"/>
          </a:effectRef>
          <a:fontRef idx="minor">
            <a:schemeClr val="dk1"/>
          </a:fontRef>
        </p:style>
        <p:txBody>
          <a:bodyPr/>
          <a:lstStyle/>
          <a:p>
            <a:r>
              <a:rPr lang="el-GR" b="1" dirty="0" smtClean="0"/>
              <a:t>Δραστηριότητα: </a:t>
            </a:r>
            <a:endParaRPr lang="el-GR" b="1" dirty="0"/>
          </a:p>
        </p:txBody>
      </p:sp>
      <p:sp>
        <p:nvSpPr>
          <p:cNvPr id="3" name="Θέση περιεχομένου 2"/>
          <p:cNvSpPr>
            <a:spLocks noGrp="1"/>
          </p:cNvSpPr>
          <p:nvPr>
            <p:ph idx="1"/>
          </p:nvPr>
        </p:nvSpPr>
        <p:spPr>
          <a:solidFill>
            <a:schemeClr val="bg1"/>
          </a:solidFill>
        </p:spPr>
        <p:style>
          <a:lnRef idx="1">
            <a:schemeClr val="accent1"/>
          </a:lnRef>
          <a:fillRef idx="2">
            <a:schemeClr val="accent1"/>
          </a:fillRef>
          <a:effectRef idx="1">
            <a:schemeClr val="accent1"/>
          </a:effectRef>
          <a:fontRef idx="minor">
            <a:schemeClr val="dk1"/>
          </a:fontRef>
        </p:style>
        <p:txBody>
          <a:bodyPr>
            <a:normAutofit fontScale="77500" lnSpcReduction="20000"/>
          </a:bodyPr>
          <a:lstStyle/>
          <a:p>
            <a:pPr marL="109728" indent="0" algn="just">
              <a:buNone/>
            </a:pPr>
            <a:r>
              <a:rPr lang="el-GR" i="1" dirty="0"/>
              <a:t>Ένας εισηγητής έλαμπε συνήθως από έξαψη ενώ μιλούσε. Ο ενθουσιασμός του ήταν μεγάλος και ήταν ιδιαίτερα δομημένος ομιλητής</a:t>
            </a:r>
            <a:r>
              <a:rPr lang="el-GR" i="1" dirty="0" smtClean="0"/>
              <a:t>. </a:t>
            </a:r>
            <a:r>
              <a:rPr lang="el-GR" i="1" dirty="0"/>
              <a:t>«Όμως» ποτέ </a:t>
            </a:r>
            <a:r>
              <a:rPr lang="el-GR" i="1" dirty="0" smtClean="0"/>
              <a:t>δε </a:t>
            </a:r>
            <a:r>
              <a:rPr lang="el-GR" i="1" dirty="0"/>
              <a:t>συνέβη να </a:t>
            </a:r>
            <a:r>
              <a:rPr lang="el-GR" i="1" dirty="0" smtClean="0"/>
              <a:t>ρωτήσει</a:t>
            </a:r>
            <a:r>
              <a:rPr lang="en-US" i="1" dirty="0" smtClean="0"/>
              <a:t>:</a:t>
            </a:r>
            <a:r>
              <a:rPr lang="el-GR" i="1" dirty="0" smtClean="0"/>
              <a:t> «Αν </a:t>
            </a:r>
            <a:r>
              <a:rPr lang="el-GR" i="1" dirty="0"/>
              <a:t>εμείς είχαμε καταλάβει το θέμα </a:t>
            </a:r>
            <a:r>
              <a:rPr lang="el-GR" i="1" dirty="0" smtClean="0"/>
              <a:t>του». </a:t>
            </a:r>
            <a:r>
              <a:rPr lang="el-GR" i="1" dirty="0"/>
              <a:t>Συνήθως χάναμε τον ειρμό μετά τα πέντε πρώτα λεπτά, αν και όλοι </a:t>
            </a:r>
            <a:r>
              <a:rPr lang="el-GR" i="1" dirty="0" err="1"/>
              <a:t>απολαμβάνaμε</a:t>
            </a:r>
            <a:r>
              <a:rPr lang="el-GR" i="1" dirty="0"/>
              <a:t> την παρουσίαση του. </a:t>
            </a:r>
            <a:endParaRPr lang="el-GR" dirty="0"/>
          </a:p>
          <a:p>
            <a:pPr marL="109728" indent="0" algn="r">
              <a:buNone/>
            </a:pPr>
            <a:r>
              <a:rPr lang="en-US" i="1" dirty="0" smtClean="0"/>
              <a:t>                                                            </a:t>
            </a:r>
            <a:r>
              <a:rPr lang="en-US" sz="1800" i="1" dirty="0" smtClean="0"/>
              <a:t>(J</a:t>
            </a:r>
            <a:r>
              <a:rPr lang="en-US" sz="1800" i="1" dirty="0"/>
              <a:t>. Rogers, </a:t>
            </a:r>
            <a:r>
              <a:rPr lang="en-US" sz="1800" i="1" dirty="0" smtClean="0"/>
              <a:t>1997) </a:t>
            </a:r>
          </a:p>
          <a:p>
            <a:pPr marL="109728" indent="0">
              <a:buNone/>
            </a:pPr>
            <a:endParaRPr lang="en-US" sz="1800" i="1" dirty="0"/>
          </a:p>
          <a:p>
            <a:pPr marL="109728" indent="0">
              <a:buNone/>
            </a:pPr>
            <a:endParaRPr lang="en-US" sz="1800" i="1" dirty="0" smtClean="0"/>
          </a:p>
          <a:p>
            <a:pPr marL="109728" indent="0" algn="r">
              <a:buNone/>
            </a:pPr>
            <a:r>
              <a:rPr lang="el-GR" sz="1800" i="1" dirty="0" smtClean="0"/>
              <a:t>                         </a:t>
            </a:r>
            <a:r>
              <a:rPr lang="el-GR" sz="3200" b="1" i="1" dirty="0" smtClean="0"/>
              <a:t>Σχολιάστε το!!! </a:t>
            </a:r>
            <a:endParaRPr lang="el-GR" sz="3200" b="1" dirty="0"/>
          </a:p>
        </p:txBody>
      </p:sp>
    </p:spTree>
    <p:extLst>
      <p:ext uri="{BB962C8B-B14F-4D97-AF65-F5344CB8AC3E}">
        <p14:creationId xmlns:p14="http://schemas.microsoft.com/office/powerpoint/2010/main" xmlns="" val="26524057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lstStyle/>
          <a:p>
            <a:r>
              <a:rPr lang="el-GR" sz="3200" b="1" dirty="0" smtClean="0"/>
              <a:t>Εκπαίδευση Ενηλίκων: </a:t>
            </a:r>
            <a:r>
              <a:rPr lang="en-US" sz="3200" b="1" dirty="0" smtClean="0"/>
              <a:t>UNESCO</a:t>
            </a:r>
            <a:r>
              <a:rPr lang="el-GR" sz="3200" b="1" dirty="0" smtClean="0"/>
              <a:t> (2015)</a:t>
            </a:r>
            <a:endParaRPr lang="el-GR" sz="3200" dirty="0"/>
          </a:p>
        </p:txBody>
      </p:sp>
      <p:sp>
        <p:nvSpPr>
          <p:cNvPr id="3" name="2 - Θέση περιεχομένου"/>
          <p:cNvSpPr>
            <a:spLocks noGrp="1"/>
          </p:cNvSpPr>
          <p:nvPr>
            <p:ph idx="1"/>
          </p:nvPr>
        </p:nvSpPr>
        <p:spPr/>
        <p:txBody>
          <a:bodyPr>
            <a:normAutofit lnSpcReduction="10000"/>
          </a:bodyPr>
          <a:lstStyle/>
          <a:p>
            <a:r>
              <a:rPr lang="el-GR" dirty="0" smtClean="0"/>
              <a:t>Προωθεί τη βιώσιμη και χωρίς αποκλεισμούς οικονομική ανάπτυξη και τις προοπτικές αξιοπρεπούς εργασίας των ατόμων.</a:t>
            </a:r>
          </a:p>
          <a:p>
            <a:r>
              <a:rPr lang="el-GR" dirty="0" smtClean="0"/>
              <a:t>Συνιστά ένα κρίσιμο εργαλείο για την καταπολέμηση της φτώχειας, τη βελτίωση της υγείας και της ευημερίας.</a:t>
            </a:r>
          </a:p>
          <a:p>
            <a:pPr>
              <a:buNone/>
            </a:pPr>
            <a:endParaRPr lang="el-GR" sz="1600" dirty="0" smtClean="0"/>
          </a:p>
          <a:p>
            <a:pPr>
              <a:buNone/>
            </a:pPr>
            <a:r>
              <a:rPr lang="el-GR" sz="1600" dirty="0" smtClean="0"/>
              <a:t>(Σύσταση της UNESCO για τη μάθηση και την εκπαίδευση ενηλίκων, 2015).</a:t>
            </a:r>
          </a:p>
          <a:p>
            <a:endParaRPr lang="el-GR" dirty="0" smtClean="0"/>
          </a:p>
          <a:p>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ΒΑΣΙΚΕΣ ΑΡΧΕΣ ΕΚΠΑΙΔΕΥΣΗΣ ΕΝΗΛΙΚΩΝ</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Είναι ανοιχτή σε όλους τους πολίτες.</a:t>
            </a:r>
          </a:p>
          <a:p>
            <a:r>
              <a:rPr lang="el-GR" dirty="0" smtClean="0"/>
              <a:t>Απευθύνεται και ανταποκρίνεται στις εξατομικευμένες ανάγκες των ατόμων (π.χ. γυναικών που δεν μπορούν να συνδυάσουν τις οικογενειακές υποχρεώσεις με τις σπουδές τους).</a:t>
            </a:r>
          </a:p>
          <a:p>
            <a:r>
              <a:rPr lang="el-GR" dirty="0" smtClean="0"/>
              <a:t>Άρει πολλές από τις δυσκολίες που συνεπάγονται οι σπουδές στην ενήλικη ζωή.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extLst/>
          </a:lstStyle>
          <a:p>
            <a:r>
              <a:rPr lang="el-GR" dirty="0" smtClean="0"/>
              <a:t>ΒΑΣΙΚΕΣ ΑΡΧΕΣ…</a:t>
            </a:r>
            <a:endParaRPr lang="el-GR" dirty="0"/>
          </a:p>
        </p:txBody>
      </p:sp>
      <p:sp>
        <p:nvSpPr>
          <p:cNvPr id="6" name="5 - Θέση περιεχομένου"/>
          <p:cNvSpPr>
            <a:spLocks noGrp="1"/>
          </p:cNvSpPr>
          <p:nvPr>
            <p:ph sz="quarter" idx="13"/>
          </p:nvPr>
        </p:nvSpPr>
        <p:spPr/>
        <p:txBody>
          <a:bodyPr/>
          <a:lstStyle/>
          <a:p>
            <a:r>
              <a:rPr lang="el-GR" dirty="0" smtClean="0"/>
              <a:t>Δίνει τη δυνατότητα σε όλους να βελτιώσουν το εκπαιδευτικό υπόβαθρό τους κατά τη διάρκεια της εργασιακής πορείας τους.</a:t>
            </a:r>
          </a:p>
          <a:p>
            <a:r>
              <a:rPr lang="el-GR" dirty="0" smtClean="0"/>
              <a:t>Βοηθά τους ενήλικες να συνειδητοποιούν τις δυνατότητές τους, να γίνονται περισσότερο χειραφετημένοι, κοινωνικά υπεύθυνοι και αυτοδύναμοι.</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 Τίτλος"/>
          <p:cNvSpPr>
            <a:spLocks noGrp="1"/>
          </p:cNvSpPr>
          <p:nvPr>
            <p:ph type="title"/>
          </p:nvPr>
        </p:nvSpPr>
        <p:spPr/>
        <p:txBody>
          <a:bodyPr/>
          <a:lstStyle/>
          <a:p>
            <a:r>
              <a:rPr lang="el-GR" dirty="0" smtClean="0"/>
              <a:t>ΒΑΣΙΚΕΣ ΑΡΧΕΣ…</a:t>
            </a:r>
            <a:endParaRPr lang="el-GR" dirty="0"/>
          </a:p>
        </p:txBody>
      </p:sp>
      <p:sp>
        <p:nvSpPr>
          <p:cNvPr id="10" name="9 - Θέση περιεχομένου"/>
          <p:cNvSpPr>
            <a:spLocks noGrp="1"/>
          </p:cNvSpPr>
          <p:nvPr>
            <p:ph sz="quarter" idx="13"/>
          </p:nvPr>
        </p:nvSpPr>
        <p:spPr/>
        <p:txBody>
          <a:bodyPr>
            <a:normAutofit fontScale="85000" lnSpcReduction="10000"/>
          </a:bodyPr>
          <a:lstStyle/>
          <a:p>
            <a:r>
              <a:rPr lang="el-GR" dirty="0" smtClean="0"/>
              <a:t>Η αξιοποίηση της υπάρχουσας γνώσης και εμπειρίας αποτελεί τον ακρογωνιαίο λίθο για τη διεργασία της μάθησης στους ενηλίκους. </a:t>
            </a:r>
          </a:p>
          <a:p>
            <a:r>
              <a:rPr lang="el-GR" dirty="0" smtClean="0"/>
              <a:t>Βασίζεται στη συνειδητή και </a:t>
            </a:r>
            <a:r>
              <a:rPr lang="el-GR" dirty="0" err="1" smtClean="0"/>
              <a:t>στοχοθετημένη</a:t>
            </a:r>
            <a:r>
              <a:rPr lang="el-GR" dirty="0" smtClean="0"/>
              <a:t> προσπάθεια και στην κριτική σκέψη των συμμετεχόντων.</a:t>
            </a:r>
          </a:p>
          <a:p>
            <a:r>
              <a:rPr lang="el-GR" dirty="0" smtClean="0"/>
              <a:t>Η γνώση προσεγγίζεται μέσα από την προσωπική εμπλοκή, την υπευθυνότητα, τις πρακτικές εφαρμογές που έχουν νόημα και σημασία για τον ενήλικο εκπαιδευόμενο. </a:t>
            </a: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200" b="1" dirty="0" smtClean="0"/>
              <a:t>Χαρακτηριστικά ενήλικων εκπαιδευομένων</a:t>
            </a:r>
            <a:endParaRPr lang="el-GR" sz="3200" b="1" dirty="0"/>
          </a:p>
        </p:txBody>
      </p:sp>
      <p:sp>
        <p:nvSpPr>
          <p:cNvPr id="3" name="2 - Θέση περιεχομένου"/>
          <p:cNvSpPr>
            <a:spLocks noGrp="1"/>
          </p:cNvSpPr>
          <p:nvPr>
            <p:ph sz="quarter" idx="13"/>
          </p:nvPr>
        </p:nvSpPr>
        <p:spPr/>
        <p:txBody>
          <a:bodyPr>
            <a:normAutofit lnSpcReduction="10000"/>
          </a:bodyPr>
          <a:lstStyle/>
          <a:p>
            <a:r>
              <a:rPr lang="el-GR" dirty="0" smtClean="0"/>
              <a:t>Φτάνουν συνειδητά και σκόπιμα στη μαθησιακή διεργασία.</a:t>
            </a:r>
          </a:p>
          <a:p>
            <a:r>
              <a:rPr lang="el-GR" dirty="0" smtClean="0"/>
              <a:t>Έχουν επαγγελματική εμπειρία, διαμορφωμένη προσωπικότητα, συμπεριφορές, αξίες και ενδιαφέροντα.</a:t>
            </a:r>
          </a:p>
          <a:p>
            <a:r>
              <a:rPr lang="el-GR" dirty="0" smtClean="0"/>
              <a:t>Οι στόχοι και οι προσδοκίες τους είναι συγκεκριμένοι.</a:t>
            </a: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3568" y="123478"/>
            <a:ext cx="8153400" cy="882362"/>
          </a:xfrm>
        </p:spPr>
        <p:txBody>
          <a:bodyPr>
            <a:normAutofit/>
          </a:bodyPr>
          <a:lstStyle/>
          <a:p>
            <a:r>
              <a:rPr lang="el-GR" sz="3200" b="1" dirty="0" smtClean="0"/>
              <a:t>Χαρακτηριστικά ενήλικων εκπαιδευομένων</a:t>
            </a:r>
            <a:endParaRPr lang="el-GR" sz="3200" dirty="0"/>
          </a:p>
        </p:txBody>
      </p:sp>
      <p:sp>
        <p:nvSpPr>
          <p:cNvPr id="3" name="2 - Θέση περιεχομένου"/>
          <p:cNvSpPr>
            <a:spLocks noGrp="1"/>
          </p:cNvSpPr>
          <p:nvPr>
            <p:ph sz="quarter" idx="13"/>
          </p:nvPr>
        </p:nvSpPr>
        <p:spPr/>
        <p:txBody>
          <a:bodyPr/>
          <a:lstStyle/>
          <a:p>
            <a:r>
              <a:rPr lang="el-GR" dirty="0" smtClean="0"/>
              <a:t>Εμπλέκεται οικειοθελώς είτε γιατί δεν είχε την ευκαιρία στο παρελθόν είτε για να βελτιώσει τις γνώσεις και δεξιότητές του είτε για να αλλάξει αντικείμενο εργασίας, τρόπο, στάση ζωής. </a:t>
            </a:r>
          </a:p>
          <a:p>
            <a:r>
              <a:rPr lang="el-GR" dirty="0" smtClean="0"/>
              <a:t>Διαθέτουν πολλαπλούς ρόλους, έχουν οικογενειακές και κοινωνικές υποχρεώσεις.</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idescreenPresentatio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1329</Words>
  <Application>Microsoft Office PowerPoint</Application>
  <PresentationFormat>Προβολή στην οθόνη (16:9)</PresentationFormat>
  <Paragraphs>154</Paragraphs>
  <Slides>31</Slides>
  <Notes>5</Notes>
  <HiddenSlides>0</HiddenSlides>
  <MMClips>0</MMClips>
  <ScaleCrop>false</ScaleCrop>
  <HeadingPairs>
    <vt:vector size="4" baseType="variant">
      <vt:variant>
        <vt:lpstr>Θέμα</vt:lpstr>
      </vt:variant>
      <vt:variant>
        <vt:i4>1</vt:i4>
      </vt:variant>
      <vt:variant>
        <vt:lpstr>Τίτλοι διαφανειών</vt:lpstr>
      </vt:variant>
      <vt:variant>
        <vt:i4>31</vt:i4>
      </vt:variant>
    </vt:vector>
  </HeadingPairs>
  <TitlesOfParts>
    <vt:vector size="32" baseType="lpstr">
      <vt:lpstr>WidescreenPresentation</vt:lpstr>
      <vt:lpstr>ΣΧΕΔΙΑΣΜΟΣ ΠΡΟΓΡΑΜΜΑΤΩΝ ΕΚΠΑΙΔΕΥΣΗΣ</vt:lpstr>
      <vt:lpstr>Εκπαίδευση Ενηλίκων: UNESCO (1976) </vt:lpstr>
      <vt:lpstr>Εκπαίδευση Ενηλίκων: UNESCO (2015)</vt:lpstr>
      <vt:lpstr>Εκπαίδευση Ενηλίκων: UNESCO (2015)</vt:lpstr>
      <vt:lpstr>ΒΑΣΙΚΕΣ ΑΡΧΕΣ ΕΚΠΑΙΔΕΥΣΗΣ ΕΝΗΛΙΚΩΝ</vt:lpstr>
      <vt:lpstr>ΒΑΣΙΚΕΣ ΑΡΧΕΣ…</vt:lpstr>
      <vt:lpstr>ΒΑΣΙΚΕΣ ΑΡΧΕΣ…</vt:lpstr>
      <vt:lpstr>Χαρακτηριστικά ενήλικων εκπαιδευομένων</vt:lpstr>
      <vt:lpstr>Χαρακτηριστικά ενήλικων εκπαιδευομένων</vt:lpstr>
      <vt:lpstr>  </vt:lpstr>
      <vt:lpstr>Πότε μαθαίνει ο ενήλικος εκπαιδευόμενος;</vt:lpstr>
      <vt:lpstr>ΕΚΠΑΙΔΕΥΤΗΣ ΕΝΗΛΙΚΩΝ</vt:lpstr>
      <vt:lpstr>ΕΠΑΓΓΕΛΜΑΤΙΚΗ ΕΙΚΟΝΑ</vt:lpstr>
      <vt:lpstr> Βασικές διαστάσεις του ρόλου του εκπαιδευτή ενηλίκων</vt:lpstr>
      <vt:lpstr>Βασικές διαστάσεις του ρόλου του εκπαιδευτή ενηλίκων</vt:lpstr>
      <vt:lpstr>  Μια αρκετά αναλυτική, μολονότι όχι εξαντλητική, κατηγοριοποίηση των χαρακτηριστικών που χρειάζεται να έχει ο εκπαιδευτής ενηλίκων περιλαμβάνει τις παρακάτω 24 ικανότητες:                                               </vt:lpstr>
      <vt:lpstr>Διαφάνεια 17</vt:lpstr>
      <vt:lpstr>Διαφάνεια 18</vt:lpstr>
      <vt:lpstr>Διαφάνεια 19</vt:lpstr>
      <vt:lpstr>Διαφάνεια 20</vt:lpstr>
      <vt:lpstr>Διδακτικό στιλ εκπαιδευτή</vt:lpstr>
      <vt:lpstr>Διδακτικό στιλ εκπαιδευτή</vt:lpstr>
      <vt:lpstr>Η αποτελεσματικότητα του εκπαιδευτή έγκειται σε: </vt:lpstr>
      <vt:lpstr>Διαφάνεια 24</vt:lpstr>
      <vt:lpstr>Αναλυτικότερα: είδη γνώσης (1)</vt:lpstr>
      <vt:lpstr>Είδη γνώσης (2)</vt:lpstr>
      <vt:lpstr>Διαφάνεια 27</vt:lpstr>
      <vt:lpstr>Διαφάνεια 28</vt:lpstr>
      <vt:lpstr>Διαφάνεια 29</vt:lpstr>
      <vt:lpstr>Διαφάνεια 30</vt:lpstr>
      <vt:lpstr>Δραστηριότητα: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2022-03-26T21:02:39Z</dcterms:created>
  <dcterms:modified xsi:type="dcterms:W3CDTF">2023-04-26T12:19:01Z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1032</vt:i4>
  </property>
  <property fmtid="{D5CDD505-2E9C-101B-9397-08002B2CF9AE}" pid="3" name="_Version">
    <vt:lpwstr>12.0.4518</vt:lpwstr>
  </property>
</Properties>
</file>