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65" r:id="rId4"/>
    <p:sldId id="280" r:id="rId5"/>
    <p:sldId id="307" r:id="rId6"/>
    <p:sldId id="310" r:id="rId7"/>
    <p:sldId id="291" r:id="rId8"/>
    <p:sldId id="294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5"/>
            <p14:sldId id="280"/>
            <p14:sldId id="307"/>
            <p14:sldId id="310"/>
            <p14:sldId id="291"/>
            <p14:sldId id="294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79" d="100"/>
          <a:sy n="79" d="100"/>
        </p:scale>
        <p:origin x="-15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9/17/15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PHIL1802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Ο Πλάτων και ο Αριστοτέλης για την ψυχή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4</a:t>
            </a:r>
            <a:r>
              <a:rPr lang="el-GR" sz="280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Πλάτων Φαίδων. Το επιχείρημα από τη θέση ότι η γνώση είναι ανάμνηση. Συνδυασμός των δύο πρώτων επιχειρημάτων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Στασινός Σταυριανέας </a:t>
            </a:r>
          </a:p>
          <a:p>
            <a:r>
              <a:rPr lang="el-GR" sz="2800" dirty="0" smtClean="0"/>
              <a:t>Σχολή Ανθρωπιστικών &amp; Κοινωνικών Επιστημών</a:t>
            </a:r>
          </a:p>
          <a:p>
            <a:r>
              <a:rPr lang="el-GR" sz="2800" dirty="0" smtClean="0"/>
              <a:t>Τμήμα Φιλοσοφίας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ανάλυση του δεύτερου επιχειρήματος υπέρ της αθανασίας της </a:t>
            </a:r>
            <a:r>
              <a:rPr lang="el-GR"/>
              <a:t>ψυχής</a:t>
            </a:r>
            <a:r>
              <a:rPr lang="el-GR" smtClean="0"/>
              <a:t>.</a:t>
            </a:r>
          </a:p>
          <a:p>
            <a:r>
              <a:rPr lang="el-GR" smtClean="0"/>
              <a:t> </a:t>
            </a:r>
            <a:r>
              <a:rPr lang="el-GR" dirty="0"/>
              <a:t>Η ανάλυση του </a:t>
            </a:r>
            <a:r>
              <a:rPr lang="el-GR" dirty="0" smtClean="0"/>
              <a:t>ρόλου </a:t>
            </a:r>
            <a:r>
              <a:rPr lang="el-GR" dirty="0"/>
              <a:t>της θεωρίας των Ιδεών εδώ και του </a:t>
            </a:r>
            <a:r>
              <a:rPr lang="el-GR" dirty="0" smtClean="0"/>
              <a:t>λόγου για τον οποίο οι Ιδέες εισάγωνται </a:t>
            </a:r>
            <a:r>
              <a:rPr lang="el-GR" dirty="0"/>
              <a:t>στον διάλογο και στην πλατωνική γνωσιοθεωρία γενικότερα</a:t>
            </a:r>
            <a:r>
              <a:rPr lang="el-GR" dirty="0" smtClean="0"/>
              <a:t>.</a:t>
            </a:r>
            <a:r>
              <a:rPr lang="fr-FR" dirty="0" smtClean="0"/>
              <a:t> </a:t>
            </a:r>
            <a:endParaRPr 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</a:t>
            </a:r>
            <a:r>
              <a:rPr lang="el-GR" dirty="0" smtClean="0"/>
              <a:t>όμενα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r-FR" sz="2400" dirty="0" err="1"/>
              <a:t>Το</a:t>
            </a:r>
            <a:r>
              <a:rPr lang="fr-FR" sz="2400" dirty="0"/>
              <a:t> </a:t>
            </a:r>
            <a:r>
              <a:rPr lang="fr-FR" sz="2400" dirty="0" err="1"/>
              <a:t>ε</a:t>
            </a:r>
            <a:r>
              <a:rPr lang="fr-FR" sz="2400" dirty="0"/>
              <a:t>π</a:t>
            </a:r>
            <a:r>
              <a:rPr lang="fr-FR" sz="2400" dirty="0" err="1"/>
              <a:t>ιχείρημ</a:t>
            </a:r>
            <a:r>
              <a:rPr lang="fr-FR" sz="2400" dirty="0"/>
              <a:t>α </a:t>
            </a:r>
            <a:r>
              <a:rPr lang="el-GR" sz="2400" dirty="0" smtClean="0"/>
              <a:t>υπ</a:t>
            </a:r>
            <a:r>
              <a:rPr lang="el-GR" sz="2400" dirty="0" smtClean="0"/>
              <a:t>έρ της αθανασία της ψυχής </a:t>
            </a:r>
            <a:r>
              <a:rPr lang="fr-FR" sz="2400" dirty="0" smtClean="0"/>
              <a:t>απ</a:t>
            </a:r>
            <a:r>
              <a:rPr lang="fr-FR" sz="2400" dirty="0" err="1" smtClean="0"/>
              <a:t>ό</a:t>
            </a:r>
            <a:r>
              <a:rPr lang="fr-FR" sz="2400" dirty="0" smtClean="0"/>
              <a:t> </a:t>
            </a:r>
            <a:r>
              <a:rPr lang="fr-FR" sz="2400" dirty="0" err="1"/>
              <a:t>τη</a:t>
            </a:r>
            <a:r>
              <a:rPr lang="fr-FR" sz="2400" dirty="0"/>
              <a:t> </a:t>
            </a:r>
            <a:r>
              <a:rPr lang="fr-FR" sz="2400" dirty="0" err="1"/>
              <a:t>θέση</a:t>
            </a:r>
            <a:r>
              <a:rPr lang="fr-FR" sz="2400" dirty="0"/>
              <a:t> </a:t>
            </a:r>
            <a:r>
              <a:rPr lang="fr-FR" sz="2400" dirty="0" err="1"/>
              <a:t>ότι</a:t>
            </a:r>
            <a:r>
              <a:rPr lang="fr-FR" sz="2400" dirty="0"/>
              <a:t> </a:t>
            </a:r>
            <a:r>
              <a:rPr lang="fr-FR" sz="2400" dirty="0" err="1"/>
              <a:t>η</a:t>
            </a:r>
            <a:r>
              <a:rPr lang="fr-FR" sz="2400" dirty="0"/>
              <a:t> </a:t>
            </a:r>
            <a:r>
              <a:rPr lang="fr-FR" sz="2400" dirty="0" err="1"/>
              <a:t>γνώση</a:t>
            </a:r>
            <a:r>
              <a:rPr lang="fr-FR" sz="2400" dirty="0"/>
              <a:t> </a:t>
            </a:r>
            <a:r>
              <a:rPr lang="fr-FR" sz="2400" dirty="0" err="1"/>
              <a:t>είν</a:t>
            </a:r>
            <a:r>
              <a:rPr lang="fr-FR" sz="2400" dirty="0"/>
              <a:t>α</a:t>
            </a:r>
            <a:r>
              <a:rPr lang="fr-FR" sz="2400" dirty="0" err="1"/>
              <a:t>ι</a:t>
            </a:r>
            <a:r>
              <a:rPr lang="fr-FR" sz="2400" dirty="0"/>
              <a:t> α</a:t>
            </a:r>
            <a:r>
              <a:rPr lang="fr-FR" sz="2400" dirty="0" err="1"/>
              <a:t>νάμνηση</a:t>
            </a:r>
            <a:r>
              <a:rPr lang="en-US" sz="2400" dirty="0"/>
              <a:t>	</a:t>
            </a:r>
          </a:p>
          <a:p>
            <a:r>
              <a:rPr lang="el-GR" sz="2400" dirty="0" smtClean="0"/>
              <a:t>Ο </a:t>
            </a:r>
            <a:r>
              <a:rPr lang="el-GR" sz="2400" dirty="0"/>
              <a:t>ρόλος των Ιδεών</a:t>
            </a:r>
            <a:r>
              <a:rPr lang="el-GR" sz="2400" dirty="0" smtClean="0"/>
              <a:t>.</a:t>
            </a:r>
            <a:r>
              <a:rPr lang="el-GR" sz="2400" dirty="0"/>
              <a:t> </a:t>
            </a:r>
            <a:r>
              <a:rPr lang="el-GR" sz="2400" dirty="0" smtClean="0"/>
              <a:t>Γιατ</a:t>
            </a:r>
            <a:r>
              <a:rPr lang="el-GR" sz="2400" dirty="0" smtClean="0"/>
              <a:t>ί εισάγωνται στον διάλογο; </a:t>
            </a:r>
            <a:endParaRPr lang="en-US" sz="2400" dirty="0"/>
          </a:p>
          <a:p>
            <a:r>
              <a:rPr lang="el-GR" sz="2400" dirty="0" smtClean="0"/>
              <a:t>Αξιολ</a:t>
            </a:r>
            <a:r>
              <a:rPr lang="el-GR" sz="2400" dirty="0" smtClean="0"/>
              <a:t>όγηση και κριτική αποτίμηση του επιχειρήματος</a:t>
            </a:r>
          </a:p>
          <a:p>
            <a:r>
              <a:rPr lang="el-GR" sz="2400" dirty="0" smtClean="0"/>
              <a:t>Ο </a:t>
            </a:r>
            <a:r>
              <a:rPr lang="el-GR" sz="2400" dirty="0"/>
              <a:t>συνδυασμός των </a:t>
            </a:r>
            <a:r>
              <a:rPr lang="el-GR" sz="2400"/>
              <a:t>δύο </a:t>
            </a:r>
            <a:r>
              <a:rPr lang="el-GR" sz="2400" smtClean="0"/>
              <a:t>επιχειρημάτων: του επιχειρ</a:t>
            </a:r>
            <a:r>
              <a:rPr lang="el-GR" sz="2400" smtClean="0"/>
              <a:t>ήματος από τα αντίθετα και από τη θέση ότι η γνώση είναι ανάμνηση</a:t>
            </a: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2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Σταυριανέας Στασινός. «Ο Πλάτων και ο Αριστοτέλης για την Ψυχή. </a:t>
            </a:r>
            <a:r>
              <a:rPr lang="el-GR" sz="2000" smtClean="0"/>
              <a:t>Ενότητα 4»</a:t>
            </a:r>
            <a:r>
              <a:rPr lang="el-GR" sz="2000" dirty="0" smtClean="0"/>
              <a:t>. </a:t>
            </a:r>
            <a:r>
              <a:rPr lang="el-GR" sz="2000" dirty="0"/>
              <a:t>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fr-FR" sz="2000" dirty="0">
                <a:hlinkClick r:id="rId3"/>
              </a:rPr>
              <a:t>https://eclass.upatras.gr/courses/PHIL1802</a:t>
            </a:r>
            <a:r>
              <a:rPr lang="fr-FR" sz="2000" dirty="0" smtClean="0">
                <a:hlinkClick r:id="rId3"/>
              </a:rPr>
              <a:t>/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0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</TotalTime>
  <Words>371</Words>
  <Application>Microsoft Macintosh PowerPoint</Application>
  <PresentationFormat>On-screen Show (4:3)</PresentationFormat>
  <Paragraphs>48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Θέμα του Office</vt:lpstr>
      <vt:lpstr>Ο Πλάτων και ο Αριστοτέλης για την ψυχή</vt:lpstr>
      <vt:lpstr>Σκοποί  ενότητας</vt:lpstr>
      <vt:lpstr>Περιεχόμενα</vt:lpstr>
      <vt:lpstr>Τέλος Ενότητας</vt:lpstr>
      <vt:lpstr>Χρηματοδότηση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Stasinos Stavrianeas</cp:lastModifiedBy>
  <cp:revision>202</cp:revision>
  <dcterms:created xsi:type="dcterms:W3CDTF">2012-09-06T09:03:05Z</dcterms:created>
  <dcterms:modified xsi:type="dcterms:W3CDTF">2015-09-17T17:15:45Z</dcterms:modified>
</cp:coreProperties>
</file>