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Lst>
  <p:notesMasterIdLst>
    <p:notesMasterId r:id="rId22"/>
  </p:notesMasterIdLst>
  <p:handoutMasterIdLst>
    <p:handoutMasterId r:id="rId23"/>
  </p:handoutMasterIdLst>
  <p:sldIdLst>
    <p:sldId id="273" r:id="rId2"/>
    <p:sldId id="274" r:id="rId3"/>
    <p:sldId id="275" r:id="rId4"/>
    <p:sldId id="276" r:id="rId5"/>
    <p:sldId id="277" r:id="rId6"/>
    <p:sldId id="278" r:id="rId7"/>
    <p:sldId id="279" r:id="rId8"/>
    <p:sldId id="280" r:id="rId9"/>
    <p:sldId id="281" r:id="rId10"/>
    <p:sldId id="282" r:id="rId11"/>
    <p:sldId id="283" r:id="rId12"/>
    <p:sldId id="284" r:id="rId13"/>
    <p:sldId id="285" r:id="rId14"/>
    <p:sldId id="286" r:id="rId15"/>
    <p:sldId id="288" r:id="rId16"/>
    <p:sldId id="289" r:id="rId17"/>
    <p:sldId id="290" r:id="rId18"/>
    <p:sldId id="291" r:id="rId19"/>
    <p:sldId id="293" r:id="rId20"/>
    <p:sldId id="294" r:id="rId21"/>
  </p:sldIdLst>
  <p:sldSz cx="9144000" cy="6858000" type="screen4x3"/>
  <p:notesSz cx="6858000" cy="9144000"/>
  <p:defaultTextStyle>
    <a:lvl1pPr marL="0" algn="l" rtl="0" latinLnBrk="0">
      <a:defRPr lang="el-GR" sz="1800" kern="1200">
        <a:solidFill>
          <a:schemeClr val="tx1"/>
        </a:solidFill>
        <a:latin typeface="+mn-lt"/>
        <a:ea typeface="+mn-ea"/>
        <a:cs typeface="+mn-cs"/>
      </a:defRPr>
    </a:lvl1pPr>
    <a:lvl2pPr marL="457200" algn="l" rtl="0" latinLnBrk="0">
      <a:defRPr lang="el-GR" sz="1800" kern="1200">
        <a:solidFill>
          <a:schemeClr val="tx1"/>
        </a:solidFill>
        <a:latin typeface="+mn-lt"/>
        <a:ea typeface="+mn-ea"/>
        <a:cs typeface="+mn-cs"/>
      </a:defRPr>
    </a:lvl2pPr>
    <a:lvl3pPr marL="914400" algn="l" rtl="0" latinLnBrk="0">
      <a:defRPr lang="el-GR" sz="1800" kern="1200">
        <a:solidFill>
          <a:schemeClr val="tx1"/>
        </a:solidFill>
        <a:latin typeface="+mn-lt"/>
        <a:ea typeface="+mn-ea"/>
        <a:cs typeface="+mn-cs"/>
      </a:defRPr>
    </a:lvl3pPr>
    <a:lvl4pPr marL="1371600" algn="l" rtl="0" latinLnBrk="0">
      <a:defRPr lang="el-GR" sz="1800" kern="1200">
        <a:solidFill>
          <a:schemeClr val="tx1"/>
        </a:solidFill>
        <a:latin typeface="+mn-lt"/>
        <a:ea typeface="+mn-ea"/>
        <a:cs typeface="+mn-cs"/>
      </a:defRPr>
    </a:lvl4pPr>
    <a:lvl5pPr marL="1828800" algn="l" rtl="0" latinLnBrk="0">
      <a:defRPr lang="el-GR" sz="1800" kern="1200">
        <a:solidFill>
          <a:schemeClr val="tx1"/>
        </a:solidFill>
        <a:latin typeface="+mn-lt"/>
        <a:ea typeface="+mn-ea"/>
        <a:cs typeface="+mn-cs"/>
      </a:defRPr>
    </a:lvl5pPr>
    <a:lvl6pPr marL="2286000" algn="l" rtl="0" latinLnBrk="0">
      <a:defRPr lang="el-GR" sz="1800" kern="1200">
        <a:solidFill>
          <a:schemeClr val="tx1"/>
        </a:solidFill>
        <a:latin typeface="+mn-lt"/>
        <a:ea typeface="+mn-ea"/>
        <a:cs typeface="+mn-cs"/>
      </a:defRPr>
    </a:lvl6pPr>
    <a:lvl7pPr marL="2743200" algn="l" rtl="0" latinLnBrk="0">
      <a:defRPr lang="el-GR" sz="1800" kern="1200">
        <a:solidFill>
          <a:schemeClr val="tx1"/>
        </a:solidFill>
        <a:latin typeface="+mn-lt"/>
        <a:ea typeface="+mn-ea"/>
        <a:cs typeface="+mn-cs"/>
      </a:defRPr>
    </a:lvl7pPr>
    <a:lvl8pPr marL="3200400" algn="l" rtl="0" latinLnBrk="0">
      <a:defRPr lang="el-GR" sz="1800" kern="1200">
        <a:solidFill>
          <a:schemeClr val="tx1"/>
        </a:solidFill>
        <a:latin typeface="+mn-lt"/>
        <a:ea typeface="+mn-ea"/>
        <a:cs typeface="+mn-cs"/>
      </a:defRPr>
    </a:lvl8pPr>
    <a:lvl9pPr marL="3657600" algn="l" rtl="0" latinLnBrk="0">
      <a:defRPr lang="el-GR" sz="1800" kern="1200">
        <a:solidFill>
          <a:schemeClr val="tx1"/>
        </a:solidFill>
        <a:latin typeface="+mn-lt"/>
        <a:ea typeface="+mn-ea"/>
        <a:cs typeface="+mn-cs"/>
      </a:defRPr>
    </a:lvl9pPr>
    <a:extLst/>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323" autoAdjust="0"/>
    <p:restoredTop sz="93917" autoAdjust="0"/>
  </p:normalViewPr>
  <p:slideViewPr>
    <p:cSldViewPr>
      <p:cViewPr varScale="1">
        <p:scale>
          <a:sx n="83" d="100"/>
          <a:sy n="83" d="100"/>
        </p:scale>
        <p:origin x="-1531" y="-6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2"/>
          <p:cNvSpPr>
            <a:spLocks noGrp="1"/>
          </p:cNvSpPr>
          <p:nvPr>
            <p:ph type="hdr" sz="quarter"/>
          </p:nvPr>
        </p:nvSpPr>
        <p:spPr>
          <a:xfrm>
            <a:off x="0" y="0"/>
            <a:ext cx="2971800" cy="457200"/>
          </a:xfrm>
          <a:prstGeom prst="rect">
            <a:avLst/>
          </a:prstGeom>
        </p:spPr>
        <p:txBody>
          <a:bodyPr vert="horz" rtlCol="0"/>
          <a:lstStyle>
            <a:lvl1pPr algn="l" latinLnBrk="0">
              <a:defRPr lang="el-GR" sz="1200"/>
            </a:lvl1pPr>
            <a:extLst/>
          </a:lstStyle>
          <a:p>
            <a:endParaRPr lang="el-GR"/>
          </a:p>
        </p:txBody>
      </p:sp>
      <p:sp>
        <p:nvSpPr>
          <p:cNvPr id="3" name="Rectangle 3"/>
          <p:cNvSpPr>
            <a:spLocks noGrp="1"/>
          </p:cNvSpPr>
          <p:nvPr>
            <p:ph type="dt" sz="quarter" idx="1"/>
          </p:nvPr>
        </p:nvSpPr>
        <p:spPr>
          <a:xfrm>
            <a:off x="3884613" y="0"/>
            <a:ext cx="2971800" cy="457200"/>
          </a:xfrm>
          <a:prstGeom prst="rect">
            <a:avLst/>
          </a:prstGeom>
        </p:spPr>
        <p:txBody>
          <a:bodyPr vert="horz" rtlCol="0"/>
          <a:lstStyle>
            <a:lvl1pPr algn="r" latinLnBrk="0">
              <a:defRPr lang="el-GR" sz="1200"/>
            </a:lvl1pPr>
            <a:extLst/>
          </a:lstStyle>
          <a:p>
            <a:fld id="{54D4857D-62A5-486B-9129-468003D7E020}" type="datetimeFigureOut">
              <a:rPr lang="el-GR" smtClean="0"/>
              <a:pPr/>
              <a:t>31/3/2023</a:t>
            </a:fld>
            <a:endParaRPr lang="el-GR"/>
          </a:p>
        </p:txBody>
      </p:sp>
      <p:sp>
        <p:nvSpPr>
          <p:cNvPr id="4" name="Rectangle 4"/>
          <p:cNvSpPr>
            <a:spLocks noGrp="1"/>
          </p:cNvSpPr>
          <p:nvPr>
            <p:ph type="ftr" sz="quarter" idx="2"/>
          </p:nvPr>
        </p:nvSpPr>
        <p:spPr>
          <a:xfrm>
            <a:off x="0" y="8685213"/>
            <a:ext cx="2971800" cy="457200"/>
          </a:xfrm>
          <a:prstGeom prst="rect">
            <a:avLst/>
          </a:prstGeom>
        </p:spPr>
        <p:txBody>
          <a:bodyPr vert="horz" rtlCol="0" anchor="b"/>
          <a:lstStyle>
            <a:lvl1pPr algn="l" latinLnBrk="0">
              <a:defRPr lang="el-GR" sz="1200"/>
            </a:lvl1pPr>
            <a:extLst/>
          </a:lstStyle>
          <a:p>
            <a:endParaRPr lang="el-GR"/>
          </a:p>
        </p:txBody>
      </p:sp>
      <p:sp>
        <p:nvSpPr>
          <p:cNvPr id="5" name="Rectangle 5"/>
          <p:cNvSpPr>
            <a:spLocks noGrp="1"/>
          </p:cNvSpPr>
          <p:nvPr>
            <p:ph type="sldNum" sz="quarter" idx="3"/>
          </p:nvPr>
        </p:nvSpPr>
        <p:spPr>
          <a:xfrm>
            <a:off x="3884613" y="8685213"/>
            <a:ext cx="2971800" cy="457200"/>
          </a:xfrm>
          <a:prstGeom prst="rect">
            <a:avLst/>
          </a:prstGeom>
        </p:spPr>
        <p:txBody>
          <a:bodyPr vert="horz" rtlCol="0" anchor="b"/>
          <a:lstStyle>
            <a:lvl1pPr algn="r" latinLnBrk="0">
              <a:defRPr lang="el-GR" sz="1200"/>
            </a:lvl1pPr>
            <a:extLst/>
          </a:lstStyle>
          <a:p>
            <a:fld id="{2EBE4566-6F3A-4CC1-BD6C-9C510D05F126}" type="slidenum">
              <a:rPr lang="el-GR" smtClean="0"/>
              <a:pPr/>
              <a:t>‹#›</a:t>
            </a:fld>
            <a:endParaRPr lang="el-G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2"/>
          <p:cNvSpPr>
            <a:spLocks noGrp="1"/>
          </p:cNvSpPr>
          <p:nvPr>
            <p:ph type="hdr" sz="quarter"/>
          </p:nvPr>
        </p:nvSpPr>
        <p:spPr>
          <a:xfrm>
            <a:off x="0" y="0"/>
            <a:ext cx="2971800" cy="457200"/>
          </a:xfrm>
          <a:prstGeom prst="rect">
            <a:avLst/>
          </a:prstGeom>
        </p:spPr>
        <p:txBody>
          <a:bodyPr vert="horz" rtlCol="0"/>
          <a:lstStyle>
            <a:lvl1pPr algn="l" latinLnBrk="0">
              <a:defRPr lang="el-GR" sz="1200"/>
            </a:lvl1pPr>
            <a:extLst/>
          </a:lstStyle>
          <a:p>
            <a:endParaRPr lang="el-GR"/>
          </a:p>
        </p:txBody>
      </p:sp>
      <p:sp>
        <p:nvSpPr>
          <p:cNvPr id="3" name="Rectangle 3"/>
          <p:cNvSpPr>
            <a:spLocks noGrp="1"/>
          </p:cNvSpPr>
          <p:nvPr>
            <p:ph type="dt" idx="1"/>
          </p:nvPr>
        </p:nvSpPr>
        <p:spPr>
          <a:xfrm>
            <a:off x="3884613" y="0"/>
            <a:ext cx="2971800" cy="457200"/>
          </a:xfrm>
          <a:prstGeom prst="rect">
            <a:avLst/>
          </a:prstGeom>
        </p:spPr>
        <p:txBody>
          <a:bodyPr vert="horz" rtlCol="0"/>
          <a:lstStyle>
            <a:lvl1pPr algn="r" latinLnBrk="0">
              <a:defRPr lang="el-GR" sz="1200"/>
            </a:lvl1pPr>
            <a:extLst/>
          </a:lstStyle>
          <a:p>
            <a:fld id="{2D2EF2CE-B28C-4ED4-8FD0-48BB3F48846A}" type="datetimeFigureOut">
              <a:rPr/>
              <a:pPr/>
              <a:t>30/6/2006</a:t>
            </a:fld>
            <a:endParaRPr lang="el-GR"/>
          </a:p>
        </p:txBody>
      </p:sp>
      <p:sp>
        <p:nvSpPr>
          <p:cNvPr id="4" name="Rectangle 4"/>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rtlCol="0" anchor="ctr"/>
          <a:lstStyle>
            <a:extLst/>
          </a:lstStyle>
          <a:p>
            <a:endParaRPr lang="el-GR"/>
          </a:p>
        </p:txBody>
      </p:sp>
      <p:sp>
        <p:nvSpPr>
          <p:cNvPr id="5" name="Rectangle 5"/>
          <p:cNvSpPr>
            <a:spLocks noGrp="1"/>
          </p:cNvSpPr>
          <p:nvPr>
            <p:ph type="body" sz="quarter" idx="3"/>
          </p:nvPr>
        </p:nvSpPr>
        <p:spPr>
          <a:xfrm>
            <a:off x="685800" y="4343400"/>
            <a:ext cx="5486400" cy="4114800"/>
          </a:xfrm>
          <a:prstGeom prst="rect">
            <a:avLst/>
          </a:prstGeom>
        </p:spPr>
        <p:txBody>
          <a:bodyPr vert="horz" rtlCol="0">
            <a:normAutofit/>
          </a:bodyPr>
          <a:lstStyle>
            <a:extLst/>
          </a:lstStyle>
          <a:p>
            <a:pPr lvl="0"/>
            <a:r>
              <a:rPr lang="el-GR"/>
              <a:t>Κάντε κλικ για επεξεργασία των στυλ υποδείγματος κειμένου</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Rectangle 6"/>
          <p:cNvSpPr>
            <a:spLocks noGrp="1"/>
          </p:cNvSpPr>
          <p:nvPr>
            <p:ph type="ftr" sz="quarter" idx="4"/>
          </p:nvPr>
        </p:nvSpPr>
        <p:spPr>
          <a:xfrm>
            <a:off x="0" y="8685213"/>
            <a:ext cx="2971800" cy="457200"/>
          </a:xfrm>
          <a:prstGeom prst="rect">
            <a:avLst/>
          </a:prstGeom>
        </p:spPr>
        <p:txBody>
          <a:bodyPr vert="horz" rtlCol="0" anchor="b"/>
          <a:lstStyle>
            <a:lvl1pPr algn="l" latinLnBrk="0">
              <a:defRPr lang="el-GR" sz="1200"/>
            </a:lvl1pPr>
            <a:extLst/>
          </a:lstStyle>
          <a:p>
            <a:endParaRPr lang="el-GR"/>
          </a:p>
        </p:txBody>
      </p:sp>
      <p:sp>
        <p:nvSpPr>
          <p:cNvPr id="7" name="Rectangle 7"/>
          <p:cNvSpPr>
            <a:spLocks noGrp="1"/>
          </p:cNvSpPr>
          <p:nvPr>
            <p:ph type="sldNum" sz="quarter" idx="5"/>
          </p:nvPr>
        </p:nvSpPr>
        <p:spPr>
          <a:xfrm>
            <a:off x="3884613" y="8685213"/>
            <a:ext cx="2971800" cy="457200"/>
          </a:xfrm>
          <a:prstGeom prst="rect">
            <a:avLst/>
          </a:prstGeom>
        </p:spPr>
        <p:txBody>
          <a:bodyPr vert="horz" rtlCol="0" anchor="b"/>
          <a:lstStyle>
            <a:lvl1pPr algn="r" latinLnBrk="0">
              <a:defRPr lang="el-GR" sz="1200"/>
            </a:lvl1pPr>
            <a:extLst/>
          </a:lstStyle>
          <a:p>
            <a:fld id="{61807874-5299-41B2-A37A-6AA3547857F4}" type="slidenum">
              <a:rPr/>
              <a:pPr/>
              <a:t>‹#›</a:t>
            </a:fld>
            <a:endParaRPr lang="el-GR"/>
          </a:p>
        </p:txBody>
      </p:sp>
    </p:spTree>
  </p:cSld>
  <p:clrMap bg1="lt1" tx1="dk1" bg2="lt2" tx2="dk2" accent1="accent1" accent2="accent2" accent3="accent3" accent4="accent4" accent5="accent5" accent6="accent6" hlink="hlink" folHlink="folHlink"/>
  <p:notesStyle>
    <a:lvl1pPr marL="0" algn="l" rtl="0" latinLnBrk="0">
      <a:defRPr lang="el-GR" sz="1200" kern="1200">
        <a:solidFill>
          <a:schemeClr val="tx1"/>
        </a:solidFill>
        <a:latin typeface="+mn-lt"/>
        <a:ea typeface="+mn-ea"/>
        <a:cs typeface="+mn-cs"/>
      </a:defRPr>
    </a:lvl1pPr>
    <a:lvl2pPr marL="457200" algn="l" rtl="0" latinLnBrk="0">
      <a:defRPr lang="el-GR" sz="1200" kern="1200">
        <a:solidFill>
          <a:schemeClr val="tx1"/>
        </a:solidFill>
        <a:latin typeface="+mn-lt"/>
        <a:ea typeface="+mn-ea"/>
        <a:cs typeface="+mn-cs"/>
      </a:defRPr>
    </a:lvl2pPr>
    <a:lvl3pPr marL="914400" algn="l" rtl="0" latinLnBrk="0">
      <a:defRPr lang="el-GR" sz="1200" kern="1200">
        <a:solidFill>
          <a:schemeClr val="tx1"/>
        </a:solidFill>
        <a:latin typeface="+mn-lt"/>
        <a:ea typeface="+mn-ea"/>
        <a:cs typeface="+mn-cs"/>
      </a:defRPr>
    </a:lvl3pPr>
    <a:lvl4pPr marL="1371600" algn="l" rtl="0" latinLnBrk="0">
      <a:defRPr lang="el-GR" sz="1200" kern="1200">
        <a:solidFill>
          <a:schemeClr val="tx1"/>
        </a:solidFill>
        <a:latin typeface="+mn-lt"/>
        <a:ea typeface="+mn-ea"/>
        <a:cs typeface="+mn-cs"/>
      </a:defRPr>
    </a:lvl4pPr>
    <a:lvl5pPr marL="1828800" algn="l" rtl="0" latinLnBrk="0">
      <a:defRPr lang="el-GR" sz="1200" kern="1200">
        <a:solidFill>
          <a:schemeClr val="tx1"/>
        </a:solidFill>
        <a:latin typeface="+mn-lt"/>
        <a:ea typeface="+mn-ea"/>
        <a:cs typeface="+mn-cs"/>
      </a:defRPr>
    </a:lvl5pPr>
    <a:lvl6pPr marL="2286000" algn="l" rtl="0" latinLnBrk="0">
      <a:defRPr lang="el-GR" sz="1200" kern="1200">
        <a:solidFill>
          <a:schemeClr val="tx1"/>
        </a:solidFill>
        <a:latin typeface="+mn-lt"/>
        <a:ea typeface="+mn-ea"/>
        <a:cs typeface="+mn-cs"/>
      </a:defRPr>
    </a:lvl6pPr>
    <a:lvl7pPr marL="2743200" algn="l" rtl="0" latinLnBrk="0">
      <a:defRPr lang="el-GR" sz="1200" kern="1200">
        <a:solidFill>
          <a:schemeClr val="tx1"/>
        </a:solidFill>
        <a:latin typeface="+mn-lt"/>
        <a:ea typeface="+mn-ea"/>
        <a:cs typeface="+mn-cs"/>
      </a:defRPr>
    </a:lvl7pPr>
    <a:lvl8pPr marL="3200400" algn="l" rtl="0" latinLnBrk="0">
      <a:defRPr lang="el-GR" sz="1200" kern="1200">
        <a:solidFill>
          <a:schemeClr val="tx1"/>
        </a:solidFill>
        <a:latin typeface="+mn-lt"/>
        <a:ea typeface="+mn-ea"/>
        <a:cs typeface="+mn-cs"/>
      </a:defRPr>
    </a:lvl8pPr>
    <a:lvl9pPr marL="3657600" algn="l" rtl="0" latinLnBrk="0">
      <a:defRPr lang="el-GR" sz="1200" kern="1200">
        <a:solidFill>
          <a:schemeClr val="tx1"/>
        </a:solidFill>
        <a:latin typeface="+mn-lt"/>
        <a:ea typeface="+mn-ea"/>
        <a:cs typeface="+mn-cs"/>
      </a:defRPr>
    </a:lvl9pPr>
    <a:extLst/>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38915"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38916"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BD9AAA1-9B78-4068-93B4-DB140B350690}" type="slidenum">
              <a:rPr lang="el-GR" smtClean="0"/>
              <a:pPr fontAlgn="base">
                <a:spcBef>
                  <a:spcPct val="0"/>
                </a:spcBef>
                <a:spcAft>
                  <a:spcPct val="0"/>
                </a:spcAft>
              </a:pPr>
              <a:t>4</a:t>
            </a:fld>
            <a:endParaRPr lang="el-GR" smtClean="0"/>
          </a:p>
        </p:txBody>
      </p:sp>
    </p:spTree>
    <p:extLst>
      <p:ext uri="{BB962C8B-B14F-4D97-AF65-F5344CB8AC3E}">
        <p14:creationId xmlns="" xmlns:p14="http://schemas.microsoft.com/office/powerpoint/2010/main" val="36793530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Διαφάνεια τίτλου">
    <p:spTree>
      <p:nvGrpSpPr>
        <p:cNvPr id="1" name=""/>
        <p:cNvGrpSpPr/>
        <p:nvPr/>
      </p:nvGrpSpPr>
      <p:grpSpPr>
        <a:xfrm>
          <a:off x="0" y="0"/>
          <a:ext cx="0" cy="0"/>
          <a:chOff x="0" y="0"/>
          <a:chExt cx="0" cy="0"/>
        </a:xfrm>
      </p:grpSpPr>
      <p:sp>
        <p:nvSpPr>
          <p:cNvPr id="12" name="Rectangle 3"/>
          <p:cNvSpPr>
            <a:spLocks noGrp="1"/>
          </p:cNvSpPr>
          <p:nvPr>
            <p:ph type="subTitle" idx="1"/>
          </p:nvPr>
        </p:nvSpPr>
        <p:spPr>
          <a:xfrm>
            <a:off x="457200" y="5396132"/>
            <a:ext cx="8098302" cy="762000"/>
          </a:xfrm>
        </p:spPr>
        <p:txBody>
          <a:bodyPr/>
          <a:lstStyle>
            <a:lvl1pPr marL="0" indent="0" algn="r" eaLnBrk="1" latinLnBrk="0" hangingPunct="1">
              <a:buNone/>
              <a:defRPr kumimoji="0" lang="el-GR" sz="1400"/>
            </a:lvl1pPr>
            <a:lvl2pPr marL="457200" indent="0" algn="ctr" eaLnBrk="1" latinLnBrk="0" hangingPunct="1">
              <a:buNone/>
            </a:lvl2pPr>
            <a:lvl3pPr marL="914400" indent="0" algn="ctr" eaLnBrk="1" latinLnBrk="0" hangingPunct="1">
              <a:buNone/>
            </a:lvl3pPr>
            <a:lvl4pPr marL="1371600" indent="0" algn="ctr" eaLnBrk="1" latinLnBrk="0" hangingPunct="1">
              <a:buNone/>
            </a:lvl4pPr>
            <a:lvl5pPr marL="1828800" indent="0" algn="ctr" eaLnBrk="1" latinLnBrk="0" hangingPunct="1">
              <a:buNone/>
            </a:lvl5pPr>
            <a:lvl6pPr marL="2286000" indent="0" algn="ctr" eaLnBrk="1" latinLnBrk="0" hangingPunct="1">
              <a:buNone/>
            </a:lvl6pPr>
            <a:lvl7pPr marL="2743200" indent="0" algn="ctr" eaLnBrk="1" latinLnBrk="0" hangingPunct="1">
              <a:buNone/>
            </a:lvl7pPr>
            <a:lvl8pPr marL="3200400" indent="0" algn="ctr" eaLnBrk="1" latinLnBrk="0" hangingPunct="1">
              <a:buNone/>
            </a:lvl8pPr>
            <a:lvl9pPr marL="3657600" indent="0" algn="ctr" eaLnBrk="1" latinLnBrk="0" hangingPunct="1">
              <a:buNone/>
            </a:lvl9pPr>
            <a:extLst/>
          </a:lstStyle>
          <a:p>
            <a:pPr eaLnBrk="1" latinLnBrk="0" hangingPunct="1"/>
            <a:r>
              <a:rPr lang="el-GR" smtClean="0"/>
              <a:t>Κάντε κλικ για να επεξεργαστείτε τον υπότιτλο του υποδείγματος</a:t>
            </a:r>
            <a:endParaRPr/>
          </a:p>
        </p:txBody>
      </p:sp>
      <p:grpSp>
        <p:nvGrpSpPr>
          <p:cNvPr id="16" name="Group 23"/>
          <p:cNvGrpSpPr/>
          <p:nvPr/>
        </p:nvGrpSpPr>
        <p:grpSpPr>
          <a:xfrm>
            <a:off x="14990" y="1976657"/>
            <a:ext cx="2042410" cy="533400"/>
            <a:chOff x="0" y="2000250"/>
            <a:chExt cx="3733800" cy="533400"/>
          </a:xfrm>
        </p:grpSpPr>
        <p:sp>
          <p:nvSpPr>
            <p:cNvPr id="30" name="Rectangle 14"/>
            <p:cNvSpPr/>
            <p:nvPr/>
          </p:nvSpPr>
          <p:spPr>
            <a:xfrm>
              <a:off x="0" y="2381250"/>
              <a:ext cx="3733800" cy="76200"/>
            </a:xfrm>
            <a:prstGeom prst="rect">
              <a:avLst/>
            </a:prstGeom>
          </p:spPr>
          <p:style>
            <a:lnRef idx="1">
              <a:schemeClr val="accent6"/>
            </a:lnRef>
            <a:fillRef idx="3">
              <a:schemeClr val="accent6"/>
            </a:fillRef>
            <a:effectRef idx="3">
              <a:schemeClr val="accent6"/>
            </a:effectRef>
            <a:fontRef idx="minor">
              <a:schemeClr val="lt1"/>
            </a:fontRef>
          </p:style>
          <p:txBody>
            <a:bodyPr anchor="ctr"/>
            <a:lstStyle>
              <a:extLst/>
            </a:lstStyle>
            <a:p>
              <a:pPr algn="ctr"/>
              <a:endParaRPr kumimoji="0" lang="el-GR"/>
            </a:p>
          </p:txBody>
        </p:sp>
        <p:sp>
          <p:nvSpPr>
            <p:cNvPr id="7" name="Rectangle 14"/>
            <p:cNvSpPr/>
            <p:nvPr/>
          </p:nvSpPr>
          <p:spPr>
            <a:xfrm>
              <a:off x="0" y="2305050"/>
              <a:ext cx="3733800" cy="76200"/>
            </a:xfrm>
            <a:prstGeom prst="rect">
              <a:avLst/>
            </a:prstGeom>
          </p:spPr>
          <p:style>
            <a:lnRef idx="1">
              <a:schemeClr val="accent5"/>
            </a:lnRef>
            <a:fillRef idx="3">
              <a:schemeClr val="accent5"/>
            </a:fillRef>
            <a:effectRef idx="3">
              <a:schemeClr val="accent5"/>
            </a:effectRef>
            <a:fontRef idx="minor">
              <a:schemeClr val="lt1"/>
            </a:fontRef>
          </p:style>
          <p:txBody>
            <a:bodyPr anchor="ctr"/>
            <a:lstStyle>
              <a:extLst/>
            </a:lstStyle>
            <a:p>
              <a:pPr algn="ctr"/>
              <a:endParaRPr kumimoji="0" lang="el-GR"/>
            </a:p>
          </p:txBody>
        </p:sp>
        <p:sp>
          <p:nvSpPr>
            <p:cNvPr id="21" name="Rectangle 14"/>
            <p:cNvSpPr/>
            <p:nvPr/>
          </p:nvSpPr>
          <p:spPr>
            <a:xfrm>
              <a:off x="0" y="2228850"/>
              <a:ext cx="3733800" cy="76200"/>
            </a:xfrm>
            <a:prstGeom prst="rect">
              <a:avLst/>
            </a:prstGeom>
          </p:spPr>
          <p:style>
            <a:lnRef idx="1">
              <a:schemeClr val="accent4"/>
            </a:lnRef>
            <a:fillRef idx="3">
              <a:schemeClr val="accent4"/>
            </a:fillRef>
            <a:effectRef idx="3">
              <a:schemeClr val="accent4"/>
            </a:effectRef>
            <a:fontRef idx="minor">
              <a:schemeClr val="lt1"/>
            </a:fontRef>
          </p:style>
          <p:txBody>
            <a:bodyPr anchor="ctr"/>
            <a:lstStyle>
              <a:extLst/>
            </a:lstStyle>
            <a:p>
              <a:pPr algn="ctr"/>
              <a:endParaRPr kumimoji="0" lang="el-GR"/>
            </a:p>
          </p:txBody>
        </p:sp>
        <p:sp>
          <p:nvSpPr>
            <p:cNvPr id="8" name="Rectangle 14"/>
            <p:cNvSpPr/>
            <p:nvPr/>
          </p:nvSpPr>
          <p:spPr>
            <a:xfrm>
              <a:off x="0" y="2152650"/>
              <a:ext cx="3733800" cy="76200"/>
            </a:xfrm>
            <a:prstGeom prst="rect">
              <a:avLst/>
            </a:prstGeom>
          </p:spPr>
          <p:style>
            <a:lnRef idx="1">
              <a:schemeClr val="accent3"/>
            </a:lnRef>
            <a:fillRef idx="3">
              <a:schemeClr val="accent3"/>
            </a:fillRef>
            <a:effectRef idx="3">
              <a:schemeClr val="accent3"/>
            </a:effectRef>
            <a:fontRef idx="minor">
              <a:schemeClr val="lt1"/>
            </a:fontRef>
          </p:style>
          <p:txBody>
            <a:bodyPr anchor="ctr"/>
            <a:lstStyle>
              <a:extLst/>
            </a:lstStyle>
            <a:p>
              <a:pPr algn="ctr"/>
              <a:endParaRPr kumimoji="0" lang="el-GR"/>
            </a:p>
          </p:txBody>
        </p:sp>
        <p:sp>
          <p:nvSpPr>
            <p:cNvPr id="6" name="Rectangle 14"/>
            <p:cNvSpPr/>
            <p:nvPr/>
          </p:nvSpPr>
          <p:spPr>
            <a:xfrm>
              <a:off x="0" y="2076450"/>
              <a:ext cx="3733800" cy="76200"/>
            </a:xfrm>
            <a:prstGeom prst="rect">
              <a:avLst/>
            </a:prstGeom>
          </p:spPr>
          <p:style>
            <a:lnRef idx="1">
              <a:schemeClr val="accent2"/>
            </a:lnRef>
            <a:fillRef idx="3">
              <a:schemeClr val="accent2"/>
            </a:fillRef>
            <a:effectRef idx="3">
              <a:schemeClr val="accent2"/>
            </a:effectRef>
            <a:fontRef idx="minor">
              <a:schemeClr val="lt1"/>
            </a:fontRef>
          </p:style>
          <p:txBody>
            <a:bodyPr anchor="ctr"/>
            <a:lstStyle>
              <a:extLst/>
            </a:lstStyle>
            <a:p>
              <a:pPr algn="ctr"/>
              <a:endParaRPr kumimoji="0" lang="el-GR"/>
            </a:p>
          </p:txBody>
        </p:sp>
        <p:sp>
          <p:nvSpPr>
            <p:cNvPr id="20" name="Rectangle 14"/>
            <p:cNvSpPr/>
            <p:nvPr/>
          </p:nvSpPr>
          <p:spPr>
            <a:xfrm>
              <a:off x="0" y="2000250"/>
              <a:ext cx="3733800" cy="76200"/>
            </a:xfrm>
            <a:prstGeom prst="rect">
              <a:avLst/>
            </a:prstGeom>
          </p:spPr>
          <p:style>
            <a:lnRef idx="1">
              <a:schemeClr val="accent1"/>
            </a:lnRef>
            <a:fillRef idx="3">
              <a:schemeClr val="accent1"/>
            </a:fillRef>
            <a:effectRef idx="3">
              <a:schemeClr val="accent1"/>
            </a:effectRef>
            <a:fontRef idx="minor">
              <a:schemeClr val="lt1"/>
            </a:fontRef>
          </p:style>
          <p:txBody>
            <a:bodyPr anchor="ctr"/>
            <a:lstStyle>
              <a:extLst/>
            </a:lstStyle>
            <a:p>
              <a:pPr algn="ctr"/>
              <a:endParaRPr kumimoji="0" lang="el-GR"/>
            </a:p>
          </p:txBody>
        </p:sp>
        <p:sp>
          <p:nvSpPr>
            <p:cNvPr id="13" name="Rectangle 14"/>
            <p:cNvSpPr/>
            <p:nvPr/>
          </p:nvSpPr>
          <p:spPr>
            <a:xfrm>
              <a:off x="0" y="2457450"/>
              <a:ext cx="3733800" cy="76200"/>
            </a:xfrm>
            <a:prstGeom prst="rect">
              <a:avLst/>
            </a:prstGeom>
          </p:spPr>
          <p:style>
            <a:lnRef idx="1">
              <a:schemeClr val="accent1"/>
            </a:lnRef>
            <a:fillRef idx="3">
              <a:schemeClr val="accent1"/>
            </a:fillRef>
            <a:effectRef idx="3">
              <a:schemeClr val="accent1"/>
            </a:effectRef>
            <a:fontRef idx="minor">
              <a:schemeClr val="lt1"/>
            </a:fontRef>
          </p:style>
          <p:txBody>
            <a:bodyPr anchor="ctr"/>
            <a:lstStyle>
              <a:extLst/>
            </a:lstStyle>
            <a:p>
              <a:pPr algn="ctr"/>
              <a:endParaRPr kumimoji="0" lang="el-GR"/>
            </a:p>
          </p:txBody>
        </p:sp>
      </p:grpSp>
      <p:grpSp>
        <p:nvGrpSpPr>
          <p:cNvPr id="29" name="Group 35"/>
          <p:cNvGrpSpPr/>
          <p:nvPr/>
        </p:nvGrpSpPr>
        <p:grpSpPr>
          <a:xfrm>
            <a:off x="8584055" y="1976657"/>
            <a:ext cx="552450" cy="542925"/>
            <a:chOff x="8667750" y="2000250"/>
            <a:chExt cx="476250" cy="542925"/>
          </a:xfrm>
        </p:grpSpPr>
        <p:sp>
          <p:nvSpPr>
            <p:cNvPr id="26" name="Rectangle 14"/>
            <p:cNvSpPr/>
            <p:nvPr/>
          </p:nvSpPr>
          <p:spPr>
            <a:xfrm>
              <a:off x="8667750" y="2381250"/>
              <a:ext cx="476250" cy="76200"/>
            </a:xfrm>
            <a:prstGeom prst="rect">
              <a:avLst/>
            </a:prstGeom>
          </p:spPr>
          <p:style>
            <a:lnRef idx="1">
              <a:schemeClr val="accent6"/>
            </a:lnRef>
            <a:fillRef idx="3">
              <a:schemeClr val="accent6"/>
            </a:fillRef>
            <a:effectRef idx="3">
              <a:schemeClr val="accent6"/>
            </a:effectRef>
            <a:fontRef idx="minor">
              <a:schemeClr val="lt1"/>
            </a:fontRef>
          </p:style>
          <p:txBody>
            <a:bodyPr anchor="ctr"/>
            <a:lstStyle>
              <a:extLst/>
            </a:lstStyle>
            <a:p>
              <a:pPr algn="ctr"/>
              <a:endParaRPr kumimoji="0" lang="el-GR"/>
            </a:p>
          </p:txBody>
        </p:sp>
        <p:sp>
          <p:nvSpPr>
            <p:cNvPr id="22" name="Rectangle 14"/>
            <p:cNvSpPr/>
            <p:nvPr/>
          </p:nvSpPr>
          <p:spPr>
            <a:xfrm>
              <a:off x="8667750" y="2305050"/>
              <a:ext cx="476250" cy="76200"/>
            </a:xfrm>
            <a:prstGeom prst="rect">
              <a:avLst/>
            </a:prstGeom>
          </p:spPr>
          <p:style>
            <a:lnRef idx="1">
              <a:schemeClr val="accent5"/>
            </a:lnRef>
            <a:fillRef idx="3">
              <a:schemeClr val="accent5"/>
            </a:fillRef>
            <a:effectRef idx="3">
              <a:schemeClr val="accent5"/>
            </a:effectRef>
            <a:fontRef idx="minor">
              <a:schemeClr val="lt1"/>
            </a:fontRef>
          </p:style>
          <p:txBody>
            <a:bodyPr anchor="ctr"/>
            <a:lstStyle>
              <a:extLst/>
            </a:lstStyle>
            <a:p>
              <a:pPr algn="ctr"/>
              <a:endParaRPr kumimoji="0" lang="el-GR"/>
            </a:p>
          </p:txBody>
        </p:sp>
        <p:sp>
          <p:nvSpPr>
            <p:cNvPr id="17" name="Rectangle 14"/>
            <p:cNvSpPr/>
            <p:nvPr/>
          </p:nvSpPr>
          <p:spPr>
            <a:xfrm>
              <a:off x="8667750" y="2228850"/>
              <a:ext cx="476250" cy="76200"/>
            </a:xfrm>
            <a:prstGeom prst="rect">
              <a:avLst/>
            </a:prstGeom>
          </p:spPr>
          <p:style>
            <a:lnRef idx="1">
              <a:schemeClr val="accent4"/>
            </a:lnRef>
            <a:fillRef idx="3">
              <a:schemeClr val="accent4"/>
            </a:fillRef>
            <a:effectRef idx="3">
              <a:schemeClr val="accent4"/>
            </a:effectRef>
            <a:fontRef idx="minor">
              <a:schemeClr val="lt1"/>
            </a:fontRef>
          </p:style>
          <p:txBody>
            <a:bodyPr anchor="ctr"/>
            <a:lstStyle>
              <a:extLst/>
            </a:lstStyle>
            <a:p>
              <a:pPr algn="ctr"/>
              <a:endParaRPr kumimoji="0" lang="el-GR"/>
            </a:p>
          </p:txBody>
        </p:sp>
        <p:sp>
          <p:nvSpPr>
            <p:cNvPr id="28" name="Rectangle 14"/>
            <p:cNvSpPr/>
            <p:nvPr/>
          </p:nvSpPr>
          <p:spPr>
            <a:xfrm>
              <a:off x="8667750" y="2152650"/>
              <a:ext cx="476250" cy="76200"/>
            </a:xfrm>
            <a:prstGeom prst="rect">
              <a:avLst/>
            </a:prstGeom>
          </p:spPr>
          <p:style>
            <a:lnRef idx="1">
              <a:schemeClr val="accent3"/>
            </a:lnRef>
            <a:fillRef idx="3">
              <a:schemeClr val="accent3"/>
            </a:fillRef>
            <a:effectRef idx="3">
              <a:schemeClr val="accent3"/>
            </a:effectRef>
            <a:fontRef idx="minor">
              <a:schemeClr val="lt1"/>
            </a:fontRef>
          </p:style>
          <p:txBody>
            <a:bodyPr anchor="ctr"/>
            <a:lstStyle>
              <a:extLst/>
            </a:lstStyle>
            <a:p>
              <a:pPr algn="ctr"/>
              <a:endParaRPr kumimoji="0" lang="el-GR"/>
            </a:p>
          </p:txBody>
        </p:sp>
        <p:sp>
          <p:nvSpPr>
            <p:cNvPr id="15" name="Rectangle 14"/>
            <p:cNvSpPr/>
            <p:nvPr/>
          </p:nvSpPr>
          <p:spPr>
            <a:xfrm>
              <a:off x="8667750" y="2076450"/>
              <a:ext cx="476250" cy="76200"/>
            </a:xfrm>
            <a:prstGeom prst="rect">
              <a:avLst/>
            </a:prstGeom>
          </p:spPr>
          <p:style>
            <a:lnRef idx="1">
              <a:schemeClr val="accent2"/>
            </a:lnRef>
            <a:fillRef idx="3">
              <a:schemeClr val="accent2"/>
            </a:fillRef>
            <a:effectRef idx="3">
              <a:schemeClr val="accent2"/>
            </a:effectRef>
            <a:fontRef idx="minor">
              <a:schemeClr val="lt1"/>
            </a:fontRef>
          </p:style>
          <p:txBody>
            <a:bodyPr anchor="ctr"/>
            <a:lstStyle>
              <a:extLst/>
            </a:lstStyle>
            <a:p>
              <a:pPr algn="ctr"/>
              <a:endParaRPr kumimoji="0" lang="el-GR"/>
            </a:p>
          </p:txBody>
        </p:sp>
        <p:sp>
          <p:nvSpPr>
            <p:cNvPr id="18" name="Rectangle 14"/>
            <p:cNvSpPr/>
            <p:nvPr/>
          </p:nvSpPr>
          <p:spPr>
            <a:xfrm>
              <a:off x="8667750" y="2000250"/>
              <a:ext cx="476250" cy="76200"/>
            </a:xfrm>
            <a:prstGeom prst="rect">
              <a:avLst/>
            </a:prstGeom>
          </p:spPr>
          <p:style>
            <a:lnRef idx="1">
              <a:schemeClr val="accent1"/>
            </a:lnRef>
            <a:fillRef idx="3">
              <a:schemeClr val="accent1"/>
            </a:fillRef>
            <a:effectRef idx="3">
              <a:schemeClr val="accent1"/>
            </a:effectRef>
            <a:fontRef idx="minor">
              <a:schemeClr val="lt1"/>
            </a:fontRef>
          </p:style>
          <p:txBody>
            <a:bodyPr anchor="ctr"/>
            <a:lstStyle>
              <a:extLst/>
            </a:lstStyle>
            <a:p>
              <a:pPr algn="ctr"/>
              <a:endParaRPr kumimoji="0" lang="el-GR"/>
            </a:p>
          </p:txBody>
        </p:sp>
        <p:sp>
          <p:nvSpPr>
            <p:cNvPr id="9" name="Rectangle 14"/>
            <p:cNvSpPr/>
            <p:nvPr/>
          </p:nvSpPr>
          <p:spPr>
            <a:xfrm>
              <a:off x="8667750" y="2466975"/>
              <a:ext cx="476250" cy="76200"/>
            </a:xfrm>
            <a:prstGeom prst="rect">
              <a:avLst/>
            </a:prstGeom>
          </p:spPr>
          <p:style>
            <a:lnRef idx="1">
              <a:schemeClr val="accent1"/>
            </a:lnRef>
            <a:fillRef idx="3">
              <a:schemeClr val="accent1"/>
            </a:fillRef>
            <a:effectRef idx="3">
              <a:schemeClr val="accent1"/>
            </a:effectRef>
            <a:fontRef idx="minor">
              <a:schemeClr val="lt1"/>
            </a:fontRef>
          </p:style>
          <p:txBody>
            <a:bodyPr anchor="ctr"/>
            <a:lstStyle>
              <a:extLst/>
            </a:lstStyle>
            <a:p>
              <a:pPr algn="ctr"/>
              <a:endParaRPr kumimoji="0" lang="el-GR"/>
            </a:p>
          </p:txBody>
        </p:sp>
      </p:grpSp>
      <p:sp>
        <p:nvSpPr>
          <p:cNvPr id="24" name="Oval 28"/>
          <p:cNvSpPr/>
          <p:nvPr userDrawn="1"/>
        </p:nvSpPr>
        <p:spPr>
          <a:xfrm>
            <a:off x="8572500" y="6038850"/>
            <a:ext cx="152400" cy="152400"/>
          </a:xfrm>
          <a:prstGeom prst="ellipse">
            <a:avLst/>
          </a:prstGeom>
          <a:effectLst/>
        </p:spPr>
        <p:style>
          <a:lnRef idx="1">
            <a:schemeClr val="accent6"/>
          </a:lnRef>
          <a:fillRef idx="3">
            <a:schemeClr val="accent6"/>
          </a:fillRef>
          <a:effectRef idx="3">
            <a:schemeClr val="accent6"/>
          </a:effectRef>
          <a:fontRef idx="minor">
            <a:schemeClr val="lt1"/>
          </a:fontRef>
        </p:style>
        <p:txBody>
          <a:bodyPr anchor="ctr"/>
          <a:lstStyle>
            <a:extLst/>
          </a:lstStyle>
          <a:p>
            <a:pPr algn="ctr"/>
            <a:endParaRPr kumimoji="0" lang="el-GR"/>
          </a:p>
        </p:txBody>
      </p:sp>
      <p:sp>
        <p:nvSpPr>
          <p:cNvPr id="23" name="Oval 28"/>
          <p:cNvSpPr/>
          <p:nvPr userDrawn="1"/>
        </p:nvSpPr>
        <p:spPr>
          <a:xfrm>
            <a:off x="8572500" y="6324600"/>
            <a:ext cx="152400" cy="152400"/>
          </a:xfrm>
          <a:prstGeom prst="ellipse">
            <a:avLst/>
          </a:prstGeom>
          <a:effectLst/>
        </p:spPr>
        <p:style>
          <a:lnRef idx="1">
            <a:schemeClr val="accent4"/>
          </a:lnRef>
          <a:fillRef idx="3">
            <a:schemeClr val="accent4"/>
          </a:fillRef>
          <a:effectRef idx="3">
            <a:schemeClr val="accent4"/>
          </a:effectRef>
          <a:fontRef idx="minor">
            <a:schemeClr val="lt1"/>
          </a:fontRef>
        </p:style>
        <p:txBody>
          <a:bodyPr anchor="ctr"/>
          <a:lstStyle>
            <a:extLst/>
          </a:lstStyle>
          <a:p>
            <a:pPr algn="ctr"/>
            <a:endParaRPr kumimoji="0" lang="el-GR"/>
          </a:p>
        </p:txBody>
      </p:sp>
      <p:sp>
        <p:nvSpPr>
          <p:cNvPr id="5" name="Oval 28"/>
          <p:cNvSpPr/>
          <p:nvPr userDrawn="1"/>
        </p:nvSpPr>
        <p:spPr>
          <a:xfrm>
            <a:off x="8572500" y="5476875"/>
            <a:ext cx="152400" cy="152400"/>
          </a:xfrm>
          <a:prstGeom prst="ellipse">
            <a:avLst/>
          </a:prstGeom>
          <a:effectLst/>
        </p:spPr>
        <p:style>
          <a:lnRef idx="1">
            <a:schemeClr val="accent1"/>
          </a:lnRef>
          <a:fillRef idx="3">
            <a:schemeClr val="accent1"/>
          </a:fillRef>
          <a:effectRef idx="3">
            <a:schemeClr val="accent1"/>
          </a:effectRef>
          <a:fontRef idx="minor">
            <a:schemeClr val="lt1"/>
          </a:fontRef>
        </p:style>
        <p:txBody>
          <a:bodyPr anchor="ctr"/>
          <a:lstStyle>
            <a:extLst/>
          </a:lstStyle>
          <a:p>
            <a:pPr algn="ctr"/>
            <a:endParaRPr kumimoji="0" lang="el-GR"/>
          </a:p>
        </p:txBody>
      </p:sp>
      <p:sp>
        <p:nvSpPr>
          <p:cNvPr id="14" name="Oval 28"/>
          <p:cNvSpPr/>
          <p:nvPr userDrawn="1"/>
        </p:nvSpPr>
        <p:spPr>
          <a:xfrm>
            <a:off x="8572500" y="5753100"/>
            <a:ext cx="152400" cy="152400"/>
          </a:xfrm>
          <a:prstGeom prst="ellipse">
            <a:avLst/>
          </a:prstGeom>
          <a:effectLst/>
        </p:spPr>
        <p:style>
          <a:lnRef idx="1">
            <a:schemeClr val="accent3"/>
          </a:lnRef>
          <a:fillRef idx="3">
            <a:schemeClr val="accent3"/>
          </a:fillRef>
          <a:effectRef idx="3">
            <a:schemeClr val="accent3"/>
          </a:effectRef>
          <a:fontRef idx="minor">
            <a:schemeClr val="lt1"/>
          </a:fontRef>
        </p:style>
        <p:txBody>
          <a:bodyPr anchor="ctr"/>
          <a:lstStyle>
            <a:extLst/>
          </a:lstStyle>
          <a:p>
            <a:pPr algn="ctr"/>
            <a:endParaRPr kumimoji="0" lang="el-GR"/>
          </a:p>
        </p:txBody>
      </p:sp>
      <p:sp>
        <p:nvSpPr>
          <p:cNvPr id="19" name="Rectangle 34"/>
          <p:cNvSpPr>
            <a:spLocks noGrp="1"/>
          </p:cNvSpPr>
          <p:nvPr>
            <p:ph type="dt" sz="half" idx="10"/>
          </p:nvPr>
        </p:nvSpPr>
        <p:spPr/>
        <p:txBody>
          <a:bodyPr rtlCol="0"/>
          <a:lstStyle>
            <a:extLst/>
          </a:lstStyle>
          <a:p>
            <a:pPr algn="r"/>
            <a:fld id="{8F67D422-08A8-451B-9A67-21962FC4B660}" type="datetimeFigureOut">
              <a:rPr kumimoji="0" lang="el-GR" sz="1100"/>
              <a:pPr algn="r"/>
              <a:t>31/3/2023</a:t>
            </a:fld>
            <a:endParaRPr kumimoji="0" lang="el-GR"/>
          </a:p>
        </p:txBody>
      </p:sp>
      <p:sp>
        <p:nvSpPr>
          <p:cNvPr id="25" name="Rectangle 35"/>
          <p:cNvSpPr>
            <a:spLocks noGrp="1"/>
          </p:cNvSpPr>
          <p:nvPr>
            <p:ph type="sldNum" sz="quarter" idx="11"/>
          </p:nvPr>
        </p:nvSpPr>
        <p:spPr/>
        <p:txBody>
          <a:bodyPr rtlCol="0"/>
          <a:lstStyle>
            <a:extLst/>
          </a:lstStyle>
          <a:p>
            <a:fld id="{169B2101-2E9F-420A-91A3-890890D84497}" type="slidenum">
              <a:rPr kumimoji="0" lang="el-GR" sz="1200"/>
              <a:pPr/>
              <a:t>‹#›</a:t>
            </a:fld>
            <a:endParaRPr kumimoji="0" lang="el-GR"/>
          </a:p>
        </p:txBody>
      </p:sp>
      <p:sp>
        <p:nvSpPr>
          <p:cNvPr id="31" name="Rectangle 36"/>
          <p:cNvSpPr>
            <a:spLocks noGrp="1"/>
          </p:cNvSpPr>
          <p:nvPr>
            <p:ph type="ftr" sz="quarter" idx="12"/>
          </p:nvPr>
        </p:nvSpPr>
        <p:spPr/>
        <p:txBody>
          <a:bodyPr rtlCol="0"/>
          <a:lstStyle>
            <a:extLst/>
          </a:lstStyle>
          <a:p>
            <a:endParaRPr kumimoji="0" lang="el-GR"/>
          </a:p>
        </p:txBody>
      </p:sp>
      <p:sp>
        <p:nvSpPr>
          <p:cNvPr id="33" name="Rectangle 32"/>
          <p:cNvSpPr>
            <a:spLocks noGrp="1"/>
          </p:cNvSpPr>
          <p:nvPr>
            <p:ph type="title" hasCustomPrompt="1"/>
          </p:nvPr>
        </p:nvSpPr>
        <p:spPr>
          <a:xfrm>
            <a:off x="2057400" y="281352"/>
            <a:ext cx="6509239" cy="3886200"/>
          </a:xfrm>
          <a:scene3d>
            <a:camera prst="orthographicFront"/>
            <a:lightRig rig="threePt" dir="t"/>
          </a:scene3d>
          <a:sp3d/>
        </p:spPr>
        <p:txBody>
          <a:bodyPr vert="horz" anchor="ctr">
            <a:normAutofit/>
          </a:bodyPr>
          <a:lstStyle>
            <a:lvl1pPr algn="ctr" eaLnBrk="1" latinLnBrk="0" hangingPunct="1">
              <a:lnSpc>
                <a:spcPct val="100000"/>
              </a:lnSpc>
              <a:defRPr kumimoji="0" lang="el-GR" sz="7200" b="1" i="0" u="none" strike="noStrike" kern="0" cap="none" spc="0" normalizeH="0" baseline="0">
                <a:ln w="0">
                  <a:solidFill>
                    <a:srgbClr val="FFFFFF"/>
                  </a:solidFill>
                  <a:prstDash val="solid"/>
                </a:ln>
                <a:gradFill flip="none">
                  <a:gsLst>
                    <a:gs pos="40000">
                      <a:schemeClr val="accent6">
                        <a:shade val="80000"/>
                      </a:schemeClr>
                    </a:gs>
                    <a:gs pos="45000">
                      <a:schemeClr val="accent6">
                        <a:shade val="100000"/>
                      </a:schemeClr>
                    </a:gs>
                  </a:gsLst>
                  <a:lin ang="16200000"/>
                </a:gradFill>
                <a:effectLst>
                  <a:outerShdw blurRad="23036" dist="23036" dir="5400000" algn="tl">
                    <a:srgbClr val="656565">
                      <a:alpha val="65000"/>
                    </a:srgbClr>
                  </a:outerShdw>
                  <a:reflection blurRad="12700" stA="25000" endPos="55000" dist="5000" dir="5400000" sy="-100000" algn="bl" rotWithShape="0"/>
                </a:effectLst>
                <a:uLnTx/>
                <a:uFillTx/>
                <a:latin typeface="+mj-lt"/>
                <a:ea typeface="+mj-ea"/>
                <a:cs typeface="+mj-cs"/>
              </a:defRPr>
            </a:lvl1pPr>
            <a:extLst/>
          </a:lstStyle>
          <a:p>
            <a:r>
              <a:rPr kumimoji="0" lang="el-GR"/>
              <a:t>Εμφάνιση τίτλου</a:t>
            </a: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Τίτλος και περιεχόμενο">
    <p:spTree>
      <p:nvGrpSpPr>
        <p:cNvPr id="1" name=""/>
        <p:cNvGrpSpPr/>
        <p:nvPr/>
      </p:nvGrpSpPr>
      <p:grpSpPr>
        <a:xfrm>
          <a:off x="0" y="0"/>
          <a:ext cx="0" cy="0"/>
          <a:chOff x="0" y="0"/>
          <a:chExt cx="0" cy="0"/>
        </a:xfrm>
      </p:grpSpPr>
      <p:sp>
        <p:nvSpPr>
          <p:cNvPr id="10" name="Rectangle 3"/>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a:p>
        </p:txBody>
      </p:sp>
      <p:sp>
        <p:nvSpPr>
          <p:cNvPr id="12" name="Rectangle 10"/>
          <p:cNvSpPr>
            <a:spLocks noGrp="1"/>
          </p:cNvSpPr>
          <p:nvPr>
            <p:ph type="dt" sz="half" idx="10"/>
          </p:nvPr>
        </p:nvSpPr>
        <p:spPr/>
        <p:txBody>
          <a:bodyPr rtlCol="0"/>
          <a:lstStyle>
            <a:extLst/>
          </a:lstStyle>
          <a:p>
            <a:pPr algn="r"/>
            <a:fld id="{8F67D422-08A8-451B-9A67-21962FC4B660}" type="datetimeFigureOut">
              <a:rPr kumimoji="0" lang="el-GR" sz="1100"/>
              <a:pPr algn="r"/>
              <a:t>31/3/2023</a:t>
            </a:fld>
            <a:endParaRPr kumimoji="0" lang="el-GR"/>
          </a:p>
        </p:txBody>
      </p:sp>
      <p:sp>
        <p:nvSpPr>
          <p:cNvPr id="27" name="Rectangle 11"/>
          <p:cNvSpPr>
            <a:spLocks noGrp="1"/>
          </p:cNvSpPr>
          <p:nvPr>
            <p:ph type="sldNum" sz="quarter" idx="11"/>
          </p:nvPr>
        </p:nvSpPr>
        <p:spPr/>
        <p:txBody>
          <a:bodyPr rtlCol="0"/>
          <a:lstStyle>
            <a:extLst/>
          </a:lstStyle>
          <a:p>
            <a:fld id="{169B2101-2E9F-420A-91A3-890890D84497}" type="slidenum">
              <a:rPr kumimoji="0" lang="el-GR" sz="1200"/>
              <a:pPr/>
              <a:t>‹#›</a:t>
            </a:fld>
            <a:endParaRPr kumimoji="0" lang="el-GR"/>
          </a:p>
        </p:txBody>
      </p:sp>
      <p:sp>
        <p:nvSpPr>
          <p:cNvPr id="4" name="Rectangle 12"/>
          <p:cNvSpPr>
            <a:spLocks noGrp="1"/>
          </p:cNvSpPr>
          <p:nvPr>
            <p:ph type="ftr" sz="quarter" idx="12"/>
          </p:nvPr>
        </p:nvSpPr>
        <p:spPr/>
        <p:txBody>
          <a:bodyPr rtlCol="0"/>
          <a:lstStyle>
            <a:extLst/>
          </a:lstStyle>
          <a:p>
            <a:endParaRPr kumimoji="0" lang="el-GR"/>
          </a:p>
        </p:txBody>
      </p:sp>
      <p:sp>
        <p:nvSpPr>
          <p:cNvPr id="28" name="Rectangle 14"/>
          <p:cNvSpPr>
            <a:spLocks noGrp="1"/>
          </p:cNvSpPr>
          <p:nvPr>
            <p:ph type="title"/>
          </p:nvPr>
        </p:nvSpPr>
        <p:spPr/>
        <p:txBody>
          <a:bodyPr rtlCol="0" anchor="b"/>
          <a:lstStyle>
            <a:extLst/>
          </a:lstStyle>
          <a:p>
            <a:pPr eaLnBrk="1" latinLnBrk="0" hangingPunct="1"/>
            <a:r>
              <a:rPr lang="el-GR" smtClean="0"/>
              <a:t>Kλικ για επεξεργασία του τίτλου</a:t>
            </a:r>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Κεφαλίδα ενότητας">
    <p:spTree>
      <p:nvGrpSpPr>
        <p:cNvPr id="1" name=""/>
        <p:cNvGrpSpPr/>
        <p:nvPr/>
      </p:nvGrpSpPr>
      <p:grpSpPr>
        <a:xfrm>
          <a:off x="0" y="0"/>
          <a:ext cx="0" cy="0"/>
          <a:chOff x="0" y="0"/>
          <a:chExt cx="0" cy="0"/>
        </a:xfrm>
      </p:grpSpPr>
      <p:sp>
        <p:nvSpPr>
          <p:cNvPr id="29" name="Rectangle 3"/>
          <p:cNvSpPr>
            <a:spLocks noGrp="1"/>
          </p:cNvSpPr>
          <p:nvPr>
            <p:ph type="dt" sz="half" idx="10"/>
          </p:nvPr>
        </p:nvSpPr>
        <p:spPr/>
        <p:txBody>
          <a:bodyPr rtlCol="0"/>
          <a:lstStyle>
            <a:extLst/>
          </a:lstStyle>
          <a:p>
            <a:pPr algn="r"/>
            <a:fld id="{8F67D422-08A8-451B-9A67-21962FC4B660}" type="datetimeFigureOut">
              <a:rPr kumimoji="0" lang="el-GR" sz="1100"/>
              <a:pPr algn="r"/>
              <a:t>31/3/2023</a:t>
            </a:fld>
            <a:endParaRPr kumimoji="0" lang="el-GR"/>
          </a:p>
        </p:txBody>
      </p:sp>
      <p:sp>
        <p:nvSpPr>
          <p:cNvPr id="26" name="Rectangle 4"/>
          <p:cNvSpPr>
            <a:spLocks noGrp="1"/>
          </p:cNvSpPr>
          <p:nvPr>
            <p:ph type="ftr" sz="quarter" idx="11"/>
          </p:nvPr>
        </p:nvSpPr>
        <p:spPr/>
        <p:txBody>
          <a:bodyPr rtlCol="0"/>
          <a:lstStyle>
            <a:extLst/>
          </a:lstStyle>
          <a:p>
            <a:endParaRPr kumimoji="0" lang="el-GR"/>
          </a:p>
        </p:txBody>
      </p:sp>
      <p:sp>
        <p:nvSpPr>
          <p:cNvPr id="12" name="Rectangle 5"/>
          <p:cNvSpPr>
            <a:spLocks noGrp="1"/>
          </p:cNvSpPr>
          <p:nvPr>
            <p:ph type="sldNum" sz="quarter" idx="12"/>
          </p:nvPr>
        </p:nvSpPr>
        <p:spPr/>
        <p:txBody>
          <a:bodyPr rtlCol="0"/>
          <a:lstStyle>
            <a:extLst/>
          </a:lstStyle>
          <a:p>
            <a:fld id="{169B2101-2E9F-420A-91A3-890890D84497}" type="slidenum">
              <a:rPr kumimoji="0" lang="el-GR" sz="1200"/>
              <a:pPr/>
              <a:t>‹#›</a:t>
            </a:fld>
            <a:endParaRPr kumimoji="0" lang="el-GR"/>
          </a:p>
        </p:txBody>
      </p:sp>
      <p:sp>
        <p:nvSpPr>
          <p:cNvPr id="27" name="Rectangle 6"/>
          <p:cNvSpPr>
            <a:spLocks noGrp="1"/>
          </p:cNvSpPr>
          <p:nvPr>
            <p:ph type="title" hasCustomPrompt="1"/>
          </p:nvPr>
        </p:nvSpPr>
        <p:spPr>
          <a:xfrm>
            <a:off x="228600" y="1676400"/>
            <a:ext cx="8229600" cy="1143000"/>
          </a:xfrm>
        </p:spPr>
        <p:txBody>
          <a:bodyPr rtlCol="0" anchor="ctr">
            <a:normAutofit/>
          </a:bodyPr>
          <a:lstStyle>
            <a:lvl1pPr eaLnBrk="1" latinLnBrk="0" hangingPunct="1">
              <a:defRPr kumimoji="0" lang="el-GR" sz="4800" b="1" i="0" u="none" strike="noStrike" kern="0" cap="none" spc="0" normalizeH="0" baseline="0">
                <a:ln w="0">
                  <a:solidFill>
                    <a:srgbClr val="FFFFFF"/>
                  </a:solidFill>
                  <a:prstDash val="solid"/>
                </a:ln>
                <a:gradFill flip="none">
                  <a:gsLst>
                    <a:gs pos="40000">
                      <a:srgbClr val="FA8D3D">
                        <a:shade val="80000"/>
                      </a:srgbClr>
                    </a:gs>
                    <a:gs pos="45000">
                      <a:srgbClr val="FA8D3D">
                        <a:shade val="100000"/>
                      </a:srgbClr>
                    </a:gs>
                  </a:gsLst>
                  <a:lin ang="16200000"/>
                </a:gradFill>
                <a:effectLst>
                  <a:outerShdw blurRad="23036" dist="23036" dir="5400000" algn="tl">
                    <a:srgbClr val="656565">
                      <a:alpha val="65000"/>
                    </a:srgbClr>
                  </a:outerShdw>
                  <a:reflection blurRad="12700" stA="25000" endPos="55000" dist="5000" dir="5400000" sy="-100000" algn="bl" rotWithShape="0"/>
                </a:effectLst>
                <a:uLnTx/>
                <a:uFillTx/>
                <a:latin typeface="Trebuchet MS"/>
                <a:ea typeface="+mj-ea"/>
                <a:cs typeface="+mj-cs"/>
              </a:defRPr>
            </a:lvl1pPr>
            <a:extLst/>
          </a:lstStyle>
          <a:p>
            <a:r>
              <a:rPr kumimoji="0" lang="el-GR"/>
              <a:t>Κάντε κλικ για να προσθέσετε τον τίτλο της ενότητας</a:t>
            </a: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Απλή ερώτηση και απάντηση">
    <p:spTree>
      <p:nvGrpSpPr>
        <p:cNvPr id="1" name=""/>
        <p:cNvGrpSpPr/>
        <p:nvPr/>
      </p:nvGrpSpPr>
      <p:grpSpPr>
        <a:xfrm>
          <a:off x="0" y="0"/>
          <a:ext cx="0" cy="0"/>
          <a:chOff x="0" y="0"/>
          <a:chExt cx="0" cy="0"/>
        </a:xfrm>
      </p:grpSpPr>
      <p:sp>
        <p:nvSpPr>
          <p:cNvPr id="25" name="Rectangle 3"/>
          <p:cNvSpPr>
            <a:spLocks noGrp="1"/>
          </p:cNvSpPr>
          <p:nvPr>
            <p:ph type="dt" sz="half" idx="10"/>
          </p:nvPr>
        </p:nvSpPr>
        <p:spPr/>
        <p:txBody>
          <a:bodyPr vert="horz"/>
          <a:lstStyle>
            <a:lvl1pPr algn="r" eaLnBrk="1" latinLnBrk="0" hangingPunct="1">
              <a:defRPr kumimoji="0" lang="el-GR"/>
            </a:lvl1pPr>
            <a:extLst/>
          </a:lstStyle>
          <a:p>
            <a:fld id="{1BEBB2CB-903D-46EF-8227-E770ED8FF514}" type="datetimeFigureOut">
              <a:rPr/>
              <a:pPr/>
              <a:t>30/6/2006</a:t>
            </a:fld>
            <a:endParaRPr kumimoji="0" lang="el-GR"/>
          </a:p>
        </p:txBody>
      </p:sp>
      <p:sp>
        <p:nvSpPr>
          <p:cNvPr id="22" name="Rectangle 4"/>
          <p:cNvSpPr>
            <a:spLocks noGrp="1"/>
          </p:cNvSpPr>
          <p:nvPr>
            <p:ph type="ftr" sz="quarter" idx="11"/>
          </p:nvPr>
        </p:nvSpPr>
        <p:spPr/>
        <p:txBody>
          <a:bodyPr vert="horz"/>
          <a:lstStyle>
            <a:extLst/>
          </a:lstStyle>
          <a:p>
            <a:endParaRPr kumimoji="0" lang="el-GR"/>
          </a:p>
        </p:txBody>
      </p:sp>
      <p:sp>
        <p:nvSpPr>
          <p:cNvPr id="31" name="Rectangle 5"/>
          <p:cNvSpPr>
            <a:spLocks noGrp="1"/>
          </p:cNvSpPr>
          <p:nvPr>
            <p:ph type="sldNum" sz="quarter" idx="12"/>
          </p:nvPr>
        </p:nvSpPr>
        <p:spPr/>
        <p:txBody>
          <a:bodyPr vert="horz"/>
          <a:lstStyle>
            <a:extLst/>
          </a:lstStyle>
          <a:p>
            <a:fld id="{C75B88FA-3392-4D65-A457-DB2A9953195B}" type="slidenum">
              <a:rPr/>
              <a:pPr/>
              <a:t>‹#›</a:t>
            </a:fld>
            <a:endParaRPr kumimoji="0" lang="el-GR"/>
          </a:p>
        </p:txBody>
      </p:sp>
      <p:sp>
        <p:nvSpPr>
          <p:cNvPr id="4" name="Rectangle 8"/>
          <p:cNvSpPr>
            <a:spLocks noGrp="1"/>
          </p:cNvSpPr>
          <p:nvPr>
            <p:ph type="title" hasCustomPrompt="1"/>
          </p:nvPr>
        </p:nvSpPr>
        <p:spPr>
          <a:xfrm>
            <a:off x="228600" y="457200"/>
            <a:ext cx="8229600" cy="1143000"/>
          </a:xfrm>
        </p:spPr>
        <p:txBody>
          <a:bodyPr rtlCol="0" anchor="ctr"/>
          <a:lstStyle>
            <a:lvl1pPr algn="l" eaLnBrk="1" latinLnBrk="0" hangingPunct="1">
              <a:defRPr kumimoji="0" lang="el-GR" i="1">
                <a:solidFill>
                  <a:schemeClr val="tx1">
                    <a:shade val="75000"/>
                  </a:schemeClr>
                </a:solidFill>
              </a:defRPr>
            </a:lvl1pPr>
            <a:extLst/>
          </a:lstStyle>
          <a:p>
            <a:r>
              <a:rPr kumimoji="0" lang="el-GR"/>
              <a:t>Κάντε κλικ για να προσθέσετε μια ερώτηση</a:t>
            </a:r>
          </a:p>
        </p:txBody>
      </p:sp>
      <p:sp>
        <p:nvSpPr>
          <p:cNvPr id="13" name="Rectangle 13"/>
          <p:cNvSpPr>
            <a:spLocks noGrp="1"/>
          </p:cNvSpPr>
          <p:nvPr>
            <p:ph type="body" sz="quarter" idx="14" hasCustomPrompt="1"/>
          </p:nvPr>
        </p:nvSpPr>
        <p:spPr>
          <a:xfrm>
            <a:off x="228600" y="1676400"/>
            <a:ext cx="8229600" cy="1143000"/>
          </a:xfrm>
        </p:spPr>
        <p:txBody>
          <a:bodyPr rtlCol="0" anchor="ctr"/>
          <a:lstStyle>
            <a:lvl1pPr algn="ctr" eaLnBrk="1" latinLnBrk="0" hangingPunct="1">
              <a:buFontTx/>
              <a:buNone/>
              <a:defRPr kumimoji="0" lang="el-GR" sz="4800" b="1" i="0" u="none" strike="noStrike" kern="0" cap="none" spc="0" normalizeH="0" baseline="0">
                <a:ln w="0">
                  <a:solidFill>
                    <a:srgbClr val="FFFFFF"/>
                  </a:solidFill>
                  <a:prstDash val="solid"/>
                </a:ln>
                <a:gradFill flip="none">
                  <a:gsLst>
                    <a:gs pos="40000">
                      <a:schemeClr val="accent6">
                        <a:shade val="80000"/>
                      </a:schemeClr>
                    </a:gs>
                    <a:gs pos="45000">
                      <a:schemeClr val="accent6">
                        <a:shade val="100000"/>
                      </a:schemeClr>
                    </a:gs>
                  </a:gsLst>
                  <a:lin ang="16200000"/>
                </a:gradFill>
                <a:effectLst>
                  <a:outerShdw blurRad="23036" dist="23036" dir="5400000" algn="tl">
                    <a:srgbClr val="656565">
                      <a:alpha val="65000"/>
                    </a:srgbClr>
                  </a:outerShdw>
                  <a:reflection blurRad="12700" stA="25000" endPos="55000" dist="5000" dir="5400000" sy="-100000" algn="bl" rotWithShape="0"/>
                </a:effectLst>
                <a:uLnTx/>
                <a:uFillTx/>
                <a:latin typeface="+mj-lt"/>
                <a:ea typeface="+mj-ea"/>
                <a:cs typeface="+mj-cs"/>
              </a:defRPr>
            </a:lvl1pPr>
            <a:extLst/>
          </a:lstStyle>
          <a:p>
            <a:pPr lvl="0"/>
            <a:r>
              <a:rPr kumimoji="0" lang="el-GR"/>
              <a:t>Κάντε κλικ για να προσθέσετε μια απάντηση</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grpId="0" nodeType="clickEffect">
                                  <p:stCondLst>
                                    <p:cond delay="0"/>
                                  </p:stCondLst>
                                  <p:childTnLst>
                                    <p:animClr clrSpc="rgb">
                                      <p:cBhvr override="childStyle">
                                        <p:cTn id="6" dur="500" fill="hold"/>
                                        <p:tgtEl>
                                          <p:spTgt spid="4"/>
                                        </p:tgtEl>
                                        <p:attrNameLst>
                                          <p:attrName>style.color</p:attrName>
                                        </p:attrNameLst>
                                      </p:cBhvr>
                                      <p:to>
                                        <a:srgbClr val="969696"/>
                                      </p:to>
                                    </p:animClr>
                                  </p:childTnLst>
                                </p:cTn>
                              </p:par>
                            </p:childTnLst>
                          </p:cTn>
                        </p:par>
                        <p:par>
                          <p:cTn id="7" fill="hold">
                            <p:stCondLst>
                              <p:cond delay="500"/>
                            </p:stCondLst>
                            <p:childTnLst>
                              <p:par>
                                <p:cTn id="8" presetID="45" presetClass="entr" presetSubtype="0" fill="hold" grpId="0" nodeType="afterEffect">
                                  <p:stCondLst>
                                    <p:cond delay="0"/>
                                  </p:stCondLst>
                                  <p:iterate type="lt">
                                    <p:tmPct val="10000"/>
                                  </p:iterate>
                                  <p:childTnLst>
                                    <p:set>
                                      <p:cBhvr>
                                        <p:cTn id="9" dur="1" fill="hold">
                                          <p:stCondLst>
                                            <p:cond delay="0"/>
                                          </p:stCondLst>
                                        </p:cTn>
                                        <p:tgtEl>
                                          <p:spTgt spid="13">
                                            <p:txEl>
                                              <p:pRg st="0" end="0"/>
                                            </p:txEl>
                                          </p:spTgt>
                                        </p:tgtEl>
                                        <p:attrNameLst>
                                          <p:attrName>style.visibility</p:attrName>
                                        </p:attrNameLst>
                                      </p:cBhvr>
                                      <p:to>
                                        <p:strVal val="visible"/>
                                      </p:to>
                                    </p:set>
                                    <p:animEffect transition="in" filter="fade">
                                      <p:cBhvr>
                                        <p:cTn id="10" dur="1000"/>
                                        <p:tgtEl>
                                          <p:spTgt spid="13">
                                            <p:txEl>
                                              <p:pRg st="0" end="0"/>
                                            </p:txEl>
                                          </p:spTgt>
                                        </p:tgtEl>
                                      </p:cBhvr>
                                    </p:animEffect>
                                    <p:anim calcmode="lin" valueType="num">
                                      <p:cBhvr>
                                        <p:cTn id="11" dur="1000" fill="hold"/>
                                        <p:tgtEl>
                                          <p:spTgt spid="13">
                                            <p:txEl>
                                              <p:pRg st="0" end="0"/>
                                            </p:txEl>
                                          </p:spTgt>
                                        </p:tgtEl>
                                        <p:attrNameLst>
                                          <p:attrName>ppt_w</p:attrName>
                                        </p:attrNameLst>
                                      </p:cBhvr>
                                      <p:tavLst>
                                        <p:tav tm="0" fmla="#ppt_w*sin(2.5*pi*$)">
                                          <p:val>
                                            <p:fltVal val="0"/>
                                          </p:val>
                                        </p:tav>
                                        <p:tav tm="100000">
                                          <p:val>
                                            <p:fltVal val="1"/>
                                          </p:val>
                                        </p:tav>
                                      </p:tavLst>
                                    </p:anim>
                                    <p:anim calcmode="lin" valueType="num">
                                      <p:cBhvr>
                                        <p:cTn id="12" dur="1000" fill="hold"/>
                                        <p:tgtEl>
                                          <p:spTgt spid="13">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3" grpId="0" build="p">
        <p:tmplLst>
          <p:tmpl lvl="1">
            <p:tnLst>
              <p:par>
                <p:cTn presetID="45" presetClass="entr" presetSubtype="0" fill="hold" nodeType="afterEffect">
                  <p:stCondLst>
                    <p:cond delay="0"/>
                  </p:stCondLst>
                  <p:iterate type="lt">
                    <p:tmPct val="10000"/>
                  </p:iterate>
                  <p:childTnLst>
                    <p:set>
                      <p:cBhvr>
                        <p:cTn dur="1" fill="hold">
                          <p:stCondLst>
                            <p:cond delay="0"/>
                          </p:stCondLst>
                        </p:cTn>
                        <p:tgtEl>
                          <p:spTgt spid="13"/>
                        </p:tgtEl>
                        <p:attrNameLst>
                          <p:attrName>style.visibility</p:attrName>
                        </p:attrNameLst>
                      </p:cBhvr>
                      <p:to>
                        <p:strVal val="visible"/>
                      </p:to>
                    </p:set>
                    <p:animEffect transition="in" filter="fade">
                      <p:cBhvr>
                        <p:cTn dur="1000"/>
                        <p:tgtEl>
                          <p:spTgt spid="13"/>
                        </p:tgtEl>
                      </p:cBhvr>
                    </p:animEffect>
                    <p:anim calcmode="lin" valueType="num">
                      <p:cBhvr>
                        <p:cTn dur="1000" fill="hold"/>
                        <p:tgtEl>
                          <p:spTgt spid="13"/>
                        </p:tgtEl>
                        <p:attrNameLst>
                          <p:attrName>ppt_w</p:attrName>
                        </p:attrNameLst>
                      </p:cBhvr>
                      <p:tavLst>
                        <p:tav tm="0" fmla="#ppt_w*sin(2.5*pi*$)">
                          <p:val>
                            <p:fltVal val="0"/>
                          </p:val>
                        </p:tav>
                        <p:tav tm="100000">
                          <p:val>
                            <p:fltVal val="1"/>
                          </p:val>
                        </p:tav>
                      </p:tavLst>
                    </p:anim>
                    <p:anim calcmode="lin" valueType="num">
                      <p:cBhvr>
                        <p:cTn dur="1000" fill="hold"/>
                        <p:tgtEl>
                          <p:spTgt spid="13"/>
                        </p:tgtEl>
                        <p:attrNameLst>
                          <p:attrName>ppt_h</p:attrName>
                        </p:attrNameLst>
                      </p:cBhvr>
                      <p:tavLst>
                        <p:tav tm="0">
                          <p:val>
                            <p:strVal val="#ppt_h"/>
                          </p:val>
                        </p:tav>
                        <p:tav tm="100000">
                          <p:val>
                            <p:strVal val="#ppt_h"/>
                          </p:val>
                        </p:tav>
                      </p:tavLst>
                    </p:anim>
                  </p:childTnLst>
                </p:cTn>
              </p:par>
            </p:tnLst>
          </p:tmpl>
        </p:tmplLst>
      </p:bldP>
    </p:bld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Λεπτομερής ερώτηση και απάντηση">
    <p:spTree>
      <p:nvGrpSpPr>
        <p:cNvPr id="1" name=""/>
        <p:cNvGrpSpPr/>
        <p:nvPr/>
      </p:nvGrpSpPr>
      <p:grpSpPr>
        <a:xfrm>
          <a:off x="0" y="0"/>
          <a:ext cx="0" cy="0"/>
          <a:chOff x="0" y="0"/>
          <a:chExt cx="0" cy="0"/>
        </a:xfrm>
      </p:grpSpPr>
      <p:sp>
        <p:nvSpPr>
          <p:cNvPr id="27" name="Rectangle 3"/>
          <p:cNvSpPr>
            <a:spLocks noGrp="1"/>
          </p:cNvSpPr>
          <p:nvPr>
            <p:ph type="dt" sz="half" idx="10"/>
          </p:nvPr>
        </p:nvSpPr>
        <p:spPr/>
        <p:txBody>
          <a:bodyPr vert="horz"/>
          <a:lstStyle>
            <a:lvl1pPr algn="r" eaLnBrk="1" latinLnBrk="0" hangingPunct="1">
              <a:defRPr kumimoji="0" lang="el-GR"/>
            </a:lvl1pPr>
            <a:extLst/>
          </a:lstStyle>
          <a:p>
            <a:fld id="{1BEBB2CB-903D-46EF-8227-E770ED8FF514}" type="datetimeFigureOut">
              <a:rPr/>
              <a:pPr/>
              <a:t>30/6/2006</a:t>
            </a:fld>
            <a:endParaRPr kumimoji="0" lang="el-GR"/>
          </a:p>
        </p:txBody>
      </p:sp>
      <p:sp>
        <p:nvSpPr>
          <p:cNvPr id="28" name="Rectangle 4"/>
          <p:cNvSpPr>
            <a:spLocks noGrp="1"/>
          </p:cNvSpPr>
          <p:nvPr>
            <p:ph type="ftr" sz="quarter" idx="11"/>
          </p:nvPr>
        </p:nvSpPr>
        <p:spPr/>
        <p:txBody>
          <a:bodyPr vert="horz"/>
          <a:lstStyle>
            <a:extLst/>
          </a:lstStyle>
          <a:p>
            <a:endParaRPr kumimoji="0" lang="el-GR"/>
          </a:p>
        </p:txBody>
      </p:sp>
      <p:sp>
        <p:nvSpPr>
          <p:cNvPr id="10" name="Rectangle 5"/>
          <p:cNvSpPr>
            <a:spLocks noGrp="1"/>
          </p:cNvSpPr>
          <p:nvPr>
            <p:ph type="sldNum" sz="quarter" idx="12"/>
          </p:nvPr>
        </p:nvSpPr>
        <p:spPr/>
        <p:txBody>
          <a:bodyPr vert="horz"/>
          <a:lstStyle>
            <a:extLst/>
          </a:lstStyle>
          <a:p>
            <a:fld id="{C75B88FA-3392-4D65-A457-DB2A9953195B}" type="slidenum">
              <a:rPr/>
              <a:pPr/>
              <a:t>‹#›</a:t>
            </a:fld>
            <a:endParaRPr kumimoji="0" lang="el-GR"/>
          </a:p>
        </p:txBody>
      </p:sp>
      <p:sp>
        <p:nvSpPr>
          <p:cNvPr id="31" name="Rectangle 8"/>
          <p:cNvSpPr>
            <a:spLocks noGrp="1"/>
          </p:cNvSpPr>
          <p:nvPr>
            <p:ph type="title" hasCustomPrompt="1"/>
          </p:nvPr>
        </p:nvSpPr>
        <p:spPr>
          <a:xfrm>
            <a:off x="228600" y="457200"/>
            <a:ext cx="8229600" cy="1143000"/>
          </a:xfrm>
        </p:spPr>
        <p:txBody>
          <a:bodyPr rtlCol="0" anchor="ctr"/>
          <a:lstStyle>
            <a:lvl1pPr algn="l" eaLnBrk="1" latinLnBrk="0" hangingPunct="1">
              <a:defRPr kumimoji="0" lang="el-GR" i="1">
                <a:solidFill>
                  <a:schemeClr val="tx1">
                    <a:shade val="75000"/>
                  </a:schemeClr>
                </a:solidFill>
              </a:defRPr>
            </a:lvl1pPr>
            <a:extLst/>
          </a:lstStyle>
          <a:p>
            <a:r>
              <a:rPr kumimoji="0" lang="el-GR"/>
              <a:t>Κάντε κλικ για να προσθέσετε μια ερώτηση</a:t>
            </a:r>
          </a:p>
        </p:txBody>
      </p:sp>
      <p:sp>
        <p:nvSpPr>
          <p:cNvPr id="25" name="Rectangle 13"/>
          <p:cNvSpPr>
            <a:spLocks noGrp="1"/>
          </p:cNvSpPr>
          <p:nvPr>
            <p:ph type="body" sz="quarter" idx="14" hasCustomPrompt="1"/>
          </p:nvPr>
        </p:nvSpPr>
        <p:spPr>
          <a:xfrm>
            <a:off x="228600" y="1676400"/>
            <a:ext cx="8229600" cy="1143000"/>
          </a:xfrm>
        </p:spPr>
        <p:txBody>
          <a:bodyPr rtlCol="0" anchor="ctr"/>
          <a:lstStyle>
            <a:lvl1pPr algn="ctr" eaLnBrk="1" latinLnBrk="0" hangingPunct="1">
              <a:buFontTx/>
              <a:buNone/>
              <a:defRPr kumimoji="0" lang="el-GR" sz="4800" b="1" i="0" u="none" strike="noStrike" kern="0" cap="none" spc="0" normalizeH="0" baseline="0">
                <a:ln w="0">
                  <a:solidFill>
                    <a:srgbClr val="FFFFFF"/>
                  </a:solidFill>
                  <a:prstDash val="solid"/>
                </a:ln>
                <a:gradFill flip="none">
                  <a:gsLst>
                    <a:gs pos="40000">
                      <a:schemeClr val="accent6">
                        <a:shade val="80000"/>
                      </a:schemeClr>
                    </a:gs>
                    <a:gs pos="45000">
                      <a:schemeClr val="accent6">
                        <a:shade val="100000"/>
                      </a:schemeClr>
                    </a:gs>
                  </a:gsLst>
                  <a:lin ang="16200000"/>
                </a:gradFill>
                <a:effectLst>
                  <a:outerShdw blurRad="23036" dist="23036" dir="5400000" algn="tl">
                    <a:srgbClr val="656565">
                      <a:alpha val="65000"/>
                    </a:srgbClr>
                  </a:outerShdw>
                  <a:reflection blurRad="12700" stA="25000" endPos="55000" dist="5000" dir="5400000" sy="-100000" algn="bl" rotWithShape="0"/>
                </a:effectLst>
                <a:uLnTx/>
                <a:uFillTx/>
                <a:latin typeface="+mj-lt"/>
                <a:ea typeface="+mj-ea"/>
                <a:cs typeface="+mj-cs"/>
              </a:defRPr>
            </a:lvl1pPr>
            <a:extLst/>
          </a:lstStyle>
          <a:p>
            <a:pPr lvl="0"/>
            <a:r>
              <a:rPr kumimoji="0" lang="el-GR"/>
              <a:t>Κάντε κλικ για να προσθέσετε μια απάντηση</a:t>
            </a:r>
          </a:p>
        </p:txBody>
      </p:sp>
      <p:sp>
        <p:nvSpPr>
          <p:cNvPr id="22" name="Rectangle 9"/>
          <p:cNvSpPr>
            <a:spLocks noGrp="1"/>
          </p:cNvSpPr>
          <p:nvPr>
            <p:ph type="body" sz="quarter" idx="15" hasCustomPrompt="1"/>
          </p:nvPr>
        </p:nvSpPr>
        <p:spPr>
          <a:xfrm>
            <a:off x="1828800" y="3124200"/>
            <a:ext cx="5105400" cy="1981200"/>
          </a:xfrm>
        </p:spPr>
        <p:txBody>
          <a:bodyPr vert="horz"/>
          <a:lstStyle>
            <a:lvl1pPr algn="ctr" eaLnBrk="1" latinLnBrk="0" hangingPunct="1">
              <a:buFontTx/>
              <a:buNone/>
              <a:defRPr kumimoji="0" lang="el-GR" i="1" baseline="0"/>
            </a:lvl1pPr>
            <a:extLst/>
          </a:lstStyle>
          <a:p>
            <a:pPr lvl="0"/>
            <a:r>
              <a:rPr kumimoji="0" lang="el-GR"/>
              <a:t>Κάντε κλικ για να προσθέσετε λεπτομέρειες στην απάντηση</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grpId="0" nodeType="clickEffect">
                                  <p:stCondLst>
                                    <p:cond delay="0"/>
                                  </p:stCondLst>
                                  <p:childTnLst>
                                    <p:animClr clrSpc="rgb">
                                      <p:cBhvr override="childStyle">
                                        <p:cTn id="6" dur="500" fill="hold"/>
                                        <p:tgtEl>
                                          <p:spTgt spid="31"/>
                                        </p:tgtEl>
                                        <p:attrNameLst>
                                          <p:attrName>style.color</p:attrName>
                                        </p:attrNameLst>
                                      </p:cBhvr>
                                      <p:to>
                                        <a:srgbClr val="969696"/>
                                      </p:to>
                                    </p:animClr>
                                  </p:childTnLst>
                                </p:cTn>
                              </p:par>
                            </p:childTnLst>
                          </p:cTn>
                        </p:par>
                        <p:par>
                          <p:cTn id="7" fill="hold">
                            <p:stCondLst>
                              <p:cond delay="500"/>
                            </p:stCondLst>
                            <p:childTnLst>
                              <p:par>
                                <p:cTn id="8" presetID="45" presetClass="entr" presetSubtype="0" fill="hold" grpId="0" nodeType="afterEffect">
                                  <p:stCondLst>
                                    <p:cond delay="0"/>
                                  </p:stCondLst>
                                  <p:iterate type="lt">
                                    <p:tmPct val="10000"/>
                                  </p:iterate>
                                  <p:childTnLst>
                                    <p:set>
                                      <p:cBhvr>
                                        <p:cTn id="9" dur="1" fill="hold">
                                          <p:stCondLst>
                                            <p:cond delay="0"/>
                                          </p:stCondLst>
                                        </p:cTn>
                                        <p:tgtEl>
                                          <p:spTgt spid="25">
                                            <p:txEl>
                                              <p:pRg st="0" end="0"/>
                                            </p:txEl>
                                          </p:spTgt>
                                        </p:tgtEl>
                                        <p:attrNameLst>
                                          <p:attrName>style.visibility</p:attrName>
                                        </p:attrNameLst>
                                      </p:cBhvr>
                                      <p:to>
                                        <p:strVal val="visible"/>
                                      </p:to>
                                    </p:set>
                                    <p:animEffect transition="in" filter="fade">
                                      <p:cBhvr>
                                        <p:cTn id="10" dur="1000"/>
                                        <p:tgtEl>
                                          <p:spTgt spid="25">
                                            <p:txEl>
                                              <p:pRg st="0" end="0"/>
                                            </p:txEl>
                                          </p:spTgt>
                                        </p:tgtEl>
                                      </p:cBhvr>
                                    </p:animEffect>
                                    <p:anim calcmode="lin" valueType="num">
                                      <p:cBhvr>
                                        <p:cTn id="11" dur="1000" fill="hold"/>
                                        <p:tgtEl>
                                          <p:spTgt spid="25">
                                            <p:txEl>
                                              <p:pRg st="0" end="0"/>
                                            </p:txEl>
                                          </p:spTgt>
                                        </p:tgtEl>
                                        <p:attrNameLst>
                                          <p:attrName>ppt_w</p:attrName>
                                        </p:attrNameLst>
                                      </p:cBhvr>
                                      <p:tavLst>
                                        <p:tav tm="0" fmla="#ppt_w*sin(2.5*pi*$)">
                                          <p:val>
                                            <p:fltVal val="0"/>
                                          </p:val>
                                        </p:tav>
                                        <p:tav tm="100000">
                                          <p:val>
                                            <p:fltVal val="1"/>
                                          </p:val>
                                        </p:tav>
                                      </p:tavLst>
                                    </p:anim>
                                    <p:anim calcmode="lin" valueType="num">
                                      <p:cBhvr>
                                        <p:cTn id="12" dur="1000" fill="hold"/>
                                        <p:tgtEl>
                                          <p:spTgt spid="25">
                                            <p:txEl>
                                              <p:pRg st="0" end="0"/>
                                            </p:txEl>
                                          </p:spTgt>
                                        </p:tgtEl>
                                        <p:attrNameLst>
                                          <p:attrName>ppt_h</p:attrName>
                                        </p:attrNameLst>
                                      </p:cBhvr>
                                      <p:tavLst>
                                        <p:tav tm="0">
                                          <p:val>
                                            <p:strVal val="#ppt_h"/>
                                          </p:val>
                                        </p:tav>
                                        <p:tav tm="100000">
                                          <p:val>
                                            <p:strVal val="#ppt_h"/>
                                          </p:val>
                                        </p:tav>
                                      </p:tavLst>
                                    </p:anim>
                                  </p:childTnLst>
                                </p:cTn>
                              </p:par>
                            </p:childTnLst>
                          </p:cTn>
                        </p:par>
                        <p:par>
                          <p:cTn id="13" fill="hold">
                            <p:stCondLst>
                              <p:cond delay="3000"/>
                            </p:stCondLst>
                            <p:childTnLst>
                              <p:par>
                                <p:cTn id="14" presetID="10" presetClass="entr" presetSubtype="0" fill="hold" grpId="0" nodeType="afterEffect">
                                  <p:stCondLst>
                                    <p:cond delay="0"/>
                                  </p:stCondLst>
                                  <p:childTnLst>
                                    <p:set>
                                      <p:cBhvr>
                                        <p:cTn id="15" dur="1" fill="hold">
                                          <p:stCondLst>
                                            <p:cond delay="0"/>
                                          </p:stCondLst>
                                        </p:cTn>
                                        <p:tgtEl>
                                          <p:spTgt spid="22">
                                            <p:txEl>
                                              <p:pRg st="0" end="0"/>
                                            </p:txEl>
                                          </p:spTgt>
                                        </p:tgtEl>
                                        <p:attrNameLst>
                                          <p:attrName>style.visibility</p:attrName>
                                        </p:attrNameLst>
                                      </p:cBhvr>
                                      <p:to>
                                        <p:strVal val="visible"/>
                                      </p:to>
                                    </p:set>
                                    <p:animEffect transition="in" filter="fade">
                                      <p:cBhvr>
                                        <p:cTn id="16" dur="1000"/>
                                        <p:tgtEl>
                                          <p:spTgt spid="2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25" grpId="0" build="p">
        <p:tmplLst>
          <p:tmpl lvl="1">
            <p:tnLst>
              <p:par>
                <p:cTn presetID="45" presetClass="entr" presetSubtype="0" fill="hold" nodeType="afterEffect">
                  <p:stCondLst>
                    <p:cond delay="0"/>
                  </p:stCondLst>
                  <p:iterate type="lt">
                    <p:tmPct val="10000"/>
                  </p:iterate>
                  <p:childTnLst>
                    <p:set>
                      <p:cBhvr>
                        <p:cTn dur="1" fill="hold">
                          <p:stCondLst>
                            <p:cond delay="0"/>
                          </p:stCondLst>
                        </p:cTn>
                        <p:tgtEl>
                          <p:spTgt spid="25"/>
                        </p:tgtEl>
                        <p:attrNameLst>
                          <p:attrName>style.visibility</p:attrName>
                        </p:attrNameLst>
                      </p:cBhvr>
                      <p:to>
                        <p:strVal val="visible"/>
                      </p:to>
                    </p:set>
                    <p:animEffect transition="in" filter="fade">
                      <p:cBhvr>
                        <p:cTn dur="1000"/>
                        <p:tgtEl>
                          <p:spTgt spid="25"/>
                        </p:tgtEl>
                      </p:cBhvr>
                    </p:animEffect>
                    <p:anim calcmode="lin" valueType="num">
                      <p:cBhvr>
                        <p:cTn dur="1000" fill="hold"/>
                        <p:tgtEl>
                          <p:spTgt spid="25"/>
                        </p:tgtEl>
                        <p:attrNameLst>
                          <p:attrName>ppt_w</p:attrName>
                        </p:attrNameLst>
                      </p:cBhvr>
                      <p:tavLst>
                        <p:tav tm="0" fmla="#ppt_w*sin(2.5*pi*$)">
                          <p:val>
                            <p:fltVal val="0"/>
                          </p:val>
                        </p:tav>
                        <p:tav tm="100000">
                          <p:val>
                            <p:fltVal val="1"/>
                          </p:val>
                        </p:tav>
                      </p:tavLst>
                    </p:anim>
                    <p:anim calcmode="lin" valueType="num">
                      <p:cBhvr>
                        <p:cTn dur="1000" fill="hold"/>
                        <p:tgtEl>
                          <p:spTgt spid="25"/>
                        </p:tgtEl>
                        <p:attrNameLst>
                          <p:attrName>ppt_h</p:attrName>
                        </p:attrNameLst>
                      </p:cBhvr>
                      <p:tavLst>
                        <p:tav tm="0">
                          <p:val>
                            <p:strVal val="#ppt_h"/>
                          </p:val>
                        </p:tav>
                        <p:tav tm="100000">
                          <p:val>
                            <p:strVal val="#ppt_h"/>
                          </p:val>
                        </p:tav>
                      </p:tavLst>
                    </p:anim>
                  </p:childTnLst>
                </p:cTn>
              </p:par>
            </p:tnLst>
          </p:tmpl>
        </p:tmplLst>
      </p:bldP>
      <p:bldP spid="22" grpId="0" build="p">
        <p:tmplLst>
          <p:tmpl lvl="1">
            <p:tnLst>
              <p:par>
                <p:cTn presetID="10" presetClass="entr" presetSubtype="0" fill="hold" nodeType="afterEffect">
                  <p:stCondLst>
                    <p:cond delay="0"/>
                  </p:stCondLst>
                  <p:childTnLst>
                    <p:set>
                      <p:cBhvr>
                        <p:cTn dur="1" fill="hold">
                          <p:stCondLst>
                            <p:cond delay="0"/>
                          </p:stCondLst>
                        </p:cTn>
                        <p:tgtEl>
                          <p:spTgt spid="22"/>
                        </p:tgtEl>
                        <p:attrNameLst>
                          <p:attrName>style.visibility</p:attrName>
                        </p:attrNameLst>
                      </p:cBhvr>
                      <p:to>
                        <p:strVal val="visible"/>
                      </p:to>
                    </p:set>
                    <p:animEffect transition="in" filter="fade">
                      <p:cBhvr>
                        <p:cTn dur="1000"/>
                        <p:tgtEl>
                          <p:spTgt spid="22"/>
                        </p:tgtEl>
                      </p:cBhvr>
                    </p:animEffect>
                  </p:childTnLst>
                </p:cTn>
              </p:par>
            </p:tnLst>
          </p:tmpl>
        </p:tmplLst>
      </p:bldP>
    </p:bld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Ερώτηση: ψευδές ή αληθές (απάντηση: αληθές)">
    <p:spTree>
      <p:nvGrpSpPr>
        <p:cNvPr id="1" name=""/>
        <p:cNvGrpSpPr/>
        <p:nvPr/>
      </p:nvGrpSpPr>
      <p:grpSpPr>
        <a:xfrm>
          <a:off x="0" y="0"/>
          <a:ext cx="0" cy="0"/>
          <a:chOff x="0" y="0"/>
          <a:chExt cx="0" cy="0"/>
        </a:xfrm>
      </p:grpSpPr>
      <p:sp>
        <p:nvSpPr>
          <p:cNvPr id="22" name="Rectangle 3"/>
          <p:cNvSpPr>
            <a:spLocks noGrp="1"/>
          </p:cNvSpPr>
          <p:nvPr>
            <p:ph type="dt" sz="half" idx="10"/>
          </p:nvPr>
        </p:nvSpPr>
        <p:spPr/>
        <p:txBody>
          <a:bodyPr vert="horz"/>
          <a:lstStyle>
            <a:lvl1pPr algn="r" eaLnBrk="1" latinLnBrk="0" hangingPunct="1">
              <a:defRPr kumimoji="0" lang="el-GR"/>
            </a:lvl1pPr>
            <a:extLst/>
          </a:lstStyle>
          <a:p>
            <a:fld id="{1BEBB2CB-903D-46EF-8227-E770ED8FF514}" type="datetimeFigureOut">
              <a:rPr/>
              <a:pPr/>
              <a:t>30/6/2006</a:t>
            </a:fld>
            <a:endParaRPr kumimoji="0" lang="el-GR"/>
          </a:p>
        </p:txBody>
      </p:sp>
      <p:sp>
        <p:nvSpPr>
          <p:cNvPr id="11" name="Rectangle 4"/>
          <p:cNvSpPr>
            <a:spLocks noGrp="1"/>
          </p:cNvSpPr>
          <p:nvPr>
            <p:ph type="ftr" sz="quarter" idx="11"/>
          </p:nvPr>
        </p:nvSpPr>
        <p:spPr/>
        <p:txBody>
          <a:bodyPr vert="horz"/>
          <a:lstStyle>
            <a:extLst/>
          </a:lstStyle>
          <a:p>
            <a:endParaRPr kumimoji="0" lang="el-GR"/>
          </a:p>
        </p:txBody>
      </p:sp>
      <p:sp>
        <p:nvSpPr>
          <p:cNvPr id="10" name="Rectangle 5"/>
          <p:cNvSpPr>
            <a:spLocks noGrp="1"/>
          </p:cNvSpPr>
          <p:nvPr>
            <p:ph type="sldNum" sz="quarter" idx="12"/>
          </p:nvPr>
        </p:nvSpPr>
        <p:spPr/>
        <p:txBody>
          <a:bodyPr vert="horz"/>
          <a:lstStyle>
            <a:extLst/>
          </a:lstStyle>
          <a:p>
            <a:fld id="{C75B88FA-3392-4D65-A457-DB2A9953195B}" type="slidenum">
              <a:rPr/>
              <a:pPr/>
              <a:t>‹#›</a:t>
            </a:fld>
            <a:endParaRPr kumimoji="0" lang="el-GR"/>
          </a:p>
        </p:txBody>
      </p:sp>
      <p:sp>
        <p:nvSpPr>
          <p:cNvPr id="27" name="Question"/>
          <p:cNvSpPr>
            <a:spLocks noGrp="1"/>
          </p:cNvSpPr>
          <p:nvPr>
            <p:ph type="title" hasCustomPrompt="1"/>
          </p:nvPr>
        </p:nvSpPr>
        <p:spPr>
          <a:xfrm>
            <a:off x="228600" y="457200"/>
            <a:ext cx="8229600" cy="1143000"/>
          </a:xfrm>
        </p:spPr>
        <p:txBody>
          <a:bodyPr rtlCol="0" anchor="ctr"/>
          <a:lstStyle>
            <a:lvl1pPr algn="l" eaLnBrk="1" latinLnBrk="0" hangingPunct="1">
              <a:defRPr kumimoji="0" lang="el-GR" i="1">
                <a:solidFill>
                  <a:schemeClr val="tx1">
                    <a:shade val="75000"/>
                  </a:schemeClr>
                </a:solidFill>
              </a:defRPr>
            </a:lvl1pPr>
            <a:extLst/>
          </a:lstStyle>
          <a:p>
            <a:r>
              <a:rPr kumimoji="0" lang="el-GR"/>
              <a:t>Κάντε κλικ για να προσθέσετε μια ερώτηση</a:t>
            </a:r>
          </a:p>
        </p:txBody>
      </p:sp>
      <p:sp>
        <p:nvSpPr>
          <p:cNvPr id="8" name="Answer Base"/>
          <p:cNvSpPr txBox="1"/>
          <p:nvPr userDrawn="1"/>
        </p:nvSpPr>
        <p:spPr>
          <a:xfrm>
            <a:off x="182880" y="1676400"/>
            <a:ext cx="8321040" cy="1828800"/>
          </a:xfrm>
          <a:prstGeom prst="rect">
            <a:avLst/>
          </a:prstGeom>
          <a:noFill/>
        </p:spPr>
        <p:txBody>
          <a:bodyPr wrap="square">
            <a:noAutofit/>
          </a:bodyPr>
          <a:lstStyle>
            <a:extLst/>
          </a:lstStyle>
          <a:p>
            <a:pPr marL="0" indent="0" algn="ctr" latinLnBrk="0">
              <a:spcBef>
                <a:spcPct val="20000"/>
              </a:spcBef>
              <a:buNone/>
            </a:pPr>
            <a:r>
              <a:rPr kumimoji="0" lang="el-GR" sz="7200">
                <a:solidFill>
                  <a:schemeClr val="tx1">
                    <a:alpha val="40000"/>
                  </a:schemeClr>
                </a:solidFill>
              </a:rPr>
              <a:t>ΑΛΗΘΕΣ</a:t>
            </a:r>
            <a:r>
              <a:rPr kumimoji="0" lang="el-GR" sz="7200" baseline="0">
                <a:solidFill>
                  <a:schemeClr val="tx1">
                    <a:alpha val="40000"/>
                  </a:schemeClr>
                </a:solidFill>
              </a:rPr>
              <a:t> </a:t>
            </a:r>
            <a:r>
              <a:rPr kumimoji="0" lang="el-GR" sz="7200">
                <a:solidFill>
                  <a:schemeClr val="tx1">
                    <a:alpha val="40000"/>
                  </a:schemeClr>
                </a:solidFill>
              </a:rPr>
              <a:t>ή ΨΕΥΔΕΣ;</a:t>
            </a:r>
          </a:p>
        </p:txBody>
      </p:sp>
      <p:sp>
        <p:nvSpPr>
          <p:cNvPr id="7" name="Answer"/>
          <p:cNvSpPr/>
          <p:nvPr userDrawn="1"/>
        </p:nvSpPr>
        <p:spPr>
          <a:xfrm>
            <a:off x="182880" y="1676400"/>
            <a:ext cx="8321040" cy="1200329"/>
          </a:xfrm>
          <a:prstGeom prst="rect">
            <a:avLst/>
          </a:prstGeom>
        </p:spPr>
        <p:txBody>
          <a:bodyPr wrap="square">
            <a:spAutoFit/>
          </a:bodyPr>
          <a:lstStyle>
            <a:extLst/>
          </a:lstStyle>
          <a:p>
            <a:pPr indent="0" algn="ctr" latinLnBrk="0">
              <a:spcBef>
                <a:spcPct val="20000"/>
              </a:spcBef>
              <a:buNone/>
            </a:pPr>
            <a:r>
              <a:rPr kumimoji="0" lang="el-GR" sz="7200">
                <a:ln w="0">
                  <a:solidFill>
                    <a:srgbClr val="FFFFFF"/>
                  </a:solidFill>
                  <a:prstDash val="solid"/>
                </a:ln>
                <a:gradFill flip="none">
                  <a:gsLst>
                    <a:gs pos="40000">
                      <a:srgbClr val="FA8D3D">
                        <a:shade val="80000"/>
                      </a:srgbClr>
                    </a:gs>
                    <a:gs pos="45000">
                      <a:srgbClr val="FA8D3D">
                        <a:shade val="100000"/>
                      </a:srgbClr>
                    </a:gs>
                  </a:gsLst>
                  <a:lin ang="16200000"/>
                </a:gradFill>
                <a:effectLst>
                  <a:outerShdw blurRad="23036" dist="23036" dir="5400000" algn="tl">
                    <a:srgbClr val="656565">
                      <a:alpha val="65000"/>
                    </a:srgbClr>
                  </a:outerShdw>
                  <a:reflection blurRad="12700" stA="25000" endPos="55000" dist="5000" dir="5400000" sy="-100000" algn="bl" rotWithShape="0"/>
                </a:effectLst>
                <a:ea typeface="+mn-ea"/>
                <a:cs typeface="+mn-cs"/>
              </a:rPr>
              <a:t>ΑΛΗΘΕΣ </a:t>
            </a:r>
            <a:r>
              <a:rPr kumimoji="0" lang="el-GR" sz="7200">
                <a:solidFill>
                  <a:prstClr val="white">
                    <a:alpha val="40000"/>
                  </a:prstClr>
                </a:solidFill>
                <a:ea typeface="+mn-ea"/>
                <a:cs typeface="+mn-cs"/>
              </a:rPr>
              <a:t>ή ΨΕΥΔΕΣ;</a:t>
            </a:r>
            <a:endParaRPr kumimoji="0" lang="el-G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3000"/>
                                        <p:tgtEl>
                                          <p:spTgt spid="8"/>
                                        </p:tgtEl>
                                      </p:cBhvr>
                                    </p:animEffect>
                                    <p:set>
                                      <p:cBhvr>
                                        <p:cTn id="7" dur="1" fill="hold">
                                          <p:stCondLst>
                                            <p:cond delay="2999"/>
                                          </p:stCondLst>
                                        </p:cTn>
                                        <p:tgtEl>
                                          <p:spTgt spid="8"/>
                                        </p:tgtEl>
                                        <p:attrNameLst>
                                          <p:attrName>style.visibility</p:attrName>
                                        </p:attrNameLst>
                                      </p:cBhvr>
                                      <p:to>
                                        <p:strVal val="hidden"/>
                                      </p:to>
                                    </p:se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7" grpId="0"/>
    </p:bld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Ερώτηση: ψευδές ή αληθές (απάντηση: ψευδές)">
    <p:spTree>
      <p:nvGrpSpPr>
        <p:cNvPr id="1" name=""/>
        <p:cNvGrpSpPr/>
        <p:nvPr/>
      </p:nvGrpSpPr>
      <p:grpSpPr>
        <a:xfrm>
          <a:off x="0" y="0"/>
          <a:ext cx="0" cy="0"/>
          <a:chOff x="0" y="0"/>
          <a:chExt cx="0" cy="0"/>
        </a:xfrm>
      </p:grpSpPr>
      <p:sp>
        <p:nvSpPr>
          <p:cNvPr id="31" name="Rectangle 3"/>
          <p:cNvSpPr>
            <a:spLocks noGrp="1"/>
          </p:cNvSpPr>
          <p:nvPr>
            <p:ph type="dt" sz="half" idx="10"/>
          </p:nvPr>
        </p:nvSpPr>
        <p:spPr/>
        <p:txBody>
          <a:bodyPr vert="horz"/>
          <a:lstStyle>
            <a:lvl1pPr algn="r" eaLnBrk="1" latinLnBrk="0" hangingPunct="1">
              <a:defRPr kumimoji="0" lang="el-GR"/>
            </a:lvl1pPr>
            <a:extLst/>
          </a:lstStyle>
          <a:p>
            <a:fld id="{1BEBB2CB-903D-46EF-8227-E770ED8FF514}" type="datetimeFigureOut">
              <a:rPr/>
              <a:pPr/>
              <a:t>30/6/2006</a:t>
            </a:fld>
            <a:endParaRPr kumimoji="0" lang="el-GR"/>
          </a:p>
        </p:txBody>
      </p:sp>
      <p:sp>
        <p:nvSpPr>
          <p:cNvPr id="2" name="Rectangle 4"/>
          <p:cNvSpPr>
            <a:spLocks noGrp="1"/>
          </p:cNvSpPr>
          <p:nvPr>
            <p:ph type="ftr" sz="quarter" idx="11"/>
          </p:nvPr>
        </p:nvSpPr>
        <p:spPr/>
        <p:txBody>
          <a:bodyPr vert="horz"/>
          <a:lstStyle>
            <a:extLst/>
          </a:lstStyle>
          <a:p>
            <a:endParaRPr kumimoji="0" lang="el-GR"/>
          </a:p>
        </p:txBody>
      </p:sp>
      <p:sp>
        <p:nvSpPr>
          <p:cNvPr id="28" name="Rectangle 5"/>
          <p:cNvSpPr>
            <a:spLocks noGrp="1"/>
          </p:cNvSpPr>
          <p:nvPr>
            <p:ph type="sldNum" sz="quarter" idx="12"/>
          </p:nvPr>
        </p:nvSpPr>
        <p:spPr/>
        <p:txBody>
          <a:bodyPr vert="horz"/>
          <a:lstStyle>
            <a:extLst/>
          </a:lstStyle>
          <a:p>
            <a:fld id="{C75B88FA-3392-4D65-A457-DB2A9953195B}" type="slidenum">
              <a:rPr/>
              <a:pPr/>
              <a:t>‹#›</a:t>
            </a:fld>
            <a:endParaRPr kumimoji="0" lang="el-GR"/>
          </a:p>
        </p:txBody>
      </p:sp>
      <p:sp>
        <p:nvSpPr>
          <p:cNvPr id="6" name="Question"/>
          <p:cNvSpPr>
            <a:spLocks noGrp="1"/>
          </p:cNvSpPr>
          <p:nvPr>
            <p:ph type="title" hasCustomPrompt="1"/>
          </p:nvPr>
        </p:nvSpPr>
        <p:spPr>
          <a:xfrm>
            <a:off x="228600" y="457200"/>
            <a:ext cx="8229600" cy="1143000"/>
          </a:xfrm>
        </p:spPr>
        <p:txBody>
          <a:bodyPr rtlCol="0" anchor="ctr"/>
          <a:lstStyle>
            <a:lvl1pPr algn="l" eaLnBrk="1" latinLnBrk="0" hangingPunct="1">
              <a:defRPr kumimoji="0" lang="el-GR" i="1">
                <a:solidFill>
                  <a:schemeClr val="tx1">
                    <a:shade val="75000"/>
                  </a:schemeClr>
                </a:solidFill>
              </a:defRPr>
            </a:lvl1pPr>
            <a:extLst/>
          </a:lstStyle>
          <a:p>
            <a:r>
              <a:rPr kumimoji="0" lang="el-GR"/>
              <a:t>Κάντε κλικ για να προσθέσετε μια ερώτηση</a:t>
            </a:r>
          </a:p>
        </p:txBody>
      </p:sp>
      <p:sp>
        <p:nvSpPr>
          <p:cNvPr id="29" name="Answer Base"/>
          <p:cNvSpPr txBox="1"/>
          <p:nvPr userDrawn="1"/>
        </p:nvSpPr>
        <p:spPr>
          <a:xfrm>
            <a:off x="228600" y="1600200"/>
            <a:ext cx="8229600" cy="1293926"/>
          </a:xfrm>
          <a:prstGeom prst="rect">
            <a:avLst/>
          </a:prstGeom>
          <a:noFill/>
        </p:spPr>
        <p:txBody>
          <a:bodyPr wrap="square">
            <a:noAutofit/>
          </a:bodyPr>
          <a:lstStyle>
            <a:extLst/>
          </a:lstStyle>
          <a:p>
            <a:pPr marL="0" indent="0" algn="ctr" latinLnBrk="0">
              <a:spcBef>
                <a:spcPct val="20000"/>
              </a:spcBef>
              <a:buNone/>
            </a:pPr>
            <a:r>
              <a:rPr kumimoji="0" lang="el-GR" sz="7200">
                <a:solidFill>
                  <a:schemeClr val="tx1">
                    <a:alpha val="40000"/>
                  </a:schemeClr>
                </a:solidFill>
              </a:rPr>
              <a:t>ΑΛΗΘΕΣ</a:t>
            </a:r>
            <a:r>
              <a:rPr kumimoji="0" lang="el-GR" sz="7200" baseline="0">
                <a:solidFill>
                  <a:schemeClr val="tx1">
                    <a:alpha val="40000"/>
                  </a:schemeClr>
                </a:solidFill>
              </a:rPr>
              <a:t> </a:t>
            </a:r>
            <a:r>
              <a:rPr kumimoji="0" lang="el-GR" sz="7200">
                <a:solidFill>
                  <a:schemeClr val="tx1">
                    <a:alpha val="40000"/>
                  </a:schemeClr>
                </a:solidFill>
              </a:rPr>
              <a:t>ή ΨΕΥΔΕΣ;</a:t>
            </a:r>
          </a:p>
        </p:txBody>
      </p:sp>
      <p:sp>
        <p:nvSpPr>
          <p:cNvPr id="7" name="Answer"/>
          <p:cNvSpPr/>
          <p:nvPr userDrawn="1"/>
        </p:nvSpPr>
        <p:spPr>
          <a:xfrm>
            <a:off x="228600" y="1600200"/>
            <a:ext cx="8229600" cy="1200329"/>
          </a:xfrm>
          <a:prstGeom prst="rect">
            <a:avLst/>
          </a:prstGeom>
        </p:spPr>
        <p:txBody>
          <a:bodyPr wrap="square">
            <a:spAutoFit/>
          </a:bodyPr>
          <a:lstStyle>
            <a:extLst/>
          </a:lstStyle>
          <a:p>
            <a:pPr algn="ctr"/>
            <a:r>
              <a:rPr kumimoji="0" lang="el-GR" sz="7200">
                <a:solidFill>
                  <a:prstClr val="white">
                    <a:alpha val="40000"/>
                  </a:prstClr>
                </a:solidFill>
                <a:ea typeface="+mn-ea"/>
                <a:cs typeface="+mn-cs"/>
              </a:rPr>
              <a:t>ΑΛΗΘΕΣ ή </a:t>
            </a:r>
            <a:r>
              <a:rPr kumimoji="0" lang="el-GR" sz="7200">
                <a:ln w="0">
                  <a:solidFill>
                    <a:srgbClr val="FFFFFF"/>
                  </a:solidFill>
                  <a:prstDash val="solid"/>
                </a:ln>
                <a:gradFill flip="none">
                  <a:gsLst>
                    <a:gs pos="40000">
                      <a:srgbClr val="FA8D3D">
                        <a:shade val="80000"/>
                      </a:srgbClr>
                    </a:gs>
                    <a:gs pos="45000">
                      <a:srgbClr val="FA8D3D">
                        <a:shade val="100000"/>
                      </a:srgbClr>
                    </a:gs>
                  </a:gsLst>
                  <a:lin ang="16200000"/>
                </a:gradFill>
                <a:effectLst>
                  <a:outerShdw blurRad="23036" dist="23036" dir="5400000" algn="tl">
                    <a:srgbClr val="656565">
                      <a:alpha val="65000"/>
                    </a:srgbClr>
                  </a:outerShdw>
                  <a:reflection blurRad="12700" stA="25000" endPos="55000" dist="5000" dir="5400000" sy="-100000" algn="bl" rotWithShape="0"/>
                </a:effectLst>
                <a:ea typeface="+mn-ea"/>
                <a:cs typeface="+mn-cs"/>
              </a:rPr>
              <a:t>ΨΕΥΔΕΣ</a:t>
            </a:r>
            <a:r>
              <a:rPr kumimoji="0" lang="el-GR" sz="7200">
                <a:solidFill>
                  <a:prstClr val="white">
                    <a:alpha val="40000"/>
                  </a:prstClr>
                </a:solidFill>
                <a:ea typeface="+mn-ea"/>
                <a:cs typeface="+mn-cs"/>
              </a:rPr>
              <a:t>;</a:t>
            </a:r>
            <a:endParaRPr kumimoji="0" lang="el-G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3000"/>
                                        <p:tgtEl>
                                          <p:spTgt spid="29"/>
                                        </p:tgtEl>
                                      </p:cBhvr>
                                    </p:animEffect>
                                    <p:set>
                                      <p:cBhvr>
                                        <p:cTn id="7" dur="1" fill="hold">
                                          <p:stCondLst>
                                            <p:cond delay="2999"/>
                                          </p:stCondLst>
                                        </p:cTn>
                                        <p:tgtEl>
                                          <p:spTgt spid="29"/>
                                        </p:tgtEl>
                                        <p:attrNameLst>
                                          <p:attrName>style.visibility</p:attrName>
                                        </p:attrNameLst>
                                      </p:cBhvr>
                                      <p:to>
                                        <p:strVal val="hidden"/>
                                      </p:to>
                                    </p:se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7" grpId="0"/>
    </p:bld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Αντιστοίχιση στοιχείου">
    <p:spTree>
      <p:nvGrpSpPr>
        <p:cNvPr id="1" name=""/>
        <p:cNvGrpSpPr/>
        <p:nvPr/>
      </p:nvGrpSpPr>
      <p:grpSpPr>
        <a:xfrm>
          <a:off x="0" y="0"/>
          <a:ext cx="0" cy="0"/>
          <a:chOff x="0" y="0"/>
          <a:chExt cx="0" cy="0"/>
        </a:xfrm>
      </p:grpSpPr>
      <p:sp>
        <p:nvSpPr>
          <p:cNvPr id="25" name="Rectangle 4"/>
          <p:cNvSpPr>
            <a:spLocks noGrp="1"/>
          </p:cNvSpPr>
          <p:nvPr>
            <p:ph type="ftr" sz="quarter" idx="11"/>
          </p:nvPr>
        </p:nvSpPr>
        <p:spPr/>
        <p:txBody>
          <a:bodyPr vert="horz"/>
          <a:lstStyle>
            <a:extLst/>
          </a:lstStyle>
          <a:p>
            <a:endParaRPr kumimoji="0" lang="el-GR"/>
          </a:p>
        </p:txBody>
      </p:sp>
      <p:sp>
        <p:nvSpPr>
          <p:cNvPr id="16" name="Rectangle 7"/>
          <p:cNvSpPr>
            <a:spLocks noGrp="1"/>
          </p:cNvSpPr>
          <p:nvPr>
            <p:ph type="body" sz="quarter" idx="13" hasCustomPrompt="1"/>
          </p:nvPr>
        </p:nvSpPr>
        <p:spPr>
          <a:xfrm>
            <a:off x="914400" y="2057400"/>
            <a:ext cx="2971800" cy="457200"/>
          </a:xfrm>
          <a:prstGeom prst="roundRect">
            <a:avLst>
              <a:gd name="adj" fmla="val 16667"/>
            </a:avLst>
          </a:prstGeom>
        </p:spPr>
        <p:style>
          <a:lnRef idx="1">
            <a:schemeClr val="accent2"/>
          </a:lnRef>
          <a:fillRef idx="3">
            <a:schemeClr val="accent2"/>
          </a:fillRef>
          <a:effectRef idx="3">
            <a:schemeClr val="accent2"/>
          </a:effectRef>
          <a:fontRef idx="minor">
            <a:schemeClr val="lt1"/>
          </a:fontRef>
        </p:style>
        <p:txBody>
          <a:bodyPr vert="horz" anchor="ctr"/>
          <a:lstStyle>
            <a:lvl1pPr algn="ctr" eaLnBrk="1" latinLnBrk="0" hangingPunct="1">
              <a:buFontTx/>
              <a:buNone/>
              <a:defRPr kumimoji="0" lang="el-GR"/>
            </a:lvl1pPr>
            <a:lvl2pPr eaLnBrk="1" latinLnBrk="0" hangingPunct="1">
              <a:buFontTx/>
              <a:buChar char="•"/>
              <a:defRPr kumimoji="0" lang="el-GR"/>
            </a:lvl2pPr>
            <a:lvl3pPr eaLnBrk="1" latinLnBrk="0" hangingPunct="1">
              <a:buFontTx/>
              <a:buChar char="•"/>
              <a:defRPr kumimoji="0" lang="el-GR"/>
            </a:lvl3pPr>
            <a:lvl4pPr eaLnBrk="1" latinLnBrk="0" hangingPunct="1">
              <a:buFontTx/>
              <a:buChar char="•"/>
              <a:defRPr kumimoji="0" lang="el-GR"/>
            </a:lvl4pPr>
            <a:lvl5pPr eaLnBrk="1" latinLnBrk="0" hangingPunct="1">
              <a:buFontTx/>
              <a:buChar char="•"/>
              <a:defRPr kumimoji="0" lang="el-GR"/>
            </a:lvl5pPr>
            <a:extLst/>
          </a:lstStyle>
          <a:p>
            <a:pPr lvl="0"/>
            <a:r>
              <a:rPr kumimoji="0" lang="el-GR"/>
              <a:t>Κάντε κλικ για να προσθέσετε το στοιχείο 1</a:t>
            </a:r>
          </a:p>
        </p:txBody>
      </p:sp>
      <p:sp>
        <p:nvSpPr>
          <p:cNvPr id="12" name="Rectangle 7"/>
          <p:cNvSpPr>
            <a:spLocks noGrp="1"/>
          </p:cNvSpPr>
          <p:nvPr>
            <p:ph type="body" sz="quarter" idx="14" hasCustomPrompt="1"/>
          </p:nvPr>
        </p:nvSpPr>
        <p:spPr>
          <a:xfrm>
            <a:off x="914400" y="2971800"/>
            <a:ext cx="2971800" cy="457200"/>
          </a:xfrm>
          <a:prstGeom prst="roundRect">
            <a:avLst>
              <a:gd name="adj" fmla="val 16667"/>
            </a:avLst>
          </a:prstGeom>
        </p:spPr>
        <p:style>
          <a:lnRef idx="1">
            <a:schemeClr val="accent2"/>
          </a:lnRef>
          <a:fillRef idx="3">
            <a:schemeClr val="accent2"/>
          </a:fillRef>
          <a:effectRef idx="3">
            <a:schemeClr val="accent2"/>
          </a:effectRef>
          <a:fontRef idx="minor">
            <a:schemeClr val="lt1"/>
          </a:fontRef>
        </p:style>
        <p:txBody>
          <a:bodyPr vert="horz" anchor="ctr"/>
          <a:lstStyle>
            <a:lvl1pPr algn="ctr" eaLnBrk="1" latinLnBrk="0" hangingPunct="1">
              <a:buFontTx/>
              <a:buNone/>
              <a:defRPr kumimoji="0" lang="el-GR"/>
            </a:lvl1pPr>
            <a:lvl2pPr eaLnBrk="1" latinLnBrk="0" hangingPunct="1">
              <a:buFontTx/>
              <a:buChar char="•"/>
              <a:defRPr kumimoji="0" lang="el-GR"/>
            </a:lvl2pPr>
            <a:lvl3pPr eaLnBrk="1" latinLnBrk="0" hangingPunct="1">
              <a:buFontTx/>
              <a:buChar char="•"/>
              <a:defRPr kumimoji="0" lang="el-GR"/>
            </a:lvl3pPr>
            <a:lvl4pPr eaLnBrk="1" latinLnBrk="0" hangingPunct="1">
              <a:buFontTx/>
              <a:buChar char="•"/>
              <a:defRPr kumimoji="0" lang="el-GR"/>
            </a:lvl4pPr>
            <a:lvl5pPr eaLnBrk="1" latinLnBrk="0" hangingPunct="1">
              <a:buFontTx/>
              <a:buChar char="•"/>
              <a:defRPr kumimoji="0" lang="el-GR"/>
            </a:lvl5pPr>
            <a:extLst/>
          </a:lstStyle>
          <a:p>
            <a:pPr lvl="0"/>
            <a:r>
              <a:rPr kumimoji="0" lang="el-GR"/>
              <a:t>Κάντε κλικ για να προσθέσετε το στοιχείο 2</a:t>
            </a:r>
          </a:p>
        </p:txBody>
      </p:sp>
      <p:sp>
        <p:nvSpPr>
          <p:cNvPr id="13" name="Rectangle 7"/>
          <p:cNvSpPr>
            <a:spLocks noGrp="1"/>
          </p:cNvSpPr>
          <p:nvPr>
            <p:ph type="body" sz="quarter" idx="15" hasCustomPrompt="1"/>
          </p:nvPr>
        </p:nvSpPr>
        <p:spPr>
          <a:xfrm>
            <a:off x="914400" y="3886200"/>
            <a:ext cx="2971800" cy="457200"/>
          </a:xfrm>
          <a:prstGeom prst="roundRect">
            <a:avLst>
              <a:gd name="adj" fmla="val 16667"/>
            </a:avLst>
          </a:prstGeom>
        </p:spPr>
        <p:style>
          <a:lnRef idx="1">
            <a:schemeClr val="accent2"/>
          </a:lnRef>
          <a:fillRef idx="3">
            <a:schemeClr val="accent2"/>
          </a:fillRef>
          <a:effectRef idx="3">
            <a:schemeClr val="accent2"/>
          </a:effectRef>
          <a:fontRef idx="minor">
            <a:schemeClr val="lt1"/>
          </a:fontRef>
        </p:style>
        <p:txBody>
          <a:bodyPr vert="horz" anchor="ctr"/>
          <a:lstStyle>
            <a:lvl1pPr algn="ctr" eaLnBrk="1" latinLnBrk="0" hangingPunct="1">
              <a:buFontTx/>
              <a:buNone/>
              <a:defRPr kumimoji="0" lang="el-GR"/>
            </a:lvl1pPr>
            <a:lvl2pPr eaLnBrk="1" latinLnBrk="0" hangingPunct="1">
              <a:buFontTx/>
              <a:buChar char="•"/>
              <a:defRPr kumimoji="0" lang="el-GR"/>
            </a:lvl2pPr>
            <a:lvl3pPr eaLnBrk="1" latinLnBrk="0" hangingPunct="1">
              <a:buFontTx/>
              <a:buChar char="•"/>
              <a:defRPr kumimoji="0" lang="el-GR"/>
            </a:lvl3pPr>
            <a:lvl4pPr eaLnBrk="1" latinLnBrk="0" hangingPunct="1">
              <a:buFontTx/>
              <a:buChar char="•"/>
              <a:defRPr kumimoji="0" lang="el-GR"/>
            </a:lvl4pPr>
            <a:lvl5pPr eaLnBrk="1" latinLnBrk="0" hangingPunct="1">
              <a:buFontTx/>
              <a:buChar char="•"/>
              <a:defRPr kumimoji="0" lang="el-GR"/>
            </a:lvl5pPr>
            <a:extLst/>
          </a:lstStyle>
          <a:p>
            <a:pPr lvl="0"/>
            <a:r>
              <a:rPr kumimoji="0" lang="el-GR"/>
              <a:t>Κάντε κλικ για να προσθέσετε το στοιχείο 3</a:t>
            </a:r>
          </a:p>
        </p:txBody>
      </p:sp>
      <p:sp>
        <p:nvSpPr>
          <p:cNvPr id="14" name="Rectangle 7"/>
          <p:cNvSpPr>
            <a:spLocks noGrp="1"/>
          </p:cNvSpPr>
          <p:nvPr>
            <p:ph type="body" sz="quarter" idx="16" hasCustomPrompt="1"/>
          </p:nvPr>
        </p:nvSpPr>
        <p:spPr>
          <a:xfrm>
            <a:off x="914400" y="4800600"/>
            <a:ext cx="2971800" cy="457200"/>
          </a:xfrm>
          <a:prstGeom prst="roundRect">
            <a:avLst>
              <a:gd name="adj" fmla="val 16667"/>
            </a:avLst>
          </a:prstGeom>
        </p:spPr>
        <p:style>
          <a:lnRef idx="1">
            <a:schemeClr val="accent2"/>
          </a:lnRef>
          <a:fillRef idx="3">
            <a:schemeClr val="accent2"/>
          </a:fillRef>
          <a:effectRef idx="3">
            <a:schemeClr val="accent2"/>
          </a:effectRef>
          <a:fontRef idx="minor">
            <a:schemeClr val="lt1"/>
          </a:fontRef>
        </p:style>
        <p:txBody>
          <a:bodyPr vert="horz" anchor="ctr"/>
          <a:lstStyle>
            <a:lvl1pPr algn="ctr" eaLnBrk="1" latinLnBrk="0" hangingPunct="1">
              <a:buFontTx/>
              <a:buNone/>
              <a:defRPr kumimoji="0" lang="el-GR"/>
            </a:lvl1pPr>
            <a:lvl2pPr eaLnBrk="1" latinLnBrk="0" hangingPunct="1">
              <a:buFontTx/>
              <a:buChar char="•"/>
              <a:defRPr kumimoji="0" lang="el-GR"/>
            </a:lvl2pPr>
            <a:lvl3pPr eaLnBrk="1" latinLnBrk="0" hangingPunct="1">
              <a:buFontTx/>
              <a:buChar char="•"/>
              <a:defRPr kumimoji="0" lang="el-GR"/>
            </a:lvl3pPr>
            <a:lvl4pPr eaLnBrk="1" latinLnBrk="0" hangingPunct="1">
              <a:buFontTx/>
              <a:buChar char="•"/>
              <a:defRPr kumimoji="0" lang="el-GR"/>
            </a:lvl4pPr>
            <a:lvl5pPr eaLnBrk="1" latinLnBrk="0" hangingPunct="1">
              <a:buFontTx/>
              <a:buChar char="•"/>
              <a:defRPr kumimoji="0" lang="el-GR"/>
            </a:lvl5pPr>
            <a:extLst/>
          </a:lstStyle>
          <a:p>
            <a:pPr lvl="0"/>
            <a:r>
              <a:rPr kumimoji="0" lang="el-GR"/>
              <a:t>Κάντε κλικ για να προσθέσετε το στοιχείο 4</a:t>
            </a:r>
          </a:p>
        </p:txBody>
      </p:sp>
      <p:sp>
        <p:nvSpPr>
          <p:cNvPr id="10" name="Rectangle 7"/>
          <p:cNvSpPr>
            <a:spLocks noGrp="1"/>
          </p:cNvSpPr>
          <p:nvPr>
            <p:ph type="body" sz="quarter" idx="17" hasCustomPrompt="1"/>
          </p:nvPr>
        </p:nvSpPr>
        <p:spPr>
          <a:xfrm>
            <a:off x="914400" y="5715000"/>
            <a:ext cx="2971800" cy="457200"/>
          </a:xfrm>
          <a:prstGeom prst="roundRect">
            <a:avLst>
              <a:gd name="adj" fmla="val 16667"/>
            </a:avLst>
          </a:prstGeom>
        </p:spPr>
        <p:style>
          <a:lnRef idx="1">
            <a:schemeClr val="accent2"/>
          </a:lnRef>
          <a:fillRef idx="3">
            <a:schemeClr val="accent2"/>
          </a:fillRef>
          <a:effectRef idx="3">
            <a:schemeClr val="accent2"/>
          </a:effectRef>
          <a:fontRef idx="minor">
            <a:schemeClr val="lt1"/>
          </a:fontRef>
        </p:style>
        <p:txBody>
          <a:bodyPr vert="horz" anchor="ctr"/>
          <a:lstStyle>
            <a:lvl1pPr algn="ctr" eaLnBrk="1" latinLnBrk="0" hangingPunct="1">
              <a:buFontTx/>
              <a:buNone/>
              <a:defRPr kumimoji="0" lang="el-GR"/>
            </a:lvl1pPr>
            <a:lvl2pPr eaLnBrk="1" latinLnBrk="0" hangingPunct="1">
              <a:buFontTx/>
              <a:buChar char="•"/>
              <a:defRPr kumimoji="0" lang="el-GR"/>
            </a:lvl2pPr>
            <a:lvl3pPr eaLnBrk="1" latinLnBrk="0" hangingPunct="1">
              <a:buFontTx/>
              <a:buChar char="•"/>
              <a:defRPr kumimoji="0" lang="el-GR"/>
            </a:lvl3pPr>
            <a:lvl4pPr eaLnBrk="1" latinLnBrk="0" hangingPunct="1">
              <a:buFontTx/>
              <a:buChar char="•"/>
              <a:defRPr kumimoji="0" lang="el-GR"/>
            </a:lvl4pPr>
            <a:lvl5pPr eaLnBrk="1" latinLnBrk="0" hangingPunct="1">
              <a:buFontTx/>
              <a:buChar char="•"/>
              <a:defRPr kumimoji="0" lang="el-GR"/>
            </a:lvl5pPr>
            <a:extLst/>
          </a:lstStyle>
          <a:p>
            <a:pPr lvl="0"/>
            <a:r>
              <a:rPr kumimoji="0" lang="el-GR"/>
              <a:t>Κάντε κλικ για να προσθέσετε το στοιχείο 5</a:t>
            </a:r>
          </a:p>
        </p:txBody>
      </p:sp>
      <p:sp>
        <p:nvSpPr>
          <p:cNvPr id="20" name="Rectangle 3"/>
          <p:cNvSpPr>
            <a:spLocks noGrp="1"/>
          </p:cNvSpPr>
          <p:nvPr>
            <p:ph type="dt" sz="half" idx="10"/>
          </p:nvPr>
        </p:nvSpPr>
        <p:spPr/>
        <p:txBody>
          <a:bodyPr vert="horz"/>
          <a:lstStyle>
            <a:lvl1pPr algn="r" eaLnBrk="1" latinLnBrk="0" hangingPunct="1">
              <a:defRPr kumimoji="0" lang="el-GR"/>
            </a:lvl1pPr>
            <a:extLst/>
          </a:lstStyle>
          <a:p>
            <a:fld id="{1BEBB2CB-903D-46EF-8227-E770ED8FF514}" type="datetimeFigureOut">
              <a:rPr/>
              <a:pPr/>
              <a:t>30/6/2006</a:t>
            </a:fld>
            <a:endParaRPr kumimoji="0" lang="el-GR"/>
          </a:p>
        </p:txBody>
      </p:sp>
      <p:sp>
        <p:nvSpPr>
          <p:cNvPr id="15" name="Rectangle 7"/>
          <p:cNvSpPr>
            <a:spLocks noGrp="1"/>
          </p:cNvSpPr>
          <p:nvPr>
            <p:ph type="body" sz="quarter" idx="18" hasCustomPrompt="1"/>
          </p:nvPr>
        </p:nvSpPr>
        <p:spPr>
          <a:xfrm>
            <a:off x="4800600" y="2057400"/>
            <a:ext cx="2971800" cy="457200"/>
          </a:xfrm>
          <a:prstGeom prst="roundRect">
            <a:avLst>
              <a:gd name="adj" fmla="val 16667"/>
            </a:avLst>
          </a:prstGeom>
        </p:spPr>
        <p:style>
          <a:lnRef idx="1">
            <a:schemeClr val="accent4"/>
          </a:lnRef>
          <a:fillRef idx="3">
            <a:schemeClr val="accent4"/>
          </a:fillRef>
          <a:effectRef idx="3">
            <a:schemeClr val="accent4"/>
          </a:effectRef>
          <a:fontRef idx="minor">
            <a:schemeClr val="lt1"/>
          </a:fontRef>
        </p:style>
        <p:txBody>
          <a:bodyPr vert="horz" anchor="ctr"/>
          <a:lstStyle>
            <a:lvl1pPr algn="ctr" eaLnBrk="1" latinLnBrk="0" hangingPunct="1">
              <a:buFontTx/>
              <a:buNone/>
              <a:defRPr kumimoji="0" lang="el-GR"/>
            </a:lvl1pPr>
            <a:lvl2pPr eaLnBrk="1" latinLnBrk="0" hangingPunct="1">
              <a:buFontTx/>
              <a:buChar char="•"/>
              <a:defRPr kumimoji="0" lang="el-GR"/>
            </a:lvl2pPr>
            <a:lvl3pPr eaLnBrk="1" latinLnBrk="0" hangingPunct="1">
              <a:buFontTx/>
              <a:buChar char="•"/>
              <a:defRPr kumimoji="0" lang="el-GR"/>
            </a:lvl3pPr>
            <a:lvl4pPr eaLnBrk="1" latinLnBrk="0" hangingPunct="1">
              <a:buFontTx/>
              <a:buChar char="•"/>
              <a:defRPr kumimoji="0" lang="el-GR"/>
            </a:lvl4pPr>
            <a:lvl5pPr eaLnBrk="1" latinLnBrk="0" hangingPunct="1">
              <a:buFontTx/>
              <a:buChar char="•"/>
              <a:defRPr kumimoji="0" lang="el-GR"/>
            </a:lvl5pPr>
            <a:extLst/>
          </a:lstStyle>
          <a:p>
            <a:pPr lvl="0"/>
            <a:r>
              <a:rPr kumimoji="0" lang="el-GR"/>
              <a:t>Κάντε κλικ για να προσθέσετε την αντιστοιχία 5</a:t>
            </a:r>
          </a:p>
        </p:txBody>
      </p:sp>
      <p:sp>
        <p:nvSpPr>
          <p:cNvPr id="17" name="Rectangle 7"/>
          <p:cNvSpPr>
            <a:spLocks noGrp="1"/>
          </p:cNvSpPr>
          <p:nvPr>
            <p:ph type="body" sz="quarter" idx="19" hasCustomPrompt="1"/>
          </p:nvPr>
        </p:nvSpPr>
        <p:spPr>
          <a:xfrm>
            <a:off x="4800600" y="2971800"/>
            <a:ext cx="2971800" cy="457200"/>
          </a:xfrm>
          <a:prstGeom prst="roundRect">
            <a:avLst>
              <a:gd name="adj" fmla="val 16667"/>
            </a:avLst>
          </a:prstGeom>
        </p:spPr>
        <p:style>
          <a:lnRef idx="1">
            <a:schemeClr val="accent4"/>
          </a:lnRef>
          <a:fillRef idx="3">
            <a:schemeClr val="accent4"/>
          </a:fillRef>
          <a:effectRef idx="3">
            <a:schemeClr val="accent4"/>
          </a:effectRef>
          <a:fontRef idx="minor">
            <a:schemeClr val="lt1"/>
          </a:fontRef>
        </p:style>
        <p:txBody>
          <a:bodyPr vert="horz" anchor="ctr"/>
          <a:lstStyle>
            <a:lvl1pPr algn="ctr" eaLnBrk="1" latinLnBrk="0" hangingPunct="1">
              <a:buFontTx/>
              <a:buNone/>
              <a:defRPr kumimoji="0" lang="el-GR"/>
            </a:lvl1pPr>
            <a:lvl2pPr eaLnBrk="1" latinLnBrk="0" hangingPunct="1">
              <a:buFontTx/>
              <a:buChar char="•"/>
              <a:defRPr kumimoji="0" lang="el-GR"/>
            </a:lvl2pPr>
            <a:lvl3pPr eaLnBrk="1" latinLnBrk="0" hangingPunct="1">
              <a:buFontTx/>
              <a:buChar char="•"/>
              <a:defRPr kumimoji="0" lang="el-GR"/>
            </a:lvl3pPr>
            <a:lvl4pPr eaLnBrk="1" latinLnBrk="0" hangingPunct="1">
              <a:buFontTx/>
              <a:buChar char="•"/>
              <a:defRPr kumimoji="0" lang="el-GR"/>
            </a:lvl4pPr>
            <a:lvl5pPr eaLnBrk="1" latinLnBrk="0" hangingPunct="1">
              <a:buFontTx/>
              <a:buChar char="•"/>
              <a:defRPr kumimoji="0" lang="el-GR"/>
            </a:lvl5pPr>
            <a:extLst/>
          </a:lstStyle>
          <a:p>
            <a:pPr lvl="0"/>
            <a:r>
              <a:rPr kumimoji="0" lang="el-GR"/>
              <a:t>Κάντε κλικ για να προσθέσετε την αντιστοιχία 3</a:t>
            </a:r>
          </a:p>
        </p:txBody>
      </p:sp>
      <p:sp>
        <p:nvSpPr>
          <p:cNvPr id="18" name="Rectangle 7"/>
          <p:cNvSpPr>
            <a:spLocks noGrp="1"/>
          </p:cNvSpPr>
          <p:nvPr>
            <p:ph type="body" sz="quarter" idx="20" hasCustomPrompt="1"/>
          </p:nvPr>
        </p:nvSpPr>
        <p:spPr>
          <a:xfrm>
            <a:off x="4800600" y="3886200"/>
            <a:ext cx="2971800" cy="457200"/>
          </a:xfrm>
          <a:prstGeom prst="roundRect">
            <a:avLst>
              <a:gd name="adj" fmla="val 16667"/>
            </a:avLst>
          </a:prstGeom>
        </p:spPr>
        <p:style>
          <a:lnRef idx="1">
            <a:schemeClr val="accent4"/>
          </a:lnRef>
          <a:fillRef idx="3">
            <a:schemeClr val="accent4"/>
          </a:fillRef>
          <a:effectRef idx="3">
            <a:schemeClr val="accent4"/>
          </a:effectRef>
          <a:fontRef idx="minor">
            <a:schemeClr val="lt1"/>
          </a:fontRef>
        </p:style>
        <p:txBody>
          <a:bodyPr vert="horz" anchor="ctr"/>
          <a:lstStyle>
            <a:lvl1pPr algn="ctr" eaLnBrk="1" latinLnBrk="0" hangingPunct="1">
              <a:buFontTx/>
              <a:buNone/>
              <a:defRPr kumimoji="0" lang="el-GR"/>
            </a:lvl1pPr>
            <a:lvl2pPr eaLnBrk="1" latinLnBrk="0" hangingPunct="1">
              <a:buFontTx/>
              <a:buChar char="•"/>
              <a:defRPr kumimoji="0" lang="el-GR"/>
            </a:lvl2pPr>
            <a:lvl3pPr eaLnBrk="1" latinLnBrk="0" hangingPunct="1">
              <a:buFontTx/>
              <a:buChar char="•"/>
              <a:defRPr kumimoji="0" lang="el-GR"/>
            </a:lvl3pPr>
            <a:lvl4pPr eaLnBrk="1" latinLnBrk="0" hangingPunct="1">
              <a:buFontTx/>
              <a:buChar char="•"/>
              <a:defRPr kumimoji="0" lang="el-GR"/>
            </a:lvl4pPr>
            <a:lvl5pPr eaLnBrk="1" latinLnBrk="0" hangingPunct="1">
              <a:buFontTx/>
              <a:buChar char="•"/>
              <a:defRPr kumimoji="0" lang="el-GR"/>
            </a:lvl5pPr>
            <a:extLst/>
          </a:lstStyle>
          <a:p>
            <a:pPr lvl="0"/>
            <a:r>
              <a:rPr kumimoji="0" lang="el-GR"/>
              <a:t>Κάντε κλικ για να προσθέσετε την αντιστοιχία 1</a:t>
            </a:r>
          </a:p>
        </p:txBody>
      </p:sp>
      <p:sp>
        <p:nvSpPr>
          <p:cNvPr id="19" name="Rectangle 7"/>
          <p:cNvSpPr>
            <a:spLocks noGrp="1"/>
          </p:cNvSpPr>
          <p:nvPr>
            <p:ph type="body" sz="quarter" idx="21" hasCustomPrompt="1"/>
          </p:nvPr>
        </p:nvSpPr>
        <p:spPr>
          <a:xfrm>
            <a:off x="4800600" y="4800600"/>
            <a:ext cx="2971800" cy="457200"/>
          </a:xfrm>
          <a:prstGeom prst="roundRect">
            <a:avLst>
              <a:gd name="adj" fmla="val 16667"/>
            </a:avLst>
          </a:prstGeom>
        </p:spPr>
        <p:style>
          <a:lnRef idx="1">
            <a:schemeClr val="accent4"/>
          </a:lnRef>
          <a:fillRef idx="3">
            <a:schemeClr val="accent4"/>
          </a:fillRef>
          <a:effectRef idx="3">
            <a:schemeClr val="accent4"/>
          </a:effectRef>
          <a:fontRef idx="minor">
            <a:schemeClr val="lt1"/>
          </a:fontRef>
        </p:style>
        <p:txBody>
          <a:bodyPr vert="horz" anchor="ctr"/>
          <a:lstStyle>
            <a:lvl1pPr algn="ctr" eaLnBrk="1" latinLnBrk="0" hangingPunct="1">
              <a:buFontTx/>
              <a:buNone/>
              <a:defRPr kumimoji="0" lang="el-GR"/>
            </a:lvl1pPr>
            <a:lvl2pPr eaLnBrk="1" latinLnBrk="0" hangingPunct="1">
              <a:buFontTx/>
              <a:buChar char="•"/>
              <a:defRPr kumimoji="0" lang="el-GR"/>
            </a:lvl2pPr>
            <a:lvl3pPr eaLnBrk="1" latinLnBrk="0" hangingPunct="1">
              <a:buFontTx/>
              <a:buChar char="•"/>
              <a:defRPr kumimoji="0" lang="el-GR"/>
            </a:lvl3pPr>
            <a:lvl4pPr eaLnBrk="1" latinLnBrk="0" hangingPunct="1">
              <a:buFontTx/>
              <a:buChar char="•"/>
              <a:defRPr kumimoji="0" lang="el-GR"/>
            </a:lvl4pPr>
            <a:lvl5pPr eaLnBrk="1" latinLnBrk="0" hangingPunct="1">
              <a:buFontTx/>
              <a:buChar char="•"/>
              <a:defRPr kumimoji="0" lang="el-GR"/>
            </a:lvl5pPr>
            <a:extLst/>
          </a:lstStyle>
          <a:p>
            <a:pPr lvl="0"/>
            <a:r>
              <a:rPr kumimoji="0" lang="el-GR"/>
              <a:t>Κάντε κλικ για να προσθέσετε την αντιστοιχία 2</a:t>
            </a:r>
          </a:p>
        </p:txBody>
      </p:sp>
      <p:sp>
        <p:nvSpPr>
          <p:cNvPr id="21" name="Rectangle 7"/>
          <p:cNvSpPr>
            <a:spLocks noGrp="1"/>
          </p:cNvSpPr>
          <p:nvPr>
            <p:ph type="body" sz="quarter" idx="22" hasCustomPrompt="1"/>
          </p:nvPr>
        </p:nvSpPr>
        <p:spPr>
          <a:xfrm>
            <a:off x="4800600" y="5715000"/>
            <a:ext cx="2971800" cy="457200"/>
          </a:xfrm>
          <a:prstGeom prst="roundRect">
            <a:avLst>
              <a:gd name="adj" fmla="val 16667"/>
            </a:avLst>
          </a:prstGeom>
        </p:spPr>
        <p:style>
          <a:lnRef idx="1">
            <a:schemeClr val="accent4"/>
          </a:lnRef>
          <a:fillRef idx="3">
            <a:schemeClr val="accent4"/>
          </a:fillRef>
          <a:effectRef idx="3">
            <a:schemeClr val="accent4"/>
          </a:effectRef>
          <a:fontRef idx="minor">
            <a:schemeClr val="lt1"/>
          </a:fontRef>
        </p:style>
        <p:txBody>
          <a:bodyPr vert="horz" anchor="ctr"/>
          <a:lstStyle>
            <a:lvl1pPr algn="ctr" eaLnBrk="1" latinLnBrk="0" hangingPunct="1">
              <a:buFontTx/>
              <a:buNone/>
              <a:defRPr kumimoji="0" lang="el-GR"/>
            </a:lvl1pPr>
            <a:lvl2pPr eaLnBrk="1" latinLnBrk="0" hangingPunct="1">
              <a:buFontTx/>
              <a:buChar char="•"/>
              <a:defRPr kumimoji="0" lang="el-GR"/>
            </a:lvl2pPr>
            <a:lvl3pPr eaLnBrk="1" latinLnBrk="0" hangingPunct="1">
              <a:buFontTx/>
              <a:buChar char="•"/>
              <a:defRPr kumimoji="0" lang="el-GR"/>
            </a:lvl3pPr>
            <a:lvl4pPr eaLnBrk="1" latinLnBrk="0" hangingPunct="1">
              <a:buFontTx/>
              <a:buChar char="•"/>
              <a:defRPr kumimoji="0" lang="el-GR"/>
            </a:lvl4pPr>
            <a:lvl5pPr eaLnBrk="1" latinLnBrk="0" hangingPunct="1">
              <a:buFontTx/>
              <a:buChar char="•"/>
              <a:defRPr kumimoji="0" lang="el-GR"/>
            </a:lvl5pPr>
            <a:extLst/>
          </a:lstStyle>
          <a:p>
            <a:pPr lvl="0"/>
            <a:r>
              <a:rPr kumimoji="0" lang="el-GR"/>
              <a:t>Κάντε κλικ για να προσθέσετε την αντιστοιχία 4</a:t>
            </a:r>
          </a:p>
        </p:txBody>
      </p:sp>
      <p:sp>
        <p:nvSpPr>
          <p:cNvPr id="11" name="Rectangle 2"/>
          <p:cNvSpPr>
            <a:spLocks noGrp="1"/>
          </p:cNvSpPr>
          <p:nvPr>
            <p:ph type="title" hasCustomPrompt="1"/>
          </p:nvPr>
        </p:nvSpPr>
        <p:spPr/>
        <p:txBody>
          <a:bodyPr vert="horz"/>
          <a:lstStyle>
            <a:lvl1pPr algn="l" eaLnBrk="1" latinLnBrk="0" hangingPunct="1">
              <a:defRPr kumimoji="0" lang="el-GR" i="1" baseline="0"/>
            </a:lvl1pPr>
            <a:extLst/>
          </a:lstStyle>
          <a:p>
            <a:r>
              <a:rPr kumimoji="0" lang="el-GR"/>
              <a:t>Κάντε κλικ για να πληκτρολογήσετε την ερώτησή σας</a:t>
            </a:r>
          </a:p>
        </p:txBody>
      </p:sp>
      <p:sp>
        <p:nvSpPr>
          <p:cNvPr id="7" name="Rectangle 5"/>
          <p:cNvSpPr>
            <a:spLocks noGrp="1"/>
          </p:cNvSpPr>
          <p:nvPr>
            <p:ph type="sldNum" sz="quarter" idx="12"/>
          </p:nvPr>
        </p:nvSpPr>
        <p:spPr/>
        <p:txBody>
          <a:bodyPr vert="horz"/>
          <a:lstStyle>
            <a:extLst/>
          </a:lstStyle>
          <a:p>
            <a:fld id="{C75B88FA-3392-4D65-A457-DB2A9953195B}" type="slidenum">
              <a:rPr/>
              <a:pPr/>
              <a:t>‹#›</a:t>
            </a:fld>
            <a:endParaRPr kumimoji="0" lang="el-GR"/>
          </a:p>
        </p:txBody>
      </p:sp>
      <p:cxnSp>
        <p:nvCxnSpPr>
          <p:cNvPr id="23" name="Straight Connector 23"/>
          <p:cNvCxnSpPr>
            <a:stCxn id="16" idx="3"/>
            <a:endCxn id="18" idx="1"/>
          </p:cNvCxnSpPr>
          <p:nvPr/>
        </p:nvCxnSpPr>
        <p:spPr>
          <a:xfrm>
            <a:off x="3886200" y="2286000"/>
            <a:ext cx="914400" cy="1828800"/>
          </a:xfrm>
          <a:prstGeom prst="line">
            <a:avLst/>
          </a:prstGeom>
          <a:ln w="19050" cap="flat" cmpd="sng" algn="ctr">
            <a:solidFill>
              <a:schemeClr val="accent4">
                <a:shade val="50000"/>
              </a:schemeClr>
            </a:solidFill>
            <a:prstDash val="solid"/>
            <a:headEnd type="non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24" name="Straight Connector 23"/>
          <p:cNvCxnSpPr>
            <a:stCxn id="12" idx="3"/>
            <a:endCxn id="19" idx="1"/>
          </p:cNvCxnSpPr>
          <p:nvPr/>
        </p:nvCxnSpPr>
        <p:spPr>
          <a:xfrm>
            <a:off x="3886200" y="3200400"/>
            <a:ext cx="914400" cy="1828800"/>
          </a:xfrm>
          <a:prstGeom prst="line">
            <a:avLst/>
          </a:prstGeom>
          <a:ln w="19050" cap="flat" cmpd="sng" algn="ctr">
            <a:solidFill>
              <a:schemeClr val="accent4">
                <a:shade val="50000"/>
              </a:schemeClr>
            </a:solidFill>
            <a:prstDash val="solid"/>
            <a:headEnd type="non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30" name="Straight Connector 23"/>
          <p:cNvCxnSpPr>
            <a:stCxn id="13" idx="3"/>
            <a:endCxn id="17" idx="1"/>
          </p:cNvCxnSpPr>
          <p:nvPr/>
        </p:nvCxnSpPr>
        <p:spPr>
          <a:xfrm flipV="1">
            <a:off x="3886200" y="3200400"/>
            <a:ext cx="914400" cy="914400"/>
          </a:xfrm>
          <a:prstGeom prst="line">
            <a:avLst/>
          </a:prstGeom>
          <a:ln w="19050" cap="flat" cmpd="sng" algn="ctr">
            <a:solidFill>
              <a:schemeClr val="accent4">
                <a:shade val="50000"/>
              </a:schemeClr>
            </a:solidFill>
            <a:prstDash val="solid"/>
            <a:headEnd type="non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34" name="Straight Connector 23"/>
          <p:cNvCxnSpPr>
            <a:stCxn id="14" idx="3"/>
            <a:endCxn id="21" idx="1"/>
          </p:cNvCxnSpPr>
          <p:nvPr/>
        </p:nvCxnSpPr>
        <p:spPr>
          <a:xfrm>
            <a:off x="3886200" y="5029200"/>
            <a:ext cx="914400" cy="914400"/>
          </a:xfrm>
          <a:prstGeom prst="line">
            <a:avLst/>
          </a:prstGeom>
          <a:ln w="19050" cap="flat" cmpd="sng" algn="ctr">
            <a:solidFill>
              <a:schemeClr val="accent4">
                <a:shade val="50000"/>
              </a:schemeClr>
            </a:solidFill>
            <a:prstDash val="solid"/>
            <a:headEnd type="non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39" name="Straight Connector 23"/>
          <p:cNvCxnSpPr>
            <a:stCxn id="10" idx="3"/>
            <a:endCxn id="15" idx="1"/>
          </p:cNvCxnSpPr>
          <p:nvPr/>
        </p:nvCxnSpPr>
        <p:spPr>
          <a:xfrm flipV="1">
            <a:off x="3886200" y="2286000"/>
            <a:ext cx="914400" cy="3657600"/>
          </a:xfrm>
          <a:prstGeom prst="line">
            <a:avLst/>
          </a:prstGeom>
          <a:ln w="19050" cap="flat" cmpd="sng" algn="ctr">
            <a:solidFill>
              <a:schemeClr val="accent4">
                <a:shade val="50000"/>
              </a:schemeClr>
            </a:solidFill>
            <a:prstDash val="solid"/>
            <a:headEnd type="none" w="med" len="med"/>
            <a:tailEnd type="none" w="med" len="med"/>
          </a:ln>
        </p:spPr>
        <p:style>
          <a:lnRef idx="3">
            <a:schemeClr val="accent6"/>
          </a:lnRef>
          <a:fillRef idx="0">
            <a:schemeClr val="accent6"/>
          </a:fillRef>
          <a:effectRef idx="2">
            <a:schemeClr val="accent6"/>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500"/>
                                        <p:tgtEl>
                                          <p:spTgt spid="2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fade">
                                      <p:cBhvr>
                                        <p:cTn id="12" dur="500"/>
                                        <p:tgtEl>
                                          <p:spTgt spid="2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
                                        </p:tgtEl>
                                        <p:attrNameLst>
                                          <p:attrName>style.visibility</p:attrName>
                                        </p:attrNameLst>
                                      </p:cBhvr>
                                      <p:to>
                                        <p:strVal val="visible"/>
                                      </p:to>
                                    </p:set>
                                    <p:animEffect transition="in" filter="fade">
                                      <p:cBhvr>
                                        <p:cTn id="17" dur="500"/>
                                        <p:tgtEl>
                                          <p:spTgt spid="3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4"/>
                                        </p:tgtEl>
                                        <p:attrNameLst>
                                          <p:attrName>style.visibility</p:attrName>
                                        </p:attrNameLst>
                                      </p:cBhvr>
                                      <p:to>
                                        <p:strVal val="visible"/>
                                      </p:to>
                                    </p:set>
                                    <p:animEffect transition="in" filter="fade">
                                      <p:cBhvr>
                                        <p:cTn id="22" dur="500"/>
                                        <p:tgtEl>
                                          <p:spTgt spid="3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9"/>
                                        </p:tgtEl>
                                        <p:attrNameLst>
                                          <p:attrName>style.visibility</p:attrName>
                                        </p:attrNameLst>
                                      </p:cBhvr>
                                      <p:to>
                                        <p:strVal val="visible"/>
                                      </p:to>
                                    </p:set>
                                    <p:animEffect transition="in" filter="fade">
                                      <p:cBhvr>
                                        <p:cTn id="27"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pPr>
              <a:defRPr/>
            </a:pPr>
            <a:endParaRPr lang="el-GR"/>
          </a:p>
        </p:txBody>
      </p:sp>
      <p:sp>
        <p:nvSpPr>
          <p:cNvPr id="5" name="4 - Θέση υποσέλιδου"/>
          <p:cNvSpPr>
            <a:spLocks noGrp="1"/>
          </p:cNvSpPr>
          <p:nvPr>
            <p:ph type="ftr" sz="quarter" idx="11"/>
          </p:nvPr>
        </p:nvSpPr>
        <p:spPr/>
        <p:txBody>
          <a:bodyPr/>
          <a:lstStyle/>
          <a:p>
            <a:pPr>
              <a:defRPr/>
            </a:pPr>
            <a:endParaRPr lang="el-GR"/>
          </a:p>
        </p:txBody>
      </p:sp>
      <p:sp>
        <p:nvSpPr>
          <p:cNvPr id="6" name="5 - Θέση αριθμού διαφάνειας"/>
          <p:cNvSpPr>
            <a:spLocks noGrp="1"/>
          </p:cNvSpPr>
          <p:nvPr>
            <p:ph type="sldNum" sz="quarter" idx="12"/>
          </p:nvPr>
        </p:nvSpPr>
        <p:spPr/>
        <p:txBody>
          <a:bodyPr/>
          <a:lstStyle/>
          <a:p>
            <a:pPr>
              <a:defRPr/>
            </a:pPr>
            <a:fld id="{B104989B-6F20-4C0B-8B58-D33766351DFB}" type="slidenum">
              <a:rPr lang="el-GR" smtClean="0"/>
              <a:pPr>
                <a:defRP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2">
        <a:schemeClr val="bg1"/>
      </p:bgRef>
    </p:bg>
    <p:spTree>
      <p:nvGrpSpPr>
        <p:cNvPr id="1" name=""/>
        <p:cNvGrpSpPr/>
        <p:nvPr/>
      </p:nvGrpSpPr>
      <p:grpSpPr>
        <a:xfrm>
          <a:off x="0" y="0"/>
          <a:ext cx="0" cy="0"/>
          <a:chOff x="0" y="0"/>
          <a:chExt cx="0" cy="0"/>
        </a:xfrm>
      </p:grpSpPr>
      <p:sp>
        <p:nvSpPr>
          <p:cNvPr id="20" name="Rectangle 2"/>
          <p:cNvSpPr>
            <a:spLocks noGrp="1"/>
          </p:cNvSpPr>
          <p:nvPr>
            <p:ph type="title"/>
          </p:nvPr>
        </p:nvSpPr>
        <p:spPr>
          <a:xfrm>
            <a:off x="914400" y="457200"/>
            <a:ext cx="7696200" cy="1143000"/>
          </a:xfrm>
          <a:prstGeom prst="rect">
            <a:avLst/>
          </a:prstGeom>
        </p:spPr>
        <p:txBody>
          <a:bodyPr vert="horz" anchor="b">
            <a:normAutofit/>
          </a:bodyPr>
          <a:lstStyle>
            <a:extLst/>
          </a:lstStyle>
          <a:p>
            <a:pPr eaLnBrk="1" latinLnBrk="0" hangingPunct="1"/>
            <a:r>
              <a:rPr kumimoji="0" lang="el-GR" smtClean="0"/>
              <a:t>Kλικ για επεξεργασία του τίτλου</a:t>
            </a:r>
            <a:endParaRPr kumimoji="0" lang="en-US" smtClean="0"/>
          </a:p>
        </p:txBody>
      </p:sp>
      <p:sp>
        <p:nvSpPr>
          <p:cNvPr id="5" name="Rectangle 3"/>
          <p:cNvSpPr>
            <a:spLocks noGrp="1"/>
          </p:cNvSpPr>
          <p:nvPr>
            <p:ph type="body" idx="1"/>
          </p:nvPr>
        </p:nvSpPr>
        <p:spPr>
          <a:xfrm>
            <a:off x="914400" y="1905000"/>
            <a:ext cx="7467600" cy="4221163"/>
          </a:xfrm>
          <a:prstGeom prst="rect">
            <a:avLst/>
          </a:prstGeom>
        </p:spPr>
        <p:txBody>
          <a:bodyPr vert="horz">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9" name="Rectangle 4"/>
          <p:cNvSpPr>
            <a:spLocks noGrp="1"/>
          </p:cNvSpPr>
          <p:nvPr>
            <p:ph type="dt" sz="half" idx="2"/>
          </p:nvPr>
        </p:nvSpPr>
        <p:spPr>
          <a:xfrm>
            <a:off x="6705600" y="6248400"/>
            <a:ext cx="1828800" cy="323850"/>
          </a:xfrm>
          <a:prstGeom prst="rect">
            <a:avLst/>
          </a:prstGeom>
        </p:spPr>
        <p:txBody>
          <a:bodyPr vert="horz" anchor="ctr"/>
          <a:lstStyle>
            <a:lvl1pPr eaLnBrk="1" latinLnBrk="0" hangingPunct="1">
              <a:defRPr kumimoji="0" lang="el-GR" sz="1100"/>
            </a:lvl1pPr>
            <a:extLst/>
          </a:lstStyle>
          <a:p>
            <a:pPr algn="r"/>
            <a:fld id="{8F67D422-08A8-451B-9A67-21962FC4B660}" type="datetimeFigureOut">
              <a:rPr kumimoji="0" lang="el-GR" sz="1100"/>
              <a:pPr algn="r"/>
              <a:t>31/3/2023</a:t>
            </a:fld>
            <a:endParaRPr kumimoji="0" lang="el-GR" sz="1050"/>
          </a:p>
        </p:txBody>
      </p:sp>
      <p:sp>
        <p:nvSpPr>
          <p:cNvPr id="18" name="Rectangle 5"/>
          <p:cNvSpPr>
            <a:spLocks noGrp="1"/>
          </p:cNvSpPr>
          <p:nvPr>
            <p:ph type="ftr" sz="quarter" idx="3"/>
          </p:nvPr>
        </p:nvSpPr>
        <p:spPr>
          <a:xfrm>
            <a:off x="457200" y="6248400"/>
            <a:ext cx="3260886" cy="323850"/>
          </a:xfrm>
          <a:prstGeom prst="rect">
            <a:avLst/>
          </a:prstGeom>
        </p:spPr>
        <p:txBody>
          <a:bodyPr vert="horz"/>
          <a:lstStyle>
            <a:lvl1pPr eaLnBrk="1" latinLnBrk="0" hangingPunct="1">
              <a:defRPr kumimoji="0" lang="el-GR" sz="1200"/>
            </a:lvl1pPr>
            <a:extLst/>
          </a:lstStyle>
          <a:p>
            <a:endParaRPr kumimoji="0" lang="el-GR" sz="1200"/>
          </a:p>
        </p:txBody>
      </p:sp>
      <p:sp>
        <p:nvSpPr>
          <p:cNvPr id="7" name="Slide Number Placeholder 6"/>
          <p:cNvSpPr>
            <a:spLocks noGrp="1"/>
          </p:cNvSpPr>
          <p:nvPr>
            <p:ph type="sldNum" sz="quarter" idx="4"/>
          </p:nvPr>
        </p:nvSpPr>
        <p:spPr>
          <a:xfrm>
            <a:off x="8714936" y="6151098"/>
            <a:ext cx="429064" cy="457200"/>
          </a:xfrm>
          <a:prstGeom prst="rect">
            <a:avLst/>
          </a:prstGeom>
        </p:spPr>
        <p:txBody>
          <a:bodyPr vert="horz" anchor="ctr"/>
          <a:lstStyle>
            <a:lvl1pPr eaLnBrk="1" latinLnBrk="0" hangingPunct="1">
              <a:defRPr kumimoji="0" lang="el-GR" sz="1200"/>
            </a:lvl1pPr>
            <a:extLst/>
          </a:lstStyle>
          <a:p>
            <a:fld id="{169B2101-2E9F-420A-91A3-890890D84497}" type="slidenum">
              <a:rPr kumimoji="0" lang="el-GR" sz="1200"/>
              <a:pPr/>
              <a:t>‹#›</a:t>
            </a:fld>
            <a:endParaRPr kumimoji="0" lang="el-GR" sz="1200"/>
          </a:p>
        </p:txBody>
      </p:sp>
      <p:grpSp>
        <p:nvGrpSpPr>
          <p:cNvPr id="2" name="Group 23"/>
          <p:cNvGrpSpPr/>
          <p:nvPr/>
        </p:nvGrpSpPr>
        <p:grpSpPr>
          <a:xfrm>
            <a:off x="11555" y="2000250"/>
            <a:ext cx="133350" cy="533400"/>
            <a:chOff x="0" y="2000250"/>
            <a:chExt cx="3733800" cy="533400"/>
          </a:xfrm>
        </p:grpSpPr>
        <p:sp>
          <p:nvSpPr>
            <p:cNvPr id="3" name="Rectangle 14"/>
            <p:cNvSpPr/>
            <p:nvPr/>
          </p:nvSpPr>
          <p:spPr>
            <a:xfrm>
              <a:off x="0" y="2381250"/>
              <a:ext cx="3733800" cy="76200"/>
            </a:xfrm>
            <a:prstGeom prst="rect">
              <a:avLst/>
            </a:prstGeom>
          </p:spPr>
          <p:style>
            <a:lnRef idx="1">
              <a:schemeClr val="accent6"/>
            </a:lnRef>
            <a:fillRef idx="3">
              <a:schemeClr val="accent6"/>
            </a:fillRef>
            <a:effectRef idx="3">
              <a:schemeClr val="accent6"/>
            </a:effectRef>
            <a:fontRef idx="minor">
              <a:schemeClr val="lt1"/>
            </a:fontRef>
          </p:style>
          <p:txBody>
            <a:bodyPr anchor="ctr"/>
            <a:lstStyle>
              <a:extLst/>
            </a:lstStyle>
            <a:p>
              <a:pPr algn="ctr"/>
              <a:endParaRPr kumimoji="0" lang="el-GR"/>
            </a:p>
          </p:txBody>
        </p:sp>
        <p:sp>
          <p:nvSpPr>
            <p:cNvPr id="28" name="Rectangle 14"/>
            <p:cNvSpPr/>
            <p:nvPr/>
          </p:nvSpPr>
          <p:spPr>
            <a:xfrm>
              <a:off x="0" y="2305050"/>
              <a:ext cx="3733800" cy="76200"/>
            </a:xfrm>
            <a:prstGeom prst="rect">
              <a:avLst/>
            </a:prstGeom>
          </p:spPr>
          <p:style>
            <a:lnRef idx="1">
              <a:schemeClr val="accent5"/>
            </a:lnRef>
            <a:fillRef idx="3">
              <a:schemeClr val="accent5"/>
            </a:fillRef>
            <a:effectRef idx="3">
              <a:schemeClr val="accent5"/>
            </a:effectRef>
            <a:fontRef idx="minor">
              <a:schemeClr val="lt1"/>
            </a:fontRef>
          </p:style>
          <p:txBody>
            <a:bodyPr anchor="ctr"/>
            <a:lstStyle>
              <a:extLst/>
            </a:lstStyle>
            <a:p>
              <a:pPr algn="ctr"/>
              <a:endParaRPr kumimoji="0" lang="el-GR"/>
            </a:p>
          </p:txBody>
        </p:sp>
        <p:sp>
          <p:nvSpPr>
            <p:cNvPr id="4" name="Rectangle 14"/>
            <p:cNvSpPr/>
            <p:nvPr/>
          </p:nvSpPr>
          <p:spPr>
            <a:xfrm>
              <a:off x="0" y="2228850"/>
              <a:ext cx="3733800" cy="76200"/>
            </a:xfrm>
            <a:prstGeom prst="rect">
              <a:avLst/>
            </a:prstGeom>
          </p:spPr>
          <p:style>
            <a:lnRef idx="1">
              <a:schemeClr val="accent4"/>
            </a:lnRef>
            <a:fillRef idx="3">
              <a:schemeClr val="accent4"/>
            </a:fillRef>
            <a:effectRef idx="3">
              <a:schemeClr val="accent4"/>
            </a:effectRef>
            <a:fontRef idx="minor">
              <a:schemeClr val="lt1"/>
            </a:fontRef>
          </p:style>
          <p:txBody>
            <a:bodyPr anchor="ctr"/>
            <a:lstStyle>
              <a:extLst/>
            </a:lstStyle>
            <a:p>
              <a:pPr algn="ctr"/>
              <a:endParaRPr kumimoji="0" lang="el-GR"/>
            </a:p>
          </p:txBody>
        </p:sp>
        <p:sp>
          <p:nvSpPr>
            <p:cNvPr id="12" name="Rectangle 14"/>
            <p:cNvSpPr/>
            <p:nvPr/>
          </p:nvSpPr>
          <p:spPr>
            <a:xfrm>
              <a:off x="0" y="2152650"/>
              <a:ext cx="3733800" cy="76200"/>
            </a:xfrm>
            <a:prstGeom prst="rect">
              <a:avLst/>
            </a:prstGeom>
          </p:spPr>
          <p:style>
            <a:lnRef idx="1">
              <a:schemeClr val="accent3"/>
            </a:lnRef>
            <a:fillRef idx="3">
              <a:schemeClr val="accent3"/>
            </a:fillRef>
            <a:effectRef idx="3">
              <a:schemeClr val="accent3"/>
            </a:effectRef>
            <a:fontRef idx="minor">
              <a:schemeClr val="lt1"/>
            </a:fontRef>
          </p:style>
          <p:txBody>
            <a:bodyPr anchor="ctr"/>
            <a:lstStyle>
              <a:extLst/>
            </a:lstStyle>
            <a:p>
              <a:pPr algn="ctr"/>
              <a:endParaRPr kumimoji="0" lang="el-GR"/>
            </a:p>
          </p:txBody>
        </p:sp>
        <p:sp>
          <p:nvSpPr>
            <p:cNvPr id="9" name="Rectangle 14"/>
            <p:cNvSpPr/>
            <p:nvPr/>
          </p:nvSpPr>
          <p:spPr>
            <a:xfrm>
              <a:off x="0" y="2076450"/>
              <a:ext cx="3733800" cy="76200"/>
            </a:xfrm>
            <a:prstGeom prst="rect">
              <a:avLst/>
            </a:prstGeom>
          </p:spPr>
          <p:style>
            <a:lnRef idx="1">
              <a:schemeClr val="accent2"/>
            </a:lnRef>
            <a:fillRef idx="3">
              <a:schemeClr val="accent2"/>
            </a:fillRef>
            <a:effectRef idx="3">
              <a:schemeClr val="accent2"/>
            </a:effectRef>
            <a:fontRef idx="minor">
              <a:schemeClr val="lt1"/>
            </a:fontRef>
          </p:style>
          <p:txBody>
            <a:bodyPr anchor="ctr"/>
            <a:lstStyle>
              <a:extLst/>
            </a:lstStyle>
            <a:p>
              <a:pPr algn="ctr"/>
              <a:endParaRPr kumimoji="0" lang="el-GR"/>
            </a:p>
          </p:txBody>
        </p:sp>
        <p:sp>
          <p:nvSpPr>
            <p:cNvPr id="11" name="Rectangle 14"/>
            <p:cNvSpPr/>
            <p:nvPr/>
          </p:nvSpPr>
          <p:spPr>
            <a:xfrm>
              <a:off x="0" y="2000250"/>
              <a:ext cx="3733800" cy="76200"/>
            </a:xfrm>
            <a:prstGeom prst="rect">
              <a:avLst/>
            </a:prstGeom>
          </p:spPr>
          <p:style>
            <a:lnRef idx="1">
              <a:schemeClr val="accent1"/>
            </a:lnRef>
            <a:fillRef idx="3">
              <a:schemeClr val="accent1"/>
            </a:fillRef>
            <a:effectRef idx="3">
              <a:schemeClr val="accent1"/>
            </a:effectRef>
            <a:fontRef idx="minor">
              <a:schemeClr val="lt1"/>
            </a:fontRef>
          </p:style>
          <p:txBody>
            <a:bodyPr anchor="ctr"/>
            <a:lstStyle>
              <a:extLst/>
            </a:lstStyle>
            <a:p>
              <a:pPr algn="ctr"/>
              <a:endParaRPr kumimoji="0" lang="el-GR"/>
            </a:p>
          </p:txBody>
        </p:sp>
        <p:sp>
          <p:nvSpPr>
            <p:cNvPr id="31" name="Rectangle 14"/>
            <p:cNvSpPr/>
            <p:nvPr/>
          </p:nvSpPr>
          <p:spPr>
            <a:xfrm>
              <a:off x="0" y="2457450"/>
              <a:ext cx="3733800" cy="76200"/>
            </a:xfrm>
            <a:prstGeom prst="rect">
              <a:avLst/>
            </a:prstGeom>
          </p:spPr>
          <p:style>
            <a:lnRef idx="1">
              <a:schemeClr val="accent1"/>
            </a:lnRef>
            <a:fillRef idx="3">
              <a:schemeClr val="accent1"/>
            </a:fillRef>
            <a:effectRef idx="3">
              <a:schemeClr val="accent1"/>
            </a:effectRef>
            <a:fontRef idx="minor">
              <a:schemeClr val="lt1"/>
            </a:fontRef>
          </p:style>
          <p:txBody>
            <a:bodyPr anchor="ctr"/>
            <a:lstStyle>
              <a:extLst/>
            </a:lstStyle>
            <a:p>
              <a:pPr algn="ctr"/>
              <a:endParaRPr kumimoji="0" lang="el-GR"/>
            </a:p>
          </p:txBody>
        </p:sp>
      </p:grpSp>
      <p:grpSp>
        <p:nvGrpSpPr>
          <p:cNvPr id="10" name="Group 35"/>
          <p:cNvGrpSpPr/>
          <p:nvPr/>
        </p:nvGrpSpPr>
        <p:grpSpPr>
          <a:xfrm>
            <a:off x="8584055" y="2000250"/>
            <a:ext cx="552450" cy="542925"/>
            <a:chOff x="8667750" y="2000250"/>
            <a:chExt cx="476250" cy="542925"/>
          </a:xfrm>
        </p:grpSpPr>
        <p:sp>
          <p:nvSpPr>
            <p:cNvPr id="13" name="Rectangle 14"/>
            <p:cNvSpPr/>
            <p:nvPr/>
          </p:nvSpPr>
          <p:spPr>
            <a:xfrm>
              <a:off x="8667750" y="2381250"/>
              <a:ext cx="476250" cy="76200"/>
            </a:xfrm>
            <a:prstGeom prst="rect">
              <a:avLst/>
            </a:prstGeom>
          </p:spPr>
          <p:style>
            <a:lnRef idx="1">
              <a:schemeClr val="accent6"/>
            </a:lnRef>
            <a:fillRef idx="3">
              <a:schemeClr val="accent6"/>
            </a:fillRef>
            <a:effectRef idx="3">
              <a:schemeClr val="accent6"/>
            </a:effectRef>
            <a:fontRef idx="minor">
              <a:schemeClr val="lt1"/>
            </a:fontRef>
          </p:style>
          <p:txBody>
            <a:bodyPr anchor="ctr"/>
            <a:lstStyle>
              <a:extLst/>
            </a:lstStyle>
            <a:p>
              <a:pPr algn="ctr"/>
              <a:endParaRPr kumimoji="0" lang="el-GR"/>
            </a:p>
          </p:txBody>
        </p:sp>
        <p:sp>
          <p:nvSpPr>
            <p:cNvPr id="24" name="Rectangle 14"/>
            <p:cNvSpPr/>
            <p:nvPr/>
          </p:nvSpPr>
          <p:spPr>
            <a:xfrm>
              <a:off x="8667750" y="2305050"/>
              <a:ext cx="476250" cy="76200"/>
            </a:xfrm>
            <a:prstGeom prst="rect">
              <a:avLst/>
            </a:prstGeom>
          </p:spPr>
          <p:style>
            <a:lnRef idx="1">
              <a:schemeClr val="accent5"/>
            </a:lnRef>
            <a:fillRef idx="3">
              <a:schemeClr val="accent5"/>
            </a:fillRef>
            <a:effectRef idx="3">
              <a:schemeClr val="accent5"/>
            </a:effectRef>
            <a:fontRef idx="minor">
              <a:schemeClr val="lt1"/>
            </a:fontRef>
          </p:style>
          <p:txBody>
            <a:bodyPr anchor="ctr"/>
            <a:lstStyle>
              <a:extLst/>
            </a:lstStyle>
            <a:p>
              <a:pPr algn="ctr"/>
              <a:endParaRPr kumimoji="0" lang="el-GR"/>
            </a:p>
          </p:txBody>
        </p:sp>
        <p:sp>
          <p:nvSpPr>
            <p:cNvPr id="19" name="Rectangle 14"/>
            <p:cNvSpPr/>
            <p:nvPr/>
          </p:nvSpPr>
          <p:spPr>
            <a:xfrm>
              <a:off x="8667750" y="2228850"/>
              <a:ext cx="476250" cy="76200"/>
            </a:xfrm>
            <a:prstGeom prst="rect">
              <a:avLst/>
            </a:prstGeom>
          </p:spPr>
          <p:style>
            <a:lnRef idx="1">
              <a:schemeClr val="accent4"/>
            </a:lnRef>
            <a:fillRef idx="3">
              <a:schemeClr val="accent4"/>
            </a:fillRef>
            <a:effectRef idx="3">
              <a:schemeClr val="accent4"/>
            </a:effectRef>
            <a:fontRef idx="minor">
              <a:schemeClr val="lt1"/>
            </a:fontRef>
          </p:style>
          <p:txBody>
            <a:bodyPr anchor="ctr"/>
            <a:lstStyle>
              <a:extLst/>
            </a:lstStyle>
            <a:p>
              <a:pPr algn="ctr"/>
              <a:endParaRPr kumimoji="0" lang="el-GR"/>
            </a:p>
          </p:txBody>
        </p:sp>
        <p:sp>
          <p:nvSpPr>
            <p:cNvPr id="30" name="Rectangle 14"/>
            <p:cNvSpPr/>
            <p:nvPr/>
          </p:nvSpPr>
          <p:spPr>
            <a:xfrm>
              <a:off x="8667750" y="2152650"/>
              <a:ext cx="476250" cy="76200"/>
            </a:xfrm>
            <a:prstGeom prst="rect">
              <a:avLst/>
            </a:prstGeom>
          </p:spPr>
          <p:style>
            <a:lnRef idx="1">
              <a:schemeClr val="accent3"/>
            </a:lnRef>
            <a:fillRef idx="3">
              <a:schemeClr val="accent3"/>
            </a:fillRef>
            <a:effectRef idx="3">
              <a:schemeClr val="accent3"/>
            </a:effectRef>
            <a:fontRef idx="minor">
              <a:schemeClr val="lt1"/>
            </a:fontRef>
          </p:style>
          <p:txBody>
            <a:bodyPr anchor="ctr"/>
            <a:lstStyle>
              <a:extLst/>
            </a:lstStyle>
            <a:p>
              <a:pPr algn="ctr"/>
              <a:endParaRPr kumimoji="0" lang="el-GR"/>
            </a:p>
          </p:txBody>
        </p:sp>
        <p:sp>
          <p:nvSpPr>
            <p:cNvPr id="17" name="Rectangle 14"/>
            <p:cNvSpPr/>
            <p:nvPr/>
          </p:nvSpPr>
          <p:spPr>
            <a:xfrm>
              <a:off x="8667750" y="2076450"/>
              <a:ext cx="476250" cy="76200"/>
            </a:xfrm>
            <a:prstGeom prst="rect">
              <a:avLst/>
            </a:prstGeom>
          </p:spPr>
          <p:style>
            <a:lnRef idx="1">
              <a:schemeClr val="accent2"/>
            </a:lnRef>
            <a:fillRef idx="3">
              <a:schemeClr val="accent2"/>
            </a:fillRef>
            <a:effectRef idx="3">
              <a:schemeClr val="accent2"/>
            </a:effectRef>
            <a:fontRef idx="minor">
              <a:schemeClr val="lt1"/>
            </a:fontRef>
          </p:style>
          <p:txBody>
            <a:bodyPr anchor="ctr"/>
            <a:lstStyle>
              <a:extLst/>
            </a:lstStyle>
            <a:p>
              <a:pPr algn="ctr"/>
              <a:endParaRPr kumimoji="0" lang="el-GR"/>
            </a:p>
          </p:txBody>
        </p:sp>
        <p:sp>
          <p:nvSpPr>
            <p:cNvPr id="16" name="Rectangle 14"/>
            <p:cNvSpPr/>
            <p:nvPr/>
          </p:nvSpPr>
          <p:spPr>
            <a:xfrm>
              <a:off x="8667750" y="2000250"/>
              <a:ext cx="476250" cy="76200"/>
            </a:xfrm>
            <a:prstGeom prst="rect">
              <a:avLst/>
            </a:prstGeom>
          </p:spPr>
          <p:style>
            <a:lnRef idx="1">
              <a:schemeClr val="accent1"/>
            </a:lnRef>
            <a:fillRef idx="3">
              <a:schemeClr val="accent1"/>
            </a:fillRef>
            <a:effectRef idx="3">
              <a:schemeClr val="accent1"/>
            </a:effectRef>
            <a:fontRef idx="minor">
              <a:schemeClr val="lt1"/>
            </a:fontRef>
          </p:style>
          <p:txBody>
            <a:bodyPr anchor="ctr"/>
            <a:lstStyle>
              <a:extLst/>
            </a:lstStyle>
            <a:p>
              <a:pPr algn="ctr"/>
              <a:endParaRPr kumimoji="0" lang="el-GR"/>
            </a:p>
          </p:txBody>
        </p:sp>
        <p:sp>
          <p:nvSpPr>
            <p:cNvPr id="15" name="Rectangle 14"/>
            <p:cNvSpPr/>
            <p:nvPr/>
          </p:nvSpPr>
          <p:spPr>
            <a:xfrm>
              <a:off x="8667750" y="2466975"/>
              <a:ext cx="476250" cy="76200"/>
            </a:xfrm>
            <a:prstGeom prst="rect">
              <a:avLst/>
            </a:prstGeom>
          </p:spPr>
          <p:style>
            <a:lnRef idx="1">
              <a:schemeClr val="accent1"/>
            </a:lnRef>
            <a:fillRef idx="3">
              <a:schemeClr val="accent1"/>
            </a:fillRef>
            <a:effectRef idx="3">
              <a:schemeClr val="accent1"/>
            </a:effectRef>
            <a:fontRef idx="minor">
              <a:schemeClr val="lt1"/>
            </a:fontRef>
          </p:style>
          <p:txBody>
            <a:bodyPr anchor="ctr"/>
            <a:lstStyle>
              <a:extLst/>
            </a:lstStyle>
            <a:p>
              <a:pPr algn="ctr"/>
              <a:endParaRPr kumimoji="0" lang="el-GR"/>
            </a:p>
          </p:txBody>
        </p:sp>
      </p:grpSp>
      <p:sp>
        <p:nvSpPr>
          <p:cNvPr id="23" name="Oval 28"/>
          <p:cNvSpPr/>
          <p:nvPr/>
        </p:nvSpPr>
        <p:spPr>
          <a:xfrm>
            <a:off x="8572500" y="6324600"/>
            <a:ext cx="152400" cy="152400"/>
          </a:xfrm>
          <a:prstGeom prst="ellipse">
            <a:avLst/>
          </a:prstGeom>
          <a:effectLst/>
        </p:spPr>
        <p:style>
          <a:lnRef idx="1">
            <a:schemeClr val="accent4"/>
          </a:lnRef>
          <a:fillRef idx="3">
            <a:schemeClr val="accent4"/>
          </a:fillRef>
          <a:effectRef idx="3">
            <a:schemeClr val="accent4"/>
          </a:effectRef>
          <a:fontRef idx="minor">
            <a:schemeClr val="lt1"/>
          </a:fontRef>
        </p:style>
        <p:txBody>
          <a:bodyPr anchor="ctr"/>
          <a:lstStyle>
            <a:extLst/>
          </a:lstStyle>
          <a:p>
            <a:pPr algn="ctr"/>
            <a:endParaRPr kumimoji="0" lang="el-GR"/>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7" r:id="rId8"/>
    <p:sldLayoutId id="2147483658" r:id="rId9"/>
  </p:sldLayoutIdLst>
  <p:timing>
    <p:tnLst>
      <p:par>
        <p:cTn id="1" dur="indefinite" restart="never" nodeType="tmRoot"/>
      </p:par>
    </p:tnLst>
  </p:timing>
  <p:txStyles>
    <p:titleStyle>
      <a:lvl1pPr algn="l" rtl="0" eaLnBrk="1" latinLnBrk="0" hangingPunct="1">
        <a:spcBef>
          <a:spcPct val="0"/>
        </a:spcBef>
        <a:buNone/>
        <a:defRPr kumimoji="0" lang="el-GR" sz="3600">
          <a:solidFill>
            <a:schemeClr val="tx1"/>
          </a:solidFill>
          <a:latin typeface="+mj-lt"/>
          <a:ea typeface="+mj-ea"/>
          <a:cs typeface="+mj-cs"/>
        </a:defRPr>
      </a:lvl1pPr>
      <a:lvl2pPr eaLnBrk="1" latinLnBrk="0" hangingPunct="1">
        <a:defRPr kumimoji="0" lang="el-GR">
          <a:solidFill>
            <a:schemeClr val="tx2"/>
          </a:solidFill>
        </a:defRPr>
      </a:lvl2pPr>
      <a:lvl3pPr eaLnBrk="1" latinLnBrk="0" hangingPunct="1">
        <a:defRPr kumimoji="0" lang="el-GR">
          <a:solidFill>
            <a:schemeClr val="tx2"/>
          </a:solidFill>
        </a:defRPr>
      </a:lvl3pPr>
      <a:lvl4pPr eaLnBrk="1" latinLnBrk="0" hangingPunct="1">
        <a:defRPr kumimoji="0" lang="el-GR">
          <a:solidFill>
            <a:schemeClr val="tx2"/>
          </a:solidFill>
        </a:defRPr>
      </a:lvl4pPr>
      <a:lvl5pPr eaLnBrk="1" latinLnBrk="0" hangingPunct="1">
        <a:defRPr kumimoji="0" lang="el-GR">
          <a:solidFill>
            <a:schemeClr val="tx2"/>
          </a:solidFill>
        </a:defRPr>
      </a:lvl5pPr>
      <a:lvl6pPr eaLnBrk="1" latinLnBrk="0" hangingPunct="1">
        <a:defRPr kumimoji="0" lang="el-GR">
          <a:solidFill>
            <a:schemeClr val="tx2"/>
          </a:solidFill>
        </a:defRPr>
      </a:lvl6pPr>
      <a:lvl7pPr eaLnBrk="1" latinLnBrk="0" hangingPunct="1">
        <a:defRPr kumimoji="0" lang="el-GR">
          <a:solidFill>
            <a:schemeClr val="tx2"/>
          </a:solidFill>
        </a:defRPr>
      </a:lvl7pPr>
      <a:lvl8pPr eaLnBrk="1" latinLnBrk="0" hangingPunct="1">
        <a:defRPr kumimoji="0" lang="el-GR">
          <a:solidFill>
            <a:schemeClr val="tx2"/>
          </a:solidFill>
        </a:defRPr>
      </a:lvl8pPr>
      <a:lvl9pPr eaLnBrk="1" latinLnBrk="0" hangingPunct="1">
        <a:defRPr kumimoji="0" lang="el-GR">
          <a:solidFill>
            <a:schemeClr val="tx2"/>
          </a:solidFill>
        </a:defRPr>
      </a:lvl9pPr>
      <a:extLst/>
    </p:titleStyle>
    <p:bodyStyle>
      <a:lvl1pPr marL="342900" indent="-342900" algn="l" rtl="0" eaLnBrk="1" latinLnBrk="0" hangingPunct="1">
        <a:spcBef>
          <a:spcPct val="20000"/>
        </a:spcBef>
        <a:buChar char="•"/>
        <a:defRPr kumimoji="0" lang="el-GR" sz="2000">
          <a:solidFill>
            <a:schemeClr val="tx1"/>
          </a:solidFill>
          <a:latin typeface="+mn-lt"/>
          <a:ea typeface="+mn-ea"/>
          <a:cs typeface="+mn-cs"/>
        </a:defRPr>
      </a:lvl1pPr>
      <a:lvl2pPr marL="742950" indent="-285750" algn="l" rtl="0" eaLnBrk="1" latinLnBrk="0" hangingPunct="1">
        <a:spcBef>
          <a:spcPct val="20000"/>
        </a:spcBef>
        <a:buChar char="–"/>
        <a:defRPr kumimoji="0" lang="el-GR" sz="2000">
          <a:solidFill>
            <a:schemeClr val="tx1"/>
          </a:solidFill>
          <a:latin typeface="+mn-lt"/>
          <a:ea typeface="+mn-ea"/>
          <a:cs typeface="+mn-cs"/>
        </a:defRPr>
      </a:lvl2pPr>
      <a:lvl3pPr marL="1143000" indent="-228600" algn="l" rtl="0" eaLnBrk="1" latinLnBrk="0" hangingPunct="1">
        <a:spcBef>
          <a:spcPct val="20000"/>
        </a:spcBef>
        <a:buChar char="•"/>
        <a:defRPr kumimoji="0" lang="el-GR" sz="2000">
          <a:solidFill>
            <a:schemeClr val="tx1"/>
          </a:solidFill>
          <a:latin typeface="+mn-lt"/>
          <a:ea typeface="+mn-ea"/>
          <a:cs typeface="+mn-cs"/>
        </a:defRPr>
      </a:lvl3pPr>
      <a:lvl4pPr marL="1600200" indent="-228600" algn="l" rtl="0" eaLnBrk="1" latinLnBrk="0" hangingPunct="1">
        <a:spcBef>
          <a:spcPct val="20000"/>
        </a:spcBef>
        <a:buChar char="–"/>
        <a:defRPr kumimoji="0" lang="el-GR" sz="2000">
          <a:solidFill>
            <a:schemeClr val="tx1"/>
          </a:solidFill>
          <a:latin typeface="+mn-lt"/>
          <a:ea typeface="+mn-ea"/>
          <a:cs typeface="+mn-cs"/>
        </a:defRPr>
      </a:lvl4pPr>
      <a:lvl5pPr marL="2057400" indent="-228600" algn="l" rtl="0" eaLnBrk="1" latinLnBrk="0" hangingPunct="1">
        <a:spcBef>
          <a:spcPct val="20000"/>
        </a:spcBef>
        <a:buChar char="»"/>
        <a:defRPr kumimoji="0" lang="el-GR" sz="2000">
          <a:solidFill>
            <a:schemeClr val="tx1"/>
          </a:solidFill>
          <a:latin typeface="+mn-lt"/>
          <a:ea typeface="+mn-ea"/>
          <a:cs typeface="+mn-cs"/>
        </a:defRPr>
      </a:lvl5pPr>
      <a:lvl6pPr marL="2514600" indent="-228600" algn="l" rtl="0" eaLnBrk="1" latinLnBrk="0" hangingPunct="1">
        <a:spcBef>
          <a:spcPct val="20000"/>
        </a:spcBef>
        <a:buChar char="•"/>
        <a:defRPr kumimoji="0" lang="el-GR" sz="2000">
          <a:solidFill>
            <a:schemeClr val="tx1"/>
          </a:solidFill>
          <a:latin typeface="+mn-lt"/>
          <a:ea typeface="+mn-ea"/>
          <a:cs typeface="+mn-cs"/>
        </a:defRPr>
      </a:lvl6pPr>
      <a:lvl7pPr marL="2971800" indent="-228600" algn="l" rtl="0" eaLnBrk="1" latinLnBrk="0" hangingPunct="1">
        <a:spcBef>
          <a:spcPct val="20000"/>
        </a:spcBef>
        <a:buChar char="•"/>
        <a:defRPr kumimoji="0" lang="el-GR" sz="2000">
          <a:solidFill>
            <a:schemeClr val="tx1"/>
          </a:solidFill>
          <a:latin typeface="+mn-lt"/>
          <a:ea typeface="+mn-ea"/>
          <a:cs typeface="+mn-cs"/>
        </a:defRPr>
      </a:lvl7pPr>
      <a:lvl8pPr marL="3429000" indent="-228600" algn="l" rtl="0" eaLnBrk="1" latinLnBrk="0" hangingPunct="1">
        <a:spcBef>
          <a:spcPct val="20000"/>
        </a:spcBef>
        <a:buChar char="•"/>
        <a:defRPr kumimoji="0" lang="el-GR" sz="2000">
          <a:solidFill>
            <a:schemeClr val="tx1"/>
          </a:solidFill>
          <a:latin typeface="+mn-lt"/>
          <a:ea typeface="+mn-ea"/>
          <a:cs typeface="+mn-cs"/>
        </a:defRPr>
      </a:lvl8pPr>
      <a:lvl9pPr marL="3886200" indent="-228600" algn="l" rtl="0" eaLnBrk="1" latinLnBrk="0" hangingPunct="1">
        <a:spcBef>
          <a:spcPct val="20000"/>
        </a:spcBef>
        <a:buChar char="•"/>
        <a:defRPr kumimoji="0" lang="el-GR" sz="2000">
          <a:solidFill>
            <a:schemeClr val="tx1"/>
          </a:solidFill>
          <a:latin typeface="+mn-lt"/>
          <a:ea typeface="+mn-ea"/>
          <a:cs typeface="+mn-cs"/>
        </a:defRPr>
      </a:lvl9pPr>
      <a:extLst/>
    </p:bodyStyle>
    <p:otherStyle>
      <a:lvl1pPr marL="0" algn="l" rtl="0" eaLnBrk="1" latinLnBrk="0" hangingPunct="1">
        <a:defRPr kumimoji="0" lang="el-GR">
          <a:solidFill>
            <a:schemeClr val="tx1"/>
          </a:solidFill>
          <a:latin typeface="+mn-lt"/>
          <a:ea typeface="+mn-ea"/>
          <a:cs typeface="+mn-cs"/>
        </a:defRPr>
      </a:lvl1pPr>
      <a:lvl2pPr marL="457200" algn="l" rtl="0" eaLnBrk="1" latinLnBrk="0" hangingPunct="1">
        <a:defRPr kumimoji="0" lang="el-GR">
          <a:solidFill>
            <a:schemeClr val="tx1"/>
          </a:solidFill>
          <a:latin typeface="+mn-lt"/>
          <a:ea typeface="+mn-ea"/>
          <a:cs typeface="+mn-cs"/>
        </a:defRPr>
      </a:lvl2pPr>
      <a:lvl3pPr marL="914400" algn="l" rtl="0" eaLnBrk="1" latinLnBrk="0" hangingPunct="1">
        <a:defRPr kumimoji="0" lang="el-GR">
          <a:solidFill>
            <a:schemeClr val="tx1"/>
          </a:solidFill>
          <a:latin typeface="+mn-lt"/>
          <a:ea typeface="+mn-ea"/>
          <a:cs typeface="+mn-cs"/>
        </a:defRPr>
      </a:lvl3pPr>
      <a:lvl4pPr marL="1371600" algn="l" rtl="0" eaLnBrk="1" latinLnBrk="0" hangingPunct="1">
        <a:defRPr kumimoji="0" lang="el-GR">
          <a:solidFill>
            <a:schemeClr val="tx1"/>
          </a:solidFill>
          <a:latin typeface="+mn-lt"/>
          <a:ea typeface="+mn-ea"/>
          <a:cs typeface="+mn-cs"/>
        </a:defRPr>
      </a:lvl4pPr>
      <a:lvl5pPr marL="1828800" algn="l" rtl="0" eaLnBrk="1" latinLnBrk="0" hangingPunct="1">
        <a:defRPr kumimoji="0" lang="el-GR">
          <a:solidFill>
            <a:schemeClr val="tx1"/>
          </a:solidFill>
          <a:latin typeface="+mn-lt"/>
          <a:ea typeface="+mn-ea"/>
          <a:cs typeface="+mn-cs"/>
        </a:defRPr>
      </a:lvl5pPr>
      <a:lvl6pPr marL="2286000" algn="l" rtl="0" eaLnBrk="1" latinLnBrk="0" hangingPunct="1">
        <a:defRPr kumimoji="0" lang="el-GR">
          <a:solidFill>
            <a:schemeClr val="tx1"/>
          </a:solidFill>
          <a:latin typeface="+mn-lt"/>
          <a:ea typeface="+mn-ea"/>
          <a:cs typeface="+mn-cs"/>
        </a:defRPr>
      </a:lvl6pPr>
      <a:lvl7pPr marL="2743200" algn="l" rtl="0" eaLnBrk="1" latinLnBrk="0" hangingPunct="1">
        <a:defRPr kumimoji="0" lang="el-GR">
          <a:solidFill>
            <a:schemeClr val="tx1"/>
          </a:solidFill>
          <a:latin typeface="+mn-lt"/>
          <a:ea typeface="+mn-ea"/>
          <a:cs typeface="+mn-cs"/>
        </a:defRPr>
      </a:lvl7pPr>
      <a:lvl8pPr marL="3200400" algn="l" rtl="0" eaLnBrk="1" latinLnBrk="0" hangingPunct="1">
        <a:defRPr kumimoji="0" lang="el-GR">
          <a:solidFill>
            <a:schemeClr val="tx1"/>
          </a:solidFill>
          <a:latin typeface="+mn-lt"/>
          <a:ea typeface="+mn-ea"/>
          <a:cs typeface="+mn-cs"/>
        </a:defRPr>
      </a:lvl8pPr>
      <a:lvl9pPr marL="3657600" algn="l" rtl="0" eaLnBrk="1" latinLnBrk="0" hangingPunct="1">
        <a:defRPr kumimoji="0" lang="el-GR">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p:txBody>
          <a:bodyPr>
            <a:normAutofit lnSpcReduction="10000"/>
          </a:bodyPr>
          <a:lstStyle/>
          <a:p>
            <a:r>
              <a:rPr lang="el-GR" dirty="0" smtClean="0"/>
              <a:t>ΤΜΗΜΑ ΜΟΥΣΕΙΟΛΟΓΙΑΣ</a:t>
            </a:r>
          </a:p>
          <a:p>
            <a:r>
              <a:rPr lang="el-GR" dirty="0" smtClean="0"/>
              <a:t>ΚΑΡΑΝΙΚΟΛΑ ΖΩΗ</a:t>
            </a:r>
          </a:p>
          <a:p>
            <a:r>
              <a:rPr lang="el-GR" dirty="0" smtClean="0"/>
              <a:t>ΜΑΘΗΜΑ 3</a:t>
            </a:r>
            <a:endParaRPr lang="el-GR" dirty="0"/>
          </a:p>
        </p:txBody>
      </p:sp>
      <p:sp>
        <p:nvSpPr>
          <p:cNvPr id="2" name="1 - Τίτλος"/>
          <p:cNvSpPr>
            <a:spLocks noGrp="1"/>
          </p:cNvSpPr>
          <p:nvPr>
            <p:ph type="title"/>
          </p:nvPr>
        </p:nvSpPr>
        <p:spPr>
          <a:xfrm>
            <a:off x="1763688" y="0"/>
            <a:ext cx="6509239" cy="3886200"/>
          </a:xfrm>
        </p:spPr>
        <p:txBody>
          <a:bodyPr>
            <a:normAutofit/>
          </a:bodyPr>
          <a:lstStyle/>
          <a:p>
            <a:r>
              <a:rPr lang="el-GR" sz="4400" dirty="0" smtClean="0">
                <a:solidFill>
                  <a:schemeClr val="tx1"/>
                </a:solidFill>
              </a:rPr>
              <a:t>ΣΧΕΔΙΑΣΜΟΣ &amp; ΑΞΙΟΛΟΓΗΣΗ ΕΚΠΑΙΔΕΥΤΙΚΩΝ ΠΡΟΓΡΑΜΜΑΤΩΝ </a:t>
            </a:r>
            <a:endParaRPr lang="el-GR" sz="4400"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lnSpcReduction="10000"/>
          </a:bodyPr>
          <a:lstStyle/>
          <a:p>
            <a:pPr>
              <a:buNone/>
            </a:pPr>
            <a:r>
              <a:rPr lang="el-GR" b="1" dirty="0" smtClean="0"/>
              <a:t>Α. Εμπειρία </a:t>
            </a:r>
            <a:endParaRPr lang="el-GR" dirty="0" smtClean="0"/>
          </a:p>
          <a:p>
            <a:r>
              <a:rPr lang="el-GR" dirty="0" smtClean="0"/>
              <a:t>Τι έγινε;</a:t>
            </a:r>
          </a:p>
          <a:p>
            <a:r>
              <a:rPr lang="el-GR" dirty="0" smtClean="0"/>
              <a:t>Περιγράψτε την εμπειρία σας, τις αποφάσεις σας, τι συνέβη.</a:t>
            </a:r>
          </a:p>
          <a:p>
            <a:pPr>
              <a:buNone/>
            </a:pPr>
            <a:r>
              <a:rPr lang="el-GR" b="1" dirty="0" smtClean="0"/>
              <a:t>Β. Παρατήρηση </a:t>
            </a:r>
            <a:endParaRPr lang="el-GR" dirty="0" smtClean="0"/>
          </a:p>
          <a:p>
            <a:r>
              <a:rPr lang="el-GR" dirty="0" smtClean="0"/>
              <a:t>Πώς ένιωσα τότε;</a:t>
            </a:r>
          </a:p>
          <a:p>
            <a:r>
              <a:rPr lang="el-GR" dirty="0" smtClean="0"/>
              <a:t>Τι δε μου άρεσε;</a:t>
            </a:r>
          </a:p>
          <a:p>
            <a:r>
              <a:rPr lang="el-GR" dirty="0" smtClean="0"/>
              <a:t>Τι συναισθήματα προκλήθηκαν από αυτό;</a:t>
            </a:r>
          </a:p>
          <a:p>
            <a:pPr>
              <a:buNone/>
            </a:pPr>
            <a:r>
              <a:rPr lang="el-GR" b="1" dirty="0" smtClean="0"/>
              <a:t>Γ. Θεωρητική σύλληψη</a:t>
            </a:r>
            <a:endParaRPr lang="el-GR" dirty="0" smtClean="0"/>
          </a:p>
          <a:p>
            <a:r>
              <a:rPr lang="el-GR" dirty="0" smtClean="0"/>
              <a:t>Ποιο συμπέρασμα μπορώ να βγάλω από αυτήν την κατάσταση;</a:t>
            </a:r>
          </a:p>
          <a:p>
            <a:r>
              <a:rPr lang="el-GR" dirty="0" smtClean="0"/>
              <a:t>Τι μου έχει διδάξει;</a:t>
            </a:r>
          </a:p>
          <a:p>
            <a:r>
              <a:rPr lang="el-GR" dirty="0" smtClean="0"/>
              <a:t>Πώς μπορώ να τη συνοψίσω;</a:t>
            </a:r>
          </a:p>
          <a:p>
            <a:endParaRPr lang="el-GR" dirty="0"/>
          </a:p>
        </p:txBody>
      </p:sp>
      <p:sp>
        <p:nvSpPr>
          <p:cNvPr id="3" name="2 - Τίτλος"/>
          <p:cNvSpPr>
            <a:spLocks noGrp="1"/>
          </p:cNvSpPr>
          <p:nvPr>
            <p:ph type="title"/>
          </p:nvPr>
        </p:nvSpPr>
        <p:spPr/>
        <p:txBody>
          <a:bodyPr>
            <a:normAutofit fontScale="90000"/>
          </a:bodyPr>
          <a:lstStyle/>
          <a:p>
            <a:r>
              <a:rPr lang="el-GR" b="1" dirty="0" smtClean="0"/>
              <a:t>Ο κύκλος του </a:t>
            </a:r>
            <a:r>
              <a:rPr lang="el-GR" b="1" dirty="0" err="1" smtClean="0"/>
              <a:t>Kolb</a:t>
            </a:r>
            <a:r>
              <a:rPr lang="el-GR" b="1" dirty="0" smtClean="0"/>
              <a:t>, με βάση τη δική σας εμπειρία</a:t>
            </a:r>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lstStyle/>
          <a:p>
            <a:r>
              <a:rPr lang="el-GR" smtClean="0"/>
              <a:t>Δ. Πειραματισμός </a:t>
            </a:r>
          </a:p>
          <a:p>
            <a:r>
              <a:rPr lang="el-GR" smtClean="0"/>
              <a:t> Πώς επηρέασε τις επόμενες ενέργειές μου;</a:t>
            </a:r>
          </a:p>
          <a:p>
            <a:r>
              <a:rPr lang="el-GR" smtClean="0"/>
              <a:t>Πώς θα χρησιμοποιήσω τις γνώσεις ή τα συμπεράσματα από αυτήν την εμπειρία/απόφαση για τις μελλοντικές μου ενέργειες;</a:t>
            </a:r>
            <a:r>
              <a:rPr lang="en-US" smtClean="0"/>
              <a:t> (https://gamechanger-project.eu/el/into-action-el/learning-through-experience-el/)</a:t>
            </a:r>
            <a:endParaRPr lang="el-GR" smtClean="0"/>
          </a:p>
          <a:p>
            <a:endParaRPr lang="el-GR" dirty="0"/>
          </a:p>
        </p:txBody>
      </p:sp>
      <p:sp>
        <p:nvSpPr>
          <p:cNvPr id="3" name="2 - Τίτλος"/>
          <p:cNvSpPr>
            <a:spLocks noGrp="1"/>
          </p:cNvSpPr>
          <p:nvPr>
            <p:ph type="title"/>
          </p:nvPr>
        </p:nvSpPr>
        <p:spPr/>
        <p:txBody>
          <a:bodyPr>
            <a:normAutofit fontScale="90000"/>
          </a:bodyPr>
          <a:lstStyle/>
          <a:p>
            <a:r>
              <a:rPr lang="el-GR" smtClean="0"/>
              <a:t>Ο κύκλος του Kolb, με βάση τη δική σας εμπειρία</a:t>
            </a:r>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lstStyle/>
          <a:p>
            <a:r>
              <a:rPr lang="el-GR" dirty="0" smtClean="0"/>
              <a:t>ΕΝΕΡΓΗΤΙΚΟΙ ΕΚΠΑΙΔΕΥΟΜΕΝΟΙ: επιδιώκουν τη μάθηση μέσω της πράξης. Είναι αρκετά ανυπόμονοι καθώς δε μελετούν πρώτα όλες τις λεπτομέρειες της εργασίας που έχουν αναλάβει. Τα άτομα αυτά επιθυμούν να ηγούνται μιας ομάδας.</a:t>
            </a:r>
          </a:p>
          <a:p>
            <a:r>
              <a:rPr lang="el-GR" dirty="0" smtClean="0"/>
              <a:t>ΣΤΟΧΑΖΟΜΕΝΟΙ ΕΚΠΑΙΔΕΥΟΜΕΝΟΙ: τα άτομα θέλουν να γνωρίζουν όλες τις λεπτομέρειες και όλα τα πιθανά σενάρια μιας εργασίας και μετά ξεκινούν να την ολοκληρώσουν. Συλλέγουν τη γνώμες που έχουν ακούσει, δεν είναι παρορμητικοί και αναλογίζονται πολύ κάθε απάντηση πριν την εκφράσουν.</a:t>
            </a:r>
          </a:p>
          <a:p>
            <a:endParaRPr lang="el-GR" dirty="0"/>
          </a:p>
        </p:txBody>
      </p:sp>
      <p:sp>
        <p:nvSpPr>
          <p:cNvPr id="3" name="2 - Τίτλος"/>
          <p:cNvSpPr>
            <a:spLocks noGrp="1"/>
          </p:cNvSpPr>
          <p:nvPr>
            <p:ph type="title"/>
          </p:nvPr>
        </p:nvSpPr>
        <p:spPr/>
        <p:txBody>
          <a:bodyPr/>
          <a:lstStyle/>
          <a:p>
            <a:r>
              <a:rPr lang="el-GR" dirty="0" smtClean="0"/>
              <a:t>ΚΑΤΗΓΟΡΙΕΣ ΕΚΠΑΙΔΕΥΟΜΕΝΩΝ</a:t>
            </a:r>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lstStyle/>
          <a:p>
            <a:r>
              <a:rPr lang="el-GR" dirty="0" smtClean="0"/>
              <a:t>ΘΕΩΡΗΤΙΚΟΙ ΕΚΠΑΙΔΕΥΟΜΕΝΟΙ: τα άτομα είναι πιο συστηματικά με την εργασία που αναλαμβάνουν . Αφού έχουν κατανοήσει το όλο, τότε διαμορφώνουν το σύστημα εργασίας τους. Βασίζονται περισσότερο στη λογική παρά στο συναίσθημα. Μπορεί να είναι και λίγο δογματικοί καθώς δεν επιθυμούν να ακούν την άποψη των άλλων.</a:t>
            </a:r>
          </a:p>
          <a:p>
            <a:r>
              <a:rPr lang="el-GR" dirty="0" smtClean="0"/>
              <a:t>ΠΕΙΡΑΜΑΤΙΖΟΜΕΝΟΙ ΕΚΠΑΙΔΕΥΟΜΕΝΟΙ: ανυπομονούν να εκφράσουν τη νέα γνώση τους, ενώ δυσαρεστούνται όταν τους επιτρέπεται να την εκφράσουν. Εμφανίζονται εφευρετικοί, αναζητούν νέους τρόπους επίλυσης των προβλημάτων τους και τα προβλήματα αποτελούν νέες προκλήσεις.</a:t>
            </a:r>
            <a:endParaRPr lang="el-GR" dirty="0"/>
          </a:p>
        </p:txBody>
      </p:sp>
      <p:sp>
        <p:nvSpPr>
          <p:cNvPr id="3" name="2 - Τίτλος"/>
          <p:cNvSpPr>
            <a:spLocks noGrp="1"/>
          </p:cNvSpPr>
          <p:nvPr>
            <p:ph type="title"/>
          </p:nvPr>
        </p:nvSpPr>
        <p:spPr/>
        <p:txBody>
          <a:bodyPr/>
          <a:lstStyle/>
          <a:p>
            <a:r>
              <a:rPr lang="el-GR" dirty="0" smtClean="0"/>
              <a:t>ΚΑΤΗΓΟΡΙΕΣ ΕΚΠΑΙΔΕΥΟΜΕΝΩΝ</a:t>
            </a:r>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lstStyle/>
          <a:p>
            <a:r>
              <a:rPr lang="el-GR" dirty="0" smtClean="0"/>
              <a:t>Εφαρμογή στον εργασιακό χώρο</a:t>
            </a:r>
          </a:p>
          <a:p>
            <a:r>
              <a:rPr lang="el-GR" dirty="0" smtClean="0"/>
              <a:t>Τα άτομα μαθαίνουν να ελαχιστοποιούν τις αστοχίες τους, να διορθώνουν τις αδυναμίες τους και να αποφεύγουν τα λάθη τους.</a:t>
            </a:r>
          </a:p>
          <a:p>
            <a:r>
              <a:rPr lang="el-GR" dirty="0" smtClean="0"/>
              <a:t>Μέσα από σεμινάρια και συνεχείς ενημερώσεις οι εργαζόμενοι αποκτούν όλο και μεγαλύτερη εμπειρία που τους βοηθά στην ανέλιξη και επαγγελματική αποτελεσματικότητα.</a:t>
            </a:r>
            <a:endParaRPr lang="el-GR" dirty="0"/>
          </a:p>
        </p:txBody>
      </p:sp>
      <p:sp>
        <p:nvSpPr>
          <p:cNvPr id="3" name="2 - Τίτλος"/>
          <p:cNvSpPr>
            <a:spLocks noGrp="1"/>
          </p:cNvSpPr>
          <p:nvPr>
            <p:ph type="title"/>
          </p:nvPr>
        </p:nvSpPr>
        <p:spPr/>
        <p:txBody>
          <a:bodyPr/>
          <a:lstStyle/>
          <a:p>
            <a:r>
              <a:rPr lang="el-GR" dirty="0" smtClean="0"/>
              <a:t>ΕΦΑΡΜΟΓΗ ΜΟΝΤΕΛΟΥ ΤΟΥ </a:t>
            </a:r>
            <a:r>
              <a:rPr lang="en-US" dirty="0" smtClean="0"/>
              <a:t>KOLB</a:t>
            </a:r>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79512" y="0"/>
            <a:ext cx="7772400" cy="1340768"/>
          </a:xfrm>
        </p:spPr>
        <p:style>
          <a:lnRef idx="2">
            <a:schemeClr val="accent6"/>
          </a:lnRef>
          <a:fillRef idx="1">
            <a:schemeClr val="lt1"/>
          </a:fillRef>
          <a:effectRef idx="0">
            <a:schemeClr val="accent6"/>
          </a:effectRef>
          <a:fontRef idx="minor">
            <a:schemeClr val="dk1"/>
          </a:fontRef>
        </p:style>
        <p:txBody>
          <a:bodyPr>
            <a:normAutofit fontScale="90000"/>
          </a:bodyPr>
          <a:lstStyle/>
          <a:p>
            <a:r>
              <a:rPr lang="el-GR" sz="4400" b="1" dirty="0" smtClean="0">
                <a:solidFill>
                  <a:schemeClr val="tx1"/>
                </a:solidFill>
              </a:rPr>
              <a:t> </a:t>
            </a:r>
            <a:r>
              <a:rPr lang="en-US" sz="2700" b="1" dirty="0" smtClean="0">
                <a:solidFill>
                  <a:schemeClr val="bg1"/>
                </a:solidFill>
              </a:rPr>
              <a:t>Jack Mezirow</a:t>
            </a:r>
            <a:r>
              <a:rPr lang="el-GR" sz="2700" b="1" dirty="0" smtClean="0">
                <a:solidFill>
                  <a:schemeClr val="bg1"/>
                </a:solidFill>
              </a:rPr>
              <a:t> (1923-2014):</a:t>
            </a:r>
            <a:br>
              <a:rPr lang="el-GR" sz="2700" b="1" dirty="0" smtClean="0">
                <a:solidFill>
                  <a:schemeClr val="bg1"/>
                </a:solidFill>
              </a:rPr>
            </a:br>
            <a:r>
              <a:rPr lang="el-GR" sz="2700" b="1" dirty="0" smtClean="0">
                <a:solidFill>
                  <a:schemeClr val="bg1"/>
                </a:solidFill>
              </a:rPr>
              <a:t> </a:t>
            </a:r>
            <a:r>
              <a:rPr lang="el-GR" sz="2700" b="1" dirty="0" err="1" smtClean="0">
                <a:solidFill>
                  <a:schemeClr val="bg1"/>
                </a:solidFill>
              </a:rPr>
              <a:t>Μετασχηματίζουσα</a:t>
            </a:r>
            <a:r>
              <a:rPr lang="el-GR" sz="2700" b="1" dirty="0" smtClean="0">
                <a:solidFill>
                  <a:schemeClr val="bg1"/>
                </a:solidFill>
              </a:rPr>
              <a:t> μάθηση</a:t>
            </a:r>
            <a:br>
              <a:rPr lang="el-GR" sz="2700" b="1" dirty="0" smtClean="0">
                <a:solidFill>
                  <a:schemeClr val="bg1"/>
                </a:solidFill>
              </a:rPr>
            </a:br>
            <a:endParaRPr lang="el-GR" sz="2700" dirty="0">
              <a:solidFill>
                <a:schemeClr val="bg1"/>
              </a:solidFill>
            </a:endParaRPr>
          </a:p>
        </p:txBody>
      </p:sp>
      <p:sp>
        <p:nvSpPr>
          <p:cNvPr id="3" name="2 - Θέση περιεχομένου"/>
          <p:cNvSpPr>
            <a:spLocks noGrp="1"/>
          </p:cNvSpPr>
          <p:nvPr>
            <p:ph idx="1"/>
          </p:nvPr>
        </p:nvSpPr>
        <p:spPr>
          <a:xfrm>
            <a:off x="609600" y="1600200"/>
            <a:ext cx="8077200" cy="4530725"/>
          </a:xfrm>
        </p:spPr>
        <p:txBody>
          <a:bodyPr numCol="1"/>
          <a:lstStyle/>
          <a:p>
            <a:pPr algn="just" fontAlgn="auto">
              <a:lnSpc>
                <a:spcPct val="150000"/>
              </a:lnSpc>
              <a:spcBef>
                <a:spcPts val="0"/>
              </a:spcBef>
              <a:spcAft>
                <a:spcPts val="0"/>
              </a:spcAft>
              <a:buNone/>
              <a:defRPr/>
            </a:pPr>
            <a:r>
              <a:rPr lang="el-GR" sz="2400" b="1" dirty="0" smtClean="0"/>
              <a:t>Επιρροές:</a:t>
            </a:r>
          </a:p>
          <a:p>
            <a:pPr algn="just" fontAlgn="auto">
              <a:lnSpc>
                <a:spcPct val="150000"/>
              </a:lnSpc>
              <a:spcBef>
                <a:spcPts val="0"/>
              </a:spcBef>
              <a:spcAft>
                <a:spcPts val="0"/>
              </a:spcAft>
              <a:defRPr/>
            </a:pPr>
            <a:r>
              <a:rPr lang="el-GR" sz="2000" dirty="0" smtClean="0"/>
              <a:t>Έννοια της </a:t>
            </a:r>
            <a:r>
              <a:rPr lang="el-GR" sz="2000" b="1" dirty="0" smtClean="0"/>
              <a:t>συνειδητοποίησης</a:t>
            </a:r>
            <a:r>
              <a:rPr lang="el-GR" sz="2000" dirty="0" smtClean="0"/>
              <a:t>, του </a:t>
            </a:r>
            <a:r>
              <a:rPr lang="en-US" sz="2000" dirty="0" smtClean="0"/>
              <a:t>Freire</a:t>
            </a:r>
            <a:r>
              <a:rPr lang="el-GR" sz="2000" dirty="0" smtClean="0"/>
              <a:t>.</a:t>
            </a:r>
            <a:endParaRPr lang="en-US" sz="2000" dirty="0" smtClean="0"/>
          </a:p>
          <a:p>
            <a:pPr algn="just" fontAlgn="auto">
              <a:lnSpc>
                <a:spcPct val="150000"/>
              </a:lnSpc>
              <a:spcBef>
                <a:spcPts val="0"/>
              </a:spcBef>
              <a:spcAft>
                <a:spcPts val="0"/>
              </a:spcAft>
              <a:defRPr/>
            </a:pPr>
            <a:r>
              <a:rPr lang="el-GR" sz="2000" b="1" dirty="0" smtClean="0"/>
              <a:t>Παραδείγματα</a:t>
            </a:r>
            <a:r>
              <a:rPr lang="el-GR" sz="2000" dirty="0" smtClean="0"/>
              <a:t>, του </a:t>
            </a:r>
            <a:r>
              <a:rPr lang="en-US" sz="2000" dirty="0" err="1" smtClean="0"/>
              <a:t>kuhn</a:t>
            </a:r>
            <a:r>
              <a:rPr lang="el-GR" sz="2000" dirty="0" smtClean="0"/>
              <a:t>. </a:t>
            </a:r>
          </a:p>
          <a:p>
            <a:pPr algn="just" fontAlgn="auto">
              <a:lnSpc>
                <a:spcPct val="150000"/>
              </a:lnSpc>
              <a:spcBef>
                <a:spcPts val="0"/>
              </a:spcBef>
              <a:spcAft>
                <a:spcPts val="0"/>
              </a:spcAft>
              <a:defRPr/>
            </a:pPr>
            <a:r>
              <a:rPr lang="el-GR" sz="2000" b="1" dirty="0" smtClean="0"/>
              <a:t>Πρακτική,</a:t>
            </a:r>
            <a:r>
              <a:rPr lang="el-GR" sz="2000" dirty="0" smtClean="0"/>
              <a:t> του ψυχίατρου </a:t>
            </a:r>
            <a:r>
              <a:rPr lang="en-US" sz="2000" dirty="0" smtClean="0"/>
              <a:t>Roger Gould</a:t>
            </a:r>
            <a:r>
              <a:rPr lang="el-GR" sz="2000" dirty="0" smtClean="0"/>
              <a:t>.</a:t>
            </a:r>
            <a:endParaRPr lang="en-US" sz="2000" dirty="0" smtClean="0"/>
          </a:p>
          <a:p>
            <a:pPr algn="just" fontAlgn="auto">
              <a:lnSpc>
                <a:spcPct val="150000"/>
              </a:lnSpc>
              <a:spcBef>
                <a:spcPts val="0"/>
              </a:spcBef>
              <a:spcAft>
                <a:spcPts val="0"/>
              </a:spcAft>
              <a:defRPr/>
            </a:pPr>
            <a:r>
              <a:rPr lang="el-GR" sz="2000" b="1" dirty="0" smtClean="0"/>
              <a:t>Φιλοσοφία</a:t>
            </a:r>
            <a:r>
              <a:rPr lang="el-GR" sz="2000" dirty="0" smtClean="0"/>
              <a:t>, </a:t>
            </a:r>
            <a:r>
              <a:rPr lang="en-US" sz="2000" dirty="0" err="1" smtClean="0"/>
              <a:t>Habermas</a:t>
            </a:r>
            <a:r>
              <a:rPr lang="el-GR" sz="2000" dirty="0" smtClean="0"/>
              <a:t> (</a:t>
            </a:r>
            <a:r>
              <a:rPr lang="el-GR" sz="2000" dirty="0" err="1" smtClean="0"/>
              <a:t>Εργαλειακή</a:t>
            </a:r>
            <a:r>
              <a:rPr lang="el-GR" sz="2000" dirty="0" smtClean="0"/>
              <a:t> &amp; Επικοινωνιακή μάθηση).</a:t>
            </a:r>
            <a:endParaRPr lang="en-US" sz="2000" dirty="0" smtClean="0"/>
          </a:p>
          <a:p>
            <a:pPr algn="just" fontAlgn="auto">
              <a:lnSpc>
                <a:spcPct val="150000"/>
              </a:lnSpc>
              <a:spcBef>
                <a:spcPts val="0"/>
              </a:spcBef>
              <a:spcAft>
                <a:spcPts val="0"/>
              </a:spcAft>
              <a:defRPr/>
            </a:pPr>
            <a:r>
              <a:rPr lang="el-GR" sz="2000" b="1" dirty="0" smtClean="0"/>
              <a:t>Προσωπικές εμπειρίες </a:t>
            </a:r>
            <a:r>
              <a:rPr lang="el-GR" sz="2000" dirty="0" smtClean="0"/>
              <a:t>μέσα από την παρακολούθηση της συζύγου του, </a:t>
            </a:r>
            <a:r>
              <a:rPr lang="en-US" sz="2000" dirty="0" err="1" smtClean="0"/>
              <a:t>Edee</a:t>
            </a:r>
            <a:r>
              <a:rPr lang="en-US" sz="2000" dirty="0" smtClean="0"/>
              <a:t>,</a:t>
            </a:r>
            <a:r>
              <a:rPr lang="el-GR" sz="2000" dirty="0" smtClean="0"/>
              <a:t> όταν επέστρεψε στο κολλέγιο για να ολοκληρώσει τις σπουδές της</a:t>
            </a:r>
            <a:r>
              <a:rPr lang="en-US" sz="2000" dirty="0" smtClean="0"/>
              <a:t>.</a:t>
            </a:r>
          </a:p>
          <a:p>
            <a:pPr algn="just" fontAlgn="auto">
              <a:lnSpc>
                <a:spcPct val="150000"/>
              </a:lnSpc>
              <a:spcBef>
                <a:spcPts val="0"/>
              </a:spcBef>
              <a:spcAft>
                <a:spcPts val="0"/>
              </a:spcAft>
              <a:defRPr/>
            </a:pPr>
            <a:endParaRPr lang="el-GR" sz="2400" dirty="0"/>
          </a:p>
        </p:txBody>
      </p:sp>
      <p:pic>
        <p:nvPicPr>
          <p:cNvPr id="4" name="3 - Εικόνα" descr="http://hlwiki.slais.ubc.ca/images/3/3b/Mezirow.JPG"/>
          <p:cNvPicPr/>
          <p:nvPr/>
        </p:nvPicPr>
        <p:blipFill>
          <a:blip r:embed="rId2" cstate="print"/>
          <a:srcRect/>
          <a:stretch>
            <a:fillRect/>
          </a:stretch>
        </p:blipFill>
        <p:spPr bwMode="auto">
          <a:xfrm>
            <a:off x="7956376" y="0"/>
            <a:ext cx="1052615" cy="134076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827584" y="404664"/>
            <a:ext cx="7696200" cy="1143000"/>
          </a:xfrm>
          <a:solidFill>
            <a:schemeClr val="bg1">
              <a:lumMod val="75000"/>
              <a:lumOff val="25000"/>
            </a:schemeClr>
          </a:solidFill>
        </p:spPr>
        <p:style>
          <a:lnRef idx="2">
            <a:schemeClr val="accent6"/>
          </a:lnRef>
          <a:fillRef idx="1">
            <a:schemeClr val="lt1"/>
          </a:fillRef>
          <a:effectRef idx="0">
            <a:schemeClr val="accent6"/>
          </a:effectRef>
          <a:fontRef idx="minor">
            <a:schemeClr val="dk1"/>
          </a:fontRef>
        </p:style>
        <p:txBody>
          <a:bodyPr/>
          <a:lstStyle/>
          <a:p>
            <a:r>
              <a:rPr lang="el-GR" sz="3200" b="1" dirty="0" smtClean="0">
                <a:solidFill>
                  <a:schemeClr val="tx1"/>
                </a:solidFill>
              </a:rPr>
              <a:t>Τι είναι η Μετασχηματίζουσα Μάθηση; </a:t>
            </a:r>
            <a:endParaRPr lang="el-GR" sz="3200" b="1" dirty="0">
              <a:solidFill>
                <a:schemeClr val="tx1"/>
              </a:solidFill>
            </a:endParaRPr>
          </a:p>
        </p:txBody>
      </p:sp>
      <p:sp>
        <p:nvSpPr>
          <p:cNvPr id="3" name="2 - Θέση περιεχομένου"/>
          <p:cNvSpPr>
            <a:spLocks noGrp="1"/>
          </p:cNvSpPr>
          <p:nvPr>
            <p:ph idx="1"/>
          </p:nvPr>
        </p:nvSpPr>
        <p:spPr>
          <a:xfrm>
            <a:off x="611560" y="1700808"/>
            <a:ext cx="8001000" cy="4530725"/>
          </a:xfrm>
          <a:solidFill>
            <a:schemeClr val="bg1">
              <a:lumMod val="75000"/>
              <a:lumOff val="25000"/>
            </a:schemeClr>
          </a:solidFill>
        </p:spPr>
        <p:style>
          <a:lnRef idx="1">
            <a:schemeClr val="dk1"/>
          </a:lnRef>
          <a:fillRef idx="2">
            <a:schemeClr val="dk1"/>
          </a:fillRef>
          <a:effectRef idx="1">
            <a:schemeClr val="dk1"/>
          </a:effectRef>
          <a:fontRef idx="minor">
            <a:schemeClr val="dk1"/>
          </a:fontRef>
        </p:style>
        <p:txBody>
          <a:bodyPr/>
          <a:lstStyle/>
          <a:p>
            <a:pPr algn="just">
              <a:lnSpc>
                <a:spcPct val="150000"/>
              </a:lnSpc>
              <a:buNone/>
            </a:pPr>
            <a:r>
              <a:rPr lang="el-GR" b="1" dirty="0" smtClean="0"/>
              <a:t>   </a:t>
            </a:r>
            <a:r>
              <a:rPr lang="el-GR" sz="2400" dirty="0" smtClean="0">
                <a:solidFill>
                  <a:schemeClr val="tx1"/>
                </a:solidFill>
              </a:rPr>
              <a:t>Είναι η διεργασία κατά την οποία μετασχηματίζουμε προβληματικά πλαίσια αναφοράς (νοητικές συνήθειες, </a:t>
            </a:r>
            <a:r>
              <a:rPr lang="el-GR" sz="2400" dirty="0" err="1" smtClean="0">
                <a:solidFill>
                  <a:schemeClr val="tx1"/>
                </a:solidFill>
              </a:rPr>
              <a:t>νοηματοδοτικές</a:t>
            </a:r>
            <a:r>
              <a:rPr lang="el-GR" sz="2400" dirty="0" smtClean="0">
                <a:solidFill>
                  <a:schemeClr val="tx1"/>
                </a:solidFill>
              </a:rPr>
              <a:t> προοπτικές, νοητικά σύνολα), σύνολα πεποιθήσεων και προσδοκιών, ούτως ώστε αυτά να γίνουν περισσότερο περιεκτικά, πολυσχιδή, ανοικτά, στοχαστικά και συναισθηματικά έτοιμα για αλλαγή.</a:t>
            </a:r>
            <a:endParaRPr lang="el-GR" sz="2400" dirty="0">
              <a:solidFill>
                <a:schemeClr val="tx1"/>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0" y="228600"/>
            <a:ext cx="8001000" cy="1143000"/>
          </a:xfrm>
        </p:spPr>
        <p:style>
          <a:lnRef idx="2">
            <a:schemeClr val="accent6"/>
          </a:lnRef>
          <a:fillRef idx="1">
            <a:schemeClr val="lt1"/>
          </a:fillRef>
          <a:effectRef idx="0">
            <a:schemeClr val="accent6"/>
          </a:effectRef>
          <a:fontRef idx="minor">
            <a:schemeClr val="dk1"/>
          </a:fontRef>
        </p:style>
        <p:txBody>
          <a:bodyPr/>
          <a:lstStyle/>
          <a:p>
            <a:pPr algn="ctr"/>
            <a:r>
              <a:rPr lang="el-GR" sz="3200" b="1" dirty="0" smtClean="0">
                <a:solidFill>
                  <a:schemeClr val="bg1"/>
                </a:solidFill>
              </a:rPr>
              <a:t>Χαρακτηριστικά της Μετασχηματίζουσας Θεωρίας</a:t>
            </a:r>
            <a:endParaRPr lang="el-GR" sz="3200" b="1" dirty="0">
              <a:solidFill>
                <a:schemeClr val="bg1"/>
              </a:solidFill>
            </a:endParaRPr>
          </a:p>
        </p:txBody>
      </p:sp>
      <p:sp>
        <p:nvSpPr>
          <p:cNvPr id="3" name="2 - Θέση περιεχομένου"/>
          <p:cNvSpPr>
            <a:spLocks noGrp="1"/>
          </p:cNvSpPr>
          <p:nvPr>
            <p:ph idx="1"/>
          </p:nvPr>
        </p:nvSpPr>
        <p:spPr>
          <a:xfrm>
            <a:off x="914400" y="1600200"/>
            <a:ext cx="7772400" cy="4876800"/>
          </a:xfrm>
        </p:spPr>
        <p:txBody>
          <a:bodyPr/>
          <a:lstStyle/>
          <a:p>
            <a:pPr algn="just" fontAlgn="auto">
              <a:lnSpc>
                <a:spcPct val="150000"/>
              </a:lnSpc>
              <a:spcBef>
                <a:spcPts val="0"/>
              </a:spcBef>
              <a:spcAft>
                <a:spcPts val="0"/>
              </a:spcAft>
              <a:buFont typeface="Wingdings" pitchFamily="2" charset="2"/>
              <a:buChar char="Ø"/>
              <a:defRPr/>
            </a:pPr>
            <a:r>
              <a:rPr lang="el-GR" sz="2000" dirty="0" smtClean="0">
                <a:latin typeface="Arial" pitchFamily="34" charset="0"/>
                <a:cs typeface="Arial" pitchFamily="34" charset="0"/>
              </a:rPr>
              <a:t>Ο ενήλικος αναπτύσσει μέσα στο κυρίαρχο πολιτισμικό πλαίσιο ένα </a:t>
            </a:r>
            <a:r>
              <a:rPr lang="el-GR" sz="2000" b="1" dirty="0" smtClean="0">
                <a:solidFill>
                  <a:schemeClr val="tx2">
                    <a:lumMod val="90000"/>
                    <a:lumOff val="10000"/>
                  </a:schemeClr>
                </a:solidFill>
                <a:latin typeface="Arial" pitchFamily="34" charset="0"/>
                <a:cs typeface="Arial" pitchFamily="34" charset="0"/>
              </a:rPr>
              <a:t>σύστημα</a:t>
            </a:r>
            <a:r>
              <a:rPr lang="el-GR" sz="2000" dirty="0" smtClean="0">
                <a:latin typeface="Arial" pitchFamily="34" charset="0"/>
                <a:cs typeface="Arial" pitchFamily="34" charset="0"/>
              </a:rPr>
              <a:t> αντιλήψεων και προδιαθέσεων βάσει του οποίου ερμηνεύει την πραγματικότητα και δρα.</a:t>
            </a:r>
          </a:p>
          <a:p>
            <a:pPr algn="just" fontAlgn="auto">
              <a:lnSpc>
                <a:spcPct val="150000"/>
              </a:lnSpc>
              <a:spcBef>
                <a:spcPts val="0"/>
              </a:spcBef>
              <a:spcAft>
                <a:spcPts val="0"/>
              </a:spcAft>
              <a:buFont typeface="Wingdings" pitchFamily="2" charset="2"/>
              <a:buChar char="Ø"/>
              <a:defRPr/>
            </a:pPr>
            <a:r>
              <a:rPr lang="el-GR" sz="2000" dirty="0" smtClean="0">
                <a:latin typeface="Arial" pitchFamily="34" charset="0"/>
                <a:cs typeface="Arial" pitchFamily="34" charset="0"/>
              </a:rPr>
              <a:t> Τα στοιχεία του εξωτερικού κόσμου εισάγονται και ενσωματώνονται στο άτομο. Ωστόσο συμπεριλαμβάνονται και </a:t>
            </a:r>
            <a:r>
              <a:rPr lang="el-GR" sz="2000" b="1" dirty="0" smtClean="0">
                <a:solidFill>
                  <a:schemeClr val="tx2">
                    <a:lumMod val="90000"/>
                    <a:lumOff val="10000"/>
                  </a:schemeClr>
                </a:solidFill>
                <a:latin typeface="Arial" pitchFamily="34" charset="0"/>
                <a:cs typeface="Arial" pitchFamily="34" charset="0"/>
              </a:rPr>
              <a:t>διαστρεβλωμένες αξίες </a:t>
            </a:r>
            <a:r>
              <a:rPr lang="el-GR" sz="2000" dirty="0" smtClean="0">
                <a:latin typeface="Arial" pitchFamily="34" charset="0"/>
                <a:cs typeface="Arial" pitchFamily="34" charset="0"/>
              </a:rPr>
              <a:t>οι οποίες δυσκολεύουν την ένταξη και τη δραστηριοποίησή του σε διάφορα πεδία.</a:t>
            </a:r>
          </a:p>
          <a:p>
            <a:pPr algn="just" fontAlgn="auto">
              <a:lnSpc>
                <a:spcPct val="150000"/>
              </a:lnSpc>
              <a:spcBef>
                <a:spcPts val="0"/>
              </a:spcBef>
              <a:spcAft>
                <a:spcPts val="0"/>
              </a:spcAft>
              <a:buFont typeface="Wingdings" pitchFamily="2" charset="2"/>
              <a:buChar char="Ø"/>
              <a:defRPr/>
            </a:pPr>
            <a:r>
              <a:rPr lang="el-GR" sz="2000" dirty="0" err="1" smtClean="0">
                <a:latin typeface="Arial" pitchFamily="34" charset="0"/>
                <a:cs typeface="Arial" pitchFamily="34" charset="0"/>
              </a:rPr>
              <a:t>Ό,τι</a:t>
            </a:r>
            <a:r>
              <a:rPr lang="el-GR" sz="2000" dirty="0" smtClean="0">
                <a:latin typeface="Arial" pitchFamily="34" charset="0"/>
                <a:cs typeface="Arial" pitchFamily="34" charset="0"/>
              </a:rPr>
              <a:t> είναι ασύμβατο με τις επιταγές του πολιτισμικού πλαισίου κυρώνεται αρνητικά. Αντίθετα </a:t>
            </a:r>
            <a:r>
              <a:rPr lang="el-GR" sz="2000" dirty="0" err="1" smtClean="0">
                <a:latin typeface="Arial" pitchFamily="34" charset="0"/>
                <a:cs typeface="Arial" pitchFamily="34" charset="0"/>
              </a:rPr>
              <a:t>ό,τι</a:t>
            </a:r>
            <a:r>
              <a:rPr lang="el-GR" sz="2000" dirty="0" smtClean="0">
                <a:latin typeface="Arial" pitchFamily="34" charset="0"/>
                <a:cs typeface="Arial" pitchFamily="34" charset="0"/>
              </a:rPr>
              <a:t> συμφωνεί, είναι επιτρεπτό.</a:t>
            </a:r>
            <a:endParaRPr lang="el-GR" sz="2000" dirty="0" smtClean="0"/>
          </a:p>
          <a:p>
            <a:endParaRPr lang="el-G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152400"/>
            <a:ext cx="7772400" cy="1143000"/>
          </a:xfrm>
        </p:spPr>
        <p:style>
          <a:lnRef idx="2">
            <a:schemeClr val="accent6"/>
          </a:lnRef>
          <a:fillRef idx="1">
            <a:schemeClr val="lt1"/>
          </a:fillRef>
          <a:effectRef idx="0">
            <a:schemeClr val="accent6"/>
          </a:effectRef>
          <a:fontRef idx="minor">
            <a:schemeClr val="dk1"/>
          </a:fontRef>
        </p:style>
        <p:txBody>
          <a:bodyPr/>
          <a:lstStyle/>
          <a:p>
            <a:pPr algn="ctr"/>
            <a:r>
              <a:rPr lang="el-GR" sz="3200" b="1" dirty="0" smtClean="0">
                <a:solidFill>
                  <a:schemeClr val="bg1"/>
                </a:solidFill>
              </a:rPr>
              <a:t>Βασικά βήματα της Μετασχηματίζουσας Θεωρίας</a:t>
            </a:r>
            <a:endParaRPr lang="el-GR" sz="3200" dirty="0">
              <a:solidFill>
                <a:schemeClr val="bg1"/>
              </a:solidFill>
            </a:endParaRPr>
          </a:p>
        </p:txBody>
      </p:sp>
      <p:sp>
        <p:nvSpPr>
          <p:cNvPr id="3" name="2 - Θέση περιεχομένου"/>
          <p:cNvSpPr>
            <a:spLocks noGrp="1"/>
          </p:cNvSpPr>
          <p:nvPr>
            <p:ph idx="1"/>
          </p:nvPr>
        </p:nvSpPr>
        <p:spPr/>
        <p:txBody>
          <a:bodyPr>
            <a:normAutofit lnSpcReduction="10000"/>
          </a:bodyPr>
          <a:lstStyle/>
          <a:p>
            <a:pPr algn="just" fontAlgn="auto">
              <a:lnSpc>
                <a:spcPct val="150000"/>
              </a:lnSpc>
              <a:spcBef>
                <a:spcPts val="0"/>
              </a:spcBef>
              <a:spcAft>
                <a:spcPts val="0"/>
              </a:spcAft>
              <a:defRPr/>
            </a:pPr>
            <a:r>
              <a:rPr lang="el-GR" sz="1800" b="1" dirty="0" smtClean="0">
                <a:latin typeface="+mj-lt"/>
              </a:rPr>
              <a:t>Στοχασμός</a:t>
            </a:r>
            <a:r>
              <a:rPr lang="el-GR" sz="1800" dirty="0" smtClean="0">
                <a:latin typeface="+mj-lt"/>
              </a:rPr>
              <a:t> (επανεξέταση των αντιλήψεων και των αξιών μας, πώς πράττουμε).</a:t>
            </a:r>
          </a:p>
          <a:p>
            <a:pPr algn="just" fontAlgn="auto">
              <a:lnSpc>
                <a:spcPct val="150000"/>
              </a:lnSpc>
              <a:spcBef>
                <a:spcPts val="0"/>
              </a:spcBef>
              <a:spcAft>
                <a:spcPts val="0"/>
              </a:spcAft>
              <a:defRPr/>
            </a:pPr>
            <a:r>
              <a:rPr lang="el-GR" sz="1800" b="1" dirty="0" smtClean="0">
                <a:latin typeface="+mj-lt"/>
              </a:rPr>
              <a:t>Κριτικός στοχασμός </a:t>
            </a:r>
            <a:r>
              <a:rPr lang="el-GR" sz="1800" dirty="0" smtClean="0">
                <a:latin typeface="+mj-lt"/>
              </a:rPr>
              <a:t>(γιατί πράττουμε έτσι).</a:t>
            </a:r>
          </a:p>
          <a:p>
            <a:pPr algn="just" fontAlgn="auto">
              <a:lnSpc>
                <a:spcPct val="150000"/>
              </a:lnSpc>
              <a:spcBef>
                <a:spcPts val="0"/>
              </a:spcBef>
              <a:spcAft>
                <a:spcPts val="0"/>
              </a:spcAft>
              <a:defRPr/>
            </a:pPr>
            <a:r>
              <a:rPr lang="el-GR" sz="1800" b="1" dirty="0" smtClean="0">
                <a:latin typeface="+mj-lt"/>
              </a:rPr>
              <a:t>Κριτικός </a:t>
            </a:r>
            <a:r>
              <a:rPr lang="el-GR" sz="1800" b="1" dirty="0" err="1" smtClean="0">
                <a:latin typeface="+mj-lt"/>
              </a:rPr>
              <a:t>αυτο</a:t>
            </a:r>
            <a:r>
              <a:rPr lang="el-GR" sz="1800" b="1" dirty="0" smtClean="0">
                <a:latin typeface="+mj-lt"/>
              </a:rPr>
              <a:t>-στοχασμός </a:t>
            </a:r>
            <a:r>
              <a:rPr lang="el-GR" sz="1800" dirty="0" smtClean="0">
                <a:latin typeface="+mj-lt"/>
              </a:rPr>
              <a:t>(ολιστική </a:t>
            </a:r>
            <a:r>
              <a:rPr lang="el-GR" sz="1800" dirty="0" err="1" smtClean="0">
                <a:latin typeface="+mj-lt"/>
              </a:rPr>
              <a:t>επαναθεώρηση</a:t>
            </a:r>
            <a:r>
              <a:rPr lang="el-GR" sz="1800" dirty="0" smtClean="0">
                <a:latin typeface="+mj-lt"/>
              </a:rPr>
              <a:t> του πώς αντιλαμβανόμαστε,  τι  πιστεύουμε, τι αισθανόμαστε και πώς δρούμε).</a:t>
            </a:r>
          </a:p>
          <a:p>
            <a:pPr algn="just" fontAlgn="auto">
              <a:lnSpc>
                <a:spcPct val="150000"/>
              </a:lnSpc>
              <a:spcBef>
                <a:spcPts val="0"/>
              </a:spcBef>
              <a:spcAft>
                <a:spcPts val="0"/>
              </a:spcAft>
              <a:defRPr/>
            </a:pPr>
            <a:r>
              <a:rPr lang="el-GR" sz="1800" b="1" dirty="0" smtClean="0">
                <a:latin typeface="+mj-lt"/>
              </a:rPr>
              <a:t>Αποπροσανατολιστικό δίλημμα  </a:t>
            </a:r>
            <a:r>
              <a:rPr lang="el-GR" sz="1800" dirty="0" smtClean="0">
                <a:latin typeface="+mj-lt"/>
              </a:rPr>
              <a:t>(ιδιαίτερο</a:t>
            </a:r>
            <a:r>
              <a:rPr lang="en-US" sz="1800" dirty="0" smtClean="0">
                <a:latin typeface="+mj-lt"/>
              </a:rPr>
              <a:t>-</a:t>
            </a:r>
            <a:r>
              <a:rPr lang="el-GR" sz="1800" dirty="0" smtClean="0">
                <a:latin typeface="+mj-lt"/>
              </a:rPr>
              <a:t>κρίσιμο γεγονός, συγκυρία, εμπειρία-έναυσμα).</a:t>
            </a:r>
          </a:p>
          <a:p>
            <a:pPr algn="just" fontAlgn="auto">
              <a:lnSpc>
                <a:spcPct val="150000"/>
              </a:lnSpc>
              <a:spcBef>
                <a:spcPts val="0"/>
              </a:spcBef>
              <a:spcAft>
                <a:spcPts val="0"/>
              </a:spcAft>
              <a:defRPr/>
            </a:pPr>
            <a:r>
              <a:rPr lang="el-GR" b="1" dirty="0" smtClean="0">
                <a:solidFill>
                  <a:schemeClr val="tx2">
                    <a:lumMod val="90000"/>
                    <a:lumOff val="10000"/>
                  </a:schemeClr>
                </a:solidFill>
                <a:latin typeface="+mj-lt"/>
              </a:rPr>
              <a:t>Στόχος</a:t>
            </a:r>
            <a:r>
              <a:rPr lang="el-GR" sz="1800" dirty="0" smtClean="0">
                <a:latin typeface="+mj-lt"/>
              </a:rPr>
              <a:t> η </a:t>
            </a:r>
            <a:r>
              <a:rPr lang="el-GR" sz="1800" b="1" dirty="0" smtClean="0">
                <a:latin typeface="+mj-lt"/>
              </a:rPr>
              <a:t>απελευθέρωση</a:t>
            </a:r>
            <a:r>
              <a:rPr lang="el-GR" sz="1800" dirty="0" smtClean="0">
                <a:latin typeface="+mj-lt"/>
              </a:rPr>
              <a:t> από τις δυσλειτουργικές  πεποιθήσεις που  έχουν εγγραφεί στο σύστημα των αντιλήψεων των ενηλίκων.</a:t>
            </a:r>
            <a:endParaRPr lang="el-GR" sz="1800" dirty="0">
              <a:latin typeface="+mj-lt"/>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ΣΤΑΔΙΑ ΣΤΟΧΑΣΤΙΚΗΣ ΕΠΕΞΕΡΓΑΣΙΑΣ </a:t>
            </a:r>
            <a:endParaRPr lang="el-GR" dirty="0"/>
          </a:p>
        </p:txBody>
      </p:sp>
      <p:sp>
        <p:nvSpPr>
          <p:cNvPr id="3" name="2 - Θέση περιεχομένου"/>
          <p:cNvSpPr>
            <a:spLocks noGrp="1"/>
          </p:cNvSpPr>
          <p:nvPr>
            <p:ph idx="1"/>
          </p:nvPr>
        </p:nvSpPr>
        <p:spPr/>
        <p:txBody>
          <a:bodyPr>
            <a:normAutofit fontScale="85000" lnSpcReduction="10000"/>
          </a:bodyPr>
          <a:lstStyle/>
          <a:p>
            <a:pPr marL="578358" indent="-514350">
              <a:buFont typeface="+mj-lt"/>
              <a:buAutoNum type="arabicPeriod"/>
            </a:pPr>
            <a:endParaRPr lang="en-US" dirty="0" smtClean="0"/>
          </a:p>
          <a:p>
            <a:pPr marL="578358" indent="-514350">
              <a:buFont typeface="+mj-lt"/>
              <a:buAutoNum type="arabicPeriod"/>
            </a:pPr>
            <a:r>
              <a:rPr lang="el-GR" dirty="0" smtClean="0"/>
              <a:t>Ένα αποπροσανατολιστικό δίλημμα.</a:t>
            </a:r>
          </a:p>
          <a:p>
            <a:pPr marL="578358" indent="-514350">
              <a:buFont typeface="+mj-lt"/>
              <a:buAutoNum type="arabicPeriod"/>
            </a:pPr>
            <a:r>
              <a:rPr lang="el-GR" dirty="0" smtClean="0"/>
              <a:t>Αυτοεξέταση των συναισθημάτων φόβου, οργής, ενοχής ή ντροπής.</a:t>
            </a:r>
          </a:p>
          <a:p>
            <a:pPr marL="578358" indent="-514350">
              <a:buFont typeface="+mj-lt"/>
              <a:buAutoNum type="arabicPeriod"/>
            </a:pPr>
            <a:r>
              <a:rPr lang="el-GR" dirty="0" smtClean="0"/>
              <a:t>Κριτική αξιολόγηση των παραδοχών.</a:t>
            </a:r>
          </a:p>
          <a:p>
            <a:pPr marL="578358" indent="-514350">
              <a:buFont typeface="+mj-lt"/>
              <a:buAutoNum type="arabicPeriod"/>
            </a:pPr>
            <a:r>
              <a:rPr lang="el-GR" dirty="0" smtClean="0"/>
              <a:t>Το άτομο αναγνωρίζει την πηγή της δυσαρέσκειάς του και μοιράζεται με άλλους τη διεργασία του μετασχηματισμού.</a:t>
            </a:r>
          </a:p>
          <a:p>
            <a:pPr marL="578358" indent="-514350">
              <a:buFont typeface="+mj-lt"/>
              <a:buAutoNum type="arabicPeriod"/>
            </a:pPr>
            <a:r>
              <a:rPr lang="el-GR" dirty="0" smtClean="0"/>
              <a:t>Διερεύνηση επιλογών για νέους ρόλους, σχέσεις και δράσεις.</a:t>
            </a:r>
          </a:p>
          <a:p>
            <a:pPr marL="578358" indent="-514350">
              <a:buFont typeface="+mj-lt"/>
              <a:buAutoNum type="arabicPeriod"/>
            </a:pPr>
            <a:r>
              <a:rPr lang="el-GR" dirty="0" smtClean="0"/>
              <a:t>Σχεδιασμός ενός προγράμματος δράσης.</a:t>
            </a:r>
          </a:p>
          <a:p>
            <a:pPr marL="578358" indent="-514350">
              <a:buFont typeface="+mj-lt"/>
              <a:buAutoNum type="arabicPeriod"/>
            </a:pPr>
            <a:r>
              <a:rPr lang="el-GR" dirty="0" smtClean="0"/>
              <a:t>Απόκτηση γνώσεων και ικανοτήτων για την υλοποίηση του σχεδίου.</a:t>
            </a:r>
          </a:p>
          <a:p>
            <a:pPr marL="578358" indent="-514350">
              <a:buFont typeface="+mj-lt"/>
              <a:buAutoNum type="arabicPeriod"/>
            </a:pPr>
            <a:r>
              <a:rPr lang="el-GR" dirty="0" smtClean="0"/>
              <a:t>Δοκιμή των νέων ρόλων.</a:t>
            </a:r>
          </a:p>
          <a:p>
            <a:pPr marL="578358" indent="-514350">
              <a:buFont typeface="+mj-lt"/>
              <a:buAutoNum type="arabicPeriod"/>
            </a:pPr>
            <a:r>
              <a:rPr lang="el-GR" dirty="0" smtClean="0"/>
              <a:t>Οικοδόμηση ικανότητας και αυτοπεποίθησης για τους νέους ρόλους και τις σχέσεις.</a:t>
            </a:r>
          </a:p>
          <a:p>
            <a:pPr marL="578358" indent="-514350">
              <a:buFont typeface="+mj-lt"/>
              <a:buAutoNum type="arabicPeriod"/>
            </a:pPr>
            <a:r>
              <a:rPr lang="el-GR" dirty="0" smtClean="0"/>
              <a:t>Επανένταξη στη ζωή σύμφωνα με τις συνθήκες που έχουν πλέον διαμορφωθεί από τις νέες προοπτικές.</a:t>
            </a:r>
          </a:p>
          <a:p>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lstStyle/>
          <a:p>
            <a:r>
              <a:rPr lang="en-US" dirty="0" smtClean="0"/>
              <a:t>DAVID KOLB</a:t>
            </a:r>
          </a:p>
          <a:p>
            <a:r>
              <a:rPr lang="en-US" dirty="0" smtClean="0"/>
              <a:t>JACK MEZIROW</a:t>
            </a:r>
            <a:endParaRPr lang="el-GR" dirty="0"/>
          </a:p>
        </p:txBody>
      </p:sp>
      <p:sp>
        <p:nvSpPr>
          <p:cNvPr id="3" name="2 - Τίτλος"/>
          <p:cNvSpPr>
            <a:spLocks noGrp="1"/>
          </p:cNvSpPr>
          <p:nvPr>
            <p:ph type="title"/>
          </p:nvPr>
        </p:nvSpPr>
        <p:spPr/>
        <p:txBody>
          <a:bodyPr>
            <a:normAutofit fontScale="90000"/>
          </a:bodyPr>
          <a:lstStyle/>
          <a:p>
            <a:r>
              <a:rPr lang="el-GR" dirty="0" smtClean="0"/>
              <a:t>ΘΕΜΕΛΙΩΤΕΣ ΕΚΠΑΙΔΕΥΣΗΣ ΕΝΗΛΙΚΩΝ</a:t>
            </a:r>
            <a:endParaRPr lang="el-GR" dirty="0"/>
          </a:p>
        </p:txBody>
      </p:sp>
      <p:pic>
        <p:nvPicPr>
          <p:cNvPr id="4" name="3 - Εικόνα" descr="Πώς θα γίνεις εκπαιδευτής ενηλίκων"/>
          <p:cNvPicPr/>
          <p:nvPr/>
        </p:nvPicPr>
        <p:blipFill>
          <a:blip r:embed="rId2" cstate="print"/>
          <a:srcRect/>
          <a:stretch>
            <a:fillRect/>
          </a:stretch>
        </p:blipFill>
        <p:spPr bwMode="auto">
          <a:xfrm>
            <a:off x="4572000" y="3645024"/>
            <a:ext cx="3672408" cy="2664296"/>
          </a:xfrm>
          <a:prstGeom prst="rect">
            <a:avLst/>
          </a:prstGeom>
          <a:noFill/>
          <a:ln w="9525">
            <a:no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71600" y="188640"/>
            <a:ext cx="7696200" cy="1008112"/>
          </a:xfrm>
        </p:spPr>
        <p:txBody>
          <a:bodyPr>
            <a:normAutofit fontScale="90000"/>
          </a:bodyPr>
          <a:lstStyle/>
          <a:p>
            <a:r>
              <a:rPr lang="el-GR" dirty="0" smtClean="0"/>
              <a:t>ΠΑΡΑΔΕΙΓΜΑ ΕΦΑΡΜΟΓΗΣ</a:t>
            </a:r>
            <a:br>
              <a:rPr lang="el-GR" dirty="0" smtClean="0"/>
            </a:br>
            <a:endParaRPr lang="el-GR" dirty="0"/>
          </a:p>
        </p:txBody>
      </p:sp>
      <p:sp>
        <p:nvSpPr>
          <p:cNvPr id="3" name="2 - Θέση περιεχομένου"/>
          <p:cNvSpPr>
            <a:spLocks noGrp="1"/>
          </p:cNvSpPr>
          <p:nvPr>
            <p:ph idx="1"/>
          </p:nvPr>
        </p:nvSpPr>
        <p:spPr>
          <a:xfrm>
            <a:off x="539552" y="1124744"/>
            <a:ext cx="8136904" cy="5400600"/>
          </a:xfrm>
        </p:spPr>
        <p:txBody>
          <a:bodyPr>
            <a:normAutofit/>
          </a:bodyPr>
          <a:lstStyle/>
          <a:p>
            <a:pPr>
              <a:buFont typeface="Wingdings" pitchFamily="2" charset="2"/>
              <a:buChar char="ü"/>
            </a:pPr>
            <a:r>
              <a:rPr lang="el-GR" dirty="0" smtClean="0"/>
              <a:t>Προσδιορίστε έναν σημαντικό μετασχηματισμό σε κάποια πτυχή της ζωής σας. </a:t>
            </a:r>
          </a:p>
          <a:p>
            <a:pPr>
              <a:buFont typeface="Wingdings" pitchFamily="2" charset="2"/>
              <a:buChar char="ü"/>
            </a:pPr>
            <a:r>
              <a:rPr lang="el-GR" dirty="0" smtClean="0"/>
              <a:t>Τι προκάλεσε αυτόν τον μετασχηματισμό;</a:t>
            </a:r>
          </a:p>
          <a:p>
            <a:pPr>
              <a:buFont typeface="Wingdings" pitchFamily="2" charset="2"/>
              <a:buChar char="ü"/>
            </a:pPr>
            <a:r>
              <a:rPr lang="el-GR" dirty="0" smtClean="0"/>
              <a:t>Από ποια βήματα/στάδια περάσατε;</a:t>
            </a:r>
          </a:p>
          <a:p>
            <a:pPr>
              <a:buFont typeface="Wingdings" pitchFamily="2" charset="2"/>
              <a:buChar char="ü"/>
            </a:pPr>
            <a:r>
              <a:rPr lang="el-GR" dirty="0" smtClean="0"/>
              <a:t>Τι ρόλο έπαιξαν, εάν έπαιξαν, κάποια πρόσωπα σε αυτόν τον μετασχηματισμό;</a:t>
            </a:r>
          </a:p>
          <a:p>
            <a:pPr>
              <a:buFont typeface="Wingdings" pitchFamily="2" charset="2"/>
              <a:buChar char="ü"/>
            </a:pPr>
            <a:r>
              <a:rPr lang="el-GR" dirty="0" smtClean="0"/>
              <a:t>Συγκρίνετε το δικό σας ταξίδι μετασχηματισμού με τα 10 στάδια του </a:t>
            </a:r>
            <a:r>
              <a:rPr lang="en-US" dirty="0" err="1" smtClean="0"/>
              <a:t>Mezirow</a:t>
            </a:r>
            <a:r>
              <a:rPr lang="en-US" dirty="0" smtClean="0"/>
              <a:t>.</a:t>
            </a:r>
          </a:p>
          <a:p>
            <a:pPr>
              <a:buFont typeface="Wingdings" pitchFamily="2" charset="2"/>
              <a:buChar char="ü"/>
            </a:pPr>
            <a:endParaRPr lang="el-GR" dirty="0" smtClean="0"/>
          </a:p>
          <a:p>
            <a:pPr>
              <a:buNone/>
            </a:pP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116632"/>
            <a:ext cx="7772400" cy="1143000"/>
          </a:xfrm>
        </p:spPr>
        <p:style>
          <a:lnRef idx="1">
            <a:schemeClr val="accent1"/>
          </a:lnRef>
          <a:fillRef idx="2">
            <a:schemeClr val="accent1"/>
          </a:fillRef>
          <a:effectRef idx="1">
            <a:schemeClr val="accent1"/>
          </a:effectRef>
          <a:fontRef idx="minor">
            <a:schemeClr val="dk1"/>
          </a:fontRef>
        </p:style>
        <p:txBody>
          <a:bodyPr>
            <a:normAutofit/>
          </a:bodyPr>
          <a:lstStyle/>
          <a:p>
            <a:r>
              <a:rPr lang="en-US" sz="3200" b="1" dirty="0" smtClean="0"/>
              <a:t>David Kolb (1939):</a:t>
            </a:r>
            <a:r>
              <a:rPr lang="en-US" b="1" i="1" dirty="0" smtClean="0"/>
              <a:t> </a:t>
            </a:r>
            <a:r>
              <a:rPr lang="en-US" sz="2800" b="1" dirty="0" smtClean="0"/>
              <a:t>O </a:t>
            </a:r>
            <a:r>
              <a:rPr lang="el-GR" sz="2800" b="1" dirty="0" smtClean="0"/>
              <a:t>κύκλος της μάθησης</a:t>
            </a:r>
            <a:endParaRPr lang="el-GR" sz="2800" b="1" dirty="0"/>
          </a:p>
        </p:txBody>
      </p:sp>
      <p:sp>
        <p:nvSpPr>
          <p:cNvPr id="3" name="2 - Θέση περιεχομένου"/>
          <p:cNvSpPr>
            <a:spLocks noGrp="1"/>
          </p:cNvSpPr>
          <p:nvPr>
            <p:ph idx="1"/>
          </p:nvPr>
        </p:nvSpPr>
        <p:spPr>
          <a:xfrm>
            <a:off x="914400" y="1600200"/>
            <a:ext cx="7772400" cy="5257800"/>
          </a:xfrm>
        </p:spPr>
        <p:txBody>
          <a:bodyPr numCol="2">
            <a:normAutofit lnSpcReduction="10000"/>
          </a:bodyPr>
          <a:lstStyle/>
          <a:p>
            <a:pPr>
              <a:buNone/>
            </a:pPr>
            <a:r>
              <a:rPr lang="el-GR" sz="2000" dirty="0" smtClean="0"/>
              <a:t>Έχει ως αφετηρία τους</a:t>
            </a:r>
            <a:r>
              <a:rPr lang="en-US" sz="2000" dirty="0" smtClean="0"/>
              <a:t>:</a:t>
            </a:r>
          </a:p>
          <a:p>
            <a:pPr algn="ctr">
              <a:buNone/>
            </a:pPr>
            <a:r>
              <a:rPr lang="el-GR" sz="2000" dirty="0" smtClean="0"/>
              <a:t> </a:t>
            </a:r>
            <a:r>
              <a:rPr lang="en-US" sz="2000" b="1" i="1" dirty="0" smtClean="0"/>
              <a:t>Piaget, Dewey,</a:t>
            </a:r>
            <a:r>
              <a:rPr lang="el-GR" sz="2000" b="1" i="1" dirty="0" smtClean="0"/>
              <a:t> </a:t>
            </a:r>
            <a:r>
              <a:rPr lang="en-US" sz="2000" b="1" i="1" dirty="0" err="1" smtClean="0"/>
              <a:t>Vygotsky</a:t>
            </a:r>
            <a:r>
              <a:rPr lang="en-US" sz="2000" b="1" i="1" dirty="0" smtClean="0"/>
              <a:t>, </a:t>
            </a:r>
            <a:r>
              <a:rPr lang="en-US" sz="2000" b="1" i="1" dirty="0" err="1" smtClean="0"/>
              <a:t>Lewin</a:t>
            </a:r>
            <a:endParaRPr lang="en-US" sz="2000" b="1" i="1" dirty="0" smtClean="0"/>
          </a:p>
          <a:p>
            <a:pPr>
              <a:buNone/>
            </a:pPr>
            <a:r>
              <a:rPr lang="el-GR" sz="2000" dirty="0" smtClean="0"/>
              <a:t>Βασικά </a:t>
            </a:r>
            <a:r>
              <a:rPr lang="el-GR" sz="2000" b="1" dirty="0" smtClean="0"/>
              <a:t>χαρακτηριστικά</a:t>
            </a:r>
            <a:r>
              <a:rPr lang="el-GR" sz="2000" dirty="0" smtClean="0"/>
              <a:t> της θεωρίας του:</a:t>
            </a:r>
          </a:p>
          <a:p>
            <a:r>
              <a:rPr lang="el-GR" sz="2000" dirty="0" smtClean="0"/>
              <a:t>Με την επιμόρφωση ο εκπαιδευόμενος </a:t>
            </a:r>
            <a:r>
              <a:rPr lang="el-GR" sz="2000" b="1" dirty="0" smtClean="0"/>
              <a:t>δρα </a:t>
            </a:r>
            <a:r>
              <a:rPr lang="el-GR" sz="2000" dirty="0" smtClean="0"/>
              <a:t>και αποκτά νέες εμπειρίες.</a:t>
            </a:r>
          </a:p>
          <a:p>
            <a:r>
              <a:rPr lang="el-GR" sz="2000" dirty="0" smtClean="0"/>
              <a:t>Τις νέες </a:t>
            </a:r>
            <a:r>
              <a:rPr lang="el-GR" sz="2000" b="1" dirty="0" smtClean="0"/>
              <a:t>εμπειρίες</a:t>
            </a:r>
            <a:r>
              <a:rPr lang="el-GR" sz="2000" dirty="0" smtClean="0"/>
              <a:t> τις επεξεργάζεται, τις αξιολογεί, τις κατανοεί, τις ταξινομεί, τις συνδέει με τις παλαιότερες και έτσι</a:t>
            </a:r>
            <a:r>
              <a:rPr lang="el-GR" sz="2000" b="1" dirty="0" smtClean="0"/>
              <a:t> εμπλουτίζει </a:t>
            </a:r>
            <a:r>
              <a:rPr lang="el-GR" sz="2000" dirty="0" smtClean="0"/>
              <a:t>το επιστημονικό -επαγγελματικό προφίλ</a:t>
            </a:r>
            <a:r>
              <a:rPr lang="en-US" sz="2000" dirty="0" smtClean="0"/>
              <a:t>.</a:t>
            </a:r>
            <a:endParaRPr lang="el-GR" sz="2000" b="1" dirty="0" smtClean="0"/>
          </a:p>
          <a:p>
            <a:endParaRPr lang="el-GR" sz="2000" dirty="0" smtClean="0"/>
          </a:p>
          <a:p>
            <a:endParaRPr lang="el-GR" sz="2000" dirty="0" smtClean="0"/>
          </a:p>
          <a:p>
            <a:r>
              <a:rPr lang="el-GR" sz="2000" dirty="0" smtClean="0"/>
              <a:t>Ο </a:t>
            </a:r>
            <a:r>
              <a:rPr lang="el-GR" sz="2000" b="1" dirty="0" smtClean="0"/>
              <a:t>κύκλος μάθησης </a:t>
            </a:r>
            <a:r>
              <a:rPr lang="el-GR" sz="2000" dirty="0" smtClean="0"/>
              <a:t>ξεκινά από οποιοδήποτε στάδιο, επαναλαμβάνεται συνεχώς και σπειροειδώς με μια συνεχή τροφοδότηση της επόμενης φάσης</a:t>
            </a:r>
            <a:r>
              <a:rPr lang="el-GR" sz="2400" dirty="0" smtClean="0"/>
              <a:t>.</a:t>
            </a:r>
          </a:p>
          <a:p>
            <a:pPr>
              <a:buNone/>
            </a:pPr>
            <a:endParaRPr lang="el-GR" sz="2000" dirty="0" smtClean="0"/>
          </a:p>
          <a:p>
            <a:r>
              <a:rPr lang="el-GR" sz="2000" dirty="0" smtClean="0"/>
              <a:t>Προωθεί μια </a:t>
            </a:r>
            <a:r>
              <a:rPr lang="el-GR" sz="2000" b="1" dirty="0" smtClean="0"/>
              <a:t>ολιστική αντίληψη</a:t>
            </a:r>
            <a:r>
              <a:rPr lang="el-GR" sz="2000" dirty="0" smtClean="0"/>
              <a:t> της επιμόρφωσης με έμφαση στην </a:t>
            </a:r>
            <a:r>
              <a:rPr lang="el-GR" sz="2000" b="1" dirty="0" smtClean="0"/>
              <a:t>αποτελεσματικότητα &amp; την ανάπτυξη του οργανισμού</a:t>
            </a:r>
            <a:r>
              <a:rPr lang="el-GR" sz="2000" dirty="0" smtClean="0"/>
              <a:t>.</a:t>
            </a:r>
          </a:p>
          <a:p>
            <a:endParaRPr lang="el-GR" sz="2400" dirty="0" smtClean="0"/>
          </a:p>
          <a:p>
            <a:pPr>
              <a:buNone/>
            </a:pPr>
            <a:endParaRPr lang="en-US" sz="2400" dirty="0" smtClean="0"/>
          </a:p>
          <a:p>
            <a:pPr algn="just"/>
            <a:endParaRPr lang="el-GR" dirty="0"/>
          </a:p>
        </p:txBody>
      </p:sp>
      <p:pic>
        <p:nvPicPr>
          <p:cNvPr id="4" name="3 - Εικόνα" descr="https://upload.wikimedia.org/wikipedia/commons/e/e0/David_Kolb.png"/>
          <p:cNvPicPr/>
          <p:nvPr/>
        </p:nvPicPr>
        <p:blipFill>
          <a:blip r:embed="rId2" cstate="print"/>
          <a:srcRect/>
          <a:stretch>
            <a:fillRect/>
          </a:stretch>
        </p:blipFill>
        <p:spPr bwMode="auto">
          <a:xfrm>
            <a:off x="8077200" y="152400"/>
            <a:ext cx="1066800" cy="1219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2 - Υπότιτλος"/>
          <p:cNvSpPr>
            <a:spLocks noGrp="1"/>
          </p:cNvSpPr>
          <p:nvPr>
            <p:ph type="subTitle" idx="1"/>
          </p:nvPr>
        </p:nvSpPr>
        <p:spPr>
          <a:xfrm>
            <a:off x="2700338" y="5084763"/>
            <a:ext cx="5975350" cy="865187"/>
          </a:xfrm>
        </p:spPr>
        <p:txBody>
          <a:bodyPr/>
          <a:lstStyle/>
          <a:p>
            <a:pPr eaLnBrk="1" hangingPunct="1"/>
            <a:r>
              <a:rPr lang="el-GR" dirty="0" smtClean="0">
                <a:solidFill>
                  <a:srgbClr val="898989"/>
                </a:solidFill>
              </a:rPr>
              <a:t>                </a:t>
            </a:r>
          </a:p>
          <a:p>
            <a:pPr eaLnBrk="1" hangingPunct="1"/>
            <a:endParaRPr lang="el-GR" dirty="0" smtClean="0">
              <a:solidFill>
                <a:srgbClr val="898989"/>
              </a:solidFill>
            </a:endParaRPr>
          </a:p>
        </p:txBody>
      </p:sp>
      <p:sp>
        <p:nvSpPr>
          <p:cNvPr id="15364" name="5 - Τίτλος"/>
          <p:cNvSpPr>
            <a:spLocks noGrp="1"/>
          </p:cNvSpPr>
          <p:nvPr>
            <p:ph type="title"/>
          </p:nvPr>
        </p:nvSpPr>
        <p:spPr/>
        <p:txBody>
          <a:bodyPr/>
          <a:lstStyle/>
          <a:p>
            <a:pPr eaLnBrk="1" hangingPunct="1"/>
            <a:endParaRPr lang="el-GR" dirty="0" smtClean="0"/>
          </a:p>
        </p:txBody>
      </p:sp>
      <p:sp>
        <p:nvSpPr>
          <p:cNvPr id="5" name="4 - Ορθογώνιο"/>
          <p:cNvSpPr/>
          <p:nvPr/>
        </p:nvSpPr>
        <p:spPr>
          <a:xfrm>
            <a:off x="323850" y="188913"/>
            <a:ext cx="8351838" cy="431800"/>
          </a:xfrm>
          <a:prstGeom prst="rect">
            <a:avLst/>
          </a:prstGeom>
          <a:solidFill>
            <a:schemeClr val="accent1"/>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fontAlgn="auto">
              <a:spcBef>
                <a:spcPts val="0"/>
              </a:spcBef>
              <a:spcAft>
                <a:spcPts val="0"/>
              </a:spcAft>
              <a:defRPr/>
            </a:pPr>
            <a:r>
              <a:rPr lang="en-US" sz="2400" b="1" dirty="0">
                <a:solidFill>
                  <a:schemeClr val="tx1"/>
                </a:solidFill>
              </a:rPr>
              <a:t> </a:t>
            </a:r>
            <a:endParaRPr lang="el-GR" sz="2400" b="1" dirty="0">
              <a:solidFill>
                <a:schemeClr val="tx1"/>
              </a:solidFill>
            </a:endParaRPr>
          </a:p>
          <a:p>
            <a:pPr algn="just" fontAlgn="auto">
              <a:spcBef>
                <a:spcPts val="0"/>
              </a:spcBef>
              <a:spcAft>
                <a:spcPts val="0"/>
              </a:spcAft>
              <a:defRPr/>
            </a:pPr>
            <a:r>
              <a:rPr lang="en-US" sz="2400" b="1" dirty="0">
                <a:solidFill>
                  <a:schemeClr val="tx1"/>
                </a:solidFill>
              </a:rPr>
              <a:t>David Kolb</a:t>
            </a:r>
          </a:p>
          <a:p>
            <a:pPr algn="just" fontAlgn="auto">
              <a:spcBef>
                <a:spcPts val="0"/>
              </a:spcBef>
              <a:spcAft>
                <a:spcPts val="0"/>
              </a:spcAft>
              <a:defRPr/>
            </a:pPr>
            <a:endParaRPr lang="el-GR" sz="2400" b="1" dirty="0">
              <a:solidFill>
                <a:schemeClr val="tx1"/>
              </a:solidFill>
            </a:endParaRPr>
          </a:p>
        </p:txBody>
      </p:sp>
      <p:sp>
        <p:nvSpPr>
          <p:cNvPr id="7" name="6 - Ορθογώνιο"/>
          <p:cNvSpPr/>
          <p:nvPr/>
        </p:nvSpPr>
        <p:spPr>
          <a:xfrm>
            <a:off x="611560" y="692150"/>
            <a:ext cx="7632848" cy="5401146"/>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fontAlgn="auto">
              <a:lnSpc>
                <a:spcPct val="150000"/>
              </a:lnSpc>
              <a:spcBef>
                <a:spcPts val="0"/>
              </a:spcBef>
              <a:spcAft>
                <a:spcPts val="0"/>
              </a:spcAft>
              <a:defRPr/>
            </a:pPr>
            <a:r>
              <a:rPr lang="el-GR" dirty="0">
                <a:solidFill>
                  <a:schemeClr val="tx1"/>
                </a:solidFill>
              </a:rPr>
              <a:t>                          </a:t>
            </a:r>
          </a:p>
          <a:p>
            <a:pPr algn="just" fontAlgn="auto">
              <a:lnSpc>
                <a:spcPct val="150000"/>
              </a:lnSpc>
              <a:spcBef>
                <a:spcPts val="0"/>
              </a:spcBef>
              <a:spcAft>
                <a:spcPts val="0"/>
              </a:spcAft>
              <a:defRPr/>
            </a:pPr>
            <a:endParaRPr lang="el-GR" dirty="0">
              <a:solidFill>
                <a:schemeClr val="tx1"/>
              </a:solidFill>
            </a:endParaRPr>
          </a:p>
          <a:p>
            <a:pPr algn="just" fontAlgn="auto">
              <a:lnSpc>
                <a:spcPct val="150000"/>
              </a:lnSpc>
              <a:spcBef>
                <a:spcPts val="0"/>
              </a:spcBef>
              <a:spcAft>
                <a:spcPts val="0"/>
              </a:spcAft>
              <a:defRPr/>
            </a:pPr>
            <a:endParaRPr lang="el-GR" dirty="0">
              <a:solidFill>
                <a:schemeClr val="tx1"/>
              </a:solidFill>
            </a:endParaRPr>
          </a:p>
          <a:p>
            <a:pPr algn="just" fontAlgn="auto">
              <a:lnSpc>
                <a:spcPct val="150000"/>
              </a:lnSpc>
              <a:spcBef>
                <a:spcPts val="0"/>
              </a:spcBef>
              <a:spcAft>
                <a:spcPts val="0"/>
              </a:spcAft>
              <a:defRPr/>
            </a:pPr>
            <a:endParaRPr lang="el-GR" dirty="0">
              <a:solidFill>
                <a:schemeClr val="tx1"/>
              </a:solidFill>
            </a:endParaRPr>
          </a:p>
          <a:p>
            <a:pPr algn="just" fontAlgn="auto">
              <a:lnSpc>
                <a:spcPct val="150000"/>
              </a:lnSpc>
              <a:spcBef>
                <a:spcPts val="0"/>
              </a:spcBef>
              <a:spcAft>
                <a:spcPts val="0"/>
              </a:spcAft>
              <a:defRPr/>
            </a:pPr>
            <a:endParaRPr lang="el-GR" dirty="0">
              <a:solidFill>
                <a:schemeClr val="tx1"/>
              </a:solidFill>
            </a:endParaRPr>
          </a:p>
          <a:p>
            <a:pPr algn="just" fontAlgn="auto">
              <a:lnSpc>
                <a:spcPct val="150000"/>
              </a:lnSpc>
              <a:spcBef>
                <a:spcPts val="0"/>
              </a:spcBef>
              <a:spcAft>
                <a:spcPts val="0"/>
              </a:spcAft>
              <a:defRPr/>
            </a:pPr>
            <a:endParaRPr lang="el-GR" dirty="0">
              <a:solidFill>
                <a:schemeClr val="tx1"/>
              </a:solidFill>
            </a:endParaRPr>
          </a:p>
          <a:p>
            <a:pPr algn="just" fontAlgn="auto">
              <a:lnSpc>
                <a:spcPct val="150000"/>
              </a:lnSpc>
              <a:spcBef>
                <a:spcPts val="0"/>
              </a:spcBef>
              <a:spcAft>
                <a:spcPts val="0"/>
              </a:spcAft>
              <a:defRPr/>
            </a:pPr>
            <a:endParaRPr lang="el-GR" dirty="0">
              <a:solidFill>
                <a:schemeClr val="tx1"/>
              </a:solidFill>
            </a:endParaRPr>
          </a:p>
          <a:p>
            <a:pPr algn="just" fontAlgn="auto">
              <a:lnSpc>
                <a:spcPct val="150000"/>
              </a:lnSpc>
              <a:spcBef>
                <a:spcPts val="0"/>
              </a:spcBef>
              <a:spcAft>
                <a:spcPts val="0"/>
              </a:spcAft>
              <a:defRPr/>
            </a:pPr>
            <a:endParaRPr lang="el-GR" dirty="0">
              <a:solidFill>
                <a:schemeClr val="tx1"/>
              </a:solidFill>
            </a:endParaRPr>
          </a:p>
          <a:p>
            <a:pPr algn="just" fontAlgn="auto">
              <a:lnSpc>
                <a:spcPct val="150000"/>
              </a:lnSpc>
              <a:spcBef>
                <a:spcPts val="0"/>
              </a:spcBef>
              <a:spcAft>
                <a:spcPts val="0"/>
              </a:spcAft>
              <a:defRPr/>
            </a:pPr>
            <a:endParaRPr lang="el-GR" dirty="0">
              <a:solidFill>
                <a:schemeClr val="tx1"/>
              </a:solidFill>
            </a:endParaRPr>
          </a:p>
          <a:p>
            <a:pPr algn="just" fontAlgn="auto">
              <a:lnSpc>
                <a:spcPct val="150000"/>
              </a:lnSpc>
              <a:spcBef>
                <a:spcPts val="0"/>
              </a:spcBef>
              <a:spcAft>
                <a:spcPts val="0"/>
              </a:spcAft>
              <a:defRPr/>
            </a:pPr>
            <a:endParaRPr lang="el-GR" dirty="0">
              <a:solidFill>
                <a:schemeClr val="tx1"/>
              </a:solidFill>
            </a:endParaRPr>
          </a:p>
          <a:p>
            <a:pPr algn="just" fontAlgn="auto">
              <a:lnSpc>
                <a:spcPct val="150000"/>
              </a:lnSpc>
              <a:spcBef>
                <a:spcPts val="0"/>
              </a:spcBef>
              <a:spcAft>
                <a:spcPts val="0"/>
              </a:spcAft>
              <a:defRPr/>
            </a:pPr>
            <a:endParaRPr lang="el-GR" dirty="0">
              <a:solidFill>
                <a:schemeClr val="tx1"/>
              </a:solidFill>
            </a:endParaRPr>
          </a:p>
          <a:p>
            <a:pPr algn="just" fontAlgn="auto">
              <a:lnSpc>
                <a:spcPct val="150000"/>
              </a:lnSpc>
              <a:spcBef>
                <a:spcPts val="0"/>
              </a:spcBef>
              <a:spcAft>
                <a:spcPts val="0"/>
              </a:spcAft>
              <a:defRPr/>
            </a:pPr>
            <a:endParaRPr lang="el-GR" dirty="0">
              <a:solidFill>
                <a:schemeClr val="tx1"/>
              </a:solidFill>
            </a:endParaRPr>
          </a:p>
          <a:p>
            <a:pPr algn="just" fontAlgn="auto">
              <a:lnSpc>
                <a:spcPct val="150000"/>
              </a:lnSpc>
              <a:spcBef>
                <a:spcPts val="0"/>
              </a:spcBef>
              <a:spcAft>
                <a:spcPts val="0"/>
              </a:spcAft>
              <a:defRPr/>
            </a:pPr>
            <a:endParaRPr lang="el-GR" dirty="0">
              <a:solidFill>
                <a:schemeClr val="tx1"/>
              </a:solidFill>
            </a:endParaRPr>
          </a:p>
          <a:p>
            <a:pPr algn="just" fontAlgn="auto">
              <a:lnSpc>
                <a:spcPct val="150000"/>
              </a:lnSpc>
              <a:spcBef>
                <a:spcPts val="0"/>
              </a:spcBef>
              <a:spcAft>
                <a:spcPts val="0"/>
              </a:spcAft>
              <a:defRPr/>
            </a:pPr>
            <a:endParaRPr lang="el-GR" dirty="0">
              <a:solidFill>
                <a:schemeClr val="tx1"/>
              </a:solidFill>
            </a:endParaRPr>
          </a:p>
          <a:p>
            <a:pPr algn="just" fontAlgn="auto">
              <a:lnSpc>
                <a:spcPct val="150000"/>
              </a:lnSpc>
              <a:spcBef>
                <a:spcPts val="0"/>
              </a:spcBef>
              <a:spcAft>
                <a:spcPts val="0"/>
              </a:spcAft>
              <a:defRPr/>
            </a:pPr>
            <a:r>
              <a:rPr lang="el-GR" dirty="0">
                <a:solidFill>
                  <a:schemeClr val="tx1"/>
                </a:solidFill>
              </a:rPr>
              <a:t>     </a:t>
            </a:r>
          </a:p>
          <a:p>
            <a:pPr algn="just" fontAlgn="auto">
              <a:lnSpc>
                <a:spcPct val="150000"/>
              </a:lnSpc>
              <a:spcBef>
                <a:spcPts val="0"/>
              </a:spcBef>
              <a:spcAft>
                <a:spcPts val="0"/>
              </a:spcAft>
              <a:defRPr/>
            </a:pPr>
            <a:endParaRPr lang="el-GR" dirty="0">
              <a:solidFill>
                <a:schemeClr val="tx1"/>
              </a:solidFill>
            </a:endParaRPr>
          </a:p>
          <a:p>
            <a:pPr algn="just" fontAlgn="auto">
              <a:lnSpc>
                <a:spcPct val="150000"/>
              </a:lnSpc>
              <a:spcBef>
                <a:spcPts val="0"/>
              </a:spcBef>
              <a:spcAft>
                <a:spcPts val="0"/>
              </a:spcAft>
              <a:defRPr/>
            </a:pPr>
            <a:endParaRPr lang="el-GR" dirty="0">
              <a:solidFill>
                <a:schemeClr val="tx1"/>
              </a:solidFill>
            </a:endParaRPr>
          </a:p>
          <a:p>
            <a:pPr algn="just" fontAlgn="auto">
              <a:lnSpc>
                <a:spcPct val="150000"/>
              </a:lnSpc>
              <a:spcBef>
                <a:spcPts val="0"/>
              </a:spcBef>
              <a:spcAft>
                <a:spcPts val="0"/>
              </a:spcAft>
              <a:defRPr/>
            </a:pPr>
            <a:endParaRPr lang="el-GR" dirty="0">
              <a:solidFill>
                <a:schemeClr val="tx1"/>
              </a:solidFill>
            </a:endParaRPr>
          </a:p>
          <a:p>
            <a:pPr algn="just" fontAlgn="auto">
              <a:lnSpc>
                <a:spcPct val="150000"/>
              </a:lnSpc>
              <a:spcBef>
                <a:spcPts val="0"/>
              </a:spcBef>
              <a:spcAft>
                <a:spcPts val="0"/>
              </a:spcAft>
              <a:defRPr/>
            </a:pPr>
            <a:endParaRPr lang="el-GR" dirty="0">
              <a:solidFill>
                <a:schemeClr val="tx1"/>
              </a:solidFill>
            </a:endParaRPr>
          </a:p>
          <a:p>
            <a:pPr algn="just" fontAlgn="auto">
              <a:lnSpc>
                <a:spcPct val="150000"/>
              </a:lnSpc>
              <a:spcBef>
                <a:spcPts val="0"/>
              </a:spcBef>
              <a:spcAft>
                <a:spcPts val="0"/>
              </a:spcAft>
              <a:defRPr/>
            </a:pPr>
            <a:endParaRPr lang="el-GR" dirty="0">
              <a:solidFill>
                <a:schemeClr val="tx1"/>
              </a:solidFill>
            </a:endParaRPr>
          </a:p>
          <a:p>
            <a:pPr algn="just" fontAlgn="auto">
              <a:lnSpc>
                <a:spcPct val="150000"/>
              </a:lnSpc>
              <a:spcBef>
                <a:spcPts val="0"/>
              </a:spcBef>
              <a:spcAft>
                <a:spcPts val="0"/>
              </a:spcAft>
              <a:defRPr/>
            </a:pPr>
            <a:endParaRPr lang="el-GR" dirty="0">
              <a:solidFill>
                <a:schemeClr val="tx1"/>
              </a:solidFill>
            </a:endParaRPr>
          </a:p>
          <a:p>
            <a:pPr algn="just" fontAlgn="auto">
              <a:lnSpc>
                <a:spcPct val="150000"/>
              </a:lnSpc>
              <a:spcBef>
                <a:spcPts val="0"/>
              </a:spcBef>
              <a:spcAft>
                <a:spcPts val="0"/>
              </a:spcAft>
              <a:defRPr/>
            </a:pPr>
            <a:endParaRPr lang="el-GR" dirty="0">
              <a:solidFill>
                <a:schemeClr val="tx1"/>
              </a:solidFill>
            </a:endParaRPr>
          </a:p>
          <a:p>
            <a:pPr algn="just" fontAlgn="auto">
              <a:lnSpc>
                <a:spcPct val="150000"/>
              </a:lnSpc>
              <a:spcBef>
                <a:spcPts val="0"/>
              </a:spcBef>
              <a:spcAft>
                <a:spcPts val="0"/>
              </a:spcAft>
              <a:buFont typeface="Wingdings" pitchFamily="2" charset="2"/>
              <a:buChar char="ü"/>
              <a:defRPr/>
            </a:pPr>
            <a:endParaRPr lang="el-GR" dirty="0">
              <a:solidFill>
                <a:schemeClr val="tx1"/>
              </a:solidFill>
            </a:endParaRPr>
          </a:p>
          <a:p>
            <a:pPr algn="just" fontAlgn="auto">
              <a:lnSpc>
                <a:spcPct val="150000"/>
              </a:lnSpc>
              <a:spcBef>
                <a:spcPts val="0"/>
              </a:spcBef>
              <a:spcAft>
                <a:spcPts val="0"/>
              </a:spcAft>
              <a:buFont typeface="Wingdings" pitchFamily="2" charset="2"/>
              <a:buChar char="ü"/>
              <a:defRPr/>
            </a:pPr>
            <a:endParaRPr lang="el-GR" dirty="0">
              <a:solidFill>
                <a:schemeClr val="tx1"/>
              </a:solidFill>
            </a:endParaRPr>
          </a:p>
          <a:p>
            <a:pPr algn="just" fontAlgn="auto">
              <a:lnSpc>
                <a:spcPct val="150000"/>
              </a:lnSpc>
              <a:spcBef>
                <a:spcPts val="0"/>
              </a:spcBef>
              <a:spcAft>
                <a:spcPts val="0"/>
              </a:spcAft>
              <a:buFont typeface="Wingdings" pitchFamily="2" charset="2"/>
              <a:buChar char="ü"/>
              <a:defRPr/>
            </a:pPr>
            <a:endParaRPr lang="el-GR" dirty="0">
              <a:solidFill>
                <a:schemeClr val="tx1"/>
              </a:solidFill>
            </a:endParaRPr>
          </a:p>
          <a:p>
            <a:pPr algn="just" fontAlgn="auto">
              <a:lnSpc>
                <a:spcPct val="150000"/>
              </a:lnSpc>
              <a:spcBef>
                <a:spcPts val="0"/>
              </a:spcBef>
              <a:spcAft>
                <a:spcPts val="0"/>
              </a:spcAft>
              <a:buFont typeface="Wingdings" pitchFamily="2" charset="2"/>
              <a:buChar char="ü"/>
              <a:defRPr/>
            </a:pPr>
            <a:endParaRPr lang="el-GR" dirty="0">
              <a:solidFill>
                <a:schemeClr val="tx1"/>
              </a:solidFill>
            </a:endParaRPr>
          </a:p>
          <a:p>
            <a:pPr algn="just" fontAlgn="auto">
              <a:lnSpc>
                <a:spcPct val="150000"/>
              </a:lnSpc>
              <a:spcBef>
                <a:spcPts val="0"/>
              </a:spcBef>
              <a:spcAft>
                <a:spcPts val="0"/>
              </a:spcAft>
              <a:buFont typeface="Wingdings" pitchFamily="2" charset="2"/>
              <a:buChar char="ü"/>
              <a:defRPr/>
            </a:pPr>
            <a:endParaRPr lang="el-GR" dirty="0">
              <a:solidFill>
                <a:schemeClr val="tx1"/>
              </a:solidFill>
            </a:endParaRPr>
          </a:p>
          <a:p>
            <a:pPr algn="just" fontAlgn="auto">
              <a:lnSpc>
                <a:spcPct val="150000"/>
              </a:lnSpc>
              <a:spcBef>
                <a:spcPts val="0"/>
              </a:spcBef>
              <a:spcAft>
                <a:spcPts val="0"/>
              </a:spcAft>
              <a:buFont typeface="Wingdings" pitchFamily="2" charset="2"/>
              <a:buChar char="ü"/>
              <a:defRPr/>
            </a:pPr>
            <a:endParaRPr lang="el-GR" dirty="0">
              <a:solidFill>
                <a:schemeClr val="tx1"/>
              </a:solidFill>
            </a:endParaRPr>
          </a:p>
          <a:p>
            <a:pPr algn="just" fontAlgn="auto">
              <a:lnSpc>
                <a:spcPct val="150000"/>
              </a:lnSpc>
              <a:spcBef>
                <a:spcPts val="0"/>
              </a:spcBef>
              <a:spcAft>
                <a:spcPts val="0"/>
              </a:spcAft>
              <a:buFont typeface="Wingdings" pitchFamily="2" charset="2"/>
              <a:buChar char="ü"/>
              <a:defRPr/>
            </a:pPr>
            <a:endParaRPr lang="el-GR" dirty="0">
              <a:solidFill>
                <a:schemeClr val="tx1"/>
              </a:solidFill>
            </a:endParaRPr>
          </a:p>
          <a:p>
            <a:pPr algn="just" fontAlgn="auto">
              <a:lnSpc>
                <a:spcPct val="150000"/>
              </a:lnSpc>
              <a:spcBef>
                <a:spcPts val="0"/>
              </a:spcBef>
              <a:spcAft>
                <a:spcPts val="0"/>
              </a:spcAft>
              <a:buFont typeface="Wingdings" pitchFamily="2" charset="2"/>
              <a:buChar char="ü"/>
              <a:defRPr/>
            </a:pPr>
            <a:endParaRPr lang="el-GR" dirty="0">
              <a:solidFill>
                <a:schemeClr val="tx1"/>
              </a:solidFill>
            </a:endParaRPr>
          </a:p>
          <a:p>
            <a:pPr algn="just" fontAlgn="auto">
              <a:lnSpc>
                <a:spcPct val="150000"/>
              </a:lnSpc>
              <a:spcBef>
                <a:spcPts val="0"/>
              </a:spcBef>
              <a:spcAft>
                <a:spcPts val="0"/>
              </a:spcAft>
              <a:buFont typeface="Wingdings" pitchFamily="2" charset="2"/>
              <a:buChar char="ü"/>
              <a:defRPr/>
            </a:pPr>
            <a:endParaRPr lang="el-GR" dirty="0">
              <a:solidFill>
                <a:schemeClr val="tx1"/>
              </a:solidFill>
            </a:endParaRPr>
          </a:p>
          <a:p>
            <a:pPr algn="just" fontAlgn="auto">
              <a:lnSpc>
                <a:spcPct val="150000"/>
              </a:lnSpc>
              <a:spcBef>
                <a:spcPts val="0"/>
              </a:spcBef>
              <a:spcAft>
                <a:spcPts val="0"/>
              </a:spcAft>
              <a:buFont typeface="Wingdings" pitchFamily="2" charset="2"/>
              <a:buChar char="ü"/>
              <a:defRPr/>
            </a:pPr>
            <a:endParaRPr lang="el-GR" dirty="0">
              <a:solidFill>
                <a:schemeClr val="tx1"/>
              </a:solidFill>
            </a:endParaRPr>
          </a:p>
          <a:p>
            <a:pPr algn="just" fontAlgn="auto">
              <a:lnSpc>
                <a:spcPct val="150000"/>
              </a:lnSpc>
              <a:spcBef>
                <a:spcPts val="0"/>
              </a:spcBef>
              <a:spcAft>
                <a:spcPts val="0"/>
              </a:spcAft>
              <a:buFont typeface="Wingdings" pitchFamily="2" charset="2"/>
              <a:buChar char="ü"/>
              <a:defRPr/>
            </a:pPr>
            <a:endParaRPr lang="el-GR" dirty="0">
              <a:solidFill>
                <a:schemeClr val="tx1"/>
              </a:solidFill>
            </a:endParaRPr>
          </a:p>
          <a:p>
            <a:pPr algn="just" fontAlgn="auto">
              <a:lnSpc>
                <a:spcPct val="150000"/>
              </a:lnSpc>
              <a:spcBef>
                <a:spcPts val="0"/>
              </a:spcBef>
              <a:spcAft>
                <a:spcPts val="0"/>
              </a:spcAft>
              <a:buFont typeface="Wingdings" pitchFamily="2" charset="2"/>
              <a:buChar char="ü"/>
              <a:defRPr/>
            </a:pPr>
            <a:endParaRPr lang="el-GR" dirty="0">
              <a:solidFill>
                <a:schemeClr val="tx1"/>
              </a:solidFill>
            </a:endParaRPr>
          </a:p>
          <a:p>
            <a:pPr algn="just" fontAlgn="auto">
              <a:lnSpc>
                <a:spcPct val="150000"/>
              </a:lnSpc>
              <a:spcBef>
                <a:spcPts val="0"/>
              </a:spcBef>
              <a:spcAft>
                <a:spcPts val="0"/>
              </a:spcAft>
              <a:buFont typeface="Wingdings" pitchFamily="2" charset="2"/>
              <a:buChar char="ü"/>
              <a:defRPr/>
            </a:pPr>
            <a:endParaRPr lang="el-GR" dirty="0">
              <a:solidFill>
                <a:schemeClr val="tx1"/>
              </a:solidFill>
            </a:endParaRPr>
          </a:p>
          <a:p>
            <a:pPr algn="just" fontAlgn="auto">
              <a:lnSpc>
                <a:spcPct val="150000"/>
              </a:lnSpc>
              <a:spcBef>
                <a:spcPts val="0"/>
              </a:spcBef>
              <a:spcAft>
                <a:spcPts val="0"/>
              </a:spcAft>
              <a:buFont typeface="Wingdings" pitchFamily="2" charset="2"/>
              <a:buChar char="ü"/>
              <a:defRPr/>
            </a:pPr>
            <a:endParaRPr lang="el-GR" dirty="0">
              <a:solidFill>
                <a:schemeClr val="tx1"/>
              </a:solidFill>
            </a:endParaRPr>
          </a:p>
          <a:p>
            <a:pPr algn="just" fontAlgn="auto">
              <a:lnSpc>
                <a:spcPct val="150000"/>
              </a:lnSpc>
              <a:spcBef>
                <a:spcPts val="0"/>
              </a:spcBef>
              <a:spcAft>
                <a:spcPts val="0"/>
              </a:spcAft>
              <a:buFont typeface="Wingdings" pitchFamily="2" charset="2"/>
              <a:buChar char="ü"/>
              <a:defRPr/>
            </a:pPr>
            <a:endParaRPr lang="el-GR" dirty="0">
              <a:solidFill>
                <a:schemeClr val="tx1"/>
              </a:solidFill>
            </a:endParaRPr>
          </a:p>
          <a:p>
            <a:pPr algn="just" fontAlgn="auto">
              <a:lnSpc>
                <a:spcPct val="150000"/>
              </a:lnSpc>
              <a:spcBef>
                <a:spcPts val="0"/>
              </a:spcBef>
              <a:spcAft>
                <a:spcPts val="0"/>
              </a:spcAft>
              <a:buFont typeface="Wingdings" pitchFamily="2" charset="2"/>
              <a:buChar char="ü"/>
              <a:defRPr/>
            </a:pPr>
            <a:endParaRPr lang="el-GR" dirty="0">
              <a:solidFill>
                <a:schemeClr val="tx1"/>
              </a:solidFill>
            </a:endParaRPr>
          </a:p>
          <a:p>
            <a:pPr algn="just" fontAlgn="auto">
              <a:lnSpc>
                <a:spcPct val="150000"/>
              </a:lnSpc>
              <a:spcBef>
                <a:spcPts val="0"/>
              </a:spcBef>
              <a:spcAft>
                <a:spcPts val="0"/>
              </a:spcAft>
              <a:buFont typeface="Wingdings" pitchFamily="2" charset="2"/>
              <a:buChar char="ü"/>
              <a:defRPr/>
            </a:pPr>
            <a:endParaRPr lang="el-GR" dirty="0">
              <a:solidFill>
                <a:schemeClr val="tx1"/>
              </a:solidFill>
            </a:endParaRPr>
          </a:p>
          <a:p>
            <a:pPr algn="just" fontAlgn="auto">
              <a:lnSpc>
                <a:spcPct val="150000"/>
              </a:lnSpc>
              <a:spcBef>
                <a:spcPts val="0"/>
              </a:spcBef>
              <a:spcAft>
                <a:spcPts val="0"/>
              </a:spcAft>
              <a:buFont typeface="Wingdings" pitchFamily="2" charset="2"/>
              <a:buChar char="ü"/>
              <a:defRPr/>
            </a:pPr>
            <a:endParaRPr lang="el-GR" dirty="0">
              <a:solidFill>
                <a:schemeClr val="tx1"/>
              </a:solidFill>
            </a:endParaRPr>
          </a:p>
          <a:p>
            <a:pPr algn="just" fontAlgn="auto">
              <a:lnSpc>
                <a:spcPct val="150000"/>
              </a:lnSpc>
              <a:spcBef>
                <a:spcPts val="0"/>
              </a:spcBef>
              <a:spcAft>
                <a:spcPts val="0"/>
              </a:spcAft>
              <a:buFont typeface="Wingdings" pitchFamily="2" charset="2"/>
              <a:buChar char="ü"/>
              <a:defRPr/>
            </a:pPr>
            <a:r>
              <a:rPr lang="el-GR" dirty="0">
                <a:solidFill>
                  <a:schemeClr val="tx1"/>
                </a:solidFill>
              </a:rPr>
              <a:t> </a:t>
            </a:r>
          </a:p>
        </p:txBody>
      </p:sp>
      <p:pic>
        <p:nvPicPr>
          <p:cNvPr id="15366" name="Picture 2"/>
          <p:cNvPicPr>
            <a:picLocks noChangeAspect="1" noChangeArrowheads="1"/>
          </p:cNvPicPr>
          <p:nvPr/>
        </p:nvPicPr>
        <p:blipFill>
          <a:blip r:embed="rId3" cstate="print">
            <a:duotone>
              <a:prstClr val="black"/>
              <a:srgbClr val="D9C3A5">
                <a:tint val="50000"/>
                <a:satMod val="180000"/>
              </a:srgbClr>
            </a:duotone>
          </a:blip>
          <a:srcRect/>
          <a:stretch>
            <a:fillRect/>
          </a:stretch>
        </p:blipFill>
        <p:spPr bwMode="auto">
          <a:xfrm>
            <a:off x="539552" y="1268760"/>
            <a:ext cx="7918017" cy="525710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a:bodyPr>
          <a:lstStyle/>
          <a:p>
            <a:pPr fontAlgn="base"/>
            <a:r>
              <a:rPr lang="el-GR" sz="3200" dirty="0" smtClean="0"/>
              <a:t>Συγκεκριμένη Εμπειρία</a:t>
            </a:r>
            <a:endParaRPr lang="en-US" sz="3200" dirty="0" smtClean="0"/>
          </a:p>
          <a:p>
            <a:pPr fontAlgn="base"/>
            <a:r>
              <a:rPr lang="el-GR" sz="3200" dirty="0" err="1" smtClean="0"/>
              <a:t>Αναστοχαστική</a:t>
            </a:r>
            <a:r>
              <a:rPr lang="el-GR" sz="3200" dirty="0" smtClean="0"/>
              <a:t> Παρατήρηση </a:t>
            </a:r>
            <a:endParaRPr lang="en-US" sz="3200" dirty="0" smtClean="0"/>
          </a:p>
          <a:p>
            <a:pPr fontAlgn="base"/>
            <a:r>
              <a:rPr lang="el-GR" sz="3200" dirty="0" smtClean="0"/>
              <a:t>Αφηρημένη Θεωρητική Σύλληψη</a:t>
            </a:r>
            <a:endParaRPr lang="en-US" sz="3200" dirty="0" smtClean="0"/>
          </a:p>
          <a:p>
            <a:pPr fontAlgn="base"/>
            <a:r>
              <a:rPr lang="el-GR" sz="3200" dirty="0" smtClean="0"/>
              <a:t>Ενεργός Πειραματισμός</a:t>
            </a:r>
            <a:endParaRPr lang="el-GR" sz="3200" dirty="0"/>
          </a:p>
        </p:txBody>
      </p:sp>
      <p:sp>
        <p:nvSpPr>
          <p:cNvPr id="3" name="2 - Τίτλος"/>
          <p:cNvSpPr>
            <a:spLocks noGrp="1"/>
          </p:cNvSpPr>
          <p:nvPr>
            <p:ph type="title"/>
          </p:nvPr>
        </p:nvSpPr>
        <p:spPr/>
        <p:txBody>
          <a:bodyPr>
            <a:normAutofit fontScale="90000"/>
          </a:bodyPr>
          <a:lstStyle/>
          <a:p>
            <a:r>
              <a:rPr lang="el-GR" dirty="0" smtClean="0"/>
              <a:t>ΣΤΑΔΙΑ ΚΥΚΛΟΥ ΒΙΩΜΑΤΙΚΗΣ ΜΑΘΗΣΗΣ</a:t>
            </a: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lstStyle/>
          <a:p>
            <a:pPr fontAlgn="base">
              <a:buNone/>
            </a:pPr>
            <a:endParaRPr lang="el-GR" cap="all" dirty="0" smtClean="0"/>
          </a:p>
          <a:p>
            <a:pPr fontAlgn="base"/>
            <a:r>
              <a:rPr lang="el-GR" dirty="0" smtClean="0"/>
              <a:t>Αυτό το στάδιο του κύκλου μάθησης δίνει έμφαση στην προσωπική επαφή με ανθρώπους στην καθημερινότητα. </a:t>
            </a:r>
          </a:p>
          <a:p>
            <a:pPr fontAlgn="base"/>
            <a:r>
              <a:rPr lang="el-GR" dirty="0" smtClean="0"/>
              <a:t>Ο εκπαιδευόμενος εστιάζει περισσότερο σε συναισθήματα παρά σε μια συστηματική προσέγγιση προβλημάτων και καταστάσεων. </a:t>
            </a:r>
          </a:p>
          <a:p>
            <a:pPr fontAlgn="base"/>
            <a:r>
              <a:rPr lang="el-GR" dirty="0" smtClean="0"/>
              <a:t>Κατά την εκπαιδευτική διεργασία, ο εκπαιδευόμενος βασίζεται στην ικανότητά του να είναι ανοιχτόμυαλος και ευπροσάρμοστος σε αλλαγές.</a:t>
            </a:r>
          </a:p>
          <a:p>
            <a:pPr fontAlgn="base"/>
            <a:r>
              <a:rPr lang="el-GR" dirty="0" smtClean="0"/>
              <a:t>Για παράδειγμα, ένας νέος άντρας συμμετέχει για πρώτη φορά σε διαδικασία συνέντευξης.</a:t>
            </a:r>
          </a:p>
          <a:p>
            <a:endParaRPr lang="el-GR" dirty="0"/>
          </a:p>
        </p:txBody>
      </p:sp>
      <p:sp>
        <p:nvSpPr>
          <p:cNvPr id="3" name="2 - Τίτλος"/>
          <p:cNvSpPr>
            <a:spLocks noGrp="1"/>
          </p:cNvSpPr>
          <p:nvPr>
            <p:ph type="title"/>
          </p:nvPr>
        </p:nvSpPr>
        <p:spPr/>
        <p:txBody>
          <a:bodyPr/>
          <a:lstStyle/>
          <a:p>
            <a:r>
              <a:rPr lang="el-GR" cap="all" dirty="0" err="1" smtClean="0"/>
              <a:t>ΣυγκεκριμΕνη</a:t>
            </a:r>
            <a:r>
              <a:rPr lang="el-GR" cap="all" dirty="0" smtClean="0"/>
              <a:t> </a:t>
            </a:r>
            <a:r>
              <a:rPr lang="el-GR" cap="all" dirty="0" err="1" smtClean="0"/>
              <a:t>ΕμπειρΙα</a:t>
            </a:r>
            <a:r>
              <a:rPr lang="el-GR" cap="all" dirty="0" smtClean="0"/>
              <a:t> </a:t>
            </a: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lnSpcReduction="10000"/>
          </a:bodyPr>
          <a:lstStyle/>
          <a:p>
            <a:pPr fontAlgn="base">
              <a:buNone/>
            </a:pPr>
            <a:endParaRPr lang="el-GR" cap="all" dirty="0" smtClean="0"/>
          </a:p>
          <a:p>
            <a:pPr fontAlgn="base"/>
            <a:r>
              <a:rPr lang="el-GR" dirty="0" smtClean="0"/>
              <a:t>Σε αυτό το στάδιο του κύκλου μάθησης, οι άνθρωποι αντιλαμβάνονται τις ιδέες και τις καταστάσεις από διαφορετικές οπτικές γωνίες. </a:t>
            </a:r>
          </a:p>
          <a:p>
            <a:pPr fontAlgn="base"/>
            <a:r>
              <a:rPr lang="el-GR" dirty="0" smtClean="0"/>
              <a:t>Κατά την εκπαιδευτική διεργασία, ο εκπαιδευόμενος βασίζεται στην υπομονή, την αντικειμενικότητα και την προσεκτική κρίση, αλλά δεν αναλαμβάνει απαραιτήτως και κάποια δράση.</a:t>
            </a:r>
          </a:p>
          <a:p>
            <a:pPr fontAlgn="base"/>
            <a:r>
              <a:rPr lang="el-GR" dirty="0" smtClean="0"/>
              <a:t> Ο εκπαιδευόμενος βασίζεται στις δικές του σκέψεις και συναισθήματα για τον σχηματισμό γνώμης.</a:t>
            </a:r>
          </a:p>
          <a:p>
            <a:pPr fontAlgn="base"/>
            <a:r>
              <a:rPr lang="el-GR" dirty="0" smtClean="0"/>
              <a:t>Στο παράδειγμά μας, μετά το πέρας της συνέντευξης, ο νέος άνδρας συλλογίζεται τι έκανε, παρατηρεί και συζητά πώς τα πήγε στη συνάντηση με τον συνομιλητή του.</a:t>
            </a:r>
          </a:p>
          <a:p>
            <a:endParaRPr lang="el-GR" dirty="0"/>
          </a:p>
        </p:txBody>
      </p:sp>
      <p:sp>
        <p:nvSpPr>
          <p:cNvPr id="3" name="2 - Τίτλος"/>
          <p:cNvSpPr>
            <a:spLocks noGrp="1"/>
          </p:cNvSpPr>
          <p:nvPr>
            <p:ph type="title"/>
          </p:nvPr>
        </p:nvSpPr>
        <p:spPr/>
        <p:txBody>
          <a:bodyPr/>
          <a:lstStyle/>
          <a:p>
            <a:r>
              <a:rPr lang="el-GR" cap="all" dirty="0" err="1" smtClean="0"/>
              <a:t>ΑναστοχαστικΗ</a:t>
            </a:r>
            <a:r>
              <a:rPr lang="el-GR" cap="all" dirty="0" smtClean="0"/>
              <a:t> </a:t>
            </a:r>
            <a:r>
              <a:rPr lang="el-GR" cap="all" dirty="0" err="1" smtClean="0"/>
              <a:t>ΠαρατΗρηση</a:t>
            </a:r>
            <a:r>
              <a:rPr lang="el-GR" cap="all" dirty="0" smtClean="0"/>
              <a:t> </a:t>
            </a:r>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lstStyle/>
          <a:p>
            <a:pPr fontAlgn="base">
              <a:buNone/>
            </a:pPr>
            <a:endParaRPr lang="el-GR" cap="all" dirty="0" smtClean="0"/>
          </a:p>
          <a:p>
            <a:pPr fontAlgn="base"/>
            <a:r>
              <a:rPr lang="el-GR" dirty="0" smtClean="0"/>
              <a:t>Σε αυτό το στάδιο, αντί συναισθημάτων, η μάθηση περιλαμβάνει τη χρήση θεωριών, λογικής και ιδεών για την κατανόηση προβλημάτων και καταστάσεων. </a:t>
            </a:r>
          </a:p>
          <a:p>
            <a:pPr fontAlgn="base"/>
            <a:r>
              <a:rPr lang="el-GR" dirty="0" smtClean="0"/>
              <a:t>Συνήθως, ο εκπαιδευόμενος βασίζεται σε συστηματικό σχεδιασμό και αναπτύσσει θεωρίες και ιδέες για την επίλυση προβλημάτων.</a:t>
            </a:r>
          </a:p>
          <a:p>
            <a:pPr fontAlgn="base"/>
            <a:r>
              <a:rPr lang="el-GR" dirty="0" smtClean="0"/>
              <a:t>Στο παράδειγμα, ο νέος άνδρας σκέφτεται τη διαδικασία της συνέντευξης καθώς και την απόδοσή του και προσπαθεί να τη συνδυάσει με προηγούμενες εμπειρίες συνεντεύξεων και οποιαδήποτε άλλη θεωρία ή γνώση που μπορεί να εφαρμόσει.</a:t>
            </a:r>
          </a:p>
          <a:p>
            <a:endParaRPr lang="el-GR" dirty="0"/>
          </a:p>
        </p:txBody>
      </p:sp>
      <p:sp>
        <p:nvSpPr>
          <p:cNvPr id="3" name="2 - Τίτλος"/>
          <p:cNvSpPr>
            <a:spLocks noGrp="1"/>
          </p:cNvSpPr>
          <p:nvPr>
            <p:ph type="title"/>
          </p:nvPr>
        </p:nvSpPr>
        <p:spPr/>
        <p:txBody>
          <a:bodyPr/>
          <a:lstStyle/>
          <a:p>
            <a:r>
              <a:rPr lang="el-GR" cap="all" dirty="0" err="1" smtClean="0"/>
              <a:t>ΑφηρημΕνη</a:t>
            </a:r>
            <a:r>
              <a:rPr lang="el-GR" cap="all" dirty="0" smtClean="0"/>
              <a:t> </a:t>
            </a:r>
            <a:r>
              <a:rPr lang="el-GR" cap="all" dirty="0" err="1" smtClean="0"/>
              <a:t>ΘεωρητικΗ</a:t>
            </a:r>
            <a:r>
              <a:rPr lang="el-GR" cap="all" dirty="0" smtClean="0"/>
              <a:t> </a:t>
            </a:r>
            <a:r>
              <a:rPr lang="el-GR" cap="all" dirty="0" err="1" smtClean="0"/>
              <a:t>ΣΥλληψη</a:t>
            </a:r>
            <a:r>
              <a:rPr lang="el-GR" cap="all" dirty="0" smtClean="0"/>
              <a:t> </a:t>
            </a: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lstStyle/>
          <a:p>
            <a:pPr fontAlgn="base">
              <a:buNone/>
            </a:pPr>
            <a:endParaRPr lang="el-GR" cap="all" dirty="0" smtClean="0"/>
          </a:p>
          <a:p>
            <a:pPr fontAlgn="base"/>
            <a:r>
              <a:rPr lang="el-GR" dirty="0" smtClean="0"/>
              <a:t>Η μάθηση στο στάδιο αυτό λαμβάνει ενεργό μορφή -πειραματισμός με νέες καταστάσεις. </a:t>
            </a:r>
          </a:p>
          <a:p>
            <a:pPr fontAlgn="base"/>
            <a:r>
              <a:rPr lang="el-GR" dirty="0" smtClean="0"/>
              <a:t>Ο εκπαιδευόμενος ακολουθεί μια πρακτική προσέγγιση και ενδιαφέρεται για το τι πραγματικά είναι αποτελεσματικό, σε αντίθεση με την απλή παρατήρηση της κατάστασης.</a:t>
            </a:r>
          </a:p>
          <a:p>
            <a:pPr fontAlgn="base"/>
            <a:r>
              <a:rPr lang="el-GR" dirty="0" smtClean="0"/>
              <a:t>Στο παράδειγμά μας, ο νέος άντρας, σκέφτεται τρόπους για να βελτιωθεί και δοκιμάζει μεθόδους και στρατηγικές βασισμένες στα προηγούμενα στάδια του κύκλου.</a:t>
            </a:r>
          </a:p>
          <a:p>
            <a:endParaRPr lang="el-GR" dirty="0"/>
          </a:p>
        </p:txBody>
      </p:sp>
      <p:sp>
        <p:nvSpPr>
          <p:cNvPr id="3" name="2 - Τίτλος"/>
          <p:cNvSpPr>
            <a:spLocks noGrp="1"/>
          </p:cNvSpPr>
          <p:nvPr>
            <p:ph type="title"/>
          </p:nvPr>
        </p:nvSpPr>
        <p:spPr/>
        <p:txBody>
          <a:bodyPr/>
          <a:lstStyle/>
          <a:p>
            <a:r>
              <a:rPr lang="el-GR" cap="all" dirty="0" err="1" smtClean="0"/>
              <a:t>ΕνεργΟΣ</a:t>
            </a:r>
            <a:r>
              <a:rPr lang="el-GR" cap="all" dirty="0" smtClean="0"/>
              <a:t> </a:t>
            </a:r>
            <a:r>
              <a:rPr lang="el-GR" cap="all" dirty="0" err="1" smtClean="0"/>
              <a:t>ΠειραματισμΟΣ</a:t>
            </a:r>
            <a:endParaRPr lang="el-G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izShow">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85000"/>
              </a:schemeClr>
            </a:gs>
            <a:gs pos="100000">
              <a:schemeClr val="phClr">
                <a:shade val="80000"/>
                <a:satMod val="150000"/>
              </a:schemeClr>
            </a:gs>
          </a:gsLst>
          <a:path path="circle">
            <a:fillToRect l="50000" t="50000" r="100000" b="100000"/>
          </a:path>
        </a:gradFill>
        <a:blipFill>
          <a:blip xmlns:r="http://schemas.openxmlformats.org/officeDocument/2006/relationships" r:embed="rId1">
            <a:duotone>
              <a:schemeClr val="phClr">
                <a:shade val="80000"/>
              </a:schemeClr>
              <a:schemeClr val="phClr">
                <a:tint val="70000"/>
              </a:schemeClr>
            </a:duotone>
          </a:blip>
          <a:tile tx="0" ty="0" sx="100000" sy="100000" flip="none" algn="t"/>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Grek" typeface=""/>
        <a:font script="Cyrl" typeface=""/>
        <a:font script="Jpan" typeface="ＭＳ Ｐゴシック"/>
        <a:font script="Hang" typeface="맑은 고딕"/>
        <a:font script="Hans" typeface="宋体"/>
        <a:font script="Hant" typeface="微軟正黑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Grek" typeface=""/>
        <a:font script="Cyrl"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hade val="98000"/>
                <a:satMod val="300000"/>
              </a:schemeClr>
            </a:gs>
            <a:gs pos="25000">
              <a:schemeClr val="phClr">
                <a:tint val="37000"/>
                <a:shade val="98000"/>
                <a:satMod val="300000"/>
              </a:schemeClr>
            </a:gs>
            <a:gs pos="100000">
              <a:schemeClr val="phClr">
                <a:tint val="5000"/>
                <a:satMod val="350000"/>
              </a:schemeClr>
            </a:gs>
          </a:gsLst>
          <a:lin ang="16200000" scaled="1"/>
        </a:gradFill>
        <a:gradFill rotWithShape="1">
          <a:gsLst>
            <a:gs pos="0">
              <a:schemeClr val="phClr">
                <a:shade val="75000"/>
                <a:satMod val="160000"/>
              </a:schemeClr>
            </a:gs>
            <a:gs pos="62000">
              <a:schemeClr val="phClr">
                <a:satMod val="125000"/>
              </a:schemeClr>
            </a:gs>
            <a:gs pos="100000">
              <a:schemeClr val="phClr">
                <a:tint val="80000"/>
                <a:satMod val="140000"/>
              </a:schemeClr>
            </a:gs>
          </a:gsLst>
          <a:lin ang="16200000" scaled="0"/>
        </a:gradFill>
      </a:fillStyleLst>
      <a:lnStyleLst>
        <a:ln w="6350" cap="rnd" cmpd="sng" algn="ctr">
          <a:solidFill>
            <a:schemeClr val="ph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63500" dist="25400" dir="5400000">
              <a:srgbClr val="000000">
                <a:alpha val="43137"/>
              </a:srgbClr>
            </a:outerShdw>
          </a:effectLst>
        </a:effectStyle>
        <a:effectStyle>
          <a:effectLst>
            <a:outerShdw blurRad="50800" dist="38100" dir="5400000">
              <a:srgbClr val="000000">
                <a:alpha val="45882"/>
              </a:srgbClr>
            </a:outerShdw>
          </a:effectLst>
          <a:scene3d>
            <a:camera prst="orthographicFront" fov="0">
              <a:rot lat="0" lon="0" rev="0"/>
            </a:camera>
            <a:lightRig rig="contrasting" dir="t">
              <a:rot lat="0" lon="0" rev="16500000"/>
            </a:lightRig>
          </a:scene3d>
          <a:sp3d contourW="12700" prstMaterial="powder">
            <a:bevelT h="50800"/>
            <a:contourClr>
              <a:schemeClr val="phClr"/>
            </a:contourClr>
          </a:sp3d>
        </a:effectStyle>
        <a:effectStyle>
          <a:effectLst>
            <a:reflection blurRad="12700" stA="25000" endPos="55000" dist="5000" dir="5400000" sy="-100000"/>
          </a:effectLst>
          <a:scene3d>
            <a:camera prst="orthographicFront" fov="0">
              <a:rot lat="0" lon="0" rev="0"/>
            </a:camera>
            <a:lightRig rig="threePt" dir="t">
              <a:rot lat="0" lon="0" rev="0"/>
            </a:lightRig>
          </a:scene3d>
          <a:sp3d>
            <a:bevelT w="139700" h="38100"/>
            <a:contourClr>
              <a:schemeClr val="phClr"/>
            </a:contourClr>
          </a:sp3d>
        </a:effectStyle>
      </a:effectStyleLst>
      <a:bgFillStyleLst>
        <a:solidFill>
          <a:schemeClr val="phClr"/>
        </a:solidFill>
        <a:gradFill rotWithShape="1">
          <a:gsLst>
            <a:gs pos="0">
              <a:schemeClr val="phClr">
                <a:shade val="75000"/>
                <a:satMod val="250000"/>
              </a:schemeClr>
            </a:gs>
            <a:gs pos="20000">
              <a:schemeClr val="phClr">
                <a:shade val="85000"/>
                <a:satMod val="175000"/>
              </a:schemeClr>
            </a:gs>
            <a:gs pos="100000">
              <a:schemeClr val="phClr">
                <a:tint val="70000"/>
                <a:satMod val="175000"/>
              </a:schemeClr>
            </a:gs>
          </a:gsLst>
          <a:lin ang="16200000" scaled="1"/>
        </a:gradFill>
        <a:gradFill rotWithShape="1">
          <a:gsLst>
            <a:gs pos="0">
              <a:schemeClr val="phClr">
                <a:shade val="50000"/>
                <a:satMod val="145000"/>
              </a:schemeClr>
            </a:gs>
            <a:gs pos="30000">
              <a:schemeClr val="phClr">
                <a:shade val="65000"/>
                <a:satMod val="155000"/>
              </a:schemeClr>
            </a:gs>
            <a:gs pos="100000">
              <a:schemeClr val="phClr">
                <a:tint val="60000"/>
                <a:satMod val="170000"/>
              </a:schemeClr>
            </a:gs>
          </a:gsLst>
          <a:lin ang="16200000" scaled="1"/>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Grek" typeface=""/>
        <a:font script="Cyrl" typeface=""/>
        <a:font script="Jpan" typeface="ＭＳ Ｐゴシック"/>
        <a:font script="Hang" typeface="맑은 고딕"/>
        <a:font script="Hans" typeface="宋体"/>
        <a:font script="Hant" typeface="微軟正黑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Grek" typeface=""/>
        <a:font script="Cyrl"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hade val="98000"/>
                <a:satMod val="300000"/>
              </a:schemeClr>
            </a:gs>
            <a:gs pos="25000">
              <a:schemeClr val="phClr">
                <a:tint val="37000"/>
                <a:shade val="98000"/>
                <a:satMod val="300000"/>
              </a:schemeClr>
            </a:gs>
            <a:gs pos="100000">
              <a:schemeClr val="phClr">
                <a:tint val="5000"/>
                <a:satMod val="350000"/>
              </a:schemeClr>
            </a:gs>
          </a:gsLst>
          <a:lin ang="16200000" scaled="1"/>
        </a:gradFill>
        <a:gradFill rotWithShape="1">
          <a:gsLst>
            <a:gs pos="0">
              <a:schemeClr val="phClr">
                <a:shade val="75000"/>
                <a:satMod val="160000"/>
              </a:schemeClr>
            </a:gs>
            <a:gs pos="62000">
              <a:schemeClr val="phClr">
                <a:satMod val="125000"/>
              </a:schemeClr>
            </a:gs>
            <a:gs pos="100000">
              <a:schemeClr val="phClr">
                <a:tint val="80000"/>
                <a:satMod val="140000"/>
              </a:schemeClr>
            </a:gs>
          </a:gsLst>
          <a:lin ang="16200000" scaled="0"/>
        </a:gradFill>
      </a:fillStyleLst>
      <a:lnStyleLst>
        <a:ln w="6350" cap="rnd" cmpd="sng" algn="ctr">
          <a:solidFill>
            <a:schemeClr val="ph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63500" dist="25400" dir="5400000">
              <a:srgbClr val="000000">
                <a:alpha val="43137"/>
              </a:srgbClr>
            </a:outerShdw>
          </a:effectLst>
        </a:effectStyle>
        <a:effectStyle>
          <a:effectLst>
            <a:outerShdw blurRad="50800" dist="38100" dir="5400000">
              <a:srgbClr val="000000">
                <a:alpha val="45882"/>
              </a:srgbClr>
            </a:outerShdw>
          </a:effectLst>
          <a:scene3d>
            <a:camera prst="orthographicFront" fov="0">
              <a:rot lat="0" lon="0" rev="0"/>
            </a:camera>
            <a:lightRig rig="contrasting" dir="t">
              <a:rot lat="0" lon="0" rev="16500000"/>
            </a:lightRig>
          </a:scene3d>
          <a:sp3d contourW="12700" prstMaterial="powder">
            <a:bevelT h="50800"/>
            <a:contourClr>
              <a:schemeClr val="phClr"/>
            </a:contourClr>
          </a:sp3d>
        </a:effectStyle>
        <a:effectStyle>
          <a:effectLst>
            <a:reflection blurRad="12700" stA="25000" endPos="55000" dist="5000" dir="5400000" sy="-100000"/>
          </a:effectLst>
          <a:scene3d>
            <a:camera prst="orthographicFront" fov="0">
              <a:rot lat="0" lon="0" rev="0"/>
            </a:camera>
            <a:lightRig rig="threePt" dir="t">
              <a:rot lat="0" lon="0" rev="0"/>
            </a:lightRig>
          </a:scene3d>
          <a:sp3d>
            <a:bevelT w="139700" h="38100"/>
            <a:contourClr>
              <a:schemeClr val="phClr"/>
            </a:contourClr>
          </a:sp3d>
        </a:effectStyle>
      </a:effectStyleLst>
      <a:bgFillStyleLst>
        <a:solidFill>
          <a:schemeClr val="phClr"/>
        </a:solidFill>
        <a:gradFill rotWithShape="1">
          <a:gsLst>
            <a:gs pos="0">
              <a:schemeClr val="phClr">
                <a:shade val="75000"/>
                <a:satMod val="250000"/>
              </a:schemeClr>
            </a:gs>
            <a:gs pos="20000">
              <a:schemeClr val="phClr">
                <a:shade val="85000"/>
                <a:satMod val="175000"/>
              </a:schemeClr>
            </a:gs>
            <a:gs pos="100000">
              <a:schemeClr val="phClr">
                <a:tint val="70000"/>
                <a:satMod val="175000"/>
              </a:schemeClr>
            </a:gs>
          </a:gsLst>
          <a:lin ang="16200000" scaled="1"/>
        </a:gradFill>
        <a:gradFill rotWithShape="1">
          <a:gsLst>
            <a:gs pos="0">
              <a:schemeClr val="phClr">
                <a:shade val="50000"/>
                <a:satMod val="145000"/>
              </a:schemeClr>
            </a:gs>
            <a:gs pos="30000">
              <a:schemeClr val="phClr">
                <a:shade val="65000"/>
                <a:satMod val="155000"/>
              </a:schemeClr>
            </a:gs>
            <a:gs pos="100000">
              <a:schemeClr val="phClr">
                <a:tint val="60000"/>
                <a:satMod val="170000"/>
              </a:schemeClr>
            </a:gs>
          </a:gsLst>
          <a:lin ang="16200000" scaled="1"/>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1155</Words>
  <Application>Microsoft Office PowerPoint</Application>
  <PresentationFormat>Προβολή στην οθόνη (4:3)</PresentationFormat>
  <Paragraphs>154</Paragraphs>
  <Slides>20</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20</vt:i4>
      </vt:variant>
    </vt:vector>
  </HeadingPairs>
  <TitlesOfParts>
    <vt:vector size="21" baseType="lpstr">
      <vt:lpstr>QuizShow</vt:lpstr>
      <vt:lpstr>ΣΧΕΔΙΑΣΜΟΣ &amp; ΑΞΙΟΛΟΓΗΣΗ ΕΚΠΑΙΔΕΥΤΙΚΩΝ ΠΡΟΓΡΑΜΜΑΤΩΝ </vt:lpstr>
      <vt:lpstr>ΘΕΜΕΛΙΩΤΕΣ ΕΚΠΑΙΔΕΥΣΗΣ ΕΝΗΛΙΚΩΝ</vt:lpstr>
      <vt:lpstr>David Kolb (1939): O κύκλος της μάθησης</vt:lpstr>
      <vt:lpstr>Διαφάνεια 4</vt:lpstr>
      <vt:lpstr>ΣΤΑΔΙΑ ΚΥΚΛΟΥ ΒΙΩΜΑΤΙΚΗΣ ΜΑΘΗΣΗΣ</vt:lpstr>
      <vt:lpstr>ΣυγκεκριμΕνη ΕμπειρΙα </vt:lpstr>
      <vt:lpstr>ΑναστοχαστικΗ ΠαρατΗρηση </vt:lpstr>
      <vt:lpstr>ΑφηρημΕνη ΘεωρητικΗ ΣΥλληψη </vt:lpstr>
      <vt:lpstr>ΕνεργΟΣ ΠειραματισμΟΣ</vt:lpstr>
      <vt:lpstr>Ο κύκλος του Kolb, με βάση τη δική σας εμπειρία</vt:lpstr>
      <vt:lpstr>Ο κύκλος του Kolb, με βάση τη δική σας εμπειρία</vt:lpstr>
      <vt:lpstr>ΚΑΤΗΓΟΡΙΕΣ ΕΚΠΑΙΔΕΥΟΜΕΝΩΝ</vt:lpstr>
      <vt:lpstr>ΚΑΤΗΓΟΡΙΕΣ ΕΚΠΑΙΔΕΥΟΜΕΝΩΝ</vt:lpstr>
      <vt:lpstr>ΕΦΑΡΜΟΓΗ ΜΟΝΤΕΛΟΥ ΤΟΥ KOLB</vt:lpstr>
      <vt:lpstr> Jack Mezirow (1923-2014):  Μετασχηματίζουσα μάθηση </vt:lpstr>
      <vt:lpstr>Τι είναι η Μετασχηματίζουσα Μάθηση; </vt:lpstr>
      <vt:lpstr>Χαρακτηριστικά της Μετασχηματίζουσας Θεωρίας</vt:lpstr>
      <vt:lpstr>Βασικά βήματα της Μετασχηματίζουσας Θεωρίας</vt:lpstr>
      <vt:lpstr>ΣΤΑΔΙΑ ΣΤΟΧΑΣΤΙΚΗΣ ΕΠΕΞΕΡΓΑΣΙΑΣ </vt:lpstr>
      <vt:lpstr>ΠΑΡΑΔΕΙΓΜΑ ΕΦΑΡΜΟΓΗΣ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2022-03-14T17:41:28Z</dcterms:created>
  <dcterms:modified xsi:type="dcterms:W3CDTF">2023-03-31T07:31:49Z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LCID">
    <vt:i4>1032</vt:i4>
  </property>
  <property fmtid="{D5CDD505-2E9C-101B-9397-08002B2CF9AE}" pid="3" name="_Version">
    <vt:lpwstr>12.0.4518</vt:lpwstr>
  </property>
</Properties>
</file>