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6" r:id="rId3"/>
    <p:sldId id="297" r:id="rId4"/>
    <p:sldId id="298" r:id="rId5"/>
    <p:sldId id="2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694"/>
  </p:normalViewPr>
  <p:slideViewPr>
    <p:cSldViewPr snapToGrid="0">
      <p:cViewPr varScale="1">
        <p:scale>
          <a:sx n="46" d="100"/>
          <a:sy n="46" d="100"/>
        </p:scale>
        <p:origin x="36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192000" cy="7463790"/>
          </a:xfrm>
        </p:spPr>
      </p:pic>
    </p:spTree>
    <p:extLst>
      <p:ext uri="{BB962C8B-B14F-4D97-AF65-F5344CB8AC3E}">
        <p14:creationId xmlns:p14="http://schemas.microsoft.com/office/powerpoint/2010/main" val="16839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887" y="-271448"/>
            <a:ext cx="13516494" cy="7306887"/>
          </a:xfrm>
        </p:spPr>
      </p:pic>
    </p:spTree>
    <p:extLst>
      <p:ext uri="{BB962C8B-B14F-4D97-AF65-F5344CB8AC3E}">
        <p14:creationId xmlns:p14="http://schemas.microsoft.com/office/powerpoint/2010/main" val="1827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460" y="57944"/>
            <a:ext cx="12617460" cy="6800056"/>
          </a:xfrm>
        </p:spPr>
      </p:pic>
    </p:spTree>
    <p:extLst>
      <p:ext uri="{BB962C8B-B14F-4D97-AF65-F5344CB8AC3E}">
        <p14:creationId xmlns:p14="http://schemas.microsoft.com/office/powerpoint/2010/main" val="7535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36" y="57944"/>
            <a:ext cx="13522037" cy="7039841"/>
          </a:xfrm>
        </p:spPr>
      </p:pic>
    </p:spTree>
    <p:extLst>
      <p:ext uri="{BB962C8B-B14F-4D97-AF65-F5344CB8AC3E}">
        <p14:creationId xmlns:p14="http://schemas.microsoft.com/office/powerpoint/2010/main" val="1477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411"/>
            <a:ext cx="12191999" cy="7481454"/>
          </a:xfrm>
        </p:spPr>
      </p:pic>
    </p:spTree>
    <p:extLst>
      <p:ext uri="{BB962C8B-B14F-4D97-AF65-F5344CB8AC3E}">
        <p14:creationId xmlns:p14="http://schemas.microsoft.com/office/powerpoint/2010/main" val="39431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94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39</cp:revision>
  <dcterms:created xsi:type="dcterms:W3CDTF">2020-03-19T10:13:40Z</dcterms:created>
  <dcterms:modified xsi:type="dcterms:W3CDTF">2020-04-23T06:17:40Z</dcterms:modified>
</cp:coreProperties>
</file>