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4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3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08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69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0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40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071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02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35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90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16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462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86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2" y="1941738"/>
            <a:ext cx="5021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Υπολογισμός τιμών γραμμής</a:t>
            </a:r>
            <a:r>
              <a:rPr lang="en-US" sz="3200" b="1" dirty="0" smtClean="0"/>
              <a:t> </a:t>
            </a:r>
            <a:r>
              <a:rPr lang="el-GR" sz="3200" dirty="0" smtClean="0"/>
              <a:t>χρησιμοποιώντας το </a:t>
            </a:r>
            <a:r>
              <a:rPr lang="el-GR" sz="3200" b="1" dirty="0" smtClean="0"/>
              <a:t>πολικό δίκτυο</a:t>
            </a:r>
            <a:endParaRPr lang="el-GR" sz="3200" b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8" y="6193171"/>
            <a:ext cx="844374" cy="435852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271038" y="6642556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</p:spTree>
    <p:extLst>
      <p:ext uri="{BB962C8B-B14F-4D97-AF65-F5344CB8AC3E}">
        <p14:creationId xmlns:p14="http://schemas.microsoft.com/office/powerpoint/2010/main" val="135009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0"/>
    </mc:Choice>
    <mc:Fallback xmlns="">
      <p:transition spd="slow" advTm="7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OLAR_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b="21661"/>
          <a:stretch>
            <a:fillRect/>
          </a:stretch>
        </p:blipFill>
        <p:spPr bwMode="auto">
          <a:xfrm>
            <a:off x="1803870" y="902313"/>
            <a:ext cx="5526088" cy="54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8874" y="756848"/>
            <a:ext cx="6063506" cy="5656652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3" name="Rectangle 2"/>
          <p:cNvSpPr/>
          <p:nvPr/>
        </p:nvSpPr>
        <p:spPr>
          <a:xfrm>
            <a:off x="4549775" y="815975"/>
            <a:ext cx="45719" cy="15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/>
          <p:cNvSpPr/>
          <p:nvPr/>
        </p:nvSpPr>
        <p:spPr>
          <a:xfrm>
            <a:off x="5439410" y="368173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1950720" y="967740"/>
            <a:ext cx="5242560" cy="5250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7" name="TextBox 6"/>
          <p:cNvSpPr txBox="1"/>
          <p:nvPr/>
        </p:nvSpPr>
        <p:spPr>
          <a:xfrm>
            <a:off x="155488" y="124405"/>
            <a:ext cx="1555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…….</a:t>
            </a:r>
            <a:r>
              <a:rPr lang="el-GR" sz="2800" dirty="0" smtClean="0"/>
              <a:t> </a:t>
            </a:r>
            <a:r>
              <a:rPr lang="en-US" sz="2800" dirty="0" smtClean="0"/>
              <a:t>- ….</a:t>
            </a:r>
            <a:endParaRPr lang="el-GR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148513" y="4043363"/>
            <a:ext cx="376237" cy="809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24749" y="4043363"/>
            <a:ext cx="7222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r>
              <a:rPr lang="en-US" baseline="30000" dirty="0" smtClean="0"/>
              <a:t>o</a:t>
            </a:r>
            <a:endParaRPr lang="el-GR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5488" y="179017"/>
            <a:ext cx="1702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</a:t>
            </a:r>
            <a:r>
              <a:rPr lang="en-US" sz="2800" baseline="30000" dirty="0" smtClean="0"/>
              <a:t>o</a:t>
            </a:r>
            <a:r>
              <a:rPr lang="el-GR" sz="2800" dirty="0" smtClean="0"/>
              <a:t> </a:t>
            </a:r>
            <a:r>
              <a:rPr lang="en-US" sz="2800" dirty="0" smtClean="0"/>
              <a:t>– 60</a:t>
            </a:r>
            <a:r>
              <a:rPr lang="en-US" sz="2800" baseline="30000" dirty="0" smtClean="0"/>
              <a:t>o</a:t>
            </a:r>
            <a:endParaRPr lang="el-GR" sz="2800" baseline="300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8" y="6193171"/>
            <a:ext cx="844374" cy="435852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271038" y="6642556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8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16"/>
    </mc:Choice>
    <mc:Fallback xmlns="">
      <p:transition spd="slow" advTm="88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11|14.6|24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20</Words>
  <Application>Microsoft Office PowerPoint</Application>
  <PresentationFormat>On-screen Show (4:3)</PresentationFormat>
  <Paragraphs>6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</dc:creator>
  <cp:lastModifiedBy>paris</cp:lastModifiedBy>
  <cp:revision>69</cp:revision>
  <dcterms:created xsi:type="dcterms:W3CDTF">2020-05-15T09:18:35Z</dcterms:created>
  <dcterms:modified xsi:type="dcterms:W3CDTF">2020-05-21T10:49:04Z</dcterms:modified>
</cp:coreProperties>
</file>