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5" r:id="rId2"/>
    <p:sldId id="306" r:id="rId3"/>
    <p:sldId id="307" r:id="rId4"/>
    <p:sldId id="308" r:id="rId5"/>
    <p:sldId id="278" r:id="rId6"/>
    <p:sldId id="277" r:id="rId7"/>
    <p:sldId id="349" r:id="rId8"/>
    <p:sldId id="350" r:id="rId9"/>
    <p:sldId id="351" r:id="rId10"/>
    <p:sldId id="352" r:id="rId11"/>
    <p:sldId id="353" r:id="rId12"/>
    <p:sldId id="355" r:id="rId13"/>
    <p:sldId id="356" r:id="rId14"/>
    <p:sldId id="354" r:id="rId15"/>
    <p:sldId id="341" r:id="rId16"/>
    <p:sldId id="357" r:id="rId17"/>
    <p:sldId id="359" r:id="rId18"/>
    <p:sldId id="358" r:id="rId19"/>
    <p:sldId id="360" r:id="rId20"/>
    <p:sldId id="322" r:id="rId21"/>
    <p:sldId id="303" r:id="rId22"/>
    <p:sldId id="30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967" autoAdjust="0"/>
  </p:normalViewPr>
  <p:slideViewPr>
    <p:cSldViewPr>
      <p:cViewPr>
        <p:scale>
          <a:sx n="55" d="100"/>
          <a:sy n="55" d="100"/>
        </p:scale>
        <p:origin x="-18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6/9/2015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Στρωματογραφία Λεκανών Ι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ΕΡΗΜΙΚΑ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23528" y="1196752"/>
            <a:ext cx="83995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Βασικό μέσο μεταφοράς των ιζημάτων είναι ο άνεμος.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αιολικές αποθέσεις είναι δείκτες παλαιοκλίματος.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Ερήμους έχουμε και στις αρκτικές περιοχές!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ΕΡΗΜΙΚΑ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0566"/>
            <a:ext cx="7632847" cy="51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17690" y="6075323"/>
            <a:ext cx="4267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3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www.media.peason.com)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ΛΙΜΝΑΙΑ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23528" y="1196752"/>
            <a:ext cx="83995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λιμναίες αποθέσεις ελέγχονται από την κλίση των ακτών, την βαθυμετρία και γεωμετρία τους, το κλίμα και τα φυσικοχημικά χαρακτηριστικά της υδάτινης στήλης.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Μπορεί να είναι υδρολογικά κλειστά ή και ανοιχτά συστήματα.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ΛΙΜΝΑΙΑ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23528" y="1196752"/>
            <a:ext cx="83995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λιμναίες αποθέσεις ελέγχονται από την κλίση των ακτών, την βαθυμετρία και γεωμετρία τους, το κλίμα και τα φυσικοχημικά χαρακτηριστικά της υδάτινης στήλης.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Μπορεί να είναι υδρολογικά κλειστά ή και ανοιχτά συστήματα.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ΛΙΜΝΑΙΑ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7690" y="6075323"/>
            <a:ext cx="356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l-G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www.wikipedia.org)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2" y="980728"/>
            <a:ext cx="8839041" cy="44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ΠΑΓΕΤΩΔΗ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θερμοκρασία είναι &lt;0</a:t>
            </a:r>
            <a:r>
              <a:rPr lang="el-GR" sz="28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Σχηματίζονται σε πολικές και ορεινές περιοχές.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παγετώνες σχηματίζονται όταν ο ρυθμός των χιονοπτώσεων είναι μεγαλύτερος του ρυθμού τήξης.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παγετώνες εκτείνονται μέχρι τις ακτές και επελαύνουν μέχρι το σχηματισμό παγόβουνων.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τήξη των πάγων οδηγεί στην απόθεση των φερτών υλικών (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detritus)</a:t>
            </a:r>
            <a:endParaRPr lang="el-GR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ΠΑΓΕΤΩΔΗ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75348" cy="4069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5301208"/>
            <a:ext cx="352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5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www.explanet.info)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ΠΑΡΑΚΤΙΑ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παράκτια περιβάλλοντα μπορεί να είναι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κλαστικού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ανθρακικού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τύπου.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περιβάλλοντα κλαστικού τύπου (</a:t>
            </a:r>
            <a:r>
              <a:rPr lang="en-GB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siliclastic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shoreline systems)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ελέγχονται και από το ρυθμό τροφοδοσίας των ποτάμιων συστημάτων αλλά και από παραμέτρους όπως η κυματική ενέργεια, οι παλλίροιες, η συχνότητα και τα χαρακτηριστικά των καιρικών φαινομένων. </a:t>
            </a:r>
          </a:p>
        </p:txBody>
      </p:sp>
    </p:spTree>
    <p:extLst>
      <p:ext uri="{BB962C8B-B14F-4D97-AF65-F5344CB8AC3E}">
        <p14:creationId xmlns:p14="http://schemas.microsoft.com/office/powerpoint/2010/main" val="40710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ΠΑΡΑΚΤΙΑ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980728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Χαρακατηριστικές αποθέσεις είναι τα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δέλτα.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δελταϊκά περιβάλλοντα μπορεί να ελέγχονται κυρίως από την κυματική επίδραση, την επίδραση της παλλίροιας ή την τροφοδοσία από τα ποτάμια συστήματα.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8384"/>
            <a:ext cx="4267200" cy="261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4486" y="6277759"/>
            <a:ext cx="441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6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www.geographylwc.org.uk)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56784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ΠΑΡΑΚΤΙΑ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586211" y="980728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ανθρακικά παράκτια περιβάλλοντα (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carbonate shoreline systems)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λαμβάνουν χώρα σε ρηχά, θερμά νερά όπου πληρούνται οι φυσικοχημικές προϋποθέσεις για την εγκατακρήμνιση του ανθρακικού ασβεστίου.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αποθέσεις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εβαποριτών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ελέγχονται από την εξάτμιση των υδάτων και την εγκατακρήμνιση αλάτων. </a:t>
            </a:r>
          </a:p>
          <a:p>
            <a:pPr algn="just"/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ΣΤΡΩΜΑΤΟΓΡΑΦΙΑ Ι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Περιβάλλοντα: 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Ποτάμια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Ερημικά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Λιμναία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Παγετώδη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Παράκτια (κλαστικά-ανθρακικά)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ΠΟΤΑΜΙΑ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ποτάμια περιβάλλοντα αποθέσης ελέγχονται από μια σειρά παραμέτρων.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κλίμα, οι ευστατικές κινήσεις, ο ρυθμός υποβύθισης και η τροφοδοσία αποτελούν ρυθμιστές.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Επίσης, η κλίση της απορροής, η φυτοκάλυψη αλλά και η παροχή είναι επίσης σημαντικές παράμετροι.  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ΠΟΤΑΜΙΑ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6" y="1019154"/>
            <a:ext cx="8702943" cy="4854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625" y="5953313"/>
            <a:ext cx="384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1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www.epgeology.com)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ΠΟΤΑΜΙΑ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23528" y="1196752"/>
            <a:ext cx="83995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αλλουβιακά ριπίδια (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alluvial fans)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χαρακτηριστικές αποθέσεις ενεργών τεκτονικά περιοχών. Είναι δείκτες των ρυθμών διάβρωσης.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αλλουβιακές αποθέσεις των ποτάμιων συστημάτων αποτελούν σημαντικούς δείκτες των παραμέτρων ελέγχου (κλίμα, τεκτονική, τροφοδοσία)</a:t>
            </a: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3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ΠΟΤΑΜΙΑ ΠΕΡΙΒΑΛΛΟΝΤΑ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23528" y="1196752"/>
            <a:ext cx="83995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3" y="912699"/>
            <a:ext cx="6716216" cy="447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1219" y="5554290"/>
            <a:ext cx="383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2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www.thisoldearth.net)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5976</TotalTime>
  <Words>611</Words>
  <Application>Microsoft Office PowerPoint</Application>
  <PresentationFormat>On-screen Show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Θέμα του Office</vt:lpstr>
      <vt:lpstr>ΑΝΑΛΥΣΗ ΙΖΗΜΑΤΟΓΕΝΩΝ ΛΕΚΑΝΩΝ</vt:lpstr>
      <vt:lpstr>Άδειες Χρήσης</vt:lpstr>
      <vt:lpstr>Χρηματοδότηση</vt:lpstr>
      <vt:lpstr>PowerPoint Presentation</vt:lpstr>
      <vt:lpstr>ΣΥΝΟΨΗ</vt:lpstr>
      <vt:lpstr>ΠΟΤΑΜΙΑ ΠΕΡΙΒΑΛΛΟΝΤΑ</vt:lpstr>
      <vt:lpstr>ΠΟΤΑΜΙΑ ΠΕΡΙΒΑΛΛΟΝΤΑ</vt:lpstr>
      <vt:lpstr>ΠΟΤΑΜΙΑ ΠΕΡΙΒΑΛΛΟΝΤΑ</vt:lpstr>
      <vt:lpstr>ΠΟΤΑΜΙΑ ΠΕΡΙΒΑΛΛΟΝΤΑ</vt:lpstr>
      <vt:lpstr>ΕΡΗΜΙΚΑ ΠΕΡΙΒΑΛΛΟΝΤΑ</vt:lpstr>
      <vt:lpstr>ΕΡΗΜΙΚΑ ΠΕΡΙΒΑΛΛΟΝΤΑ</vt:lpstr>
      <vt:lpstr>ΛΙΜΝΑΙΑ ΠΕΡΙΒΑΛΛΟΝΤΑ</vt:lpstr>
      <vt:lpstr>ΛΙΜΝΑΙΑ ΠΕΡΙΒΑΛΛΟΝΤΑ</vt:lpstr>
      <vt:lpstr>ΛΙΜΝΑΙΑ ΠΕΡΙΒΑΛΛΟΝΤΑ</vt:lpstr>
      <vt:lpstr>ΠΑΓΕΤΩΔΗ ΠΕΡΙΒΑΛΛΟΝΤΑ</vt:lpstr>
      <vt:lpstr>ΠΑΓΕΤΩΔΗ ΠΕΡΙΒΑΛΛΟΝΤΑ</vt:lpstr>
      <vt:lpstr>ΠΑΡΑΚΤΙΑ ΠΕΡΙΒΑΛΛΟΝΤΑ</vt:lpstr>
      <vt:lpstr>ΠΑΡΑΚΤΙΑ ΠΕΡΙΒΑΛΛΟΝΤΑ</vt:lpstr>
      <vt:lpstr>ΠΑΡΑΚΤΙΑ ΠΕΡΙΒΑΛΛΟΝΤΑ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Πάνος Τσερόλας</cp:lastModifiedBy>
  <cp:revision>137</cp:revision>
  <dcterms:created xsi:type="dcterms:W3CDTF">2011-10-06T07:46:53Z</dcterms:created>
  <dcterms:modified xsi:type="dcterms:W3CDTF">2015-09-06T20:09:39Z</dcterms:modified>
</cp:coreProperties>
</file>