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1"/>
  </p:sldMasterIdLst>
  <p:sldIdLst>
    <p:sldId id="256" r:id="rId2"/>
    <p:sldId id="259" r:id="rId3"/>
    <p:sldId id="264" r:id="rId4"/>
    <p:sldId id="313" r:id="rId5"/>
    <p:sldId id="267" r:id="rId6"/>
    <p:sldId id="288" r:id="rId7"/>
    <p:sldId id="314" r:id="rId8"/>
    <p:sldId id="296" r:id="rId9"/>
    <p:sldId id="315" r:id="rId10"/>
    <p:sldId id="316" r:id="rId11"/>
    <p:sldId id="317" r:id="rId12"/>
    <p:sldId id="283" r:id="rId13"/>
    <p:sldId id="318" r:id="rId14"/>
    <p:sldId id="285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F2EACA-4D0E-4D29-BB5F-5E46C62301E6}" v="39" dt="2020-05-06T07:09:09.6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coutelieris" userId="8970ab324dd09032" providerId="LiveId" clId="{67F2EACA-4D0E-4D29-BB5F-5E46C62301E6}"/>
    <pc:docChg chg="modSld">
      <pc:chgData name="frank coutelieris" userId="8970ab324dd09032" providerId="LiveId" clId="{67F2EACA-4D0E-4D29-BB5F-5E46C62301E6}" dt="2020-05-06T07:34:25.592" v="20" actId="20577"/>
      <pc:docMkLst>
        <pc:docMk/>
      </pc:docMkLst>
      <pc:sldChg chg="modSp mod">
        <pc:chgData name="frank coutelieris" userId="8970ab324dd09032" providerId="LiveId" clId="{67F2EACA-4D0E-4D29-BB5F-5E46C62301E6}" dt="2020-05-06T07:33:48.385" v="16" actId="20577"/>
        <pc:sldMkLst>
          <pc:docMk/>
          <pc:sldMk cId="0" sldId="259"/>
        </pc:sldMkLst>
        <pc:spChg chg="mod">
          <ac:chgData name="frank coutelieris" userId="8970ab324dd09032" providerId="LiveId" clId="{67F2EACA-4D0E-4D29-BB5F-5E46C62301E6}" dt="2020-05-06T07:33:48.385" v="16" actId="20577"/>
          <ac:spMkLst>
            <pc:docMk/>
            <pc:sldMk cId="0" sldId="259"/>
            <ac:spMk id="24579" creationId="{3C230EEC-7D44-4451-9590-96EF94A74D8D}"/>
          </ac:spMkLst>
        </pc:spChg>
      </pc:sldChg>
      <pc:sldChg chg="modSp mod">
        <pc:chgData name="frank coutelieris" userId="8970ab324dd09032" providerId="LiveId" clId="{67F2EACA-4D0E-4D29-BB5F-5E46C62301E6}" dt="2020-05-06T07:34:25.592" v="20" actId="20577"/>
        <pc:sldMkLst>
          <pc:docMk/>
          <pc:sldMk cId="2582815596" sldId="313"/>
        </pc:sldMkLst>
        <pc:graphicFrameChg chg="modGraphic">
          <ac:chgData name="frank coutelieris" userId="8970ab324dd09032" providerId="LiveId" clId="{67F2EACA-4D0E-4D29-BB5F-5E46C62301E6}" dt="2020-05-06T07:34:25.592" v="20" actId="20577"/>
          <ac:graphicFrameMkLst>
            <pc:docMk/>
            <pc:sldMk cId="2582815596" sldId="313"/>
            <ac:graphicFrameMk id="96337" creationId="{A6C80C46-7DAE-4E2F-B3EA-6580CD017C5C}"/>
          </ac:graphicFrameMkLst>
        </pc:graphicFrameChg>
      </pc:sldChg>
    </pc:docChg>
  </pc:docChgLst>
  <pc:docChgLst>
    <pc:chgData name="frank coutelieris" userId="8970ab324dd09032" providerId="LiveId" clId="{AD4BD5E7-9D65-42EA-8A2D-22C8AEC1CDC6}"/>
    <pc:docChg chg="undo custSel addSld delSld modSld sldOrd">
      <pc:chgData name="frank coutelieris" userId="8970ab324dd09032" providerId="LiveId" clId="{AD4BD5E7-9D65-42EA-8A2D-22C8AEC1CDC6}" dt="2020-05-06T07:10:11.666" v="463" actId="6549"/>
      <pc:docMkLst>
        <pc:docMk/>
      </pc:docMkLst>
      <pc:sldChg chg="modSp mod">
        <pc:chgData name="frank coutelieris" userId="8970ab324dd09032" providerId="LiveId" clId="{AD4BD5E7-9D65-42EA-8A2D-22C8AEC1CDC6}" dt="2020-05-06T06:38:37.101" v="28" actId="20577"/>
        <pc:sldMkLst>
          <pc:docMk/>
          <pc:sldMk cId="0" sldId="256"/>
        </pc:sldMkLst>
        <pc:spChg chg="mod">
          <ac:chgData name="frank coutelieris" userId="8970ab324dd09032" providerId="LiveId" clId="{AD4BD5E7-9D65-42EA-8A2D-22C8AEC1CDC6}" dt="2020-05-06T06:38:37.101" v="28" actId="20577"/>
          <ac:spMkLst>
            <pc:docMk/>
            <pc:sldMk cId="0" sldId="256"/>
            <ac:spMk id="2050" creationId="{492089FD-EE07-408B-923F-0FC191A910DB}"/>
          </ac:spMkLst>
        </pc:spChg>
      </pc:sldChg>
      <pc:sldChg chg="del">
        <pc:chgData name="frank coutelieris" userId="8970ab324dd09032" providerId="LiveId" clId="{AD4BD5E7-9D65-42EA-8A2D-22C8AEC1CDC6}" dt="2020-05-06T06:38:11.706" v="0" actId="47"/>
        <pc:sldMkLst>
          <pc:docMk/>
          <pc:sldMk cId="0" sldId="257"/>
        </pc:sldMkLst>
      </pc:sldChg>
      <pc:sldChg chg="del">
        <pc:chgData name="frank coutelieris" userId="8970ab324dd09032" providerId="LiveId" clId="{AD4BD5E7-9D65-42EA-8A2D-22C8AEC1CDC6}" dt="2020-05-06T06:38:13.335" v="2" actId="47"/>
        <pc:sldMkLst>
          <pc:docMk/>
          <pc:sldMk cId="0" sldId="258"/>
        </pc:sldMkLst>
      </pc:sldChg>
      <pc:sldChg chg="modSp add del mod">
        <pc:chgData name="frank coutelieris" userId="8970ab324dd09032" providerId="LiveId" clId="{AD4BD5E7-9D65-42EA-8A2D-22C8AEC1CDC6}" dt="2020-05-06T06:44:56.104" v="123" actId="6549"/>
        <pc:sldMkLst>
          <pc:docMk/>
          <pc:sldMk cId="0" sldId="259"/>
        </pc:sldMkLst>
        <pc:spChg chg="mod">
          <ac:chgData name="frank coutelieris" userId="8970ab324dd09032" providerId="LiveId" clId="{AD4BD5E7-9D65-42EA-8A2D-22C8AEC1CDC6}" dt="2020-05-06T06:44:56.104" v="123" actId="6549"/>
          <ac:spMkLst>
            <pc:docMk/>
            <pc:sldMk cId="0" sldId="259"/>
            <ac:spMk id="24579" creationId="{3C230EEC-7D44-4451-9590-96EF94A74D8D}"/>
          </ac:spMkLst>
        </pc:spChg>
      </pc:sldChg>
      <pc:sldChg chg="del">
        <pc:chgData name="frank coutelieris" userId="8970ab324dd09032" providerId="LiveId" clId="{AD4BD5E7-9D65-42EA-8A2D-22C8AEC1CDC6}" dt="2020-05-06T06:45:05.015" v="124" actId="47"/>
        <pc:sldMkLst>
          <pc:docMk/>
          <pc:sldMk cId="0" sldId="260"/>
        </pc:sldMkLst>
      </pc:sldChg>
      <pc:sldChg chg="del">
        <pc:chgData name="frank coutelieris" userId="8970ab324dd09032" providerId="LiveId" clId="{AD4BD5E7-9D65-42EA-8A2D-22C8AEC1CDC6}" dt="2020-05-06T06:38:14.150" v="3" actId="47"/>
        <pc:sldMkLst>
          <pc:docMk/>
          <pc:sldMk cId="0" sldId="261"/>
        </pc:sldMkLst>
      </pc:sldChg>
      <pc:sldChg chg="del">
        <pc:chgData name="frank coutelieris" userId="8970ab324dd09032" providerId="LiveId" clId="{AD4BD5E7-9D65-42EA-8A2D-22C8AEC1CDC6}" dt="2020-05-06T06:45:10.206" v="125" actId="47"/>
        <pc:sldMkLst>
          <pc:docMk/>
          <pc:sldMk cId="0" sldId="262"/>
        </pc:sldMkLst>
      </pc:sldChg>
      <pc:sldChg chg="del">
        <pc:chgData name="frank coutelieris" userId="8970ab324dd09032" providerId="LiveId" clId="{AD4BD5E7-9D65-42EA-8A2D-22C8AEC1CDC6}" dt="2020-05-06T06:54:53.573" v="200" actId="47"/>
        <pc:sldMkLst>
          <pc:docMk/>
          <pc:sldMk cId="0" sldId="263"/>
        </pc:sldMkLst>
      </pc:sldChg>
      <pc:sldChg chg="modSp mod">
        <pc:chgData name="frank coutelieris" userId="8970ab324dd09032" providerId="LiveId" clId="{AD4BD5E7-9D65-42EA-8A2D-22C8AEC1CDC6}" dt="2020-05-06T06:49:15.465" v="145" actId="14734"/>
        <pc:sldMkLst>
          <pc:docMk/>
          <pc:sldMk cId="0" sldId="264"/>
        </pc:sldMkLst>
        <pc:graphicFrameChg chg="mod modGraphic">
          <ac:chgData name="frank coutelieris" userId="8970ab324dd09032" providerId="LiveId" clId="{AD4BD5E7-9D65-42EA-8A2D-22C8AEC1CDC6}" dt="2020-05-06T06:49:15.465" v="145" actId="14734"/>
          <ac:graphicFrameMkLst>
            <pc:docMk/>
            <pc:sldMk cId="0" sldId="264"/>
            <ac:graphicFrameMk id="96337" creationId="{A6C80C46-7DAE-4E2F-B3EA-6580CD017C5C}"/>
          </ac:graphicFrameMkLst>
        </pc:graphicFrameChg>
      </pc:sldChg>
      <pc:sldChg chg="del">
        <pc:chgData name="frank coutelieris" userId="8970ab324dd09032" providerId="LiveId" clId="{AD4BD5E7-9D65-42EA-8A2D-22C8AEC1CDC6}" dt="2020-05-06T06:54:54.538" v="201" actId="47"/>
        <pc:sldMkLst>
          <pc:docMk/>
          <pc:sldMk cId="0" sldId="265"/>
        </pc:sldMkLst>
      </pc:sldChg>
      <pc:sldChg chg="del">
        <pc:chgData name="frank coutelieris" userId="8970ab324dd09032" providerId="LiveId" clId="{AD4BD5E7-9D65-42EA-8A2D-22C8AEC1CDC6}" dt="2020-05-06T06:54:56.205" v="203" actId="47"/>
        <pc:sldMkLst>
          <pc:docMk/>
          <pc:sldMk cId="0" sldId="266"/>
        </pc:sldMkLst>
      </pc:sldChg>
      <pc:sldChg chg="modSp add del mod">
        <pc:chgData name="frank coutelieris" userId="8970ab324dd09032" providerId="LiveId" clId="{AD4BD5E7-9D65-42EA-8A2D-22C8AEC1CDC6}" dt="2020-05-06T06:56:43.450" v="209" actId="20577"/>
        <pc:sldMkLst>
          <pc:docMk/>
          <pc:sldMk cId="0" sldId="267"/>
        </pc:sldMkLst>
        <pc:spChg chg="mod">
          <ac:chgData name="frank coutelieris" userId="8970ab324dd09032" providerId="LiveId" clId="{AD4BD5E7-9D65-42EA-8A2D-22C8AEC1CDC6}" dt="2020-05-06T06:56:43.450" v="209" actId="20577"/>
          <ac:spMkLst>
            <pc:docMk/>
            <pc:sldMk cId="0" sldId="267"/>
            <ac:spMk id="103427" creationId="{09A2916B-BF16-40CE-B534-C81F6D0D2709}"/>
          </ac:spMkLst>
        </pc:spChg>
      </pc:sldChg>
      <pc:sldChg chg="del">
        <pc:chgData name="frank coutelieris" userId="8970ab324dd09032" providerId="LiveId" clId="{AD4BD5E7-9D65-42EA-8A2D-22C8AEC1CDC6}" dt="2020-05-06T06:58:38.950" v="315" actId="47"/>
        <pc:sldMkLst>
          <pc:docMk/>
          <pc:sldMk cId="0" sldId="269"/>
        </pc:sldMkLst>
      </pc:sldChg>
      <pc:sldChg chg="del">
        <pc:chgData name="frank coutelieris" userId="8970ab324dd09032" providerId="LiveId" clId="{AD4BD5E7-9D65-42EA-8A2D-22C8AEC1CDC6}" dt="2020-05-06T06:58:41.150" v="316" actId="47"/>
        <pc:sldMkLst>
          <pc:docMk/>
          <pc:sldMk cId="0" sldId="270"/>
        </pc:sldMkLst>
      </pc:sldChg>
      <pc:sldChg chg="del">
        <pc:chgData name="frank coutelieris" userId="8970ab324dd09032" providerId="LiveId" clId="{AD4BD5E7-9D65-42EA-8A2D-22C8AEC1CDC6}" dt="2020-05-06T06:54:55.446" v="202" actId="47"/>
        <pc:sldMkLst>
          <pc:docMk/>
          <pc:sldMk cId="0" sldId="271"/>
        </pc:sldMkLst>
      </pc:sldChg>
      <pc:sldChg chg="del">
        <pc:chgData name="frank coutelieris" userId="8970ab324dd09032" providerId="LiveId" clId="{AD4BD5E7-9D65-42EA-8A2D-22C8AEC1CDC6}" dt="2020-05-06T06:38:12.500" v="1" actId="47"/>
        <pc:sldMkLst>
          <pc:docMk/>
          <pc:sldMk cId="0" sldId="272"/>
        </pc:sldMkLst>
      </pc:sldChg>
      <pc:sldChg chg="del">
        <pc:chgData name="frank coutelieris" userId="8970ab324dd09032" providerId="LiveId" clId="{AD4BD5E7-9D65-42EA-8A2D-22C8AEC1CDC6}" dt="2020-05-06T06:58:43.169" v="317" actId="47"/>
        <pc:sldMkLst>
          <pc:docMk/>
          <pc:sldMk cId="0" sldId="273"/>
        </pc:sldMkLst>
      </pc:sldChg>
      <pc:sldChg chg="addSp delSp modSp del mod">
        <pc:chgData name="frank coutelieris" userId="8970ab324dd09032" providerId="LiveId" clId="{AD4BD5E7-9D65-42EA-8A2D-22C8AEC1CDC6}" dt="2020-05-06T06:58:47.747" v="318" actId="47"/>
        <pc:sldMkLst>
          <pc:docMk/>
          <pc:sldMk cId="0" sldId="274"/>
        </pc:sldMkLst>
        <pc:spChg chg="add mod">
          <ac:chgData name="frank coutelieris" userId="8970ab324dd09032" providerId="LiveId" clId="{AD4BD5E7-9D65-42EA-8A2D-22C8AEC1CDC6}" dt="2020-05-06T06:58:03.670" v="308" actId="21"/>
          <ac:spMkLst>
            <pc:docMk/>
            <pc:sldMk cId="0" sldId="274"/>
            <ac:spMk id="3" creationId="{915155A5-9227-4872-BA10-AE0ED6D96527}"/>
          </ac:spMkLst>
        </pc:spChg>
        <pc:spChg chg="add mod">
          <ac:chgData name="frank coutelieris" userId="8970ab324dd09032" providerId="LiveId" clId="{AD4BD5E7-9D65-42EA-8A2D-22C8AEC1CDC6}" dt="2020-05-06T06:58:03.670" v="308" actId="21"/>
          <ac:spMkLst>
            <pc:docMk/>
            <pc:sldMk cId="0" sldId="274"/>
            <ac:spMk id="5" creationId="{D9B3855C-00B4-443A-A649-E6224A674504}"/>
          </ac:spMkLst>
        </pc:spChg>
        <pc:graphicFrameChg chg="del">
          <ac:chgData name="frank coutelieris" userId="8970ab324dd09032" providerId="LiveId" clId="{AD4BD5E7-9D65-42EA-8A2D-22C8AEC1CDC6}" dt="2020-05-06T06:58:03.670" v="308" actId="21"/>
          <ac:graphicFrameMkLst>
            <pc:docMk/>
            <pc:sldMk cId="0" sldId="274"/>
            <ac:graphicFrameMk id="7170" creationId="{94562C2F-2812-4EEB-AA68-A7481262396E}"/>
          </ac:graphicFrameMkLst>
        </pc:graphicFrameChg>
        <pc:graphicFrameChg chg="del">
          <ac:chgData name="frank coutelieris" userId="8970ab324dd09032" providerId="LiveId" clId="{AD4BD5E7-9D65-42EA-8A2D-22C8AEC1CDC6}" dt="2020-05-06T06:58:03.670" v="308" actId="21"/>
          <ac:graphicFrameMkLst>
            <pc:docMk/>
            <pc:sldMk cId="0" sldId="274"/>
            <ac:graphicFrameMk id="7171" creationId="{EB878C83-073A-44CC-BC7E-3085539BDA27}"/>
          </ac:graphicFrameMkLst>
        </pc:graphicFrameChg>
      </pc:sldChg>
      <pc:sldChg chg="del">
        <pc:chgData name="frank coutelieris" userId="8970ab324dd09032" providerId="LiveId" clId="{AD4BD5E7-9D65-42EA-8A2D-22C8AEC1CDC6}" dt="2020-05-06T07:08:20.743" v="419" actId="47"/>
        <pc:sldMkLst>
          <pc:docMk/>
          <pc:sldMk cId="0" sldId="277"/>
        </pc:sldMkLst>
      </pc:sldChg>
      <pc:sldChg chg="del">
        <pc:chgData name="frank coutelieris" userId="8970ab324dd09032" providerId="LiveId" clId="{AD4BD5E7-9D65-42EA-8A2D-22C8AEC1CDC6}" dt="2020-05-06T06:59:27.976" v="324" actId="47"/>
        <pc:sldMkLst>
          <pc:docMk/>
          <pc:sldMk cId="0" sldId="280"/>
        </pc:sldMkLst>
      </pc:sldChg>
      <pc:sldChg chg="modSp del mod">
        <pc:chgData name="frank coutelieris" userId="8970ab324dd09032" providerId="LiveId" clId="{AD4BD5E7-9D65-42EA-8A2D-22C8AEC1CDC6}" dt="2020-05-06T07:06:56.551" v="392" actId="47"/>
        <pc:sldMkLst>
          <pc:docMk/>
          <pc:sldMk cId="0" sldId="281"/>
        </pc:sldMkLst>
        <pc:spChg chg="mod">
          <ac:chgData name="frank coutelieris" userId="8970ab324dd09032" providerId="LiveId" clId="{AD4BD5E7-9D65-42EA-8A2D-22C8AEC1CDC6}" dt="2020-05-06T06:59:42.157" v="326" actId="21"/>
          <ac:spMkLst>
            <pc:docMk/>
            <pc:sldMk cId="0" sldId="281"/>
            <ac:spMk id="8196" creationId="{92907E65-91D1-49DA-9729-4D5BBB486480}"/>
          </ac:spMkLst>
        </pc:spChg>
      </pc:sldChg>
      <pc:sldChg chg="del">
        <pc:chgData name="frank coutelieris" userId="8970ab324dd09032" providerId="LiveId" clId="{AD4BD5E7-9D65-42EA-8A2D-22C8AEC1CDC6}" dt="2020-05-06T07:08:23.986" v="421" actId="47"/>
        <pc:sldMkLst>
          <pc:docMk/>
          <pc:sldMk cId="0" sldId="282"/>
        </pc:sldMkLst>
      </pc:sldChg>
      <pc:sldChg chg="modSp mod">
        <pc:chgData name="frank coutelieris" userId="8970ab324dd09032" providerId="LiveId" clId="{AD4BD5E7-9D65-42EA-8A2D-22C8AEC1CDC6}" dt="2020-05-06T07:09:01.051" v="433" actId="113"/>
        <pc:sldMkLst>
          <pc:docMk/>
          <pc:sldMk cId="0" sldId="283"/>
        </pc:sldMkLst>
        <pc:spChg chg="mod">
          <ac:chgData name="frank coutelieris" userId="8970ab324dd09032" providerId="LiveId" clId="{AD4BD5E7-9D65-42EA-8A2D-22C8AEC1CDC6}" dt="2020-05-06T07:09:01.051" v="433" actId="113"/>
          <ac:spMkLst>
            <pc:docMk/>
            <pc:sldMk cId="0" sldId="283"/>
            <ac:spMk id="41987" creationId="{2814B2C0-E961-405E-91E4-BE6298E27674}"/>
          </ac:spMkLst>
        </pc:spChg>
      </pc:sldChg>
      <pc:sldChg chg="del">
        <pc:chgData name="frank coutelieris" userId="8970ab324dd09032" providerId="LiveId" clId="{AD4BD5E7-9D65-42EA-8A2D-22C8AEC1CDC6}" dt="2020-05-06T07:09:17.932" v="437" actId="47"/>
        <pc:sldMkLst>
          <pc:docMk/>
          <pc:sldMk cId="0" sldId="284"/>
        </pc:sldMkLst>
      </pc:sldChg>
      <pc:sldChg chg="modSp mod">
        <pc:chgData name="frank coutelieris" userId="8970ab324dd09032" providerId="LiveId" clId="{AD4BD5E7-9D65-42EA-8A2D-22C8AEC1CDC6}" dt="2020-05-06T07:09:42.413" v="462" actId="20577"/>
        <pc:sldMkLst>
          <pc:docMk/>
          <pc:sldMk cId="0" sldId="285"/>
        </pc:sldMkLst>
        <pc:spChg chg="mod">
          <ac:chgData name="frank coutelieris" userId="8970ab324dd09032" providerId="LiveId" clId="{AD4BD5E7-9D65-42EA-8A2D-22C8AEC1CDC6}" dt="2020-05-06T07:09:42.413" v="462" actId="20577"/>
          <ac:spMkLst>
            <pc:docMk/>
            <pc:sldMk cId="0" sldId="285"/>
            <ac:spMk id="46083" creationId="{5B975937-6866-49B6-AD40-4D04AEE9ED86}"/>
          </ac:spMkLst>
        </pc:spChg>
      </pc:sldChg>
      <pc:sldChg chg="modSp mod ord">
        <pc:chgData name="frank coutelieris" userId="8970ab324dd09032" providerId="LiveId" clId="{AD4BD5E7-9D65-42EA-8A2D-22C8AEC1CDC6}" dt="2020-05-06T07:05:58.952" v="375" actId="14734"/>
        <pc:sldMkLst>
          <pc:docMk/>
          <pc:sldMk cId="0" sldId="288"/>
        </pc:sldMkLst>
        <pc:graphicFrameChg chg="mod modGraphic">
          <ac:chgData name="frank coutelieris" userId="8970ab324dd09032" providerId="LiveId" clId="{AD4BD5E7-9D65-42EA-8A2D-22C8AEC1CDC6}" dt="2020-05-06T07:05:58.952" v="375" actId="14734"/>
          <ac:graphicFrameMkLst>
            <pc:docMk/>
            <pc:sldMk cId="0" sldId="288"/>
            <ac:graphicFrameMk id="149710" creationId="{7A984787-6558-4D39-ABE8-33098AF9CAF7}"/>
          </ac:graphicFrameMkLst>
        </pc:graphicFrameChg>
      </pc:sldChg>
      <pc:sldChg chg="del">
        <pc:chgData name="frank coutelieris" userId="8970ab324dd09032" providerId="LiveId" clId="{AD4BD5E7-9D65-42EA-8A2D-22C8AEC1CDC6}" dt="2020-05-06T06:59:29.470" v="325" actId="47"/>
        <pc:sldMkLst>
          <pc:docMk/>
          <pc:sldMk cId="0" sldId="291"/>
        </pc:sldMkLst>
      </pc:sldChg>
      <pc:sldChg chg="modSp mod">
        <pc:chgData name="frank coutelieris" userId="8970ab324dd09032" providerId="LiveId" clId="{AD4BD5E7-9D65-42EA-8A2D-22C8AEC1CDC6}" dt="2020-05-06T07:05:53.703" v="374" actId="14734"/>
        <pc:sldMkLst>
          <pc:docMk/>
          <pc:sldMk cId="0" sldId="296"/>
        </pc:sldMkLst>
        <pc:graphicFrameChg chg="modGraphic">
          <ac:chgData name="frank coutelieris" userId="8970ab324dd09032" providerId="LiveId" clId="{AD4BD5E7-9D65-42EA-8A2D-22C8AEC1CDC6}" dt="2020-05-06T07:05:53.703" v="374" actId="14734"/>
          <ac:graphicFrameMkLst>
            <pc:docMk/>
            <pc:sldMk cId="0" sldId="296"/>
            <ac:graphicFrameMk id="149710" creationId="{9EAC5EE8-A3DC-46C2-B15D-CE62DDFEFB64}"/>
          </ac:graphicFrameMkLst>
        </pc:graphicFrameChg>
      </pc:sldChg>
      <pc:sldChg chg="del">
        <pc:chgData name="frank coutelieris" userId="8970ab324dd09032" providerId="LiveId" clId="{AD4BD5E7-9D65-42EA-8A2D-22C8AEC1CDC6}" dt="2020-05-06T07:06:49.295" v="391" actId="47"/>
        <pc:sldMkLst>
          <pc:docMk/>
          <pc:sldMk cId="0" sldId="297"/>
        </pc:sldMkLst>
      </pc:sldChg>
      <pc:sldChg chg="del">
        <pc:chgData name="frank coutelieris" userId="8970ab324dd09032" providerId="LiveId" clId="{AD4BD5E7-9D65-42EA-8A2D-22C8AEC1CDC6}" dt="2020-05-06T07:08:22.159" v="420" actId="47"/>
        <pc:sldMkLst>
          <pc:docMk/>
          <pc:sldMk cId="0" sldId="298"/>
        </pc:sldMkLst>
      </pc:sldChg>
      <pc:sldChg chg="del">
        <pc:chgData name="frank coutelieris" userId="8970ab324dd09032" providerId="LiveId" clId="{AD4BD5E7-9D65-42EA-8A2D-22C8AEC1CDC6}" dt="2020-05-06T07:08:25.354" v="422" actId="47"/>
        <pc:sldMkLst>
          <pc:docMk/>
          <pc:sldMk cId="0" sldId="299"/>
        </pc:sldMkLst>
      </pc:sldChg>
      <pc:sldChg chg="del">
        <pc:chgData name="frank coutelieris" userId="8970ab324dd09032" providerId="LiveId" clId="{AD4BD5E7-9D65-42EA-8A2D-22C8AEC1CDC6}" dt="2020-05-06T07:09:16.273" v="436" actId="47"/>
        <pc:sldMkLst>
          <pc:docMk/>
          <pc:sldMk cId="0" sldId="300"/>
        </pc:sldMkLst>
      </pc:sldChg>
      <pc:sldChg chg="del">
        <pc:chgData name="frank coutelieris" userId="8970ab324dd09032" providerId="LiveId" clId="{AD4BD5E7-9D65-42EA-8A2D-22C8AEC1CDC6}" dt="2020-05-06T06:49:30.283" v="146" actId="47"/>
        <pc:sldMkLst>
          <pc:docMk/>
          <pc:sldMk cId="678495304" sldId="312"/>
        </pc:sldMkLst>
      </pc:sldChg>
      <pc:sldChg chg="modSp mod">
        <pc:chgData name="frank coutelieris" userId="8970ab324dd09032" providerId="LiveId" clId="{AD4BD5E7-9D65-42EA-8A2D-22C8AEC1CDC6}" dt="2020-05-06T06:54:35.298" v="199" actId="14734"/>
        <pc:sldMkLst>
          <pc:docMk/>
          <pc:sldMk cId="2582815596" sldId="313"/>
        </pc:sldMkLst>
        <pc:graphicFrameChg chg="mod modGraphic">
          <ac:chgData name="frank coutelieris" userId="8970ab324dd09032" providerId="LiveId" clId="{AD4BD5E7-9D65-42EA-8A2D-22C8AEC1CDC6}" dt="2020-05-06T06:54:35.298" v="199" actId="14734"/>
          <ac:graphicFrameMkLst>
            <pc:docMk/>
            <pc:sldMk cId="2582815596" sldId="313"/>
            <ac:graphicFrameMk id="96337" creationId="{A6C80C46-7DAE-4E2F-B3EA-6580CD017C5C}"/>
          </ac:graphicFrameMkLst>
        </pc:graphicFrameChg>
      </pc:sldChg>
      <pc:sldChg chg="addSp delSp modSp mod">
        <pc:chgData name="frank coutelieris" userId="8970ab324dd09032" providerId="LiveId" clId="{AD4BD5E7-9D65-42EA-8A2D-22C8AEC1CDC6}" dt="2020-05-06T07:02:38.632" v="343" actId="478"/>
        <pc:sldMkLst>
          <pc:docMk/>
          <pc:sldMk cId="2250813230" sldId="314"/>
        </pc:sldMkLst>
        <pc:spChg chg="add del mod">
          <ac:chgData name="frank coutelieris" userId="8970ab324dd09032" providerId="LiveId" clId="{AD4BD5E7-9D65-42EA-8A2D-22C8AEC1CDC6}" dt="2020-05-06T06:57:40.002" v="305" actId="478"/>
          <ac:spMkLst>
            <pc:docMk/>
            <pc:sldMk cId="2250813230" sldId="314"/>
            <ac:spMk id="2" creationId="{62290016-3278-45A9-B800-0CCA2022012A}"/>
          </ac:spMkLst>
        </pc:spChg>
        <pc:spChg chg="add mod">
          <ac:chgData name="frank coutelieris" userId="8970ab324dd09032" providerId="LiveId" clId="{AD4BD5E7-9D65-42EA-8A2D-22C8AEC1CDC6}" dt="2020-05-06T07:02:31.905" v="341" actId="14100"/>
          <ac:spMkLst>
            <pc:docMk/>
            <pc:sldMk cId="2250813230" sldId="314"/>
            <ac:spMk id="3" creationId="{BCE4DA63-A8FF-4C57-A531-A6EAAC7E42F2}"/>
          </ac:spMkLst>
        </pc:spChg>
        <pc:spChg chg="add del mod">
          <ac:chgData name="frank coutelieris" userId="8970ab324dd09032" providerId="LiveId" clId="{AD4BD5E7-9D65-42EA-8A2D-22C8AEC1CDC6}" dt="2020-05-06T07:02:12.151" v="337" actId="33423"/>
          <ac:spMkLst>
            <pc:docMk/>
            <pc:sldMk cId="2250813230" sldId="314"/>
            <ac:spMk id="6" creationId="{92891612-17FA-437A-8B9C-291E6FD72B62}"/>
          </ac:spMkLst>
        </pc:spChg>
        <pc:spChg chg="add del mod">
          <ac:chgData name="frank coutelieris" userId="8970ab324dd09032" providerId="LiveId" clId="{AD4BD5E7-9D65-42EA-8A2D-22C8AEC1CDC6}" dt="2020-05-06T07:02:38.632" v="343" actId="478"/>
          <ac:spMkLst>
            <pc:docMk/>
            <pc:sldMk cId="2250813230" sldId="314"/>
            <ac:spMk id="9" creationId="{812BF820-D5E2-4F1F-B6C5-3C164D241A27}"/>
          </ac:spMkLst>
        </pc:spChg>
        <pc:spChg chg="mod">
          <ac:chgData name="frank coutelieris" userId="8970ab324dd09032" providerId="LiveId" clId="{AD4BD5E7-9D65-42EA-8A2D-22C8AEC1CDC6}" dt="2020-05-06T06:57:33.367" v="303" actId="20577"/>
          <ac:spMkLst>
            <pc:docMk/>
            <pc:sldMk cId="2250813230" sldId="314"/>
            <ac:spMk id="4099" creationId="{AC2E92FD-A91F-4605-ABA9-735223ED1AB6}"/>
          </ac:spMkLst>
        </pc:spChg>
        <pc:spChg chg="del">
          <ac:chgData name="frank coutelieris" userId="8970ab324dd09032" providerId="LiveId" clId="{AD4BD5E7-9D65-42EA-8A2D-22C8AEC1CDC6}" dt="2020-05-06T06:57:37.688" v="304" actId="478"/>
          <ac:spMkLst>
            <pc:docMk/>
            <pc:sldMk cId="2250813230" sldId="314"/>
            <ac:spMk id="103427" creationId="{09A2916B-BF16-40CE-B534-C81F6D0D2709}"/>
          </ac:spMkLst>
        </pc:spChg>
        <pc:graphicFrameChg chg="add del mod replId">
          <ac:chgData name="frank coutelieris" userId="8970ab324dd09032" providerId="LiveId" clId="{AD4BD5E7-9D65-42EA-8A2D-22C8AEC1CDC6}" dt="2020-05-06T07:02:12.151" v="337" actId="33423"/>
          <ac:graphicFrameMkLst>
            <pc:docMk/>
            <pc:sldMk cId="2250813230" sldId="314"/>
            <ac:graphicFrameMk id="6" creationId="{92891612-17FA-437A-8B9C-291E6FD72B62}"/>
          </ac:graphicFrameMkLst>
        </pc:graphicFrameChg>
        <pc:graphicFrameChg chg="add del mod">
          <ac:chgData name="frank coutelieris" userId="8970ab324dd09032" providerId="LiveId" clId="{AD4BD5E7-9D65-42EA-8A2D-22C8AEC1CDC6}" dt="2020-05-06T06:58:25.219" v="312" actId="478"/>
          <ac:graphicFrameMkLst>
            <pc:docMk/>
            <pc:sldMk cId="2250813230" sldId="314"/>
            <ac:graphicFrameMk id="7" creationId="{F956D375-2FE5-426F-A07B-F154EF1692DD}"/>
          </ac:graphicFrameMkLst>
        </pc:graphicFrameChg>
        <pc:graphicFrameChg chg="add mod">
          <ac:chgData name="frank coutelieris" userId="8970ab324dd09032" providerId="LiveId" clId="{AD4BD5E7-9D65-42EA-8A2D-22C8AEC1CDC6}" dt="2020-05-06T07:01:56.032" v="330" actId="1076"/>
          <ac:graphicFrameMkLst>
            <pc:docMk/>
            <pc:sldMk cId="2250813230" sldId="314"/>
            <ac:graphicFrameMk id="8" creationId="{73576225-7206-47BA-8B4E-366C11FD5920}"/>
          </ac:graphicFrameMkLst>
        </pc:graphicFrameChg>
        <pc:graphicFrameChg chg="del">
          <ac:chgData name="frank coutelieris" userId="8970ab324dd09032" providerId="LiveId" clId="{AD4BD5E7-9D65-42EA-8A2D-22C8AEC1CDC6}" dt="2020-05-06T07:02:34.750" v="342" actId="478"/>
          <ac:graphicFrameMkLst>
            <pc:docMk/>
            <pc:sldMk cId="2250813230" sldId="314"/>
            <ac:graphicFrameMk id="4098" creationId="{34B2C201-6D01-40BE-B1DD-12F9F1AAACB1}"/>
          </ac:graphicFrameMkLst>
        </pc:graphicFrameChg>
      </pc:sldChg>
      <pc:sldChg chg="modSp add mod">
        <pc:chgData name="frank coutelieris" userId="8970ab324dd09032" providerId="LiveId" clId="{AD4BD5E7-9D65-42EA-8A2D-22C8AEC1CDC6}" dt="2020-05-06T07:07:37.181" v="410" actId="6549"/>
        <pc:sldMkLst>
          <pc:docMk/>
          <pc:sldMk cId="1577521161" sldId="315"/>
        </pc:sldMkLst>
        <pc:graphicFrameChg chg="modGraphic">
          <ac:chgData name="frank coutelieris" userId="8970ab324dd09032" providerId="LiveId" clId="{AD4BD5E7-9D65-42EA-8A2D-22C8AEC1CDC6}" dt="2020-05-06T07:07:37.181" v="410" actId="6549"/>
          <ac:graphicFrameMkLst>
            <pc:docMk/>
            <pc:sldMk cId="1577521161" sldId="315"/>
            <ac:graphicFrameMk id="149710" creationId="{9EAC5EE8-A3DC-46C2-B15D-CE62DDFEFB64}"/>
          </ac:graphicFrameMkLst>
        </pc:graphicFrameChg>
      </pc:sldChg>
      <pc:sldChg chg="modSp add mod">
        <pc:chgData name="frank coutelieris" userId="8970ab324dd09032" providerId="LiveId" clId="{AD4BD5E7-9D65-42EA-8A2D-22C8AEC1CDC6}" dt="2020-05-06T07:10:11.666" v="463" actId="6549"/>
        <pc:sldMkLst>
          <pc:docMk/>
          <pc:sldMk cId="92784490" sldId="316"/>
        </pc:sldMkLst>
        <pc:graphicFrameChg chg="modGraphic">
          <ac:chgData name="frank coutelieris" userId="8970ab324dd09032" providerId="LiveId" clId="{AD4BD5E7-9D65-42EA-8A2D-22C8AEC1CDC6}" dt="2020-05-06T07:10:11.666" v="463" actId="6549"/>
          <ac:graphicFrameMkLst>
            <pc:docMk/>
            <pc:sldMk cId="92784490" sldId="316"/>
            <ac:graphicFrameMk id="149710" creationId="{9EAC5EE8-A3DC-46C2-B15D-CE62DDFEFB64}"/>
          </ac:graphicFrameMkLst>
        </pc:graphicFrameChg>
      </pc:sldChg>
      <pc:sldChg chg="modSp add mod">
        <pc:chgData name="frank coutelieris" userId="8970ab324dd09032" providerId="LiveId" clId="{AD4BD5E7-9D65-42EA-8A2D-22C8AEC1CDC6}" dt="2020-05-06T07:08:11.417" v="418" actId="255"/>
        <pc:sldMkLst>
          <pc:docMk/>
          <pc:sldMk cId="3242407293" sldId="317"/>
        </pc:sldMkLst>
        <pc:graphicFrameChg chg="modGraphic">
          <ac:chgData name="frank coutelieris" userId="8970ab324dd09032" providerId="LiveId" clId="{AD4BD5E7-9D65-42EA-8A2D-22C8AEC1CDC6}" dt="2020-05-06T07:08:11.417" v="418" actId="255"/>
          <ac:graphicFrameMkLst>
            <pc:docMk/>
            <pc:sldMk cId="3242407293" sldId="317"/>
            <ac:graphicFrameMk id="149710" creationId="{9EAC5EE8-A3DC-46C2-B15D-CE62DDFEFB64}"/>
          </ac:graphicFrameMkLst>
        </pc:graphicFrameChg>
      </pc:sldChg>
      <pc:sldChg chg="modSp add mod">
        <pc:chgData name="frank coutelieris" userId="8970ab324dd09032" providerId="LiveId" clId="{AD4BD5E7-9D65-42EA-8A2D-22C8AEC1CDC6}" dt="2020-05-06T07:09:12.891" v="435" actId="20577"/>
        <pc:sldMkLst>
          <pc:docMk/>
          <pc:sldMk cId="2402929821" sldId="318"/>
        </pc:sldMkLst>
        <pc:graphicFrameChg chg="modGraphic">
          <ac:chgData name="frank coutelieris" userId="8970ab324dd09032" providerId="LiveId" clId="{AD4BD5E7-9D65-42EA-8A2D-22C8AEC1CDC6}" dt="2020-05-06T07:09:12.891" v="435" actId="20577"/>
          <ac:graphicFrameMkLst>
            <pc:docMk/>
            <pc:sldMk cId="2402929821" sldId="318"/>
            <ac:graphicFrameMk id="149710" creationId="{9EAC5EE8-A3DC-46C2-B15D-CE62DDFEFB64}"/>
          </ac:graphicFrameMkLst>
        </pc:graphicFrameChg>
      </pc:sldChg>
      <pc:sldMasterChg chg="delSldLayout">
        <pc:chgData name="frank coutelieris" userId="8970ab324dd09032" providerId="LiveId" clId="{AD4BD5E7-9D65-42EA-8A2D-22C8AEC1CDC6}" dt="2020-05-06T06:58:43.169" v="317" actId="47"/>
        <pc:sldMasterMkLst>
          <pc:docMk/>
          <pc:sldMasterMk cId="0" sldId="2147483824"/>
        </pc:sldMasterMkLst>
        <pc:sldLayoutChg chg="del">
          <pc:chgData name="frank coutelieris" userId="8970ab324dd09032" providerId="LiveId" clId="{AD4BD5E7-9D65-42EA-8A2D-22C8AEC1CDC6}" dt="2020-05-06T06:58:43.169" v="317" actId="47"/>
          <pc:sldLayoutMkLst>
            <pc:docMk/>
            <pc:sldMasterMk cId="0" sldId="2147483824"/>
            <pc:sldLayoutMk cId="3215789420" sldId="2147483860"/>
          </pc:sldLayoutMkLst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- Ορθογώνιο">
            <a:extLst>
              <a:ext uri="{FF2B5EF4-FFF2-40B4-BE49-F238E27FC236}">
                <a16:creationId xmlns:a16="http://schemas.microsoft.com/office/drawing/2014/main" id="{783C8BB5-478C-4BE7-8366-D45B84036062}"/>
              </a:ext>
            </a:extLst>
          </p:cNvPr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11 - Ορθογώνιο">
            <a:extLst>
              <a:ext uri="{FF2B5EF4-FFF2-40B4-BE49-F238E27FC236}">
                <a16:creationId xmlns:a16="http://schemas.microsoft.com/office/drawing/2014/main" id="{3E2F4832-C072-4F96-825F-814DE7546465}"/>
              </a:ext>
            </a:extLst>
          </p:cNvPr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14 - Ορθογώνιο">
            <a:extLst>
              <a:ext uri="{FF2B5EF4-FFF2-40B4-BE49-F238E27FC236}">
                <a16:creationId xmlns:a16="http://schemas.microsoft.com/office/drawing/2014/main" id="{10C25263-DE7E-4D6C-A451-B373600EC1AA}"/>
              </a:ext>
            </a:extLst>
          </p:cNvPr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15 - Ορθογώνιο">
            <a:extLst>
              <a:ext uri="{FF2B5EF4-FFF2-40B4-BE49-F238E27FC236}">
                <a16:creationId xmlns:a16="http://schemas.microsoft.com/office/drawing/2014/main" id="{2FC2A8AD-FE64-4D64-8373-43371CF8ADF9}"/>
              </a:ext>
            </a:extLst>
          </p:cNvPr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10" name="27 - Θέση ημερομηνίας">
            <a:extLst>
              <a:ext uri="{FF2B5EF4-FFF2-40B4-BE49-F238E27FC236}">
                <a16:creationId xmlns:a16="http://schemas.microsoft.com/office/drawing/2014/main" id="{3DC55BED-3D86-4821-9E2D-24A4A253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16 - Θέση υποσέλιδου">
            <a:extLst>
              <a:ext uri="{FF2B5EF4-FFF2-40B4-BE49-F238E27FC236}">
                <a16:creationId xmlns:a16="http://schemas.microsoft.com/office/drawing/2014/main" id="{0CD25C5B-CF35-41EC-891F-28AC02B2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28 - Θέση αριθμού διαφάνειας">
            <a:extLst>
              <a:ext uri="{FF2B5EF4-FFF2-40B4-BE49-F238E27FC236}">
                <a16:creationId xmlns:a16="http://schemas.microsoft.com/office/drawing/2014/main" id="{F4A11E9A-6647-4FC3-A336-4DA907C84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fld id="{C73A555D-6A5D-4B54-9E3B-DB2829A3800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11123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13 - Θέση ημερομηνίας">
            <a:extLst>
              <a:ext uri="{FF2B5EF4-FFF2-40B4-BE49-F238E27FC236}">
                <a16:creationId xmlns:a16="http://schemas.microsoft.com/office/drawing/2014/main" id="{ABC479C7-428B-4DED-AEE4-9B27C3324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 - Θέση υποσέλιδου">
            <a:extLst>
              <a:ext uri="{FF2B5EF4-FFF2-40B4-BE49-F238E27FC236}">
                <a16:creationId xmlns:a16="http://schemas.microsoft.com/office/drawing/2014/main" id="{C38421C6-167A-4BC8-8793-164AC0ABA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- Θέση αριθμού διαφάνειας">
            <a:extLst>
              <a:ext uri="{FF2B5EF4-FFF2-40B4-BE49-F238E27FC236}">
                <a16:creationId xmlns:a16="http://schemas.microsoft.com/office/drawing/2014/main" id="{7D571124-708E-4BEA-AB5E-2544D555E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E3E35-A30A-4333-A1CE-6FC0C42BFD4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738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- Ευθεία γραμμή σύνδεσης">
            <a:extLst>
              <a:ext uri="{FF2B5EF4-FFF2-40B4-BE49-F238E27FC236}">
                <a16:creationId xmlns:a16="http://schemas.microsoft.com/office/drawing/2014/main" id="{0B21FF6A-0AF0-4589-8884-8CDFD3A68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11 - Ισοσκελές τρίγωνο">
            <a:extLst>
              <a:ext uri="{FF2B5EF4-FFF2-40B4-BE49-F238E27FC236}">
                <a16:creationId xmlns:a16="http://schemas.microsoft.com/office/drawing/2014/main" id="{0A7B3F92-102E-4BB7-86D4-FB79E1D20698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14 - Ευθεία γραμμή σύνδεσης">
            <a:extLst>
              <a:ext uri="{FF2B5EF4-FFF2-40B4-BE49-F238E27FC236}">
                <a16:creationId xmlns:a16="http://schemas.microsoft.com/office/drawing/2014/main" id="{505EBCCC-3301-4803-902B-0892CF0E2406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3 - Θέση ημερομηνίας">
            <a:extLst>
              <a:ext uri="{FF2B5EF4-FFF2-40B4-BE49-F238E27FC236}">
                <a16:creationId xmlns:a16="http://schemas.microsoft.com/office/drawing/2014/main" id="{9A26926C-8CEA-466B-AE14-3E3D32E07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4 - Θέση υποσέλιδου">
            <a:extLst>
              <a:ext uri="{FF2B5EF4-FFF2-40B4-BE49-F238E27FC236}">
                <a16:creationId xmlns:a16="http://schemas.microsoft.com/office/drawing/2014/main" id="{F66B440E-544F-4ABD-8243-CA761749D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- Θέση αριθμού διαφάνειας">
            <a:extLst>
              <a:ext uri="{FF2B5EF4-FFF2-40B4-BE49-F238E27FC236}">
                <a16:creationId xmlns:a16="http://schemas.microsoft.com/office/drawing/2014/main" id="{ED33E1D2-A4F2-4DB2-8710-A62035879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06658-F942-4483-8B93-7801A97C4B5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78263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Τίτλος και Κείμενο επάνω από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>
            <a:extLst>
              <a:ext uri="{FF2B5EF4-FFF2-40B4-BE49-F238E27FC236}">
                <a16:creationId xmlns:a16="http://schemas.microsoft.com/office/drawing/2014/main" id="{829E5C7C-4693-40F4-B2FF-E88FAA17F9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υποσέλιδου">
            <a:extLst>
              <a:ext uri="{FF2B5EF4-FFF2-40B4-BE49-F238E27FC236}">
                <a16:creationId xmlns:a16="http://schemas.microsoft.com/office/drawing/2014/main" id="{E2B94C68-C422-4B73-8BE2-6504DAC5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>
            <a:extLst>
              <a:ext uri="{FF2B5EF4-FFF2-40B4-BE49-F238E27FC236}">
                <a16:creationId xmlns:a16="http://schemas.microsoft.com/office/drawing/2014/main" id="{F8EE3FC5-4440-4DCE-8421-4D430F117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EF3E2C0-C959-49E6-AB4F-182561C8144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28987934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ημερομηνίας">
            <a:extLst>
              <a:ext uri="{FF2B5EF4-FFF2-40B4-BE49-F238E27FC236}">
                <a16:creationId xmlns:a16="http://schemas.microsoft.com/office/drawing/2014/main" id="{5DFE0FDE-B063-401C-8148-3C61A5DE23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- Θέση υποσέλιδου">
            <a:extLst>
              <a:ext uri="{FF2B5EF4-FFF2-40B4-BE49-F238E27FC236}">
                <a16:creationId xmlns:a16="http://schemas.microsoft.com/office/drawing/2014/main" id="{8DD5AF61-9908-407E-AA5A-DACDDEA90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7 - Θέση αριθμού διαφάνειας">
            <a:extLst>
              <a:ext uri="{FF2B5EF4-FFF2-40B4-BE49-F238E27FC236}">
                <a16:creationId xmlns:a16="http://schemas.microsoft.com/office/drawing/2014/main" id="{947D07C5-4425-4614-BC8E-A8C62C46F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E7E2D2A-114C-4D7B-8638-32CA9321464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121511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13 - Θέση ημερομηνίας">
            <a:extLst>
              <a:ext uri="{FF2B5EF4-FFF2-40B4-BE49-F238E27FC236}">
                <a16:creationId xmlns:a16="http://schemas.microsoft.com/office/drawing/2014/main" id="{08CB3547-824E-4509-9ED2-784F9D26B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 - Θέση υποσέλιδου">
            <a:extLst>
              <a:ext uri="{FF2B5EF4-FFF2-40B4-BE49-F238E27FC236}">
                <a16:creationId xmlns:a16="http://schemas.microsoft.com/office/drawing/2014/main" id="{836C7DD3-1FC0-474E-A939-1F784D2F6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- Θέση αριθμού διαφάνειας">
            <a:extLst>
              <a:ext uri="{FF2B5EF4-FFF2-40B4-BE49-F238E27FC236}">
                <a16:creationId xmlns:a16="http://schemas.microsoft.com/office/drawing/2014/main" id="{6610D2A4-0EC9-4B4F-BAE3-54C62894D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B8444-C76F-4C9A-94E3-EE900092628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85914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- Ορθογώνιο">
            <a:extLst>
              <a:ext uri="{FF2B5EF4-FFF2-40B4-BE49-F238E27FC236}">
                <a16:creationId xmlns:a16="http://schemas.microsoft.com/office/drawing/2014/main" id="{B37842A1-33E0-470A-A6CC-7694639FDB6D}"/>
              </a:ext>
            </a:extLst>
          </p:cNvPr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11 - Ορθογώνιο">
            <a:extLst>
              <a:ext uri="{FF2B5EF4-FFF2-40B4-BE49-F238E27FC236}">
                <a16:creationId xmlns:a16="http://schemas.microsoft.com/office/drawing/2014/main" id="{92C09281-7C76-40EC-B532-40783DF05E48}"/>
              </a:ext>
            </a:extLst>
          </p:cNvPr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3 - Θέση ημερομηνίας">
            <a:extLst>
              <a:ext uri="{FF2B5EF4-FFF2-40B4-BE49-F238E27FC236}">
                <a16:creationId xmlns:a16="http://schemas.microsoft.com/office/drawing/2014/main" id="{80EF9E8F-7DC4-41B0-B507-019A685456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4 - Θέση υποσέλιδου">
            <a:extLst>
              <a:ext uri="{FF2B5EF4-FFF2-40B4-BE49-F238E27FC236}">
                <a16:creationId xmlns:a16="http://schemas.microsoft.com/office/drawing/2014/main" id="{A99A08C4-268E-49B5-AED8-4FE4EC406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5 - Θέση αριθμού διαφάνειας">
            <a:extLst>
              <a:ext uri="{FF2B5EF4-FFF2-40B4-BE49-F238E27FC236}">
                <a16:creationId xmlns:a16="http://schemas.microsoft.com/office/drawing/2014/main" id="{791A946E-3C03-4EC6-BA15-9B42A3E4F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fld id="{7C3CA8E2-9C14-49C2-975F-3BDC152E1E9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78022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13 - Θέση ημερομηνίας">
            <a:extLst>
              <a:ext uri="{FF2B5EF4-FFF2-40B4-BE49-F238E27FC236}">
                <a16:creationId xmlns:a16="http://schemas.microsoft.com/office/drawing/2014/main" id="{7FE1EC3D-D4BA-4FD7-AAB5-4CF197814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 - Θέση υποσέλιδου">
            <a:extLst>
              <a:ext uri="{FF2B5EF4-FFF2-40B4-BE49-F238E27FC236}">
                <a16:creationId xmlns:a16="http://schemas.microsoft.com/office/drawing/2014/main" id="{5BAF67E2-58E3-45F2-8376-31FD76173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2 - Θέση αριθμού διαφάνειας">
            <a:extLst>
              <a:ext uri="{FF2B5EF4-FFF2-40B4-BE49-F238E27FC236}">
                <a16:creationId xmlns:a16="http://schemas.microsoft.com/office/drawing/2014/main" id="{32445EDA-D1D1-43A3-AD27-8F7BA1D2A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2E2EF-7C5E-4B56-8688-DD1B8DD2EBD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02040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13 - Θέση ημερομηνίας">
            <a:extLst>
              <a:ext uri="{FF2B5EF4-FFF2-40B4-BE49-F238E27FC236}">
                <a16:creationId xmlns:a16="http://schemas.microsoft.com/office/drawing/2014/main" id="{D185279A-7FF5-4CF9-83F8-1035EDC9D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2 - Θέση υποσέλιδου">
            <a:extLst>
              <a:ext uri="{FF2B5EF4-FFF2-40B4-BE49-F238E27FC236}">
                <a16:creationId xmlns:a16="http://schemas.microsoft.com/office/drawing/2014/main" id="{49A6AF16-0105-4985-B581-A189DC4A5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22 - Θέση αριθμού διαφάνειας">
            <a:extLst>
              <a:ext uri="{FF2B5EF4-FFF2-40B4-BE49-F238E27FC236}">
                <a16:creationId xmlns:a16="http://schemas.microsoft.com/office/drawing/2014/main" id="{46CAAB65-6492-4B3F-AFD0-24141C6C4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9E742-D2D7-48BE-911B-53DDC3D3274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3274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0 - Ισοσκελές τρίγωνο">
            <a:extLst>
              <a:ext uri="{FF2B5EF4-FFF2-40B4-BE49-F238E27FC236}">
                <a16:creationId xmlns:a16="http://schemas.microsoft.com/office/drawing/2014/main" id="{10870A05-BBD1-49B8-B6F8-9784DBDEC674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4" name="2 - Θέση ημερομηνίας">
            <a:extLst>
              <a:ext uri="{FF2B5EF4-FFF2-40B4-BE49-F238E27FC236}">
                <a16:creationId xmlns:a16="http://schemas.microsoft.com/office/drawing/2014/main" id="{AA026B57-31E0-498A-8559-3C1255876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3 - Θέση υποσέλιδου">
            <a:extLst>
              <a:ext uri="{FF2B5EF4-FFF2-40B4-BE49-F238E27FC236}">
                <a16:creationId xmlns:a16="http://schemas.microsoft.com/office/drawing/2014/main" id="{D2F882DE-AB7C-46D0-B173-4D71B2265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- Θέση αριθμού διαφάνειας">
            <a:extLst>
              <a:ext uri="{FF2B5EF4-FFF2-40B4-BE49-F238E27FC236}">
                <a16:creationId xmlns:a16="http://schemas.microsoft.com/office/drawing/2014/main" id="{EEF29D5C-8FF3-40A3-AA68-F95762851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8FAC6-8A7A-4B52-BEF0-16C047F4AEF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6436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0 - Ευθεία γραμμή σύνδεσης">
            <a:extLst>
              <a:ext uri="{FF2B5EF4-FFF2-40B4-BE49-F238E27FC236}">
                <a16:creationId xmlns:a16="http://schemas.microsoft.com/office/drawing/2014/main" id="{9B6FEB80-F7D2-4EA8-A51E-C31E995DB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11 - Ισοσκελές τρίγωνο">
            <a:extLst>
              <a:ext uri="{FF2B5EF4-FFF2-40B4-BE49-F238E27FC236}">
                <a16:creationId xmlns:a16="http://schemas.microsoft.com/office/drawing/2014/main" id="{D0B1CEC9-D125-4627-B7B2-9FECE682AF7C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1 - Θέση ημερομηνίας">
            <a:extLst>
              <a:ext uri="{FF2B5EF4-FFF2-40B4-BE49-F238E27FC236}">
                <a16:creationId xmlns:a16="http://schemas.microsoft.com/office/drawing/2014/main" id="{66DD65DE-BDCC-49BF-BDA1-0E71B2EB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 - Θέση υποσέλιδου">
            <a:extLst>
              <a:ext uri="{FF2B5EF4-FFF2-40B4-BE49-F238E27FC236}">
                <a16:creationId xmlns:a16="http://schemas.microsoft.com/office/drawing/2014/main" id="{A2F76DF9-E9DB-4A91-A739-0D7B4E8DC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3 - Θέση αριθμού διαφάνειας">
            <a:extLst>
              <a:ext uri="{FF2B5EF4-FFF2-40B4-BE49-F238E27FC236}">
                <a16:creationId xmlns:a16="http://schemas.microsoft.com/office/drawing/2014/main" id="{7F0E2880-6693-44F4-848C-1E905F174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E330A-702A-4CA5-A0AD-B9FBD3B50C8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55973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- Ευθεία γραμμή σύνδεσης">
            <a:extLst>
              <a:ext uri="{FF2B5EF4-FFF2-40B4-BE49-F238E27FC236}">
                <a16:creationId xmlns:a16="http://schemas.microsoft.com/office/drawing/2014/main" id="{6337988E-A669-411D-94BD-9906AFB286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11 - Ευθεία γραμμή σύνδεσης">
            <a:extLst>
              <a:ext uri="{FF2B5EF4-FFF2-40B4-BE49-F238E27FC236}">
                <a16:creationId xmlns:a16="http://schemas.microsoft.com/office/drawing/2014/main" id="{C618027C-1E88-4979-868E-8B5D38DE2DAE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7" name="14 - Ισοσκελές τρίγωνο">
            <a:extLst>
              <a:ext uri="{FF2B5EF4-FFF2-40B4-BE49-F238E27FC236}">
                <a16:creationId xmlns:a16="http://schemas.microsoft.com/office/drawing/2014/main" id="{87E4D28A-E8C1-47E0-A9DB-D31981B205A7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8" name="4 - Θέση ημερομηνίας">
            <a:extLst>
              <a:ext uri="{FF2B5EF4-FFF2-40B4-BE49-F238E27FC236}">
                <a16:creationId xmlns:a16="http://schemas.microsoft.com/office/drawing/2014/main" id="{9C7C0782-254D-4C9B-828B-4D91AEB79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- Θέση υποσέλιδου">
            <a:extLst>
              <a:ext uri="{FF2B5EF4-FFF2-40B4-BE49-F238E27FC236}">
                <a16:creationId xmlns:a16="http://schemas.microsoft.com/office/drawing/2014/main" id="{86053A29-BA5B-469C-8BB2-1302C6F16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6 - Θέση αριθμού διαφάνειας">
            <a:extLst>
              <a:ext uri="{FF2B5EF4-FFF2-40B4-BE49-F238E27FC236}">
                <a16:creationId xmlns:a16="http://schemas.microsoft.com/office/drawing/2014/main" id="{14902636-D23F-4376-8301-860F69E5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9874B-8C4B-4A23-8525-AA27DD3BDEF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6914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- Ευθεία γραμμή σύνδεσης">
            <a:extLst>
              <a:ext uri="{FF2B5EF4-FFF2-40B4-BE49-F238E27FC236}">
                <a16:creationId xmlns:a16="http://schemas.microsoft.com/office/drawing/2014/main" id="{9AB7D627-E410-4E88-87F4-9ED3ED76D1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11 - Ισοσκελές τρίγωνο">
            <a:extLst>
              <a:ext uri="{FF2B5EF4-FFF2-40B4-BE49-F238E27FC236}">
                <a16:creationId xmlns:a16="http://schemas.microsoft.com/office/drawing/2014/main" id="{C71398AA-1473-43C6-95BC-7158F24DDAE7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14 - Ορθογώνιο">
            <a:extLst>
              <a:ext uri="{FF2B5EF4-FFF2-40B4-BE49-F238E27FC236}">
                <a16:creationId xmlns:a16="http://schemas.microsoft.com/office/drawing/2014/main" id="{FC2C5532-874B-410C-9D15-ECBA751D818A}"/>
              </a:ext>
            </a:extLst>
          </p:cNvPr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8" name="4 - Θέση ημερομηνίας">
            <a:extLst>
              <a:ext uri="{FF2B5EF4-FFF2-40B4-BE49-F238E27FC236}">
                <a16:creationId xmlns:a16="http://schemas.microsoft.com/office/drawing/2014/main" id="{31906879-E81E-48C5-AF62-805674975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- Θέση υποσέλιδου">
            <a:extLst>
              <a:ext uri="{FF2B5EF4-FFF2-40B4-BE49-F238E27FC236}">
                <a16:creationId xmlns:a16="http://schemas.microsoft.com/office/drawing/2014/main" id="{30732798-D556-4A1B-95E1-2AF266CB2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6 - Θέση αριθμού διαφάνειας">
            <a:extLst>
              <a:ext uri="{FF2B5EF4-FFF2-40B4-BE49-F238E27FC236}">
                <a16:creationId xmlns:a16="http://schemas.microsoft.com/office/drawing/2014/main" id="{76DFA868-3185-4FF4-A2CB-F406269C2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1EFAE-6876-417A-BD2B-182DC4E72E7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05674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1 - Θέση τίτλου">
            <a:extLst>
              <a:ext uri="{FF2B5EF4-FFF2-40B4-BE49-F238E27FC236}">
                <a16:creationId xmlns:a16="http://schemas.microsoft.com/office/drawing/2014/main" id="{1B9738C7-31D9-4A8D-A759-8C7E7F8BA6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του τίτλου</a:t>
            </a:r>
            <a:endParaRPr lang="en-US" altLang="el-GR"/>
          </a:p>
        </p:txBody>
      </p:sp>
      <p:sp>
        <p:nvSpPr>
          <p:cNvPr id="9219" name="12 - Θέση κειμένου">
            <a:extLst>
              <a:ext uri="{FF2B5EF4-FFF2-40B4-BE49-F238E27FC236}">
                <a16:creationId xmlns:a16="http://schemas.microsoft.com/office/drawing/2014/main" id="{FE064847-74E1-42C2-9FD1-3519AFC762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των στυλ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  <a:endParaRPr lang="en-US" altLang="el-GR"/>
          </a:p>
        </p:txBody>
      </p:sp>
      <p:sp>
        <p:nvSpPr>
          <p:cNvPr id="14" name="13 - Θέση ημερομηνίας">
            <a:extLst>
              <a:ext uri="{FF2B5EF4-FFF2-40B4-BE49-F238E27FC236}">
                <a16:creationId xmlns:a16="http://schemas.microsoft.com/office/drawing/2014/main" id="{1E2E5C9C-7D26-41B2-A20D-84541BE70E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- Θέση υποσέλιδου">
            <a:extLst>
              <a:ext uri="{FF2B5EF4-FFF2-40B4-BE49-F238E27FC236}">
                <a16:creationId xmlns:a16="http://schemas.microsoft.com/office/drawing/2014/main" id="{96EABAC5-5536-4281-8052-4C70CB2250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22 - Θέση αριθμού διαφάνειας">
            <a:extLst>
              <a:ext uri="{FF2B5EF4-FFF2-40B4-BE49-F238E27FC236}">
                <a16:creationId xmlns:a16="http://schemas.microsoft.com/office/drawing/2014/main" id="{CF3BF20B-811A-4CA3-B7F7-DA0F70B32C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</a:defRPr>
            </a:lvl1pPr>
          </a:lstStyle>
          <a:p>
            <a:fld id="{94C4F65D-6A63-4014-830C-71C35CB62C57}" type="slidenum">
              <a:rPr lang="en-US" altLang="el-GR"/>
              <a:pPr/>
              <a:t>‹#›</a:t>
            </a:fld>
            <a:endParaRPr lang="en-US" altLang="el-GR"/>
          </a:p>
        </p:txBody>
      </p:sp>
      <p:sp>
        <p:nvSpPr>
          <p:cNvPr id="28" name="27 - Ευθεία γραμμή σύνδεσης">
            <a:extLst>
              <a:ext uri="{FF2B5EF4-FFF2-40B4-BE49-F238E27FC236}">
                <a16:creationId xmlns:a16="http://schemas.microsoft.com/office/drawing/2014/main" id="{A3854E63-27C0-4D39-A11F-6C32EC172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28 - Ευθεία γραμμή σύνδεσης">
            <a:extLst>
              <a:ext uri="{FF2B5EF4-FFF2-40B4-BE49-F238E27FC236}">
                <a16:creationId xmlns:a16="http://schemas.microsoft.com/office/drawing/2014/main" id="{6BAAFC44-9CE2-4789-ADB2-5E8A3AC69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9 - Ισοσκελές τρίγωνο">
            <a:extLst>
              <a:ext uri="{FF2B5EF4-FFF2-40B4-BE49-F238E27FC236}">
                <a16:creationId xmlns:a16="http://schemas.microsoft.com/office/drawing/2014/main" id="{F1B57CFE-5C3F-4B03-A8AC-092A32D02135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49" r:id="rId2"/>
    <p:sldLayoutId id="2147483854" r:id="rId3"/>
    <p:sldLayoutId id="2147483850" r:id="rId4"/>
    <p:sldLayoutId id="2147483851" r:id="rId5"/>
    <p:sldLayoutId id="2147483855" r:id="rId6"/>
    <p:sldLayoutId id="2147483856" r:id="rId7"/>
    <p:sldLayoutId id="2147483857" r:id="rId8"/>
    <p:sldLayoutId id="2147483858" r:id="rId9"/>
    <p:sldLayoutId id="2147483852" r:id="rId10"/>
    <p:sldLayoutId id="2147483859" r:id="rId11"/>
    <p:sldLayoutId id="2147483861" r:id="rId12"/>
    <p:sldLayoutId id="214748386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anose="05040102010807070707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anose="05040102010807070707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99B74"/>
        </a:buClr>
        <a:buSzPct val="70000"/>
        <a:buFont typeface="Wingdings" panose="05000000000000000000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92089FD-EE07-408B-923F-0FC191A910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ΑΣΚΗΣΗ</a:t>
            </a: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B0F3101-21B0-4181-B2B7-92C32917E7E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/>
              <a:t>One-Way ANOVA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64D57A4-543B-42CA-B1E4-E107A811B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l-GR" altLang="el-GR"/>
              <a:t>Ανάλυση διακύμανσης</a:t>
            </a:r>
            <a:endParaRPr lang="en-US" altLang="el-GR"/>
          </a:p>
        </p:txBody>
      </p:sp>
      <p:sp>
        <p:nvSpPr>
          <p:cNvPr id="149707" name="Rectangle 203">
            <a:extLst>
              <a:ext uri="{FF2B5EF4-FFF2-40B4-BE49-F238E27FC236}">
                <a16:creationId xmlns:a16="http://schemas.microsoft.com/office/drawing/2014/main" id="{ED1A1CA1-56F9-4E54-BC3E-EFAFD435D53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6858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sz="2800" dirty="0"/>
              <a:t>Ο βασικός πίνακας της ανάλυσης διακύμανσης</a:t>
            </a:r>
            <a:r>
              <a:rPr lang="en-US" sz="2800" dirty="0"/>
              <a:t> </a:t>
            </a:r>
            <a:r>
              <a:rPr lang="el-GR" sz="2800" dirty="0"/>
              <a:t>διαμορφώνεται ως εξής </a:t>
            </a:r>
            <a:endParaRPr lang="en-US" sz="2800" dirty="0"/>
          </a:p>
        </p:txBody>
      </p:sp>
      <p:graphicFrame>
        <p:nvGraphicFramePr>
          <p:cNvPr id="149710" name="Group 206">
            <a:extLst>
              <a:ext uri="{FF2B5EF4-FFF2-40B4-BE49-F238E27FC236}">
                <a16:creationId xmlns:a16="http://schemas.microsoft.com/office/drawing/2014/main" id="{9EAC5EE8-A3DC-46C2-B15D-CE62DDFEFB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35421901"/>
              </p:ext>
            </p:extLst>
          </p:nvPr>
        </p:nvGraphicFramePr>
        <p:xfrm>
          <a:off x="457200" y="2590800"/>
          <a:ext cx="8229600" cy="3581399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Πηγή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Μεταξύ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3674,025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1837,012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Εντός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1883,442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27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69,757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Συνολικά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5557,467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8449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64D57A4-543B-42CA-B1E4-E107A811B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l-GR" altLang="el-GR"/>
              <a:t>Ανάλυση διακύμανσης</a:t>
            </a:r>
            <a:endParaRPr lang="en-US" altLang="el-GR"/>
          </a:p>
        </p:txBody>
      </p:sp>
      <p:sp>
        <p:nvSpPr>
          <p:cNvPr id="149707" name="Rectangle 203">
            <a:extLst>
              <a:ext uri="{FF2B5EF4-FFF2-40B4-BE49-F238E27FC236}">
                <a16:creationId xmlns:a16="http://schemas.microsoft.com/office/drawing/2014/main" id="{ED1A1CA1-56F9-4E54-BC3E-EFAFD435D53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6858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sz="2800" dirty="0"/>
              <a:t>Ο βασικός πίνακας της ανάλυσης διακύμανσης</a:t>
            </a:r>
            <a:r>
              <a:rPr lang="en-US" sz="2800" dirty="0"/>
              <a:t> </a:t>
            </a:r>
            <a:r>
              <a:rPr lang="el-GR" sz="2800" dirty="0"/>
              <a:t>διαμορφώνεται ως εξής </a:t>
            </a:r>
            <a:endParaRPr lang="en-US" sz="2800" dirty="0"/>
          </a:p>
        </p:txBody>
      </p:sp>
      <p:graphicFrame>
        <p:nvGraphicFramePr>
          <p:cNvPr id="149710" name="Group 206">
            <a:extLst>
              <a:ext uri="{FF2B5EF4-FFF2-40B4-BE49-F238E27FC236}">
                <a16:creationId xmlns:a16="http://schemas.microsoft.com/office/drawing/2014/main" id="{9EAC5EE8-A3DC-46C2-B15D-CE62DDFEFB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70868464"/>
              </p:ext>
            </p:extLst>
          </p:nvPr>
        </p:nvGraphicFramePr>
        <p:xfrm>
          <a:off x="457200" y="2590800"/>
          <a:ext cx="8229600" cy="3581399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Πηγή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Μεταξύ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3674,025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1837,012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26,334</a:t>
                      </a: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Εντός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1883,442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27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69,757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Συνολικά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5557,467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25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40729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1F8F457-05E1-40D3-BBA8-7523EC80A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Ανάλυση διακύμανσης</a:t>
            </a:r>
            <a:endParaRPr lang="en-US" altLang="el-GR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2814B2C0-E961-405E-91E4-BE6298E27674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l-GR" altLang="el-GR" dirty="0">
                <a:latin typeface="Arial" panose="020B0604020202020204" pitchFamily="34" charset="0"/>
              </a:rPr>
              <a:t>Το ερώτημα λοιπόν είναι </a:t>
            </a:r>
            <a:r>
              <a:rPr lang="el-GR" altLang="el-GR" b="1" dirty="0">
                <a:solidFill>
                  <a:srgbClr val="FF0000"/>
                </a:solidFill>
                <a:latin typeface="Arial" panose="020B0604020202020204" pitchFamily="34" charset="0"/>
              </a:rPr>
              <a:t>πόσο πιθανό να παρατηρηθεί αυτή η τιμή </a:t>
            </a:r>
            <a:r>
              <a:rPr lang="en-US" altLang="el-GR" b="1" dirty="0">
                <a:solidFill>
                  <a:srgbClr val="FF0000"/>
                </a:solidFill>
                <a:latin typeface="Arial" panose="020B0604020202020204" pitchFamily="34" charset="0"/>
              </a:rPr>
              <a:t>F</a:t>
            </a:r>
            <a:r>
              <a:rPr lang="el-GR" altLang="el-GR" b="1" dirty="0">
                <a:solidFill>
                  <a:srgbClr val="FF0000"/>
                </a:solidFill>
                <a:latin typeface="Arial" panose="020B0604020202020204" pitchFamily="34" charset="0"/>
              </a:rPr>
              <a:t> εάν οι μέσοι όροι ήταν ίσοι</a:t>
            </a:r>
            <a:r>
              <a:rPr lang="el-GR" altLang="el-GR" dirty="0">
                <a:latin typeface="Arial" panose="020B0604020202020204" pitchFamily="34" charset="0"/>
              </a:rPr>
              <a:t>?</a:t>
            </a:r>
            <a:endParaRPr lang="en-US" altLang="el-GR" dirty="0">
              <a:latin typeface="Arial" panose="020B0604020202020204" pitchFamily="34" charset="0"/>
            </a:endParaRPr>
          </a:p>
          <a:p>
            <a:r>
              <a:rPr lang="el-GR" altLang="el-GR" dirty="0">
                <a:latin typeface="Arial" panose="020B0604020202020204" pitchFamily="34" charset="0"/>
              </a:rPr>
              <a:t>Για το λόγο αυτό χρησιμοποιούμε την </a:t>
            </a:r>
            <a:r>
              <a:rPr lang="el-GR" altLang="el-GR" b="1" dirty="0">
                <a:solidFill>
                  <a:srgbClr val="0070C0"/>
                </a:solidFill>
                <a:latin typeface="Arial" panose="020B0604020202020204" pitchFamily="34" charset="0"/>
              </a:rPr>
              <a:t>κατανομή </a:t>
            </a:r>
            <a:r>
              <a:rPr lang="en-US" altLang="el-GR" b="1" dirty="0">
                <a:solidFill>
                  <a:srgbClr val="0070C0"/>
                </a:solidFill>
                <a:latin typeface="Arial" panose="020B0604020202020204" pitchFamily="34" charset="0"/>
              </a:rPr>
              <a:t>F</a:t>
            </a:r>
            <a:r>
              <a:rPr lang="el-GR" altLang="el-GR" dirty="0">
                <a:latin typeface="Arial" panose="020B0604020202020204" pitchFamily="34" charset="0"/>
              </a:rPr>
              <a:t> με βαθμούς ελευθερίας τόσο για το εντός όσο και για το μεταξύ (άρα στο παράδειγμά μας </a:t>
            </a:r>
            <a:r>
              <a:rPr lang="en-US" altLang="el-GR" dirty="0">
                <a:latin typeface="Arial" panose="020B0604020202020204" pitchFamily="34" charset="0"/>
              </a:rPr>
              <a:t>df (Between) 2 &amp; df(Within) 27</a:t>
            </a:r>
          </a:p>
          <a:p>
            <a:r>
              <a:rPr lang="en-US" altLang="el-GR" dirty="0">
                <a:latin typeface="Arial" panose="020B0604020202020204" pitchFamily="34" charset="0"/>
              </a:rPr>
              <a:t>P(F</a:t>
            </a:r>
            <a:r>
              <a:rPr lang="en-US" altLang="el-GR" sz="1800" dirty="0">
                <a:latin typeface="Arial" panose="020B0604020202020204" pitchFamily="34" charset="0"/>
              </a:rPr>
              <a:t>2,21</a:t>
            </a:r>
            <a:r>
              <a:rPr lang="en-US" altLang="el-GR" dirty="0">
                <a:latin typeface="Arial" panose="020B0604020202020204" pitchFamily="34" charset="0"/>
              </a:rPr>
              <a:t> &gt; 26,334) = </a:t>
            </a:r>
            <a:r>
              <a:rPr lang="en-US" altLang="el-GR" b="1" dirty="0">
                <a:latin typeface="Arial" panose="020B0604020202020204" pitchFamily="34" charset="0"/>
              </a:rPr>
              <a:t>0.000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64D57A4-543B-42CA-B1E4-E107A811B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l-GR" altLang="el-GR"/>
              <a:t>Ανάλυση διακύμανσης</a:t>
            </a:r>
            <a:endParaRPr lang="en-US" altLang="el-GR"/>
          </a:p>
        </p:txBody>
      </p:sp>
      <p:sp>
        <p:nvSpPr>
          <p:cNvPr id="149707" name="Rectangle 203">
            <a:extLst>
              <a:ext uri="{FF2B5EF4-FFF2-40B4-BE49-F238E27FC236}">
                <a16:creationId xmlns:a16="http://schemas.microsoft.com/office/drawing/2014/main" id="{ED1A1CA1-56F9-4E54-BC3E-EFAFD435D53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6858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sz="2800" dirty="0"/>
              <a:t>Ο βασικός πίνακας της ανάλυσης διακύμανσης</a:t>
            </a:r>
            <a:r>
              <a:rPr lang="en-US" sz="2800" dirty="0"/>
              <a:t> </a:t>
            </a:r>
            <a:r>
              <a:rPr lang="el-GR" sz="2800" dirty="0"/>
              <a:t>διαμορφώνεται ως εξής </a:t>
            </a:r>
            <a:endParaRPr lang="en-US" sz="2800" dirty="0"/>
          </a:p>
        </p:txBody>
      </p:sp>
      <p:graphicFrame>
        <p:nvGraphicFramePr>
          <p:cNvPr id="149710" name="Group 206">
            <a:extLst>
              <a:ext uri="{FF2B5EF4-FFF2-40B4-BE49-F238E27FC236}">
                <a16:creationId xmlns:a16="http://schemas.microsoft.com/office/drawing/2014/main" id="{9EAC5EE8-A3DC-46C2-B15D-CE62DDFEFB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18792822"/>
              </p:ext>
            </p:extLst>
          </p:nvPr>
        </p:nvGraphicFramePr>
        <p:xfrm>
          <a:off x="457200" y="2590800"/>
          <a:ext cx="8229600" cy="3581399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Πηγή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Μεταξύ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3674,025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1837,012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26,334</a:t>
                      </a: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Εντός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1883,442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27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69,757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Συνολικά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5557,467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25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92982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4A2307E-B145-4944-9BEC-28521CD991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Συμπέρασμα</a:t>
            </a:r>
            <a:endParaRPr lang="en-US" altLang="el-GR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5B975937-6866-49B6-AD40-4D04AEE9ED86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altLang="el-GR" dirty="0">
                <a:latin typeface="Arial" panose="020B0604020202020204" pitchFamily="34" charset="0"/>
              </a:rPr>
              <a:t>Y</a:t>
            </a:r>
            <a:r>
              <a:rPr lang="el-GR" altLang="el-GR" dirty="0">
                <a:latin typeface="Arial" panose="020B0604020202020204" pitchFamily="34" charset="0"/>
              </a:rPr>
              <a:t>πάρχει διαφορά</a:t>
            </a:r>
            <a:r>
              <a:rPr lang="en-US" altLang="el-GR" dirty="0">
                <a:latin typeface="Arial" panose="020B0604020202020204" pitchFamily="34" charset="0"/>
              </a:rPr>
              <a:t> </a:t>
            </a:r>
            <a:r>
              <a:rPr lang="el-GR" altLang="el-GR" dirty="0">
                <a:latin typeface="Arial" panose="020B0604020202020204" pitchFamily="34" charset="0"/>
              </a:rPr>
              <a:t>στους μέσους όρους</a:t>
            </a:r>
            <a:endParaRPr lang="en-US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813F5DE-3BEC-405A-83AA-63B45E256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Παράδειγμα</a:t>
            </a:r>
            <a:endParaRPr lang="en-US" altLang="el-GR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C230EEC-7D44-4451-9590-96EF94A74D8D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>
              <a:buNone/>
            </a:pPr>
            <a:r>
              <a:rPr lang="el-GR" altLang="el-GR" dirty="0">
                <a:latin typeface="Arial" panose="020B0604020202020204" pitchFamily="34" charset="0"/>
              </a:rPr>
              <a:t>Τα παρακάτω δεδομένα προέρχονται από μετρήσεις του δείκτη του σακχάρου στο αίμα 30 ποντικών που εξετάσθηκαν: </a:t>
            </a:r>
          </a:p>
          <a:p>
            <a:pPr marL="0" indent="0">
              <a:buNone/>
            </a:pPr>
            <a:endParaRPr lang="el-GR" altLang="el-GR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l-GR" altLang="el-GR" dirty="0">
                <a:solidFill>
                  <a:srgbClr val="00B050"/>
                </a:solidFill>
                <a:latin typeface="Arial" panose="020B0604020202020204" pitchFamily="34" charset="0"/>
              </a:rPr>
              <a:t>Α] υπό κανονικές συνθήκες</a:t>
            </a:r>
            <a:r>
              <a:rPr lang="el-GR" altLang="el-GR" b="1" dirty="0">
                <a:solidFill>
                  <a:srgbClr val="00B050"/>
                </a:solidFill>
                <a:latin typeface="Arial" panose="020B0604020202020204" pitchFamily="34" charset="0"/>
              </a:rPr>
              <a:t> 93 111 118 98 114 107 108 120 106 96 114 125 </a:t>
            </a:r>
          </a:p>
          <a:p>
            <a:pPr marL="0" indent="0">
              <a:buNone/>
            </a:pPr>
            <a:r>
              <a:rPr lang="el-GR" altLang="el-GR" dirty="0">
                <a:solidFill>
                  <a:srgbClr val="00B050"/>
                </a:solidFill>
                <a:latin typeface="Arial" panose="020B0604020202020204" pitchFamily="34" charset="0"/>
              </a:rPr>
              <a:t>Β] μετά από ένεση pitressin</a:t>
            </a:r>
            <a:r>
              <a:rPr lang="el-GR" altLang="el-GR" b="1" dirty="0">
                <a:solidFill>
                  <a:srgbClr val="00B050"/>
                </a:solidFill>
                <a:latin typeface="Arial" panose="020B0604020202020204" pitchFamily="34" charset="0"/>
              </a:rPr>
              <a:t>134 129 121 127 138 126 134 130 147 135</a:t>
            </a:r>
            <a:r>
              <a:rPr lang="el-GR" altLang="el-GR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l-GR" altLang="el-GR" dirty="0">
                <a:solidFill>
                  <a:srgbClr val="00B050"/>
                </a:solidFill>
                <a:latin typeface="Arial" panose="020B0604020202020204" pitchFamily="34" charset="0"/>
              </a:rPr>
              <a:t>Γ] μετά από ένεση pitocin</a:t>
            </a:r>
            <a:r>
              <a:rPr lang="el-GR" altLang="el-GR" b="1" dirty="0">
                <a:solidFill>
                  <a:srgbClr val="00B050"/>
                </a:solidFill>
                <a:latin typeface="Arial" panose="020B0604020202020204" pitchFamily="34" charset="0"/>
              </a:rPr>
              <a:t> 118 106 115 95 109 108 104 108</a:t>
            </a:r>
          </a:p>
          <a:p>
            <a:pPr marL="0" indent="0">
              <a:buNone/>
            </a:pPr>
            <a:r>
              <a:rPr lang="el-GR" altLang="el-GR" b="1" dirty="0">
                <a:solidFill>
                  <a:srgbClr val="FF0000"/>
                </a:solidFill>
                <a:latin typeface="Arial" panose="020B0604020202020204" pitchFamily="34" charset="0"/>
              </a:rPr>
              <a:t>Επηρρεάζεται η τιμή του ζαχάρου?</a:t>
            </a:r>
          </a:p>
          <a:p>
            <a:pPr marL="0" indent="0">
              <a:buNone/>
            </a:pPr>
            <a:endParaRPr lang="el-GR" altLang="el-GR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78C696A-7EC1-4015-A04C-3809E4F92C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l-GR" altLang="el-GR"/>
              <a:t>Περιγραφικά στατιστικά δείγματος</a:t>
            </a:r>
            <a:endParaRPr lang="en-US" altLang="el-GR"/>
          </a:p>
        </p:txBody>
      </p:sp>
      <p:graphicFrame>
        <p:nvGraphicFramePr>
          <p:cNvPr id="96337" name="Group 81">
            <a:extLst>
              <a:ext uri="{FF2B5EF4-FFF2-40B4-BE49-F238E27FC236}">
                <a16:creationId xmlns:a16="http://schemas.microsoft.com/office/drawing/2014/main" id="{A6C80C46-7DAE-4E2F-B3EA-6580CD017C5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66961414"/>
              </p:ext>
            </p:extLst>
          </p:nvPr>
        </p:nvGraphicFramePr>
        <p:xfrm>
          <a:off x="432619" y="1447800"/>
          <a:ext cx="8229600" cy="41148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91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Α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Β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Γ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Μέγεθος δείγματος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2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Μέσος όρος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2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Διακύμανση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78C696A-7EC1-4015-A04C-3809E4F92C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l-GR" altLang="el-GR"/>
              <a:t>Περιγραφικά στατιστικά δείγματος</a:t>
            </a:r>
            <a:endParaRPr lang="en-US" altLang="el-GR"/>
          </a:p>
        </p:txBody>
      </p:sp>
      <p:graphicFrame>
        <p:nvGraphicFramePr>
          <p:cNvPr id="96337" name="Group 81">
            <a:extLst>
              <a:ext uri="{FF2B5EF4-FFF2-40B4-BE49-F238E27FC236}">
                <a16:creationId xmlns:a16="http://schemas.microsoft.com/office/drawing/2014/main" id="{A6C80C46-7DAE-4E2F-B3EA-6580CD017C5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27691076"/>
              </p:ext>
            </p:extLst>
          </p:nvPr>
        </p:nvGraphicFramePr>
        <p:xfrm>
          <a:off x="609600" y="1447800"/>
          <a:ext cx="8052619" cy="4114800"/>
        </p:xfrm>
        <a:graphic>
          <a:graphicData uri="http://schemas.openxmlformats.org/drawingml/2006/table">
            <a:tbl>
              <a:tblPr/>
              <a:tblGrid>
                <a:gridCol w="188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91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Α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Β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Γ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Μέγεθος δείγματος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2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Μέσος όρος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</a:t>
                      </a: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,167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132,100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107,875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2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Διακύμανση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97,425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52,545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48,411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81559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AC2E92FD-A91F-4605-ABA9-735223ED1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l-GR" altLang="el-GR"/>
              <a:t>Συνολικά</a:t>
            </a:r>
            <a:endParaRPr lang="en-US" altLang="el-GR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9A2916B-BF16-40CE-B534-C81F6D0D270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20000" cy="28956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sz="2400" dirty="0">
                <a:latin typeface="Arial" charset="0"/>
              </a:rPr>
              <a:t>Ο μέσος όρος όλων των δεδομένων</a:t>
            </a:r>
          </a:p>
          <a:p>
            <a:pPr marL="274320" lvl="1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"/>
              <a:defRPr/>
            </a:pPr>
            <a:r>
              <a:rPr lang="el-GR" sz="2000" dirty="0">
                <a:latin typeface="Arial" charset="0"/>
              </a:rPr>
              <a:t>Ο μέσος όρος αυτός υπολογίζεται εάν αγνοήσουμε τον παράγοντα ενδιαφέροντος</a:t>
            </a:r>
            <a:endParaRPr lang="en-US" sz="2000" dirty="0">
              <a:latin typeface="Arial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l-GR" sz="2400" dirty="0">
              <a:latin typeface="Arial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sz="2400" dirty="0">
                <a:latin typeface="Arial" charset="0"/>
              </a:rPr>
              <a:t>Στο παράδειγμά μας είναι </a:t>
            </a:r>
            <a:r>
              <a:rPr lang="en-US" sz="2400" b="1" dirty="0">
                <a:latin typeface="Arial" charset="0"/>
              </a:rPr>
              <a:t>116,467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l-GR" sz="2000" dirty="0">
                <a:latin typeface="Arial" charset="0"/>
              </a:rPr>
              <a:t> </a:t>
            </a:r>
            <a:endParaRPr lang="en-US" sz="2000" dirty="0">
              <a:latin typeface="Arial" charset="0"/>
            </a:endParaRPr>
          </a:p>
        </p:txBody>
      </p:sp>
      <p:graphicFrame>
        <p:nvGraphicFramePr>
          <p:cNvPr id="4098" name="Object 4">
            <a:extLst>
              <a:ext uri="{FF2B5EF4-FFF2-40B4-BE49-F238E27FC236}">
                <a16:creationId xmlns:a16="http://schemas.microsoft.com/office/drawing/2014/main" id="{34B2C201-6D01-40BE-B1DD-12F9F1AAACB1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990600" y="3810000"/>
          <a:ext cx="5613400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2260440" imgH="609480" progId="Equation.DSMT4">
                  <p:embed/>
                </p:oleObj>
              </mc:Choice>
              <mc:Fallback>
                <p:oleObj name="Equation" r:id="rId3" imgW="2260440" imgH="609480" progId="Equation.DSMT4">
                  <p:embed/>
                  <p:pic>
                    <p:nvPicPr>
                      <p:cNvPr id="4098" name="Object 4">
                        <a:extLst>
                          <a:ext uri="{FF2B5EF4-FFF2-40B4-BE49-F238E27FC236}">
                            <a16:creationId xmlns:a16="http://schemas.microsoft.com/office/drawing/2014/main" id="{34B2C201-6D01-40BE-B1DD-12F9F1AAAC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810000"/>
                        <a:ext cx="5613400" cy="151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30DD5B9-0150-4B85-8B72-AEF648D0A1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l-GR" altLang="el-GR"/>
              <a:t>Ανάλυση διακύμανσης</a:t>
            </a:r>
            <a:endParaRPr lang="en-US" altLang="el-GR"/>
          </a:p>
        </p:txBody>
      </p:sp>
      <p:sp>
        <p:nvSpPr>
          <p:cNvPr id="31747" name="Rectangle 203">
            <a:extLst>
              <a:ext uri="{FF2B5EF4-FFF2-40B4-BE49-F238E27FC236}">
                <a16:creationId xmlns:a16="http://schemas.microsoft.com/office/drawing/2014/main" id="{4137DD0B-5405-4CB2-A3DF-DCAF64663CC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r>
              <a:rPr lang="el-GR" altLang="el-GR" sz="2800" dirty="0"/>
              <a:t>Ο βασικός πίνακας της ανάλυσης διακύμανσης</a:t>
            </a:r>
            <a:endParaRPr lang="en-US" altLang="el-GR" sz="2800" dirty="0"/>
          </a:p>
        </p:txBody>
      </p:sp>
      <p:graphicFrame>
        <p:nvGraphicFramePr>
          <p:cNvPr id="149710" name="Group 206">
            <a:extLst>
              <a:ext uri="{FF2B5EF4-FFF2-40B4-BE49-F238E27FC236}">
                <a16:creationId xmlns:a16="http://schemas.microsoft.com/office/drawing/2014/main" id="{7A984787-6558-4D39-ABE8-33098AF9CAF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60417183"/>
              </p:ext>
            </p:extLst>
          </p:nvPr>
        </p:nvGraphicFramePr>
        <p:xfrm>
          <a:off x="457200" y="2590800"/>
          <a:ext cx="8229600" cy="3581399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Πηγή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Μεταξύ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Εντός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Συνολικά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AC2E92FD-A91F-4605-ABA9-735223ED1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l-GR" altLang="el-GR" dirty="0"/>
              <a:t>Τύποι που θα χρησιμοποιήσουμε</a:t>
            </a:r>
            <a:endParaRPr lang="en-US" altLang="el-GR" dirty="0"/>
          </a:p>
        </p:txBody>
      </p:sp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92891612-17FA-437A-8B9C-291E6FD72B62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007107136"/>
              </p:ext>
            </p:extLst>
          </p:nvPr>
        </p:nvGraphicFramePr>
        <p:xfrm>
          <a:off x="533400" y="1498600"/>
          <a:ext cx="45847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2006280" imgH="444240" progId="Equation.DSMT4">
                  <p:embed/>
                </p:oleObj>
              </mc:Choice>
              <mc:Fallback>
                <p:oleObj name="Equation" r:id="rId3" imgW="2006280" imgH="444240" progId="Equation.DSMT4">
                  <p:embed/>
                  <p:pic>
                    <p:nvPicPr>
                      <p:cNvPr id="6" name="Object 6">
                        <a:extLst>
                          <a:ext uri="{FF2B5EF4-FFF2-40B4-BE49-F238E27FC236}">
                            <a16:creationId xmlns:a16="http://schemas.microsoft.com/office/drawing/2014/main" id="{92891612-17FA-437A-8B9C-291E6FD72B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498600"/>
                        <a:ext cx="4584700" cy="10160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>
            <a:extLst>
              <a:ext uri="{FF2B5EF4-FFF2-40B4-BE49-F238E27FC236}">
                <a16:creationId xmlns:a16="http://schemas.microsoft.com/office/drawing/2014/main" id="{73576225-7206-47BA-8B4E-366C11FD59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193774"/>
              </p:ext>
            </p:extLst>
          </p:nvPr>
        </p:nvGraphicFramePr>
        <p:xfrm>
          <a:off x="533399" y="2829411"/>
          <a:ext cx="74676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2971800" imgH="317160" progId="Equation.DSMT4">
                  <p:embed/>
                </p:oleObj>
              </mc:Choice>
              <mc:Fallback>
                <p:oleObj name="Equation" r:id="rId5" imgW="2971800" imgH="317160" progId="Equation.DSMT4">
                  <p:embed/>
                  <p:pic>
                    <p:nvPicPr>
                      <p:cNvPr id="8" name="Object 8">
                        <a:extLst>
                          <a:ext uri="{FF2B5EF4-FFF2-40B4-BE49-F238E27FC236}">
                            <a16:creationId xmlns:a16="http://schemas.microsoft.com/office/drawing/2014/main" id="{73576225-7206-47BA-8B4E-366C11FD59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99" y="2829411"/>
                        <a:ext cx="7467600" cy="798513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CE4DA63-A8FF-4C57-A531-A6EAAC7E42F2}"/>
              </a:ext>
            </a:extLst>
          </p:cNvPr>
          <p:cNvSpPr/>
          <p:nvPr/>
        </p:nvSpPr>
        <p:spPr>
          <a:xfrm>
            <a:off x="14748" y="3974690"/>
            <a:ext cx="36428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el-GR" sz="3600" dirty="0"/>
              <a:t>MS = SS / df</a:t>
            </a:r>
          </a:p>
        </p:txBody>
      </p:sp>
    </p:spTree>
    <p:extLst>
      <p:ext uri="{BB962C8B-B14F-4D97-AF65-F5344CB8AC3E}">
        <p14:creationId xmlns:p14="http://schemas.microsoft.com/office/powerpoint/2010/main" val="225081323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64D57A4-543B-42CA-B1E4-E107A811B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l-GR" altLang="el-GR"/>
              <a:t>Ανάλυση διακύμανσης</a:t>
            </a:r>
            <a:endParaRPr lang="en-US" altLang="el-GR"/>
          </a:p>
        </p:txBody>
      </p:sp>
      <p:sp>
        <p:nvSpPr>
          <p:cNvPr id="149707" name="Rectangle 203">
            <a:extLst>
              <a:ext uri="{FF2B5EF4-FFF2-40B4-BE49-F238E27FC236}">
                <a16:creationId xmlns:a16="http://schemas.microsoft.com/office/drawing/2014/main" id="{ED1A1CA1-56F9-4E54-BC3E-EFAFD435D53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6858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sz="2800" dirty="0"/>
              <a:t>Ο βασικός πίνακας της ανάλυσης διακύμανσης</a:t>
            </a:r>
            <a:r>
              <a:rPr lang="en-US" sz="2800" dirty="0"/>
              <a:t> </a:t>
            </a:r>
            <a:r>
              <a:rPr lang="el-GR" sz="2800" dirty="0"/>
              <a:t>διαμορφώνεται ως εξής </a:t>
            </a:r>
            <a:endParaRPr lang="en-US" sz="2800" dirty="0"/>
          </a:p>
        </p:txBody>
      </p:sp>
      <p:graphicFrame>
        <p:nvGraphicFramePr>
          <p:cNvPr id="149710" name="Group 206">
            <a:extLst>
              <a:ext uri="{FF2B5EF4-FFF2-40B4-BE49-F238E27FC236}">
                <a16:creationId xmlns:a16="http://schemas.microsoft.com/office/drawing/2014/main" id="{9EAC5EE8-A3DC-46C2-B15D-CE62DDFEFB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57807581"/>
              </p:ext>
            </p:extLst>
          </p:nvPr>
        </p:nvGraphicFramePr>
        <p:xfrm>
          <a:off x="457200" y="2590800"/>
          <a:ext cx="8229600" cy="3581399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Πηγή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Μεταξύ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3674,025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Εντός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1883,442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Συνολικά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5557,467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64D57A4-543B-42CA-B1E4-E107A811B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l-GR" altLang="el-GR"/>
              <a:t>Ανάλυση διακύμανσης</a:t>
            </a:r>
            <a:endParaRPr lang="en-US" altLang="el-GR"/>
          </a:p>
        </p:txBody>
      </p:sp>
      <p:sp>
        <p:nvSpPr>
          <p:cNvPr id="149707" name="Rectangle 203">
            <a:extLst>
              <a:ext uri="{FF2B5EF4-FFF2-40B4-BE49-F238E27FC236}">
                <a16:creationId xmlns:a16="http://schemas.microsoft.com/office/drawing/2014/main" id="{ED1A1CA1-56F9-4E54-BC3E-EFAFD435D53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6858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l-GR" sz="2800" dirty="0"/>
              <a:t>Ο βασικός πίνακας της ανάλυσης διακύμανσης</a:t>
            </a:r>
            <a:r>
              <a:rPr lang="en-US" sz="2800" dirty="0"/>
              <a:t> </a:t>
            </a:r>
            <a:r>
              <a:rPr lang="el-GR" sz="2800" dirty="0"/>
              <a:t>διαμορφώνεται ως εξής </a:t>
            </a:r>
            <a:endParaRPr lang="en-US" sz="2800" dirty="0"/>
          </a:p>
        </p:txBody>
      </p:sp>
      <p:graphicFrame>
        <p:nvGraphicFramePr>
          <p:cNvPr id="149710" name="Group 206">
            <a:extLst>
              <a:ext uri="{FF2B5EF4-FFF2-40B4-BE49-F238E27FC236}">
                <a16:creationId xmlns:a16="http://schemas.microsoft.com/office/drawing/2014/main" id="{9EAC5EE8-A3DC-46C2-B15D-CE62DDFEFB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05856763"/>
              </p:ext>
            </p:extLst>
          </p:nvPr>
        </p:nvGraphicFramePr>
        <p:xfrm>
          <a:off x="457200" y="2590800"/>
          <a:ext cx="8229600" cy="3581399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Πηγή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Μεταξύ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3674,025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Εντός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1883,442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27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Συνολικά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5557,467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521161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ίζες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Ρίζες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Ρίζες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Αποκορύφωμα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ppt/theme/themeOverride2.xml><?xml version="1.0" encoding="utf-8"?>
<a:themeOverride xmlns:a="http://schemas.openxmlformats.org/drawingml/2006/main">
  <a:clrScheme name="Αποκορύφωμα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513</TotalTime>
  <Words>363</Words>
  <Application>Microsoft Office PowerPoint</Application>
  <PresentationFormat>On-screen Show (4:3)</PresentationFormat>
  <Paragraphs>148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Bookman Old Style</vt:lpstr>
      <vt:lpstr>Calibri</vt:lpstr>
      <vt:lpstr>Cambria</vt:lpstr>
      <vt:lpstr>Gill Sans MT</vt:lpstr>
      <vt:lpstr>Tahoma</vt:lpstr>
      <vt:lpstr>Wingdings</vt:lpstr>
      <vt:lpstr>Wingdings 3</vt:lpstr>
      <vt:lpstr>Ρίζες</vt:lpstr>
      <vt:lpstr>Equation</vt:lpstr>
      <vt:lpstr>ΑΣΚΗΣΗ</vt:lpstr>
      <vt:lpstr>Παράδειγμα</vt:lpstr>
      <vt:lpstr>Περιγραφικά στατιστικά δείγματος</vt:lpstr>
      <vt:lpstr>Περιγραφικά στατιστικά δείγματος</vt:lpstr>
      <vt:lpstr>Συνολικά</vt:lpstr>
      <vt:lpstr>Ανάλυση διακύμανσης</vt:lpstr>
      <vt:lpstr>Τύποι που θα χρησιμοποιήσουμε</vt:lpstr>
      <vt:lpstr>Ανάλυση διακύμανσης</vt:lpstr>
      <vt:lpstr>Ανάλυση διακύμανσης</vt:lpstr>
      <vt:lpstr>Ανάλυση διακύμανσης</vt:lpstr>
      <vt:lpstr>Ανάλυση διακύμανσης</vt:lpstr>
      <vt:lpstr>Ανάλυση διακύμανσης</vt:lpstr>
      <vt:lpstr>Ανάλυση διακύμανσης</vt:lpstr>
      <vt:lpstr>Συμπέρασμα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One-Way ANOVA</dc:title>
  <dc:creator>James Jones</dc:creator>
  <cp:lastModifiedBy>frank coutelieris</cp:lastModifiedBy>
  <cp:revision>57</cp:revision>
  <dcterms:created xsi:type="dcterms:W3CDTF">2004-08-09T00:59:19Z</dcterms:created>
  <dcterms:modified xsi:type="dcterms:W3CDTF">2020-05-06T07:34:29Z</dcterms:modified>
</cp:coreProperties>
</file>