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82" r:id="rId5"/>
    <p:sldId id="283" r:id="rId6"/>
    <p:sldId id="284" r:id="rId7"/>
    <p:sldId id="278" r:id="rId8"/>
    <p:sldId id="279" r:id="rId9"/>
    <p:sldId id="280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60" r:id="rId25"/>
    <p:sldId id="261" r:id="rId26"/>
    <p:sldId id="26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948;&#953;&#960;&#955;&#969;&#956;&#945;&#964;&#953;&#954;&#942;\all%20data\csv\new\23.4_se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2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23/4/2012-cone base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average</c:v>
          </c:tx>
          <c:spPr>
            <a:ln w="38100"/>
          </c:spPr>
          <c:marker>
            <c:symbol val="none"/>
          </c:marker>
          <c:xVal>
            <c:numRef>
              <c:f>all!$A$701:$A$1157</c:f>
              <c:numCache>
                <c:formatCode>General</c:formatCode>
                <c:ptCount val="457"/>
                <c:pt idx="0">
                  <c:v>389.34399999999999</c:v>
                </c:pt>
                <c:pt idx="1">
                  <c:v>389.47099999999864</c:v>
                </c:pt>
                <c:pt idx="2">
                  <c:v>389.59799999999899</c:v>
                </c:pt>
                <c:pt idx="3">
                  <c:v>389.72499999999923</c:v>
                </c:pt>
                <c:pt idx="4">
                  <c:v>389.85199999999969</c:v>
                </c:pt>
                <c:pt idx="5">
                  <c:v>389.97899999999669</c:v>
                </c:pt>
                <c:pt idx="6">
                  <c:v>390.10599999999999</c:v>
                </c:pt>
                <c:pt idx="7">
                  <c:v>390.23299999999864</c:v>
                </c:pt>
                <c:pt idx="8">
                  <c:v>390.36</c:v>
                </c:pt>
                <c:pt idx="9">
                  <c:v>390.48699999999246</c:v>
                </c:pt>
                <c:pt idx="10">
                  <c:v>390.61399999999969</c:v>
                </c:pt>
                <c:pt idx="11">
                  <c:v>390.74099999999999</c:v>
                </c:pt>
                <c:pt idx="12">
                  <c:v>390.86799999999999</c:v>
                </c:pt>
                <c:pt idx="13">
                  <c:v>390.99499999999864</c:v>
                </c:pt>
                <c:pt idx="14">
                  <c:v>391.12200000000001</c:v>
                </c:pt>
                <c:pt idx="15">
                  <c:v>391.24900000000002</c:v>
                </c:pt>
                <c:pt idx="16">
                  <c:v>391.37599999999969</c:v>
                </c:pt>
                <c:pt idx="17">
                  <c:v>391.50299999999999</c:v>
                </c:pt>
                <c:pt idx="18">
                  <c:v>391.63</c:v>
                </c:pt>
                <c:pt idx="19">
                  <c:v>391.75700000000001</c:v>
                </c:pt>
                <c:pt idx="20">
                  <c:v>391.88400000000001</c:v>
                </c:pt>
                <c:pt idx="21">
                  <c:v>392.01099999999963</c:v>
                </c:pt>
                <c:pt idx="22">
                  <c:v>392.13799999999969</c:v>
                </c:pt>
                <c:pt idx="23">
                  <c:v>392.26499999999999</c:v>
                </c:pt>
                <c:pt idx="24">
                  <c:v>392.392</c:v>
                </c:pt>
                <c:pt idx="25">
                  <c:v>392.51900000000001</c:v>
                </c:pt>
                <c:pt idx="26">
                  <c:v>392.64600000000002</c:v>
                </c:pt>
                <c:pt idx="27">
                  <c:v>392.77299999999963</c:v>
                </c:pt>
                <c:pt idx="28">
                  <c:v>392.9</c:v>
                </c:pt>
                <c:pt idx="29">
                  <c:v>393.02699999999669</c:v>
                </c:pt>
                <c:pt idx="30">
                  <c:v>393.15400000000238</c:v>
                </c:pt>
                <c:pt idx="31">
                  <c:v>393.28099999999893</c:v>
                </c:pt>
                <c:pt idx="32">
                  <c:v>393.40799999999899</c:v>
                </c:pt>
                <c:pt idx="33">
                  <c:v>393.53500000000003</c:v>
                </c:pt>
                <c:pt idx="34">
                  <c:v>393.66199999999969</c:v>
                </c:pt>
                <c:pt idx="35">
                  <c:v>393.78899999999823</c:v>
                </c:pt>
                <c:pt idx="36">
                  <c:v>393.91599999999869</c:v>
                </c:pt>
                <c:pt idx="37">
                  <c:v>394.04300000000001</c:v>
                </c:pt>
                <c:pt idx="38">
                  <c:v>394.17</c:v>
                </c:pt>
                <c:pt idx="39">
                  <c:v>394.29700000000003</c:v>
                </c:pt>
                <c:pt idx="40">
                  <c:v>394.42399999999623</c:v>
                </c:pt>
                <c:pt idx="41">
                  <c:v>394.55099999999999</c:v>
                </c:pt>
                <c:pt idx="42">
                  <c:v>394.678</c:v>
                </c:pt>
                <c:pt idx="43">
                  <c:v>394.80500000000001</c:v>
                </c:pt>
                <c:pt idx="44">
                  <c:v>394.9319999999916</c:v>
                </c:pt>
                <c:pt idx="45">
                  <c:v>395.05900000000008</c:v>
                </c:pt>
                <c:pt idx="46">
                  <c:v>395.18599999999969</c:v>
                </c:pt>
                <c:pt idx="47">
                  <c:v>395.31299999999999</c:v>
                </c:pt>
                <c:pt idx="48">
                  <c:v>395.44</c:v>
                </c:pt>
                <c:pt idx="49">
                  <c:v>395.56700000000001</c:v>
                </c:pt>
                <c:pt idx="50">
                  <c:v>395.69400000000002</c:v>
                </c:pt>
                <c:pt idx="51">
                  <c:v>395.82100000000003</c:v>
                </c:pt>
                <c:pt idx="52">
                  <c:v>395.94799999999969</c:v>
                </c:pt>
                <c:pt idx="53">
                  <c:v>396.07499999999999</c:v>
                </c:pt>
                <c:pt idx="54">
                  <c:v>396.202</c:v>
                </c:pt>
                <c:pt idx="55">
                  <c:v>396.32900000000001</c:v>
                </c:pt>
                <c:pt idx="56">
                  <c:v>396.45599999999899</c:v>
                </c:pt>
                <c:pt idx="57">
                  <c:v>396.58300000000003</c:v>
                </c:pt>
                <c:pt idx="58">
                  <c:v>396.71</c:v>
                </c:pt>
                <c:pt idx="59">
                  <c:v>396.83699999999823</c:v>
                </c:pt>
                <c:pt idx="60">
                  <c:v>396.964</c:v>
                </c:pt>
                <c:pt idx="61">
                  <c:v>397.09099999999899</c:v>
                </c:pt>
                <c:pt idx="62">
                  <c:v>397.21799999999899</c:v>
                </c:pt>
                <c:pt idx="63">
                  <c:v>397.34500000000008</c:v>
                </c:pt>
                <c:pt idx="64">
                  <c:v>397.47199999999663</c:v>
                </c:pt>
                <c:pt idx="65">
                  <c:v>397.59899999999863</c:v>
                </c:pt>
                <c:pt idx="66">
                  <c:v>397.72599999999869</c:v>
                </c:pt>
                <c:pt idx="67">
                  <c:v>397.85300000000001</c:v>
                </c:pt>
                <c:pt idx="68">
                  <c:v>397.97999999999894</c:v>
                </c:pt>
                <c:pt idx="69">
                  <c:v>398.10700000000008</c:v>
                </c:pt>
                <c:pt idx="70">
                  <c:v>398.23399999999663</c:v>
                </c:pt>
                <c:pt idx="71">
                  <c:v>398.36099999999999</c:v>
                </c:pt>
                <c:pt idx="72">
                  <c:v>398.48799999999869</c:v>
                </c:pt>
                <c:pt idx="73">
                  <c:v>398.61500000000001</c:v>
                </c:pt>
                <c:pt idx="74">
                  <c:v>398.74200000000002</c:v>
                </c:pt>
                <c:pt idx="75">
                  <c:v>398.86900000000031</c:v>
                </c:pt>
                <c:pt idx="76">
                  <c:v>398.99599999999663</c:v>
                </c:pt>
                <c:pt idx="77">
                  <c:v>399.12299999999999</c:v>
                </c:pt>
                <c:pt idx="78">
                  <c:v>399.25</c:v>
                </c:pt>
                <c:pt idx="79">
                  <c:v>399.37700000000001</c:v>
                </c:pt>
                <c:pt idx="80">
                  <c:v>399.50400000000002</c:v>
                </c:pt>
                <c:pt idx="81">
                  <c:v>399.63099999999969</c:v>
                </c:pt>
                <c:pt idx="82">
                  <c:v>399.75799999999964</c:v>
                </c:pt>
                <c:pt idx="83">
                  <c:v>399.88499999999999</c:v>
                </c:pt>
                <c:pt idx="84">
                  <c:v>400.012</c:v>
                </c:pt>
                <c:pt idx="85">
                  <c:v>400.13900000000001</c:v>
                </c:pt>
                <c:pt idx="86">
                  <c:v>400.26599999999894</c:v>
                </c:pt>
                <c:pt idx="87">
                  <c:v>400.39299999999969</c:v>
                </c:pt>
                <c:pt idx="88">
                  <c:v>400.52</c:v>
                </c:pt>
                <c:pt idx="89">
                  <c:v>400.64699999999999</c:v>
                </c:pt>
                <c:pt idx="90">
                  <c:v>400.774</c:v>
                </c:pt>
                <c:pt idx="91">
                  <c:v>400.90099999999899</c:v>
                </c:pt>
                <c:pt idx="92">
                  <c:v>401.02799999999894</c:v>
                </c:pt>
                <c:pt idx="93">
                  <c:v>401.15499999999997</c:v>
                </c:pt>
                <c:pt idx="94">
                  <c:v>401.28199999999669</c:v>
                </c:pt>
                <c:pt idx="95">
                  <c:v>401.40899999999863</c:v>
                </c:pt>
                <c:pt idx="96">
                  <c:v>401.53599999999869</c:v>
                </c:pt>
                <c:pt idx="97">
                  <c:v>401.66300000000001</c:v>
                </c:pt>
                <c:pt idx="98">
                  <c:v>401.78999999999894</c:v>
                </c:pt>
                <c:pt idx="99">
                  <c:v>401.91699999999287</c:v>
                </c:pt>
                <c:pt idx="100">
                  <c:v>402.04399999999993</c:v>
                </c:pt>
                <c:pt idx="101">
                  <c:v>402.17099999999999</c:v>
                </c:pt>
                <c:pt idx="102">
                  <c:v>402.29799999999869</c:v>
                </c:pt>
                <c:pt idx="103">
                  <c:v>402.42499999999899</c:v>
                </c:pt>
                <c:pt idx="104">
                  <c:v>402.55200000000002</c:v>
                </c:pt>
                <c:pt idx="105">
                  <c:v>402.67899999999969</c:v>
                </c:pt>
                <c:pt idx="106">
                  <c:v>402.80599999999993</c:v>
                </c:pt>
                <c:pt idx="107">
                  <c:v>402.93299999999869</c:v>
                </c:pt>
                <c:pt idx="108">
                  <c:v>403.06</c:v>
                </c:pt>
                <c:pt idx="109">
                  <c:v>403.18700000000001</c:v>
                </c:pt>
                <c:pt idx="110">
                  <c:v>403.31400000000002</c:v>
                </c:pt>
                <c:pt idx="111">
                  <c:v>403.44099999999969</c:v>
                </c:pt>
                <c:pt idx="112">
                  <c:v>403.56799999999993</c:v>
                </c:pt>
                <c:pt idx="113">
                  <c:v>403.69499999999999</c:v>
                </c:pt>
                <c:pt idx="114">
                  <c:v>403.822</c:v>
                </c:pt>
                <c:pt idx="115">
                  <c:v>403.94900000000001</c:v>
                </c:pt>
                <c:pt idx="116">
                  <c:v>404.07599999999923</c:v>
                </c:pt>
                <c:pt idx="117">
                  <c:v>404.20299999999969</c:v>
                </c:pt>
                <c:pt idx="118">
                  <c:v>404.33</c:v>
                </c:pt>
                <c:pt idx="119">
                  <c:v>404.45699999999869</c:v>
                </c:pt>
                <c:pt idx="120">
                  <c:v>404.584</c:v>
                </c:pt>
                <c:pt idx="121">
                  <c:v>404.71099999999899</c:v>
                </c:pt>
                <c:pt idx="122">
                  <c:v>404.83799999999923</c:v>
                </c:pt>
                <c:pt idx="123">
                  <c:v>404.96499999999969</c:v>
                </c:pt>
                <c:pt idx="124">
                  <c:v>405.09199999999669</c:v>
                </c:pt>
                <c:pt idx="125">
                  <c:v>405.21899999999869</c:v>
                </c:pt>
                <c:pt idx="126">
                  <c:v>405.346</c:v>
                </c:pt>
                <c:pt idx="127">
                  <c:v>405.47299999999899</c:v>
                </c:pt>
                <c:pt idx="128">
                  <c:v>405.6</c:v>
                </c:pt>
                <c:pt idx="129">
                  <c:v>405.72699999999304</c:v>
                </c:pt>
                <c:pt idx="130">
                  <c:v>405.85399999999993</c:v>
                </c:pt>
                <c:pt idx="131">
                  <c:v>405.98099999999869</c:v>
                </c:pt>
                <c:pt idx="132">
                  <c:v>406.108</c:v>
                </c:pt>
                <c:pt idx="133">
                  <c:v>406.23499999999899</c:v>
                </c:pt>
                <c:pt idx="134">
                  <c:v>406.36200000000002</c:v>
                </c:pt>
                <c:pt idx="135">
                  <c:v>406.4889999999931</c:v>
                </c:pt>
                <c:pt idx="136">
                  <c:v>406.61599999999999</c:v>
                </c:pt>
                <c:pt idx="137">
                  <c:v>406.74299999999999</c:v>
                </c:pt>
                <c:pt idx="138">
                  <c:v>406.87</c:v>
                </c:pt>
                <c:pt idx="139">
                  <c:v>406.99699999999154</c:v>
                </c:pt>
                <c:pt idx="140">
                  <c:v>407.12400000000002</c:v>
                </c:pt>
                <c:pt idx="141">
                  <c:v>407.25099999999969</c:v>
                </c:pt>
                <c:pt idx="142">
                  <c:v>407.37799999999999</c:v>
                </c:pt>
                <c:pt idx="143">
                  <c:v>407.505</c:v>
                </c:pt>
                <c:pt idx="144">
                  <c:v>407.63200000000001</c:v>
                </c:pt>
                <c:pt idx="145">
                  <c:v>407.75900000000001</c:v>
                </c:pt>
                <c:pt idx="146">
                  <c:v>407.88599999999963</c:v>
                </c:pt>
                <c:pt idx="147">
                  <c:v>408.01299999999969</c:v>
                </c:pt>
                <c:pt idx="148">
                  <c:v>408.14000000000038</c:v>
                </c:pt>
                <c:pt idx="149">
                  <c:v>408.267</c:v>
                </c:pt>
                <c:pt idx="150">
                  <c:v>408.39400000000001</c:v>
                </c:pt>
                <c:pt idx="151">
                  <c:v>408.52099999999899</c:v>
                </c:pt>
                <c:pt idx="152">
                  <c:v>408.64800000000002</c:v>
                </c:pt>
                <c:pt idx="153">
                  <c:v>408.77499999999969</c:v>
                </c:pt>
                <c:pt idx="154">
                  <c:v>408.90199999999669</c:v>
                </c:pt>
                <c:pt idx="155">
                  <c:v>409.029</c:v>
                </c:pt>
                <c:pt idx="156">
                  <c:v>409.15600000000001</c:v>
                </c:pt>
                <c:pt idx="157">
                  <c:v>409.28299999999899</c:v>
                </c:pt>
                <c:pt idx="158">
                  <c:v>409.40999999999963</c:v>
                </c:pt>
                <c:pt idx="159">
                  <c:v>409.53699999999623</c:v>
                </c:pt>
                <c:pt idx="160">
                  <c:v>409.66399999999999</c:v>
                </c:pt>
                <c:pt idx="161">
                  <c:v>409.79099999999869</c:v>
                </c:pt>
                <c:pt idx="162">
                  <c:v>409.91799999999893</c:v>
                </c:pt>
                <c:pt idx="163">
                  <c:v>410.04500000000002</c:v>
                </c:pt>
                <c:pt idx="164">
                  <c:v>410.17200000000008</c:v>
                </c:pt>
                <c:pt idx="165">
                  <c:v>410.29899999999623</c:v>
                </c:pt>
                <c:pt idx="166">
                  <c:v>410.42599999999823</c:v>
                </c:pt>
                <c:pt idx="167">
                  <c:v>410.553</c:v>
                </c:pt>
                <c:pt idx="168">
                  <c:v>410.68</c:v>
                </c:pt>
                <c:pt idx="169">
                  <c:v>410.80700000000002</c:v>
                </c:pt>
                <c:pt idx="170">
                  <c:v>410.93400000000003</c:v>
                </c:pt>
                <c:pt idx="171">
                  <c:v>411.06099999999969</c:v>
                </c:pt>
                <c:pt idx="172">
                  <c:v>411.18799999999999</c:v>
                </c:pt>
                <c:pt idx="173">
                  <c:v>411.315</c:v>
                </c:pt>
                <c:pt idx="174">
                  <c:v>411.44200000000001</c:v>
                </c:pt>
                <c:pt idx="175">
                  <c:v>411.56900000000002</c:v>
                </c:pt>
                <c:pt idx="176">
                  <c:v>411.69600000000003</c:v>
                </c:pt>
                <c:pt idx="177">
                  <c:v>411.82299999999969</c:v>
                </c:pt>
                <c:pt idx="178">
                  <c:v>411.95</c:v>
                </c:pt>
                <c:pt idx="179">
                  <c:v>412.077</c:v>
                </c:pt>
                <c:pt idx="180">
                  <c:v>412.20400000000001</c:v>
                </c:pt>
                <c:pt idx="181">
                  <c:v>412.33099999999899</c:v>
                </c:pt>
                <c:pt idx="182">
                  <c:v>412.45800000000003</c:v>
                </c:pt>
                <c:pt idx="183">
                  <c:v>412.58499999999964</c:v>
                </c:pt>
                <c:pt idx="184">
                  <c:v>412.71199999999823</c:v>
                </c:pt>
                <c:pt idx="185">
                  <c:v>412.839</c:v>
                </c:pt>
                <c:pt idx="186">
                  <c:v>412.96599999999899</c:v>
                </c:pt>
                <c:pt idx="187">
                  <c:v>413.09299999999899</c:v>
                </c:pt>
                <c:pt idx="188">
                  <c:v>413.21999999999969</c:v>
                </c:pt>
                <c:pt idx="189">
                  <c:v>413.34699999999964</c:v>
                </c:pt>
                <c:pt idx="190">
                  <c:v>413.47399999999863</c:v>
                </c:pt>
                <c:pt idx="191">
                  <c:v>413.601</c:v>
                </c:pt>
                <c:pt idx="192">
                  <c:v>413.72799999999899</c:v>
                </c:pt>
                <c:pt idx="193">
                  <c:v>413.85500000000002</c:v>
                </c:pt>
                <c:pt idx="194">
                  <c:v>413.98200000000003</c:v>
                </c:pt>
                <c:pt idx="195">
                  <c:v>414.10899999999964</c:v>
                </c:pt>
                <c:pt idx="196">
                  <c:v>414.23599999999863</c:v>
                </c:pt>
                <c:pt idx="197">
                  <c:v>414.363</c:v>
                </c:pt>
                <c:pt idx="198">
                  <c:v>414.48999999999899</c:v>
                </c:pt>
                <c:pt idx="199">
                  <c:v>414.61700000000002</c:v>
                </c:pt>
                <c:pt idx="200">
                  <c:v>414.74400000000031</c:v>
                </c:pt>
                <c:pt idx="201">
                  <c:v>414.87099999999964</c:v>
                </c:pt>
                <c:pt idx="202">
                  <c:v>414.99799999999863</c:v>
                </c:pt>
                <c:pt idx="203">
                  <c:v>415.125</c:v>
                </c:pt>
                <c:pt idx="204">
                  <c:v>415.25200000000001</c:v>
                </c:pt>
                <c:pt idx="205">
                  <c:v>415.37900000000002</c:v>
                </c:pt>
                <c:pt idx="206">
                  <c:v>415.50599999999969</c:v>
                </c:pt>
                <c:pt idx="207">
                  <c:v>415.63299999999964</c:v>
                </c:pt>
                <c:pt idx="208">
                  <c:v>415.76</c:v>
                </c:pt>
                <c:pt idx="209">
                  <c:v>415.887</c:v>
                </c:pt>
                <c:pt idx="210">
                  <c:v>416.01400000000001</c:v>
                </c:pt>
                <c:pt idx="211">
                  <c:v>416.14100000000002</c:v>
                </c:pt>
                <c:pt idx="212">
                  <c:v>416.26799999999969</c:v>
                </c:pt>
                <c:pt idx="213">
                  <c:v>416.39499999999964</c:v>
                </c:pt>
                <c:pt idx="214">
                  <c:v>416.52199999999863</c:v>
                </c:pt>
                <c:pt idx="215">
                  <c:v>416.64900000000432</c:v>
                </c:pt>
                <c:pt idx="216">
                  <c:v>416.77599999999899</c:v>
                </c:pt>
                <c:pt idx="217">
                  <c:v>416.90299999999894</c:v>
                </c:pt>
                <c:pt idx="218">
                  <c:v>417.03</c:v>
                </c:pt>
                <c:pt idx="219">
                  <c:v>417.15699999999993</c:v>
                </c:pt>
                <c:pt idx="220">
                  <c:v>417.28399999999863</c:v>
                </c:pt>
                <c:pt idx="221">
                  <c:v>417.41099999999869</c:v>
                </c:pt>
                <c:pt idx="222">
                  <c:v>417.53799999999899</c:v>
                </c:pt>
                <c:pt idx="223">
                  <c:v>417.66500000000002</c:v>
                </c:pt>
                <c:pt idx="224">
                  <c:v>417.79199999999287</c:v>
                </c:pt>
                <c:pt idx="225">
                  <c:v>417.91899999999669</c:v>
                </c:pt>
                <c:pt idx="226">
                  <c:v>418.04599999999999</c:v>
                </c:pt>
                <c:pt idx="227">
                  <c:v>418.173</c:v>
                </c:pt>
                <c:pt idx="228">
                  <c:v>418.3</c:v>
                </c:pt>
                <c:pt idx="229">
                  <c:v>418.42699999999206</c:v>
                </c:pt>
                <c:pt idx="230">
                  <c:v>418.55399999999969</c:v>
                </c:pt>
                <c:pt idx="231">
                  <c:v>418.68099999999993</c:v>
                </c:pt>
                <c:pt idx="232">
                  <c:v>418.80799999999999</c:v>
                </c:pt>
                <c:pt idx="233">
                  <c:v>418.93499999999869</c:v>
                </c:pt>
                <c:pt idx="234">
                  <c:v>419.06200000000001</c:v>
                </c:pt>
                <c:pt idx="235">
                  <c:v>419.18900000000002</c:v>
                </c:pt>
                <c:pt idx="236">
                  <c:v>419.31599999999969</c:v>
                </c:pt>
                <c:pt idx="237">
                  <c:v>419.44299999999993</c:v>
                </c:pt>
                <c:pt idx="238">
                  <c:v>419.57</c:v>
                </c:pt>
                <c:pt idx="239">
                  <c:v>419.697</c:v>
                </c:pt>
                <c:pt idx="240">
                  <c:v>419.82400000000001</c:v>
                </c:pt>
                <c:pt idx="241">
                  <c:v>419.95099999999923</c:v>
                </c:pt>
                <c:pt idx="242">
                  <c:v>420.07799999999969</c:v>
                </c:pt>
                <c:pt idx="243">
                  <c:v>420.20499999999993</c:v>
                </c:pt>
                <c:pt idx="244">
                  <c:v>420.33199999999869</c:v>
                </c:pt>
                <c:pt idx="245">
                  <c:v>420.459</c:v>
                </c:pt>
                <c:pt idx="246">
                  <c:v>420.58599999999899</c:v>
                </c:pt>
                <c:pt idx="247">
                  <c:v>420.71299999999923</c:v>
                </c:pt>
                <c:pt idx="248">
                  <c:v>420.84000000000032</c:v>
                </c:pt>
                <c:pt idx="249">
                  <c:v>420.96699999999669</c:v>
                </c:pt>
                <c:pt idx="250">
                  <c:v>421.09399999999869</c:v>
                </c:pt>
                <c:pt idx="251">
                  <c:v>421.22099999999864</c:v>
                </c:pt>
                <c:pt idx="252">
                  <c:v>421.34800000000001</c:v>
                </c:pt>
                <c:pt idx="253">
                  <c:v>421.47499999999923</c:v>
                </c:pt>
                <c:pt idx="254">
                  <c:v>421.60199999999969</c:v>
                </c:pt>
                <c:pt idx="255">
                  <c:v>421.72899999999669</c:v>
                </c:pt>
                <c:pt idx="256">
                  <c:v>421.85599999999999</c:v>
                </c:pt>
                <c:pt idx="257">
                  <c:v>421.98299999999864</c:v>
                </c:pt>
                <c:pt idx="258">
                  <c:v>422.11</c:v>
                </c:pt>
                <c:pt idx="259">
                  <c:v>422.23699999999246</c:v>
                </c:pt>
                <c:pt idx="260">
                  <c:v>422.36399999999969</c:v>
                </c:pt>
                <c:pt idx="261">
                  <c:v>422.49099999999669</c:v>
                </c:pt>
                <c:pt idx="262">
                  <c:v>422.61799999999999</c:v>
                </c:pt>
                <c:pt idx="263">
                  <c:v>422.745</c:v>
                </c:pt>
                <c:pt idx="264">
                  <c:v>422.87200000000001</c:v>
                </c:pt>
                <c:pt idx="265">
                  <c:v>422.99899999999246</c:v>
                </c:pt>
                <c:pt idx="266">
                  <c:v>423.12599999999969</c:v>
                </c:pt>
                <c:pt idx="267">
                  <c:v>423.25299999999999</c:v>
                </c:pt>
                <c:pt idx="268">
                  <c:v>423.38</c:v>
                </c:pt>
                <c:pt idx="269">
                  <c:v>423.50700000000001</c:v>
                </c:pt>
                <c:pt idx="270">
                  <c:v>423.63400000000001</c:v>
                </c:pt>
                <c:pt idx="271">
                  <c:v>423.76099999999963</c:v>
                </c:pt>
                <c:pt idx="272">
                  <c:v>423.88799999999969</c:v>
                </c:pt>
                <c:pt idx="273">
                  <c:v>424.01499999999999</c:v>
                </c:pt>
                <c:pt idx="274">
                  <c:v>424.14200000000238</c:v>
                </c:pt>
                <c:pt idx="275">
                  <c:v>424.26900000000001</c:v>
                </c:pt>
                <c:pt idx="276">
                  <c:v>424.39599999999899</c:v>
                </c:pt>
                <c:pt idx="277">
                  <c:v>424.52299999999963</c:v>
                </c:pt>
                <c:pt idx="278">
                  <c:v>424.65000000000032</c:v>
                </c:pt>
                <c:pt idx="279">
                  <c:v>424.77699999999669</c:v>
                </c:pt>
                <c:pt idx="280">
                  <c:v>424.904</c:v>
                </c:pt>
                <c:pt idx="281">
                  <c:v>425.03099999999893</c:v>
                </c:pt>
                <c:pt idx="282">
                  <c:v>425.15800000000002</c:v>
                </c:pt>
                <c:pt idx="283">
                  <c:v>425.28500000000003</c:v>
                </c:pt>
                <c:pt idx="284">
                  <c:v>425.41199999999623</c:v>
                </c:pt>
                <c:pt idx="285">
                  <c:v>425.53899999999823</c:v>
                </c:pt>
                <c:pt idx="286">
                  <c:v>425.666</c:v>
                </c:pt>
                <c:pt idx="287">
                  <c:v>425.79299999999893</c:v>
                </c:pt>
                <c:pt idx="288">
                  <c:v>425.91999999999899</c:v>
                </c:pt>
                <c:pt idx="289">
                  <c:v>426.04700000000008</c:v>
                </c:pt>
                <c:pt idx="290">
                  <c:v>426.17399999999969</c:v>
                </c:pt>
                <c:pt idx="291">
                  <c:v>426.30099999999999</c:v>
                </c:pt>
                <c:pt idx="292">
                  <c:v>426.42799999999869</c:v>
                </c:pt>
                <c:pt idx="293">
                  <c:v>426.55500000000001</c:v>
                </c:pt>
                <c:pt idx="294">
                  <c:v>426.68200000000002</c:v>
                </c:pt>
                <c:pt idx="295">
                  <c:v>426.80900000000008</c:v>
                </c:pt>
                <c:pt idx="296">
                  <c:v>426.93599999999623</c:v>
                </c:pt>
                <c:pt idx="297">
                  <c:v>427.06299999999999</c:v>
                </c:pt>
                <c:pt idx="298">
                  <c:v>427.19</c:v>
                </c:pt>
                <c:pt idx="299">
                  <c:v>427.31700000000001</c:v>
                </c:pt>
                <c:pt idx="300">
                  <c:v>427.44400000000002</c:v>
                </c:pt>
                <c:pt idx="301">
                  <c:v>427.57100000000003</c:v>
                </c:pt>
                <c:pt idx="302">
                  <c:v>427.69799999999969</c:v>
                </c:pt>
                <c:pt idx="303">
                  <c:v>427.82499999999999</c:v>
                </c:pt>
                <c:pt idx="304">
                  <c:v>427.952</c:v>
                </c:pt>
                <c:pt idx="305">
                  <c:v>428.07900000000001</c:v>
                </c:pt>
                <c:pt idx="306">
                  <c:v>428.20599999999899</c:v>
                </c:pt>
                <c:pt idx="307">
                  <c:v>428.33300000000003</c:v>
                </c:pt>
                <c:pt idx="308">
                  <c:v>428.46</c:v>
                </c:pt>
                <c:pt idx="309">
                  <c:v>428.58699999999823</c:v>
                </c:pt>
                <c:pt idx="310">
                  <c:v>428.714</c:v>
                </c:pt>
                <c:pt idx="311">
                  <c:v>428.84100000000001</c:v>
                </c:pt>
                <c:pt idx="312">
                  <c:v>428.96799999999899</c:v>
                </c:pt>
                <c:pt idx="313">
                  <c:v>429.09500000000003</c:v>
                </c:pt>
                <c:pt idx="314">
                  <c:v>429.22199999999663</c:v>
                </c:pt>
                <c:pt idx="315">
                  <c:v>429.34899999999999</c:v>
                </c:pt>
                <c:pt idx="316">
                  <c:v>429.47599999999869</c:v>
                </c:pt>
                <c:pt idx="317">
                  <c:v>429.60300000000001</c:v>
                </c:pt>
                <c:pt idx="318">
                  <c:v>429.72999999999894</c:v>
                </c:pt>
                <c:pt idx="319">
                  <c:v>429.85700000000008</c:v>
                </c:pt>
                <c:pt idx="320">
                  <c:v>429.98399999999663</c:v>
                </c:pt>
                <c:pt idx="321">
                  <c:v>430.11099999999999</c:v>
                </c:pt>
                <c:pt idx="322">
                  <c:v>430.23799999999869</c:v>
                </c:pt>
                <c:pt idx="323">
                  <c:v>430.36500000000001</c:v>
                </c:pt>
                <c:pt idx="324">
                  <c:v>430.49199999999178</c:v>
                </c:pt>
                <c:pt idx="325">
                  <c:v>430.61900000000031</c:v>
                </c:pt>
                <c:pt idx="326">
                  <c:v>430.74599999999964</c:v>
                </c:pt>
                <c:pt idx="327">
                  <c:v>430.87299999999999</c:v>
                </c:pt>
                <c:pt idx="328">
                  <c:v>431</c:v>
                </c:pt>
                <c:pt idx="329">
                  <c:v>431.12700000000001</c:v>
                </c:pt>
                <c:pt idx="330">
                  <c:v>431.25400000000002</c:v>
                </c:pt>
                <c:pt idx="331">
                  <c:v>431.38099999999969</c:v>
                </c:pt>
                <c:pt idx="332">
                  <c:v>431.50799999999964</c:v>
                </c:pt>
                <c:pt idx="333">
                  <c:v>431.63499999999999</c:v>
                </c:pt>
                <c:pt idx="334">
                  <c:v>431.762</c:v>
                </c:pt>
                <c:pt idx="335">
                  <c:v>431.88900000000001</c:v>
                </c:pt>
                <c:pt idx="336">
                  <c:v>432.01599999999894</c:v>
                </c:pt>
                <c:pt idx="337">
                  <c:v>432.14299999999997</c:v>
                </c:pt>
                <c:pt idx="338">
                  <c:v>432.27</c:v>
                </c:pt>
                <c:pt idx="339">
                  <c:v>432.39699999999863</c:v>
                </c:pt>
                <c:pt idx="340">
                  <c:v>432.524</c:v>
                </c:pt>
                <c:pt idx="341">
                  <c:v>432.65100000000001</c:v>
                </c:pt>
                <c:pt idx="342">
                  <c:v>432.77799999999894</c:v>
                </c:pt>
                <c:pt idx="343">
                  <c:v>432.90499999999969</c:v>
                </c:pt>
                <c:pt idx="344">
                  <c:v>433.03199999999669</c:v>
                </c:pt>
                <c:pt idx="345">
                  <c:v>433.15899999999999</c:v>
                </c:pt>
                <c:pt idx="346">
                  <c:v>433.28599999999869</c:v>
                </c:pt>
                <c:pt idx="347">
                  <c:v>433.41299999999899</c:v>
                </c:pt>
                <c:pt idx="348">
                  <c:v>433.54</c:v>
                </c:pt>
                <c:pt idx="349">
                  <c:v>433.66699999999969</c:v>
                </c:pt>
                <c:pt idx="350">
                  <c:v>433.79399999999669</c:v>
                </c:pt>
                <c:pt idx="351">
                  <c:v>433.92099999999863</c:v>
                </c:pt>
                <c:pt idx="352">
                  <c:v>434.048</c:v>
                </c:pt>
                <c:pt idx="353">
                  <c:v>434.17500000000001</c:v>
                </c:pt>
                <c:pt idx="354">
                  <c:v>434.30200000000002</c:v>
                </c:pt>
                <c:pt idx="355">
                  <c:v>434.42899999999298</c:v>
                </c:pt>
                <c:pt idx="356">
                  <c:v>434.55599999999993</c:v>
                </c:pt>
                <c:pt idx="357">
                  <c:v>434.68299999999999</c:v>
                </c:pt>
                <c:pt idx="358">
                  <c:v>434.81</c:v>
                </c:pt>
                <c:pt idx="359">
                  <c:v>434.93699999999143</c:v>
                </c:pt>
                <c:pt idx="360">
                  <c:v>435.06400000000002</c:v>
                </c:pt>
                <c:pt idx="361">
                  <c:v>435.19099999999969</c:v>
                </c:pt>
                <c:pt idx="362">
                  <c:v>435.31799999999993</c:v>
                </c:pt>
                <c:pt idx="363">
                  <c:v>435.44499999999999</c:v>
                </c:pt>
                <c:pt idx="364">
                  <c:v>435.572</c:v>
                </c:pt>
                <c:pt idx="365">
                  <c:v>435.69900000000001</c:v>
                </c:pt>
                <c:pt idx="366">
                  <c:v>435.82599999999923</c:v>
                </c:pt>
                <c:pt idx="367">
                  <c:v>435.95299999999969</c:v>
                </c:pt>
                <c:pt idx="368">
                  <c:v>436.08</c:v>
                </c:pt>
                <c:pt idx="369">
                  <c:v>436.20699999999869</c:v>
                </c:pt>
                <c:pt idx="370">
                  <c:v>436.334</c:v>
                </c:pt>
                <c:pt idx="371">
                  <c:v>436.46099999999899</c:v>
                </c:pt>
                <c:pt idx="372">
                  <c:v>436.58799999999923</c:v>
                </c:pt>
                <c:pt idx="373">
                  <c:v>436.71499999999969</c:v>
                </c:pt>
                <c:pt idx="374">
                  <c:v>436.84199999999993</c:v>
                </c:pt>
                <c:pt idx="375">
                  <c:v>436.96899999999869</c:v>
                </c:pt>
                <c:pt idx="376">
                  <c:v>437.09599999999864</c:v>
                </c:pt>
                <c:pt idx="377">
                  <c:v>437.22299999999899</c:v>
                </c:pt>
                <c:pt idx="378">
                  <c:v>437.35</c:v>
                </c:pt>
                <c:pt idx="379">
                  <c:v>437.47699999999304</c:v>
                </c:pt>
                <c:pt idx="380">
                  <c:v>437.60399999999993</c:v>
                </c:pt>
                <c:pt idx="381">
                  <c:v>437.73099999999869</c:v>
                </c:pt>
                <c:pt idx="382">
                  <c:v>437.858</c:v>
                </c:pt>
                <c:pt idx="383">
                  <c:v>437.98499999999899</c:v>
                </c:pt>
                <c:pt idx="384">
                  <c:v>438.11200000000002</c:v>
                </c:pt>
                <c:pt idx="385">
                  <c:v>438.2389999999931</c:v>
                </c:pt>
                <c:pt idx="386">
                  <c:v>438.36599999999999</c:v>
                </c:pt>
                <c:pt idx="387">
                  <c:v>438.49299999999869</c:v>
                </c:pt>
                <c:pt idx="388">
                  <c:v>438.62</c:v>
                </c:pt>
                <c:pt idx="389">
                  <c:v>438.74700000000001</c:v>
                </c:pt>
                <c:pt idx="390">
                  <c:v>438.87400000000002</c:v>
                </c:pt>
                <c:pt idx="391">
                  <c:v>439.00099999999969</c:v>
                </c:pt>
                <c:pt idx="392">
                  <c:v>439.12799999999999</c:v>
                </c:pt>
                <c:pt idx="393">
                  <c:v>439.255</c:v>
                </c:pt>
                <c:pt idx="394">
                  <c:v>439.38200000000001</c:v>
                </c:pt>
                <c:pt idx="395">
                  <c:v>439.50900000000001</c:v>
                </c:pt>
                <c:pt idx="396">
                  <c:v>439.63599999999963</c:v>
                </c:pt>
                <c:pt idx="397">
                  <c:v>439.76299999999969</c:v>
                </c:pt>
                <c:pt idx="398">
                  <c:v>439.89</c:v>
                </c:pt>
                <c:pt idx="399">
                  <c:v>440.017</c:v>
                </c:pt>
                <c:pt idx="400">
                  <c:v>440.14400000000438</c:v>
                </c:pt>
                <c:pt idx="401">
                  <c:v>440.27099999999899</c:v>
                </c:pt>
                <c:pt idx="402">
                  <c:v>440.39799999999963</c:v>
                </c:pt>
                <c:pt idx="403">
                  <c:v>440.52499999999969</c:v>
                </c:pt>
                <c:pt idx="404">
                  <c:v>440.65199999999999</c:v>
                </c:pt>
                <c:pt idx="405">
                  <c:v>440.779</c:v>
                </c:pt>
                <c:pt idx="406">
                  <c:v>440.90599999999893</c:v>
                </c:pt>
                <c:pt idx="407">
                  <c:v>441.03299999999899</c:v>
                </c:pt>
                <c:pt idx="408">
                  <c:v>441.16</c:v>
                </c:pt>
                <c:pt idx="409">
                  <c:v>441.28699999999623</c:v>
                </c:pt>
                <c:pt idx="410">
                  <c:v>441.41399999999823</c:v>
                </c:pt>
                <c:pt idx="411">
                  <c:v>441.541</c:v>
                </c:pt>
                <c:pt idx="412">
                  <c:v>441.66800000000001</c:v>
                </c:pt>
                <c:pt idx="413">
                  <c:v>441.79499999999899</c:v>
                </c:pt>
                <c:pt idx="414">
                  <c:v>441.92200000000003</c:v>
                </c:pt>
                <c:pt idx="415">
                  <c:v>442.04899999999969</c:v>
                </c:pt>
                <c:pt idx="416">
                  <c:v>442.17599999999999</c:v>
                </c:pt>
                <c:pt idx="417">
                  <c:v>442.303</c:v>
                </c:pt>
                <c:pt idx="418">
                  <c:v>442.42999999999893</c:v>
                </c:pt>
                <c:pt idx="419">
                  <c:v>442.55700000000002</c:v>
                </c:pt>
                <c:pt idx="420">
                  <c:v>442.68400000000008</c:v>
                </c:pt>
                <c:pt idx="421">
                  <c:v>442.81099999999969</c:v>
                </c:pt>
                <c:pt idx="422">
                  <c:v>442.93799999999823</c:v>
                </c:pt>
                <c:pt idx="423">
                  <c:v>443.065</c:v>
                </c:pt>
                <c:pt idx="424">
                  <c:v>443.19200000000001</c:v>
                </c:pt>
                <c:pt idx="425">
                  <c:v>443.31900000000002</c:v>
                </c:pt>
                <c:pt idx="426">
                  <c:v>443.44600000000003</c:v>
                </c:pt>
                <c:pt idx="427">
                  <c:v>443.57299999999969</c:v>
                </c:pt>
                <c:pt idx="428">
                  <c:v>443.7</c:v>
                </c:pt>
                <c:pt idx="429">
                  <c:v>443.827</c:v>
                </c:pt>
                <c:pt idx="430">
                  <c:v>443.95400000000001</c:v>
                </c:pt>
                <c:pt idx="431">
                  <c:v>444.08099999999899</c:v>
                </c:pt>
                <c:pt idx="432">
                  <c:v>444.20800000000003</c:v>
                </c:pt>
                <c:pt idx="433">
                  <c:v>444.33499999999964</c:v>
                </c:pt>
                <c:pt idx="434">
                  <c:v>444.46199999999823</c:v>
                </c:pt>
                <c:pt idx="435">
                  <c:v>444.589</c:v>
                </c:pt>
                <c:pt idx="436">
                  <c:v>444.71599999999899</c:v>
                </c:pt>
                <c:pt idx="437">
                  <c:v>444.84300000000002</c:v>
                </c:pt>
                <c:pt idx="438">
                  <c:v>444.96999999999969</c:v>
                </c:pt>
                <c:pt idx="439">
                  <c:v>445.09699999999663</c:v>
                </c:pt>
                <c:pt idx="440">
                  <c:v>445.22399999999863</c:v>
                </c:pt>
                <c:pt idx="441">
                  <c:v>445.351</c:v>
                </c:pt>
                <c:pt idx="442">
                  <c:v>445.47799999999899</c:v>
                </c:pt>
                <c:pt idx="443">
                  <c:v>445.60500000000002</c:v>
                </c:pt>
                <c:pt idx="444">
                  <c:v>445.73200000000003</c:v>
                </c:pt>
                <c:pt idx="445">
                  <c:v>445.85899999999964</c:v>
                </c:pt>
                <c:pt idx="446">
                  <c:v>445.98599999999863</c:v>
                </c:pt>
                <c:pt idx="447">
                  <c:v>446.113</c:v>
                </c:pt>
                <c:pt idx="448">
                  <c:v>446.24</c:v>
                </c:pt>
                <c:pt idx="449">
                  <c:v>446.36700000000002</c:v>
                </c:pt>
                <c:pt idx="450">
                  <c:v>446.49400000000003</c:v>
                </c:pt>
                <c:pt idx="451">
                  <c:v>446.62099999999964</c:v>
                </c:pt>
                <c:pt idx="452">
                  <c:v>446.74799999999999</c:v>
                </c:pt>
                <c:pt idx="453">
                  <c:v>446.875</c:v>
                </c:pt>
                <c:pt idx="454">
                  <c:v>447.00200000000001</c:v>
                </c:pt>
                <c:pt idx="455">
                  <c:v>447.12900000000002</c:v>
                </c:pt>
                <c:pt idx="456">
                  <c:v>447.25599999999969</c:v>
                </c:pt>
              </c:numCache>
            </c:numRef>
          </c:xVal>
          <c:yVal>
            <c:numRef>
              <c:f>all!$UA$701:$UA$1157</c:f>
              <c:numCache>
                <c:formatCode>General</c:formatCode>
                <c:ptCount val="457"/>
                <c:pt idx="0">
                  <c:v>15.626674632352934</c:v>
                </c:pt>
                <c:pt idx="1">
                  <c:v>15.619025735294118</c:v>
                </c:pt>
                <c:pt idx="2">
                  <c:v>15.624051470588237</c:v>
                </c:pt>
                <c:pt idx="3">
                  <c:v>15.625770220588254</c:v>
                </c:pt>
                <c:pt idx="4">
                  <c:v>15.637428308823518</c:v>
                </c:pt>
                <c:pt idx="5">
                  <c:v>15.630514705882344</c:v>
                </c:pt>
                <c:pt idx="6">
                  <c:v>15.636053308823508</c:v>
                </c:pt>
                <c:pt idx="7">
                  <c:v>15.641766544117655</c:v>
                </c:pt>
                <c:pt idx="8">
                  <c:v>15.639106617647126</c:v>
                </c:pt>
                <c:pt idx="9">
                  <c:v>15.634386029411765</c:v>
                </c:pt>
                <c:pt idx="10">
                  <c:v>15.62718933823532</c:v>
                </c:pt>
                <c:pt idx="11">
                  <c:v>15.618801470588219</c:v>
                </c:pt>
                <c:pt idx="12">
                  <c:v>15.60434191176469</c:v>
                </c:pt>
                <c:pt idx="13">
                  <c:v>15.573836397058876</c:v>
                </c:pt>
                <c:pt idx="14">
                  <c:v>15.544281249999997</c:v>
                </c:pt>
                <c:pt idx="15">
                  <c:v>15.541016544117651</c:v>
                </c:pt>
                <c:pt idx="16">
                  <c:v>15.555332720588376</c:v>
                </c:pt>
                <c:pt idx="17">
                  <c:v>15.562147058823804</c:v>
                </c:pt>
                <c:pt idx="18">
                  <c:v>15.565641544117724</c:v>
                </c:pt>
                <c:pt idx="19">
                  <c:v>15.566049632353026</c:v>
                </c:pt>
                <c:pt idx="20">
                  <c:v>15.569928308823545</c:v>
                </c:pt>
                <c:pt idx="21">
                  <c:v>15.563889705882374</c:v>
                </c:pt>
                <c:pt idx="22">
                  <c:v>15.566288602941183</c:v>
                </c:pt>
                <c:pt idx="23">
                  <c:v>15.574981617647056</c:v>
                </c:pt>
                <c:pt idx="24">
                  <c:v>15.58004779411765</c:v>
                </c:pt>
                <c:pt idx="25">
                  <c:v>15.57726654411765</c:v>
                </c:pt>
                <c:pt idx="26">
                  <c:v>15.575634191176476</c:v>
                </c:pt>
                <c:pt idx="27">
                  <c:v>15.565851102941194</c:v>
                </c:pt>
                <c:pt idx="28">
                  <c:v>15.555139705882524</c:v>
                </c:pt>
                <c:pt idx="29">
                  <c:v>15.56410477941176</c:v>
                </c:pt>
                <c:pt idx="30">
                  <c:v>15.576882352941174</c:v>
                </c:pt>
                <c:pt idx="31">
                  <c:v>15.57502389705882</c:v>
                </c:pt>
                <c:pt idx="32">
                  <c:v>15.578503676470568</c:v>
                </c:pt>
                <c:pt idx="33">
                  <c:v>15.585902573529657</c:v>
                </c:pt>
                <c:pt idx="34">
                  <c:v>15.589648897058822</c:v>
                </c:pt>
                <c:pt idx="35">
                  <c:v>15.594466911764776</c:v>
                </c:pt>
                <c:pt idx="36">
                  <c:v>15.595466911765</c:v>
                </c:pt>
                <c:pt idx="37">
                  <c:v>15.597869485294098</c:v>
                </c:pt>
                <c:pt idx="38">
                  <c:v>15.596362132352949</c:v>
                </c:pt>
                <c:pt idx="39">
                  <c:v>15.587314338235284</c:v>
                </c:pt>
                <c:pt idx="40">
                  <c:v>15.59447977941176</c:v>
                </c:pt>
                <c:pt idx="41">
                  <c:v>15.601930147058818</c:v>
                </c:pt>
                <c:pt idx="42">
                  <c:v>15.606463235294123</c:v>
                </c:pt>
                <c:pt idx="43">
                  <c:v>15.611862132352933</c:v>
                </c:pt>
                <c:pt idx="44">
                  <c:v>15.620845588235294</c:v>
                </c:pt>
                <c:pt idx="45">
                  <c:v>15.618700367647053</c:v>
                </c:pt>
                <c:pt idx="46">
                  <c:v>15.618283088235268</c:v>
                </c:pt>
                <c:pt idx="47">
                  <c:v>15.611727941176348</c:v>
                </c:pt>
                <c:pt idx="48">
                  <c:v>15.618766544117664</c:v>
                </c:pt>
                <c:pt idx="49">
                  <c:v>15.628159926470364</c:v>
                </c:pt>
                <c:pt idx="50">
                  <c:v>15.625580882352956</c:v>
                </c:pt>
                <c:pt idx="51">
                  <c:v>15.623441176470568</c:v>
                </c:pt>
                <c:pt idx="52">
                  <c:v>15.612751838235322</c:v>
                </c:pt>
                <c:pt idx="53">
                  <c:v>15.607838235294125</c:v>
                </c:pt>
                <c:pt idx="54">
                  <c:v>15.605485294117894</c:v>
                </c:pt>
                <c:pt idx="55">
                  <c:v>15.597395220588226</c:v>
                </c:pt>
                <c:pt idx="56">
                  <c:v>15.602126838235376</c:v>
                </c:pt>
                <c:pt idx="57">
                  <c:v>15.603613970588254</c:v>
                </c:pt>
                <c:pt idx="58">
                  <c:v>15.600987132352962</c:v>
                </c:pt>
                <c:pt idx="59">
                  <c:v>15.596667279411752</c:v>
                </c:pt>
                <c:pt idx="60">
                  <c:v>15.598363970588263</c:v>
                </c:pt>
                <c:pt idx="61">
                  <c:v>15.60471691176472</c:v>
                </c:pt>
                <c:pt idx="62">
                  <c:v>15.601943014705867</c:v>
                </c:pt>
                <c:pt idx="63">
                  <c:v>15.603034926470587</c:v>
                </c:pt>
                <c:pt idx="64">
                  <c:v>15.605670955882372</c:v>
                </c:pt>
                <c:pt idx="65">
                  <c:v>15.594886029411756</c:v>
                </c:pt>
                <c:pt idx="66">
                  <c:v>15.605527573529526</c:v>
                </c:pt>
                <c:pt idx="67">
                  <c:v>15.611329044117648</c:v>
                </c:pt>
                <c:pt idx="68">
                  <c:v>15.613593750000014</c:v>
                </c:pt>
                <c:pt idx="69">
                  <c:v>15.610773897058841</c:v>
                </c:pt>
                <c:pt idx="70">
                  <c:v>15.611832720588252</c:v>
                </c:pt>
                <c:pt idx="71">
                  <c:v>15.606136029411759</c:v>
                </c:pt>
                <c:pt idx="72">
                  <c:v>15.603200367647064</c:v>
                </c:pt>
                <c:pt idx="73">
                  <c:v>15.605922794117653</c:v>
                </c:pt>
                <c:pt idx="74">
                  <c:v>15.609985294117656</c:v>
                </c:pt>
                <c:pt idx="75">
                  <c:v>15.606856617647285</c:v>
                </c:pt>
                <c:pt idx="76">
                  <c:v>15.605411764705885</c:v>
                </c:pt>
                <c:pt idx="77">
                  <c:v>15.607255514705896</c:v>
                </c:pt>
                <c:pt idx="78">
                  <c:v>15.608198529411768</c:v>
                </c:pt>
                <c:pt idx="79">
                  <c:v>15.612163602941203</c:v>
                </c:pt>
                <c:pt idx="80">
                  <c:v>15.616007352941175</c:v>
                </c:pt>
                <c:pt idx="81">
                  <c:v>15.609029411764689</c:v>
                </c:pt>
                <c:pt idx="82">
                  <c:v>15.604985294117636</c:v>
                </c:pt>
                <c:pt idx="83">
                  <c:v>15.599110294117652</c:v>
                </c:pt>
                <c:pt idx="84">
                  <c:v>15.60352941176472</c:v>
                </c:pt>
                <c:pt idx="85">
                  <c:v>15.601374999999996</c:v>
                </c:pt>
                <c:pt idx="86">
                  <c:v>15.594505514706105</c:v>
                </c:pt>
                <c:pt idx="87">
                  <c:v>15.584571691176448</c:v>
                </c:pt>
                <c:pt idx="88">
                  <c:v>15.586814338235326</c:v>
                </c:pt>
                <c:pt idx="89">
                  <c:v>15.588314338235294</c:v>
                </c:pt>
                <c:pt idx="90">
                  <c:v>15.584505514706132</c:v>
                </c:pt>
                <c:pt idx="91">
                  <c:v>15.587520220588274</c:v>
                </c:pt>
                <c:pt idx="92">
                  <c:v>15.593196691176475</c:v>
                </c:pt>
                <c:pt idx="93">
                  <c:v>15.587</c:v>
                </c:pt>
                <c:pt idx="94">
                  <c:v>15.586371323529418</c:v>
                </c:pt>
                <c:pt idx="95">
                  <c:v>15.582996323529526</c:v>
                </c:pt>
                <c:pt idx="96">
                  <c:v>15.581849264705882</c:v>
                </c:pt>
                <c:pt idx="97">
                  <c:v>15.584658088235287</c:v>
                </c:pt>
                <c:pt idx="98">
                  <c:v>15.576159926470583</c:v>
                </c:pt>
                <c:pt idx="99">
                  <c:v>15.566132352941176</c:v>
                </c:pt>
                <c:pt idx="100">
                  <c:v>15.568805147058818</c:v>
                </c:pt>
                <c:pt idx="101">
                  <c:v>15.568626838235376</c:v>
                </c:pt>
                <c:pt idx="102">
                  <c:v>15.562770220588376</c:v>
                </c:pt>
                <c:pt idx="103">
                  <c:v>15.560523897058836</c:v>
                </c:pt>
                <c:pt idx="104">
                  <c:v>15.554090073529474</c:v>
                </c:pt>
                <c:pt idx="105">
                  <c:v>15.548152573529414</c:v>
                </c:pt>
                <c:pt idx="106">
                  <c:v>15.549726102941181</c:v>
                </c:pt>
                <c:pt idx="107">
                  <c:v>15.544560661764708</c:v>
                </c:pt>
                <c:pt idx="108">
                  <c:v>15.542626838235376</c:v>
                </c:pt>
                <c:pt idx="109">
                  <c:v>15.543341911764719</c:v>
                </c:pt>
                <c:pt idx="110">
                  <c:v>15.539534926470571</c:v>
                </c:pt>
                <c:pt idx="111">
                  <c:v>15.546222426470333</c:v>
                </c:pt>
                <c:pt idx="112">
                  <c:v>15.5576617647059</c:v>
                </c:pt>
                <c:pt idx="113">
                  <c:v>15.559121323529409</c:v>
                </c:pt>
                <c:pt idx="114">
                  <c:v>15.548693014705895</c:v>
                </c:pt>
                <c:pt idx="115">
                  <c:v>15.538731617647064</c:v>
                </c:pt>
                <c:pt idx="116">
                  <c:v>15.540509191176469</c:v>
                </c:pt>
                <c:pt idx="117">
                  <c:v>15.53564889705882</c:v>
                </c:pt>
                <c:pt idx="118">
                  <c:v>15.537312500000011</c:v>
                </c:pt>
                <c:pt idx="119">
                  <c:v>15.541784926470605</c:v>
                </c:pt>
                <c:pt idx="120">
                  <c:v>15.546748161764713</c:v>
                </c:pt>
                <c:pt idx="121">
                  <c:v>15.546448529411752</c:v>
                </c:pt>
                <c:pt idx="122">
                  <c:v>15.530404411764724</c:v>
                </c:pt>
                <c:pt idx="123">
                  <c:v>15.523784926470585</c:v>
                </c:pt>
                <c:pt idx="124">
                  <c:v>15.532525735294117</c:v>
                </c:pt>
                <c:pt idx="125">
                  <c:v>15.534687500000016</c:v>
                </c:pt>
                <c:pt idx="126">
                  <c:v>15.535126838235326</c:v>
                </c:pt>
                <c:pt idx="127">
                  <c:v>15.527003676470548</c:v>
                </c:pt>
                <c:pt idx="128">
                  <c:v>15.532327205882346</c:v>
                </c:pt>
                <c:pt idx="129">
                  <c:v>15.54033455882352</c:v>
                </c:pt>
                <c:pt idx="130">
                  <c:v>15.545746323529476</c:v>
                </c:pt>
                <c:pt idx="131">
                  <c:v>15.546755514705882</c:v>
                </c:pt>
                <c:pt idx="132">
                  <c:v>15.556051470588256</c:v>
                </c:pt>
                <c:pt idx="133">
                  <c:v>15.566042279411826</c:v>
                </c:pt>
                <c:pt idx="134">
                  <c:v>15.5678125</c:v>
                </c:pt>
                <c:pt idx="135">
                  <c:v>15.569088235294124</c:v>
                </c:pt>
                <c:pt idx="136">
                  <c:v>15.577900735294138</c:v>
                </c:pt>
                <c:pt idx="137">
                  <c:v>15.587292279411756</c:v>
                </c:pt>
                <c:pt idx="138">
                  <c:v>15.585976102941167</c:v>
                </c:pt>
                <c:pt idx="139">
                  <c:v>15.570871323529403</c:v>
                </c:pt>
                <c:pt idx="140">
                  <c:v>15.573275735294111</c:v>
                </c:pt>
                <c:pt idx="141">
                  <c:v>15.583674632352954</c:v>
                </c:pt>
                <c:pt idx="142">
                  <c:v>15.59167463235295</c:v>
                </c:pt>
                <c:pt idx="143">
                  <c:v>15.599707720588226</c:v>
                </c:pt>
                <c:pt idx="144">
                  <c:v>15.605948529411773</c:v>
                </c:pt>
                <c:pt idx="145">
                  <c:v>15.610854779411769</c:v>
                </c:pt>
                <c:pt idx="146">
                  <c:v>15.621431985294118</c:v>
                </c:pt>
                <c:pt idx="147">
                  <c:v>15.622573529411769</c:v>
                </c:pt>
                <c:pt idx="148">
                  <c:v>15.635279411764703</c:v>
                </c:pt>
                <c:pt idx="149">
                  <c:v>15.634308823529398</c:v>
                </c:pt>
                <c:pt idx="150">
                  <c:v>15.624946691176469</c:v>
                </c:pt>
                <c:pt idx="151">
                  <c:v>15.625542279411826</c:v>
                </c:pt>
                <c:pt idx="152">
                  <c:v>15.620707720588223</c:v>
                </c:pt>
                <c:pt idx="153">
                  <c:v>15.628637867647052</c:v>
                </c:pt>
                <c:pt idx="154">
                  <c:v>15.632398897058819</c:v>
                </c:pt>
                <c:pt idx="155">
                  <c:v>15.633102941176448</c:v>
                </c:pt>
                <c:pt idx="156">
                  <c:v>15.634191176470333</c:v>
                </c:pt>
                <c:pt idx="157">
                  <c:v>15.630724264705885</c:v>
                </c:pt>
                <c:pt idx="158">
                  <c:v>15.637597426470498</c:v>
                </c:pt>
                <c:pt idx="159">
                  <c:v>15.641121323529298</c:v>
                </c:pt>
                <c:pt idx="160">
                  <c:v>15.643507352941171</c:v>
                </c:pt>
                <c:pt idx="161">
                  <c:v>15.647893382352672</c:v>
                </c:pt>
                <c:pt idx="162">
                  <c:v>15.649529411764696</c:v>
                </c:pt>
                <c:pt idx="163">
                  <c:v>15.650908088235296</c:v>
                </c:pt>
                <c:pt idx="164">
                  <c:v>15.653939338235476</c:v>
                </c:pt>
                <c:pt idx="165">
                  <c:v>15.649806985294115</c:v>
                </c:pt>
                <c:pt idx="166">
                  <c:v>15.651933823529452</c:v>
                </c:pt>
                <c:pt idx="167">
                  <c:v>15.656156250000176</c:v>
                </c:pt>
                <c:pt idx="168">
                  <c:v>15.649834558823526</c:v>
                </c:pt>
                <c:pt idx="169">
                  <c:v>15.636290441176348</c:v>
                </c:pt>
                <c:pt idx="170">
                  <c:v>15.655944852941476</c:v>
                </c:pt>
                <c:pt idx="171">
                  <c:v>15.673180147058819</c:v>
                </c:pt>
                <c:pt idx="172">
                  <c:v>15.667786764705875</c:v>
                </c:pt>
                <c:pt idx="173">
                  <c:v>15.675659926470587</c:v>
                </c:pt>
                <c:pt idx="174">
                  <c:v>15.680755514706076</c:v>
                </c:pt>
                <c:pt idx="175">
                  <c:v>15.671698529411765</c:v>
                </c:pt>
                <c:pt idx="176">
                  <c:v>15.666060661764705</c:v>
                </c:pt>
                <c:pt idx="177">
                  <c:v>15.660832720588274</c:v>
                </c:pt>
                <c:pt idx="178">
                  <c:v>15.658308823529413</c:v>
                </c:pt>
                <c:pt idx="179">
                  <c:v>15.65746875</c:v>
                </c:pt>
                <c:pt idx="180">
                  <c:v>15.651055147058818</c:v>
                </c:pt>
                <c:pt idx="181">
                  <c:v>15.64926838235264</c:v>
                </c:pt>
                <c:pt idx="182">
                  <c:v>15.649987132352949</c:v>
                </c:pt>
                <c:pt idx="183">
                  <c:v>15.649180147058818</c:v>
                </c:pt>
                <c:pt idx="184">
                  <c:v>15.656735294117826</c:v>
                </c:pt>
                <c:pt idx="185">
                  <c:v>15.651452205882476</c:v>
                </c:pt>
                <c:pt idx="186">
                  <c:v>15.645810661764695</c:v>
                </c:pt>
                <c:pt idx="187">
                  <c:v>15.650413602941187</c:v>
                </c:pt>
                <c:pt idx="188">
                  <c:v>15.647477941176398</c:v>
                </c:pt>
                <c:pt idx="189">
                  <c:v>15.645191176470608</c:v>
                </c:pt>
                <c:pt idx="190">
                  <c:v>15.648718749999739</c:v>
                </c:pt>
                <c:pt idx="191">
                  <c:v>15.657249999999976</c:v>
                </c:pt>
                <c:pt idx="192">
                  <c:v>15.662761029411763</c:v>
                </c:pt>
                <c:pt idx="193">
                  <c:v>15.665979779411767</c:v>
                </c:pt>
                <c:pt idx="194">
                  <c:v>15.662996323529526</c:v>
                </c:pt>
                <c:pt idx="195">
                  <c:v>15.662143382352935</c:v>
                </c:pt>
                <c:pt idx="196">
                  <c:v>15.666329044117655</c:v>
                </c:pt>
                <c:pt idx="197">
                  <c:v>15.663477941176469</c:v>
                </c:pt>
                <c:pt idx="198">
                  <c:v>15.666735294117776</c:v>
                </c:pt>
                <c:pt idx="199">
                  <c:v>15.672744485294125</c:v>
                </c:pt>
                <c:pt idx="200">
                  <c:v>15.661773897058833</c:v>
                </c:pt>
                <c:pt idx="201">
                  <c:v>15.662159926470592</c:v>
                </c:pt>
                <c:pt idx="202">
                  <c:v>15.664253676470548</c:v>
                </c:pt>
                <c:pt idx="203">
                  <c:v>15.653012867647076</c:v>
                </c:pt>
                <c:pt idx="204">
                  <c:v>15.646121323529393</c:v>
                </c:pt>
                <c:pt idx="205">
                  <c:v>15.64464522058825</c:v>
                </c:pt>
                <c:pt idx="206">
                  <c:v>15.643851102940998</c:v>
                </c:pt>
                <c:pt idx="207">
                  <c:v>15.649726102941168</c:v>
                </c:pt>
                <c:pt idx="208">
                  <c:v>15.649139705882366</c:v>
                </c:pt>
                <c:pt idx="209">
                  <c:v>15.64006250000001</c:v>
                </c:pt>
                <c:pt idx="210">
                  <c:v>15.635073529411763</c:v>
                </c:pt>
                <c:pt idx="211">
                  <c:v>15.639742647058835</c:v>
                </c:pt>
                <c:pt idx="212">
                  <c:v>15.641761029411514</c:v>
                </c:pt>
                <c:pt idx="213">
                  <c:v>15.625481617647303</c:v>
                </c:pt>
                <c:pt idx="214">
                  <c:v>15.625615808823525</c:v>
                </c:pt>
                <c:pt idx="215">
                  <c:v>15.617222426470326</c:v>
                </c:pt>
                <c:pt idx="216">
                  <c:v>15.617707720588237</c:v>
                </c:pt>
                <c:pt idx="217">
                  <c:v>15.61988970588235</c:v>
                </c:pt>
                <c:pt idx="218">
                  <c:v>15.623615808823509</c:v>
                </c:pt>
                <c:pt idx="219">
                  <c:v>15.625020220588254</c:v>
                </c:pt>
                <c:pt idx="220">
                  <c:v>15.622909926470568</c:v>
                </c:pt>
                <c:pt idx="221">
                  <c:v>15.61751470588235</c:v>
                </c:pt>
                <c:pt idx="222">
                  <c:v>15.610819852941169</c:v>
                </c:pt>
                <c:pt idx="223">
                  <c:v>15.605841911764722</c:v>
                </c:pt>
                <c:pt idx="224">
                  <c:v>15.605529411764724</c:v>
                </c:pt>
                <c:pt idx="225">
                  <c:v>15.607533088235289</c:v>
                </c:pt>
                <c:pt idx="226">
                  <c:v>15.60690808823531</c:v>
                </c:pt>
                <c:pt idx="227">
                  <c:v>15.596650735294123</c:v>
                </c:pt>
                <c:pt idx="228">
                  <c:v>15.599031250000024</c:v>
                </c:pt>
                <c:pt idx="229">
                  <c:v>15.603001838235272</c:v>
                </c:pt>
                <c:pt idx="230">
                  <c:v>15.605459558823869</c:v>
                </c:pt>
                <c:pt idx="231">
                  <c:v>15.602753676470568</c:v>
                </c:pt>
                <c:pt idx="232">
                  <c:v>15.60103125</c:v>
                </c:pt>
                <c:pt idx="233">
                  <c:v>15.597786764705885</c:v>
                </c:pt>
                <c:pt idx="234">
                  <c:v>15.604856617647076</c:v>
                </c:pt>
                <c:pt idx="235">
                  <c:v>15.60923345588235</c:v>
                </c:pt>
                <c:pt idx="236">
                  <c:v>15.604843750000001</c:v>
                </c:pt>
                <c:pt idx="237">
                  <c:v>15.59741727941177</c:v>
                </c:pt>
                <c:pt idx="238">
                  <c:v>15.60401654411765</c:v>
                </c:pt>
                <c:pt idx="239">
                  <c:v>15.606588235294106</c:v>
                </c:pt>
                <c:pt idx="240">
                  <c:v>15.608047794117667</c:v>
                </c:pt>
                <c:pt idx="241">
                  <c:v>15.616262867647064</c:v>
                </c:pt>
                <c:pt idx="242">
                  <c:v>15.612996323529424</c:v>
                </c:pt>
                <c:pt idx="243">
                  <c:v>15.613038602941167</c:v>
                </c:pt>
                <c:pt idx="244">
                  <c:v>15.620020220588227</c:v>
                </c:pt>
                <c:pt idx="245">
                  <c:v>15.621424632352936</c:v>
                </c:pt>
                <c:pt idx="246">
                  <c:v>15.626845588235312</c:v>
                </c:pt>
                <c:pt idx="247">
                  <c:v>15.626516544117656</c:v>
                </c:pt>
                <c:pt idx="248">
                  <c:v>15.622625000000001</c:v>
                </c:pt>
                <c:pt idx="249">
                  <c:v>15.626806985294118</c:v>
                </c:pt>
                <c:pt idx="250">
                  <c:v>15.620869485294048</c:v>
                </c:pt>
                <c:pt idx="251">
                  <c:v>15.61745772058825</c:v>
                </c:pt>
                <c:pt idx="252">
                  <c:v>15.624005514705877</c:v>
                </c:pt>
                <c:pt idx="253">
                  <c:v>15.635689338235474</c:v>
                </c:pt>
                <c:pt idx="254">
                  <c:v>15.637056985294098</c:v>
                </c:pt>
                <c:pt idx="255">
                  <c:v>15.634165441176206</c:v>
                </c:pt>
                <c:pt idx="256">
                  <c:v>15.644698529411761</c:v>
                </c:pt>
                <c:pt idx="257">
                  <c:v>15.65554044117647</c:v>
                </c:pt>
                <c:pt idx="258">
                  <c:v>15.656113970588256</c:v>
                </c:pt>
                <c:pt idx="259">
                  <c:v>15.658136029411754</c:v>
                </c:pt>
                <c:pt idx="260">
                  <c:v>15.650242647058819</c:v>
                </c:pt>
                <c:pt idx="261">
                  <c:v>15.65013419117647</c:v>
                </c:pt>
                <c:pt idx="262">
                  <c:v>15.659308823529429</c:v>
                </c:pt>
                <c:pt idx="263">
                  <c:v>15.662919117647126</c:v>
                </c:pt>
                <c:pt idx="264">
                  <c:v>15.662068014706024</c:v>
                </c:pt>
                <c:pt idx="265">
                  <c:v>15.656406250000337</c:v>
                </c:pt>
                <c:pt idx="266">
                  <c:v>15.6645606617647</c:v>
                </c:pt>
                <c:pt idx="267">
                  <c:v>15.666610294117676</c:v>
                </c:pt>
                <c:pt idx="268">
                  <c:v>15.672875000000003</c:v>
                </c:pt>
                <c:pt idx="269">
                  <c:v>15.668621323529401</c:v>
                </c:pt>
                <c:pt idx="270">
                  <c:v>15.66808639705882</c:v>
                </c:pt>
                <c:pt idx="271">
                  <c:v>15.672051470588254</c:v>
                </c:pt>
                <c:pt idx="272">
                  <c:v>15.671481617647126</c:v>
                </c:pt>
                <c:pt idx="273">
                  <c:v>15.672731617647308</c:v>
                </c:pt>
                <c:pt idx="274">
                  <c:v>15.679477941176451</c:v>
                </c:pt>
                <c:pt idx="275">
                  <c:v>15.683378676470365</c:v>
                </c:pt>
                <c:pt idx="276">
                  <c:v>15.685779411764706</c:v>
                </c:pt>
                <c:pt idx="277">
                  <c:v>15.689277573529409</c:v>
                </c:pt>
                <c:pt idx="278">
                  <c:v>15.694391544117643</c:v>
                </c:pt>
                <c:pt idx="279">
                  <c:v>15.694871323529398</c:v>
                </c:pt>
                <c:pt idx="280">
                  <c:v>15.691330882352949</c:v>
                </c:pt>
                <c:pt idx="281">
                  <c:v>15.680305147058798</c:v>
                </c:pt>
                <c:pt idx="282">
                  <c:v>15.681568014705871</c:v>
                </c:pt>
                <c:pt idx="283">
                  <c:v>15.683316176470598</c:v>
                </c:pt>
                <c:pt idx="284">
                  <c:v>15.675937500000074</c:v>
                </c:pt>
                <c:pt idx="285">
                  <c:v>15.668808823529405</c:v>
                </c:pt>
                <c:pt idx="286">
                  <c:v>15.674805147058818</c:v>
                </c:pt>
                <c:pt idx="287">
                  <c:v>15.669512867647176</c:v>
                </c:pt>
                <c:pt idx="288">
                  <c:v>15.670670955882366</c:v>
                </c:pt>
                <c:pt idx="289">
                  <c:v>15.675470588235306</c:v>
                </c:pt>
                <c:pt idx="290">
                  <c:v>15.678224264705868</c:v>
                </c:pt>
                <c:pt idx="291">
                  <c:v>15.686632352941418</c:v>
                </c:pt>
                <c:pt idx="292">
                  <c:v>15.686819852941184</c:v>
                </c:pt>
                <c:pt idx="293">
                  <c:v>15.67329227941177</c:v>
                </c:pt>
                <c:pt idx="294">
                  <c:v>15.676327205882354</c:v>
                </c:pt>
                <c:pt idx="295">
                  <c:v>15.6788143382353</c:v>
                </c:pt>
                <c:pt idx="296">
                  <c:v>15.681218749999998</c:v>
                </c:pt>
                <c:pt idx="297">
                  <c:v>15.694461397058818</c:v>
                </c:pt>
                <c:pt idx="298">
                  <c:v>15.684729779411768</c:v>
                </c:pt>
                <c:pt idx="299">
                  <c:v>15.678130514706076</c:v>
                </c:pt>
                <c:pt idx="300">
                  <c:v>15.679522058823506</c:v>
                </c:pt>
                <c:pt idx="301">
                  <c:v>15.675689338235554</c:v>
                </c:pt>
                <c:pt idx="302">
                  <c:v>15.671198529411768</c:v>
                </c:pt>
                <c:pt idx="303">
                  <c:v>15.672433823529646</c:v>
                </c:pt>
                <c:pt idx="304">
                  <c:v>15.671082720588252</c:v>
                </c:pt>
                <c:pt idx="305">
                  <c:v>15.6700625</c:v>
                </c:pt>
                <c:pt idx="306">
                  <c:v>15.67076470588237</c:v>
                </c:pt>
                <c:pt idx="307">
                  <c:v>15.672110294117656</c:v>
                </c:pt>
                <c:pt idx="308">
                  <c:v>15.678064338235304</c:v>
                </c:pt>
                <c:pt idx="309">
                  <c:v>15.679016544117674</c:v>
                </c:pt>
                <c:pt idx="310">
                  <c:v>15.67146507352942</c:v>
                </c:pt>
                <c:pt idx="311">
                  <c:v>15.662380514706159</c:v>
                </c:pt>
                <c:pt idx="312">
                  <c:v>15.658420955882352</c:v>
                </c:pt>
                <c:pt idx="313">
                  <c:v>15.657613970588256</c:v>
                </c:pt>
                <c:pt idx="314">
                  <c:v>15.661854779411771</c:v>
                </c:pt>
                <c:pt idx="315">
                  <c:v>15.661615808823546</c:v>
                </c:pt>
                <c:pt idx="316">
                  <c:v>15.654909926470568</c:v>
                </c:pt>
                <c:pt idx="317">
                  <c:v>15.653851102941168</c:v>
                </c:pt>
                <c:pt idx="318">
                  <c:v>15.653145220588376</c:v>
                </c:pt>
                <c:pt idx="319">
                  <c:v>15.651310661764699</c:v>
                </c:pt>
                <c:pt idx="320">
                  <c:v>15.648091911764698</c:v>
                </c:pt>
                <c:pt idx="321">
                  <c:v>15.640503676470548</c:v>
                </c:pt>
                <c:pt idx="322">
                  <c:v>15.637887867647052</c:v>
                </c:pt>
                <c:pt idx="323">
                  <c:v>15.636821691176348</c:v>
                </c:pt>
                <c:pt idx="324">
                  <c:v>15.639330882352946</c:v>
                </c:pt>
                <c:pt idx="325">
                  <c:v>15.637314338235278</c:v>
                </c:pt>
                <c:pt idx="326">
                  <c:v>15.637948529411743</c:v>
                </c:pt>
                <c:pt idx="327">
                  <c:v>15.6376875</c:v>
                </c:pt>
                <c:pt idx="328">
                  <c:v>15.642654411764704</c:v>
                </c:pt>
                <c:pt idx="329">
                  <c:v>15.637810661764698</c:v>
                </c:pt>
                <c:pt idx="330">
                  <c:v>15.634253676470362</c:v>
                </c:pt>
                <c:pt idx="331">
                  <c:v>15.634194852941178</c:v>
                </c:pt>
                <c:pt idx="332">
                  <c:v>15.635007352941189</c:v>
                </c:pt>
                <c:pt idx="333">
                  <c:v>15.639623161764698</c:v>
                </c:pt>
                <c:pt idx="334">
                  <c:v>15.648272058823498</c:v>
                </c:pt>
                <c:pt idx="335">
                  <c:v>15.646321691176222</c:v>
                </c:pt>
                <c:pt idx="336">
                  <c:v>15.647183823529421</c:v>
                </c:pt>
                <c:pt idx="337">
                  <c:v>15.651227941176398</c:v>
                </c:pt>
                <c:pt idx="338">
                  <c:v>15.660082720588274</c:v>
                </c:pt>
                <c:pt idx="339">
                  <c:v>15.660079044117644</c:v>
                </c:pt>
                <c:pt idx="340">
                  <c:v>15.66474080882355</c:v>
                </c:pt>
                <c:pt idx="341">
                  <c:v>15.670112132352957</c:v>
                </c:pt>
                <c:pt idx="342">
                  <c:v>15.66236764705884</c:v>
                </c:pt>
                <c:pt idx="343">
                  <c:v>15.66369852941175</c:v>
                </c:pt>
                <c:pt idx="344">
                  <c:v>15.664005514705886</c:v>
                </c:pt>
                <c:pt idx="345">
                  <c:v>15.662522058823576</c:v>
                </c:pt>
                <c:pt idx="346">
                  <c:v>15.661595588235302</c:v>
                </c:pt>
                <c:pt idx="347">
                  <c:v>15.666886029411772</c:v>
                </c:pt>
                <c:pt idx="348">
                  <c:v>15.671205882352945</c:v>
                </c:pt>
                <c:pt idx="349">
                  <c:v>15.668943014705883</c:v>
                </c:pt>
                <c:pt idx="350">
                  <c:v>15.669669117647176</c:v>
                </c:pt>
                <c:pt idx="351">
                  <c:v>15.667112132352949</c:v>
                </c:pt>
                <c:pt idx="352">
                  <c:v>15.670435661764722</c:v>
                </c:pt>
                <c:pt idx="353">
                  <c:v>15.673816176470593</c:v>
                </c:pt>
                <c:pt idx="354">
                  <c:v>15.668652573529426</c:v>
                </c:pt>
                <c:pt idx="355">
                  <c:v>15.669156250000126</c:v>
                </c:pt>
                <c:pt idx="356">
                  <c:v>15.674058823529412</c:v>
                </c:pt>
                <c:pt idx="357">
                  <c:v>15.680044117647126</c:v>
                </c:pt>
                <c:pt idx="358">
                  <c:v>15.685365808823539</c:v>
                </c:pt>
                <c:pt idx="359">
                  <c:v>15.681435661764716</c:v>
                </c:pt>
                <c:pt idx="360">
                  <c:v>15.672150735294125</c:v>
                </c:pt>
                <c:pt idx="361">
                  <c:v>15.67382904411765</c:v>
                </c:pt>
                <c:pt idx="362">
                  <c:v>15.68264522058846</c:v>
                </c:pt>
                <c:pt idx="363">
                  <c:v>15.667049632352954</c:v>
                </c:pt>
                <c:pt idx="364">
                  <c:v>15.661498161764712</c:v>
                </c:pt>
                <c:pt idx="365">
                  <c:v>15.666908088235285</c:v>
                </c:pt>
                <c:pt idx="366">
                  <c:v>15.669623161764703</c:v>
                </c:pt>
                <c:pt idx="367">
                  <c:v>15.663347426470605</c:v>
                </c:pt>
                <c:pt idx="368">
                  <c:v>15.659330882352927</c:v>
                </c:pt>
                <c:pt idx="369">
                  <c:v>15.653444852941512</c:v>
                </c:pt>
                <c:pt idx="370">
                  <c:v>15.660797794117654</c:v>
                </c:pt>
                <c:pt idx="371">
                  <c:v>15.674222426470344</c:v>
                </c:pt>
                <c:pt idx="372">
                  <c:v>15.674275735294048</c:v>
                </c:pt>
                <c:pt idx="373">
                  <c:v>15.673299632352952</c:v>
                </c:pt>
                <c:pt idx="374">
                  <c:v>15.673029411764723</c:v>
                </c:pt>
                <c:pt idx="375">
                  <c:v>15.677159926470548</c:v>
                </c:pt>
                <c:pt idx="376">
                  <c:v>15.678619485294098</c:v>
                </c:pt>
                <c:pt idx="377">
                  <c:v>15.67815257352942</c:v>
                </c:pt>
                <c:pt idx="378">
                  <c:v>15.677917279411766</c:v>
                </c:pt>
                <c:pt idx="379">
                  <c:v>15.670490808823526</c:v>
                </c:pt>
                <c:pt idx="380">
                  <c:v>15.672055147058828</c:v>
                </c:pt>
                <c:pt idx="381">
                  <c:v>15.667654411764724</c:v>
                </c:pt>
                <c:pt idx="382">
                  <c:v>15.65479779411765</c:v>
                </c:pt>
                <c:pt idx="383">
                  <c:v>15.659630514706283</c:v>
                </c:pt>
                <c:pt idx="384">
                  <c:v>15.660534926470579</c:v>
                </c:pt>
                <c:pt idx="385">
                  <c:v>15.656360294117629</c:v>
                </c:pt>
                <c:pt idx="386">
                  <c:v>15.660064338235324</c:v>
                </c:pt>
                <c:pt idx="387">
                  <c:v>15.655678308823516</c:v>
                </c:pt>
                <c:pt idx="388">
                  <c:v>15.653943014705874</c:v>
                </c:pt>
                <c:pt idx="389">
                  <c:v>15.648893382352643</c:v>
                </c:pt>
                <c:pt idx="390">
                  <c:v>15.653384191176478</c:v>
                </c:pt>
                <c:pt idx="391">
                  <c:v>15.648955882352647</c:v>
                </c:pt>
                <c:pt idx="392">
                  <c:v>15.650606617647421</c:v>
                </c:pt>
                <c:pt idx="393">
                  <c:v>15.650393382352961</c:v>
                </c:pt>
                <c:pt idx="394">
                  <c:v>15.649110294117634</c:v>
                </c:pt>
                <c:pt idx="395">
                  <c:v>15.643558823529407</c:v>
                </c:pt>
                <c:pt idx="396">
                  <c:v>15.64239522058825</c:v>
                </c:pt>
                <c:pt idx="397">
                  <c:v>15.646150735294098</c:v>
                </c:pt>
                <c:pt idx="398">
                  <c:v>15.649075367647045</c:v>
                </c:pt>
                <c:pt idx="399">
                  <c:v>15.652987132352974</c:v>
                </c:pt>
                <c:pt idx="400">
                  <c:v>15.650022058823534</c:v>
                </c:pt>
                <c:pt idx="401">
                  <c:v>15.655448529411776</c:v>
                </c:pt>
                <c:pt idx="402">
                  <c:v>15.660681985294111</c:v>
                </c:pt>
                <c:pt idx="403">
                  <c:v>15.657141544117652</c:v>
                </c:pt>
                <c:pt idx="404">
                  <c:v>15.654716911764726</c:v>
                </c:pt>
                <c:pt idx="405">
                  <c:v>15.65497058823529</c:v>
                </c:pt>
                <c:pt idx="406">
                  <c:v>15.653781250000026</c:v>
                </c:pt>
                <c:pt idx="407">
                  <c:v>15.658902573529422</c:v>
                </c:pt>
                <c:pt idx="408">
                  <c:v>15.666275735294111</c:v>
                </c:pt>
                <c:pt idx="409">
                  <c:v>15.677211397058811</c:v>
                </c:pt>
                <c:pt idx="410">
                  <c:v>15.679435661764726</c:v>
                </c:pt>
                <c:pt idx="411">
                  <c:v>15.679347426470548</c:v>
                </c:pt>
                <c:pt idx="412">
                  <c:v>15.676976102941168</c:v>
                </c:pt>
                <c:pt idx="413">
                  <c:v>15.679509191176471</c:v>
                </c:pt>
                <c:pt idx="414">
                  <c:v>15.690292279411779</c:v>
                </c:pt>
                <c:pt idx="415">
                  <c:v>15.689954044117652</c:v>
                </c:pt>
                <c:pt idx="416">
                  <c:v>15.679924632352932</c:v>
                </c:pt>
                <c:pt idx="417">
                  <c:v>15.668490808823529</c:v>
                </c:pt>
                <c:pt idx="418">
                  <c:v>15.67586948529414</c:v>
                </c:pt>
                <c:pt idx="419">
                  <c:v>15.669634191176476</c:v>
                </c:pt>
                <c:pt idx="420">
                  <c:v>15.667516544117674</c:v>
                </c:pt>
                <c:pt idx="421">
                  <c:v>15.675619485294115</c:v>
                </c:pt>
                <c:pt idx="422">
                  <c:v>15.678143382352918</c:v>
                </c:pt>
                <c:pt idx="423">
                  <c:v>15.679709558823799</c:v>
                </c:pt>
                <c:pt idx="424">
                  <c:v>15.68338970588235</c:v>
                </c:pt>
                <c:pt idx="425">
                  <c:v>15.686075367647053</c:v>
                </c:pt>
                <c:pt idx="426">
                  <c:v>15.680036764705873</c:v>
                </c:pt>
                <c:pt idx="427">
                  <c:v>15.684055147058798</c:v>
                </c:pt>
                <c:pt idx="428">
                  <c:v>15.673487132352976</c:v>
                </c:pt>
                <c:pt idx="429">
                  <c:v>15.673906250000076</c:v>
                </c:pt>
                <c:pt idx="430">
                  <c:v>15.673148897058825</c:v>
                </c:pt>
                <c:pt idx="431">
                  <c:v>15.677829044117653</c:v>
                </c:pt>
                <c:pt idx="432">
                  <c:v>15.682523897058836</c:v>
                </c:pt>
                <c:pt idx="433">
                  <c:v>15.679547794117656</c:v>
                </c:pt>
                <c:pt idx="434">
                  <c:v>15.685404411764923</c:v>
                </c:pt>
                <c:pt idx="435">
                  <c:v>15.690950367647062</c:v>
                </c:pt>
                <c:pt idx="436">
                  <c:v>15.68979779411765</c:v>
                </c:pt>
                <c:pt idx="437">
                  <c:v>15.690071691176398</c:v>
                </c:pt>
                <c:pt idx="438">
                  <c:v>15.689308823529416</c:v>
                </c:pt>
                <c:pt idx="439">
                  <c:v>15.688110294117651</c:v>
                </c:pt>
                <c:pt idx="440">
                  <c:v>15.686277573529409</c:v>
                </c:pt>
                <c:pt idx="441">
                  <c:v>15.685718749999999</c:v>
                </c:pt>
                <c:pt idx="442">
                  <c:v>15.678137867647054</c:v>
                </c:pt>
                <c:pt idx="443">
                  <c:v>15.670878676470448</c:v>
                </c:pt>
                <c:pt idx="444">
                  <c:v>15.677064338235272</c:v>
                </c:pt>
                <c:pt idx="445">
                  <c:v>15.676536764705872</c:v>
                </c:pt>
                <c:pt idx="446">
                  <c:v>15.67541360294117</c:v>
                </c:pt>
                <c:pt idx="447">
                  <c:v>15.681531250000004</c:v>
                </c:pt>
                <c:pt idx="448">
                  <c:v>15.684681985294118</c:v>
                </c:pt>
                <c:pt idx="449">
                  <c:v>15.687148897058812</c:v>
                </c:pt>
                <c:pt idx="450">
                  <c:v>15.689332720588252</c:v>
                </c:pt>
                <c:pt idx="451">
                  <c:v>15.692205882352923</c:v>
                </c:pt>
                <c:pt idx="452">
                  <c:v>15.690886029411752</c:v>
                </c:pt>
                <c:pt idx="453">
                  <c:v>15.696676470588224</c:v>
                </c:pt>
                <c:pt idx="454">
                  <c:v>15.69055147058825</c:v>
                </c:pt>
                <c:pt idx="455">
                  <c:v>15.685733455882374</c:v>
                </c:pt>
                <c:pt idx="456">
                  <c:v>15.69599080882355</c:v>
                </c:pt>
              </c:numCache>
            </c:numRef>
          </c:yVal>
          <c:smooth val="1"/>
        </c:ser>
        <c:axId val="145101568"/>
        <c:axId val="145123584"/>
      </c:scatterChart>
      <c:scatterChart>
        <c:scatterStyle val="smoothMarker"/>
        <c:ser>
          <c:idx val="1"/>
          <c:order val="1"/>
          <c:tx>
            <c:v>stdev</c:v>
          </c:tx>
          <c:spPr>
            <a:ln w="25400"/>
          </c:spPr>
          <c:marker>
            <c:symbol val="none"/>
          </c:marker>
          <c:xVal>
            <c:numRef>
              <c:f>all!$A$701:$A$1157</c:f>
              <c:numCache>
                <c:formatCode>General</c:formatCode>
                <c:ptCount val="457"/>
                <c:pt idx="0">
                  <c:v>389.34399999999999</c:v>
                </c:pt>
                <c:pt idx="1">
                  <c:v>389.47099999999864</c:v>
                </c:pt>
                <c:pt idx="2">
                  <c:v>389.59799999999899</c:v>
                </c:pt>
                <c:pt idx="3">
                  <c:v>389.72499999999923</c:v>
                </c:pt>
                <c:pt idx="4">
                  <c:v>389.85199999999969</c:v>
                </c:pt>
                <c:pt idx="5">
                  <c:v>389.97899999999669</c:v>
                </c:pt>
                <c:pt idx="6">
                  <c:v>390.10599999999999</c:v>
                </c:pt>
                <c:pt idx="7">
                  <c:v>390.23299999999864</c:v>
                </c:pt>
                <c:pt idx="8">
                  <c:v>390.36</c:v>
                </c:pt>
                <c:pt idx="9">
                  <c:v>390.48699999999246</c:v>
                </c:pt>
                <c:pt idx="10">
                  <c:v>390.61399999999969</c:v>
                </c:pt>
                <c:pt idx="11">
                  <c:v>390.74099999999999</c:v>
                </c:pt>
                <c:pt idx="12">
                  <c:v>390.86799999999999</c:v>
                </c:pt>
                <c:pt idx="13">
                  <c:v>390.99499999999864</c:v>
                </c:pt>
                <c:pt idx="14">
                  <c:v>391.12200000000001</c:v>
                </c:pt>
                <c:pt idx="15">
                  <c:v>391.24900000000002</c:v>
                </c:pt>
                <c:pt idx="16">
                  <c:v>391.37599999999969</c:v>
                </c:pt>
                <c:pt idx="17">
                  <c:v>391.50299999999999</c:v>
                </c:pt>
                <c:pt idx="18">
                  <c:v>391.63</c:v>
                </c:pt>
                <c:pt idx="19">
                  <c:v>391.75700000000001</c:v>
                </c:pt>
                <c:pt idx="20">
                  <c:v>391.88400000000001</c:v>
                </c:pt>
                <c:pt idx="21">
                  <c:v>392.01099999999963</c:v>
                </c:pt>
                <c:pt idx="22">
                  <c:v>392.13799999999969</c:v>
                </c:pt>
                <c:pt idx="23">
                  <c:v>392.26499999999999</c:v>
                </c:pt>
                <c:pt idx="24">
                  <c:v>392.392</c:v>
                </c:pt>
                <c:pt idx="25">
                  <c:v>392.51900000000001</c:v>
                </c:pt>
                <c:pt idx="26">
                  <c:v>392.64600000000002</c:v>
                </c:pt>
                <c:pt idx="27">
                  <c:v>392.77299999999963</c:v>
                </c:pt>
                <c:pt idx="28">
                  <c:v>392.9</c:v>
                </c:pt>
                <c:pt idx="29">
                  <c:v>393.02699999999669</c:v>
                </c:pt>
                <c:pt idx="30">
                  <c:v>393.15400000000238</c:v>
                </c:pt>
                <c:pt idx="31">
                  <c:v>393.28099999999893</c:v>
                </c:pt>
                <c:pt idx="32">
                  <c:v>393.40799999999899</c:v>
                </c:pt>
                <c:pt idx="33">
                  <c:v>393.53500000000003</c:v>
                </c:pt>
                <c:pt idx="34">
                  <c:v>393.66199999999969</c:v>
                </c:pt>
                <c:pt idx="35">
                  <c:v>393.78899999999823</c:v>
                </c:pt>
                <c:pt idx="36">
                  <c:v>393.91599999999869</c:v>
                </c:pt>
                <c:pt idx="37">
                  <c:v>394.04300000000001</c:v>
                </c:pt>
                <c:pt idx="38">
                  <c:v>394.17</c:v>
                </c:pt>
                <c:pt idx="39">
                  <c:v>394.29700000000003</c:v>
                </c:pt>
                <c:pt idx="40">
                  <c:v>394.42399999999623</c:v>
                </c:pt>
                <c:pt idx="41">
                  <c:v>394.55099999999999</c:v>
                </c:pt>
                <c:pt idx="42">
                  <c:v>394.678</c:v>
                </c:pt>
                <c:pt idx="43">
                  <c:v>394.80500000000001</c:v>
                </c:pt>
                <c:pt idx="44">
                  <c:v>394.9319999999916</c:v>
                </c:pt>
                <c:pt idx="45">
                  <c:v>395.05900000000008</c:v>
                </c:pt>
                <c:pt idx="46">
                  <c:v>395.18599999999969</c:v>
                </c:pt>
                <c:pt idx="47">
                  <c:v>395.31299999999999</c:v>
                </c:pt>
                <c:pt idx="48">
                  <c:v>395.44</c:v>
                </c:pt>
                <c:pt idx="49">
                  <c:v>395.56700000000001</c:v>
                </c:pt>
                <c:pt idx="50">
                  <c:v>395.69400000000002</c:v>
                </c:pt>
                <c:pt idx="51">
                  <c:v>395.82100000000003</c:v>
                </c:pt>
                <c:pt idx="52">
                  <c:v>395.94799999999969</c:v>
                </c:pt>
                <c:pt idx="53">
                  <c:v>396.07499999999999</c:v>
                </c:pt>
                <c:pt idx="54">
                  <c:v>396.202</c:v>
                </c:pt>
                <c:pt idx="55">
                  <c:v>396.32900000000001</c:v>
                </c:pt>
                <c:pt idx="56">
                  <c:v>396.45599999999899</c:v>
                </c:pt>
                <c:pt idx="57">
                  <c:v>396.58300000000003</c:v>
                </c:pt>
                <c:pt idx="58">
                  <c:v>396.71</c:v>
                </c:pt>
                <c:pt idx="59">
                  <c:v>396.83699999999823</c:v>
                </c:pt>
                <c:pt idx="60">
                  <c:v>396.964</c:v>
                </c:pt>
                <c:pt idx="61">
                  <c:v>397.09099999999899</c:v>
                </c:pt>
                <c:pt idx="62">
                  <c:v>397.21799999999899</c:v>
                </c:pt>
                <c:pt idx="63">
                  <c:v>397.34500000000008</c:v>
                </c:pt>
                <c:pt idx="64">
                  <c:v>397.47199999999663</c:v>
                </c:pt>
                <c:pt idx="65">
                  <c:v>397.59899999999863</c:v>
                </c:pt>
                <c:pt idx="66">
                  <c:v>397.72599999999869</c:v>
                </c:pt>
                <c:pt idx="67">
                  <c:v>397.85300000000001</c:v>
                </c:pt>
                <c:pt idx="68">
                  <c:v>397.97999999999894</c:v>
                </c:pt>
                <c:pt idx="69">
                  <c:v>398.10700000000008</c:v>
                </c:pt>
                <c:pt idx="70">
                  <c:v>398.23399999999663</c:v>
                </c:pt>
                <c:pt idx="71">
                  <c:v>398.36099999999999</c:v>
                </c:pt>
                <c:pt idx="72">
                  <c:v>398.48799999999869</c:v>
                </c:pt>
                <c:pt idx="73">
                  <c:v>398.61500000000001</c:v>
                </c:pt>
                <c:pt idx="74">
                  <c:v>398.74200000000002</c:v>
                </c:pt>
                <c:pt idx="75">
                  <c:v>398.86900000000031</c:v>
                </c:pt>
                <c:pt idx="76">
                  <c:v>398.99599999999663</c:v>
                </c:pt>
                <c:pt idx="77">
                  <c:v>399.12299999999999</c:v>
                </c:pt>
                <c:pt idx="78">
                  <c:v>399.25</c:v>
                </c:pt>
                <c:pt idx="79">
                  <c:v>399.37700000000001</c:v>
                </c:pt>
                <c:pt idx="80">
                  <c:v>399.50400000000002</c:v>
                </c:pt>
                <c:pt idx="81">
                  <c:v>399.63099999999969</c:v>
                </c:pt>
                <c:pt idx="82">
                  <c:v>399.75799999999964</c:v>
                </c:pt>
                <c:pt idx="83">
                  <c:v>399.88499999999999</c:v>
                </c:pt>
                <c:pt idx="84">
                  <c:v>400.012</c:v>
                </c:pt>
                <c:pt idx="85">
                  <c:v>400.13900000000001</c:v>
                </c:pt>
                <c:pt idx="86">
                  <c:v>400.26599999999894</c:v>
                </c:pt>
                <c:pt idx="87">
                  <c:v>400.39299999999969</c:v>
                </c:pt>
                <c:pt idx="88">
                  <c:v>400.52</c:v>
                </c:pt>
                <c:pt idx="89">
                  <c:v>400.64699999999999</c:v>
                </c:pt>
                <c:pt idx="90">
                  <c:v>400.774</c:v>
                </c:pt>
                <c:pt idx="91">
                  <c:v>400.90099999999899</c:v>
                </c:pt>
                <c:pt idx="92">
                  <c:v>401.02799999999894</c:v>
                </c:pt>
                <c:pt idx="93">
                  <c:v>401.15499999999997</c:v>
                </c:pt>
                <c:pt idx="94">
                  <c:v>401.28199999999669</c:v>
                </c:pt>
                <c:pt idx="95">
                  <c:v>401.40899999999863</c:v>
                </c:pt>
                <c:pt idx="96">
                  <c:v>401.53599999999869</c:v>
                </c:pt>
                <c:pt idx="97">
                  <c:v>401.66300000000001</c:v>
                </c:pt>
                <c:pt idx="98">
                  <c:v>401.78999999999894</c:v>
                </c:pt>
                <c:pt idx="99">
                  <c:v>401.91699999999287</c:v>
                </c:pt>
                <c:pt idx="100">
                  <c:v>402.04399999999993</c:v>
                </c:pt>
                <c:pt idx="101">
                  <c:v>402.17099999999999</c:v>
                </c:pt>
                <c:pt idx="102">
                  <c:v>402.29799999999869</c:v>
                </c:pt>
                <c:pt idx="103">
                  <c:v>402.42499999999899</c:v>
                </c:pt>
                <c:pt idx="104">
                  <c:v>402.55200000000002</c:v>
                </c:pt>
                <c:pt idx="105">
                  <c:v>402.67899999999969</c:v>
                </c:pt>
                <c:pt idx="106">
                  <c:v>402.80599999999993</c:v>
                </c:pt>
                <c:pt idx="107">
                  <c:v>402.93299999999869</c:v>
                </c:pt>
                <c:pt idx="108">
                  <c:v>403.06</c:v>
                </c:pt>
                <c:pt idx="109">
                  <c:v>403.18700000000001</c:v>
                </c:pt>
                <c:pt idx="110">
                  <c:v>403.31400000000002</c:v>
                </c:pt>
                <c:pt idx="111">
                  <c:v>403.44099999999969</c:v>
                </c:pt>
                <c:pt idx="112">
                  <c:v>403.56799999999993</c:v>
                </c:pt>
                <c:pt idx="113">
                  <c:v>403.69499999999999</c:v>
                </c:pt>
                <c:pt idx="114">
                  <c:v>403.822</c:v>
                </c:pt>
                <c:pt idx="115">
                  <c:v>403.94900000000001</c:v>
                </c:pt>
                <c:pt idx="116">
                  <c:v>404.07599999999923</c:v>
                </c:pt>
                <c:pt idx="117">
                  <c:v>404.20299999999969</c:v>
                </c:pt>
                <c:pt idx="118">
                  <c:v>404.33</c:v>
                </c:pt>
                <c:pt idx="119">
                  <c:v>404.45699999999869</c:v>
                </c:pt>
                <c:pt idx="120">
                  <c:v>404.584</c:v>
                </c:pt>
                <c:pt idx="121">
                  <c:v>404.71099999999899</c:v>
                </c:pt>
                <c:pt idx="122">
                  <c:v>404.83799999999923</c:v>
                </c:pt>
                <c:pt idx="123">
                  <c:v>404.96499999999969</c:v>
                </c:pt>
                <c:pt idx="124">
                  <c:v>405.09199999999669</c:v>
                </c:pt>
                <c:pt idx="125">
                  <c:v>405.21899999999869</c:v>
                </c:pt>
                <c:pt idx="126">
                  <c:v>405.346</c:v>
                </c:pt>
                <c:pt idx="127">
                  <c:v>405.47299999999899</c:v>
                </c:pt>
                <c:pt idx="128">
                  <c:v>405.6</c:v>
                </c:pt>
                <c:pt idx="129">
                  <c:v>405.72699999999304</c:v>
                </c:pt>
                <c:pt idx="130">
                  <c:v>405.85399999999993</c:v>
                </c:pt>
                <c:pt idx="131">
                  <c:v>405.98099999999869</c:v>
                </c:pt>
                <c:pt idx="132">
                  <c:v>406.108</c:v>
                </c:pt>
                <c:pt idx="133">
                  <c:v>406.23499999999899</c:v>
                </c:pt>
                <c:pt idx="134">
                  <c:v>406.36200000000002</c:v>
                </c:pt>
                <c:pt idx="135">
                  <c:v>406.4889999999931</c:v>
                </c:pt>
                <c:pt idx="136">
                  <c:v>406.61599999999999</c:v>
                </c:pt>
                <c:pt idx="137">
                  <c:v>406.74299999999999</c:v>
                </c:pt>
                <c:pt idx="138">
                  <c:v>406.87</c:v>
                </c:pt>
                <c:pt idx="139">
                  <c:v>406.99699999999154</c:v>
                </c:pt>
                <c:pt idx="140">
                  <c:v>407.12400000000002</c:v>
                </c:pt>
                <c:pt idx="141">
                  <c:v>407.25099999999969</c:v>
                </c:pt>
                <c:pt idx="142">
                  <c:v>407.37799999999999</c:v>
                </c:pt>
                <c:pt idx="143">
                  <c:v>407.505</c:v>
                </c:pt>
                <c:pt idx="144">
                  <c:v>407.63200000000001</c:v>
                </c:pt>
                <c:pt idx="145">
                  <c:v>407.75900000000001</c:v>
                </c:pt>
                <c:pt idx="146">
                  <c:v>407.88599999999963</c:v>
                </c:pt>
                <c:pt idx="147">
                  <c:v>408.01299999999969</c:v>
                </c:pt>
                <c:pt idx="148">
                  <c:v>408.14000000000038</c:v>
                </c:pt>
                <c:pt idx="149">
                  <c:v>408.267</c:v>
                </c:pt>
                <c:pt idx="150">
                  <c:v>408.39400000000001</c:v>
                </c:pt>
                <c:pt idx="151">
                  <c:v>408.52099999999899</c:v>
                </c:pt>
                <c:pt idx="152">
                  <c:v>408.64800000000002</c:v>
                </c:pt>
                <c:pt idx="153">
                  <c:v>408.77499999999969</c:v>
                </c:pt>
                <c:pt idx="154">
                  <c:v>408.90199999999669</c:v>
                </c:pt>
                <c:pt idx="155">
                  <c:v>409.029</c:v>
                </c:pt>
                <c:pt idx="156">
                  <c:v>409.15600000000001</c:v>
                </c:pt>
                <c:pt idx="157">
                  <c:v>409.28299999999899</c:v>
                </c:pt>
                <c:pt idx="158">
                  <c:v>409.40999999999963</c:v>
                </c:pt>
                <c:pt idx="159">
                  <c:v>409.53699999999623</c:v>
                </c:pt>
                <c:pt idx="160">
                  <c:v>409.66399999999999</c:v>
                </c:pt>
                <c:pt idx="161">
                  <c:v>409.79099999999869</c:v>
                </c:pt>
                <c:pt idx="162">
                  <c:v>409.91799999999893</c:v>
                </c:pt>
                <c:pt idx="163">
                  <c:v>410.04500000000002</c:v>
                </c:pt>
                <c:pt idx="164">
                  <c:v>410.17200000000008</c:v>
                </c:pt>
                <c:pt idx="165">
                  <c:v>410.29899999999623</c:v>
                </c:pt>
                <c:pt idx="166">
                  <c:v>410.42599999999823</c:v>
                </c:pt>
                <c:pt idx="167">
                  <c:v>410.553</c:v>
                </c:pt>
                <c:pt idx="168">
                  <c:v>410.68</c:v>
                </c:pt>
                <c:pt idx="169">
                  <c:v>410.80700000000002</c:v>
                </c:pt>
                <c:pt idx="170">
                  <c:v>410.93400000000003</c:v>
                </c:pt>
                <c:pt idx="171">
                  <c:v>411.06099999999969</c:v>
                </c:pt>
                <c:pt idx="172">
                  <c:v>411.18799999999999</c:v>
                </c:pt>
                <c:pt idx="173">
                  <c:v>411.315</c:v>
                </c:pt>
                <c:pt idx="174">
                  <c:v>411.44200000000001</c:v>
                </c:pt>
                <c:pt idx="175">
                  <c:v>411.56900000000002</c:v>
                </c:pt>
                <c:pt idx="176">
                  <c:v>411.69600000000003</c:v>
                </c:pt>
                <c:pt idx="177">
                  <c:v>411.82299999999969</c:v>
                </c:pt>
                <c:pt idx="178">
                  <c:v>411.95</c:v>
                </c:pt>
                <c:pt idx="179">
                  <c:v>412.077</c:v>
                </c:pt>
                <c:pt idx="180">
                  <c:v>412.20400000000001</c:v>
                </c:pt>
                <c:pt idx="181">
                  <c:v>412.33099999999899</c:v>
                </c:pt>
                <c:pt idx="182">
                  <c:v>412.45800000000003</c:v>
                </c:pt>
                <c:pt idx="183">
                  <c:v>412.58499999999964</c:v>
                </c:pt>
                <c:pt idx="184">
                  <c:v>412.71199999999823</c:v>
                </c:pt>
                <c:pt idx="185">
                  <c:v>412.839</c:v>
                </c:pt>
                <c:pt idx="186">
                  <c:v>412.96599999999899</c:v>
                </c:pt>
                <c:pt idx="187">
                  <c:v>413.09299999999899</c:v>
                </c:pt>
                <c:pt idx="188">
                  <c:v>413.21999999999969</c:v>
                </c:pt>
                <c:pt idx="189">
                  <c:v>413.34699999999964</c:v>
                </c:pt>
                <c:pt idx="190">
                  <c:v>413.47399999999863</c:v>
                </c:pt>
                <c:pt idx="191">
                  <c:v>413.601</c:v>
                </c:pt>
                <c:pt idx="192">
                  <c:v>413.72799999999899</c:v>
                </c:pt>
                <c:pt idx="193">
                  <c:v>413.85500000000002</c:v>
                </c:pt>
                <c:pt idx="194">
                  <c:v>413.98200000000003</c:v>
                </c:pt>
                <c:pt idx="195">
                  <c:v>414.10899999999964</c:v>
                </c:pt>
                <c:pt idx="196">
                  <c:v>414.23599999999863</c:v>
                </c:pt>
                <c:pt idx="197">
                  <c:v>414.363</c:v>
                </c:pt>
                <c:pt idx="198">
                  <c:v>414.48999999999899</c:v>
                </c:pt>
                <c:pt idx="199">
                  <c:v>414.61700000000002</c:v>
                </c:pt>
                <c:pt idx="200">
                  <c:v>414.74400000000031</c:v>
                </c:pt>
                <c:pt idx="201">
                  <c:v>414.87099999999964</c:v>
                </c:pt>
                <c:pt idx="202">
                  <c:v>414.99799999999863</c:v>
                </c:pt>
                <c:pt idx="203">
                  <c:v>415.125</c:v>
                </c:pt>
                <c:pt idx="204">
                  <c:v>415.25200000000001</c:v>
                </c:pt>
                <c:pt idx="205">
                  <c:v>415.37900000000002</c:v>
                </c:pt>
                <c:pt idx="206">
                  <c:v>415.50599999999969</c:v>
                </c:pt>
                <c:pt idx="207">
                  <c:v>415.63299999999964</c:v>
                </c:pt>
                <c:pt idx="208">
                  <c:v>415.76</c:v>
                </c:pt>
                <c:pt idx="209">
                  <c:v>415.887</c:v>
                </c:pt>
                <c:pt idx="210">
                  <c:v>416.01400000000001</c:v>
                </c:pt>
                <c:pt idx="211">
                  <c:v>416.14100000000002</c:v>
                </c:pt>
                <c:pt idx="212">
                  <c:v>416.26799999999969</c:v>
                </c:pt>
                <c:pt idx="213">
                  <c:v>416.39499999999964</c:v>
                </c:pt>
                <c:pt idx="214">
                  <c:v>416.52199999999863</c:v>
                </c:pt>
                <c:pt idx="215">
                  <c:v>416.64900000000432</c:v>
                </c:pt>
                <c:pt idx="216">
                  <c:v>416.77599999999899</c:v>
                </c:pt>
                <c:pt idx="217">
                  <c:v>416.90299999999894</c:v>
                </c:pt>
                <c:pt idx="218">
                  <c:v>417.03</c:v>
                </c:pt>
                <c:pt idx="219">
                  <c:v>417.15699999999993</c:v>
                </c:pt>
                <c:pt idx="220">
                  <c:v>417.28399999999863</c:v>
                </c:pt>
                <c:pt idx="221">
                  <c:v>417.41099999999869</c:v>
                </c:pt>
                <c:pt idx="222">
                  <c:v>417.53799999999899</c:v>
                </c:pt>
                <c:pt idx="223">
                  <c:v>417.66500000000002</c:v>
                </c:pt>
                <c:pt idx="224">
                  <c:v>417.79199999999287</c:v>
                </c:pt>
                <c:pt idx="225">
                  <c:v>417.91899999999669</c:v>
                </c:pt>
                <c:pt idx="226">
                  <c:v>418.04599999999999</c:v>
                </c:pt>
                <c:pt idx="227">
                  <c:v>418.173</c:v>
                </c:pt>
                <c:pt idx="228">
                  <c:v>418.3</c:v>
                </c:pt>
                <c:pt idx="229">
                  <c:v>418.42699999999206</c:v>
                </c:pt>
                <c:pt idx="230">
                  <c:v>418.55399999999969</c:v>
                </c:pt>
                <c:pt idx="231">
                  <c:v>418.68099999999993</c:v>
                </c:pt>
                <c:pt idx="232">
                  <c:v>418.80799999999999</c:v>
                </c:pt>
                <c:pt idx="233">
                  <c:v>418.93499999999869</c:v>
                </c:pt>
                <c:pt idx="234">
                  <c:v>419.06200000000001</c:v>
                </c:pt>
                <c:pt idx="235">
                  <c:v>419.18900000000002</c:v>
                </c:pt>
                <c:pt idx="236">
                  <c:v>419.31599999999969</c:v>
                </c:pt>
                <c:pt idx="237">
                  <c:v>419.44299999999993</c:v>
                </c:pt>
                <c:pt idx="238">
                  <c:v>419.57</c:v>
                </c:pt>
                <c:pt idx="239">
                  <c:v>419.697</c:v>
                </c:pt>
                <c:pt idx="240">
                  <c:v>419.82400000000001</c:v>
                </c:pt>
                <c:pt idx="241">
                  <c:v>419.95099999999923</c:v>
                </c:pt>
                <c:pt idx="242">
                  <c:v>420.07799999999969</c:v>
                </c:pt>
                <c:pt idx="243">
                  <c:v>420.20499999999993</c:v>
                </c:pt>
                <c:pt idx="244">
                  <c:v>420.33199999999869</c:v>
                </c:pt>
                <c:pt idx="245">
                  <c:v>420.459</c:v>
                </c:pt>
                <c:pt idx="246">
                  <c:v>420.58599999999899</c:v>
                </c:pt>
                <c:pt idx="247">
                  <c:v>420.71299999999923</c:v>
                </c:pt>
                <c:pt idx="248">
                  <c:v>420.84000000000032</c:v>
                </c:pt>
                <c:pt idx="249">
                  <c:v>420.96699999999669</c:v>
                </c:pt>
                <c:pt idx="250">
                  <c:v>421.09399999999869</c:v>
                </c:pt>
                <c:pt idx="251">
                  <c:v>421.22099999999864</c:v>
                </c:pt>
                <c:pt idx="252">
                  <c:v>421.34800000000001</c:v>
                </c:pt>
                <c:pt idx="253">
                  <c:v>421.47499999999923</c:v>
                </c:pt>
                <c:pt idx="254">
                  <c:v>421.60199999999969</c:v>
                </c:pt>
                <c:pt idx="255">
                  <c:v>421.72899999999669</c:v>
                </c:pt>
                <c:pt idx="256">
                  <c:v>421.85599999999999</c:v>
                </c:pt>
                <c:pt idx="257">
                  <c:v>421.98299999999864</c:v>
                </c:pt>
                <c:pt idx="258">
                  <c:v>422.11</c:v>
                </c:pt>
                <c:pt idx="259">
                  <c:v>422.23699999999246</c:v>
                </c:pt>
                <c:pt idx="260">
                  <c:v>422.36399999999969</c:v>
                </c:pt>
                <c:pt idx="261">
                  <c:v>422.49099999999669</c:v>
                </c:pt>
                <c:pt idx="262">
                  <c:v>422.61799999999999</c:v>
                </c:pt>
                <c:pt idx="263">
                  <c:v>422.745</c:v>
                </c:pt>
                <c:pt idx="264">
                  <c:v>422.87200000000001</c:v>
                </c:pt>
                <c:pt idx="265">
                  <c:v>422.99899999999246</c:v>
                </c:pt>
                <c:pt idx="266">
                  <c:v>423.12599999999969</c:v>
                </c:pt>
                <c:pt idx="267">
                  <c:v>423.25299999999999</c:v>
                </c:pt>
                <c:pt idx="268">
                  <c:v>423.38</c:v>
                </c:pt>
                <c:pt idx="269">
                  <c:v>423.50700000000001</c:v>
                </c:pt>
                <c:pt idx="270">
                  <c:v>423.63400000000001</c:v>
                </c:pt>
                <c:pt idx="271">
                  <c:v>423.76099999999963</c:v>
                </c:pt>
                <c:pt idx="272">
                  <c:v>423.88799999999969</c:v>
                </c:pt>
                <c:pt idx="273">
                  <c:v>424.01499999999999</c:v>
                </c:pt>
                <c:pt idx="274">
                  <c:v>424.14200000000238</c:v>
                </c:pt>
                <c:pt idx="275">
                  <c:v>424.26900000000001</c:v>
                </c:pt>
                <c:pt idx="276">
                  <c:v>424.39599999999899</c:v>
                </c:pt>
                <c:pt idx="277">
                  <c:v>424.52299999999963</c:v>
                </c:pt>
                <c:pt idx="278">
                  <c:v>424.65000000000032</c:v>
                </c:pt>
                <c:pt idx="279">
                  <c:v>424.77699999999669</c:v>
                </c:pt>
                <c:pt idx="280">
                  <c:v>424.904</c:v>
                </c:pt>
                <c:pt idx="281">
                  <c:v>425.03099999999893</c:v>
                </c:pt>
                <c:pt idx="282">
                  <c:v>425.15800000000002</c:v>
                </c:pt>
                <c:pt idx="283">
                  <c:v>425.28500000000003</c:v>
                </c:pt>
                <c:pt idx="284">
                  <c:v>425.41199999999623</c:v>
                </c:pt>
                <c:pt idx="285">
                  <c:v>425.53899999999823</c:v>
                </c:pt>
                <c:pt idx="286">
                  <c:v>425.666</c:v>
                </c:pt>
                <c:pt idx="287">
                  <c:v>425.79299999999893</c:v>
                </c:pt>
                <c:pt idx="288">
                  <c:v>425.91999999999899</c:v>
                </c:pt>
                <c:pt idx="289">
                  <c:v>426.04700000000008</c:v>
                </c:pt>
                <c:pt idx="290">
                  <c:v>426.17399999999969</c:v>
                </c:pt>
                <c:pt idx="291">
                  <c:v>426.30099999999999</c:v>
                </c:pt>
                <c:pt idx="292">
                  <c:v>426.42799999999869</c:v>
                </c:pt>
                <c:pt idx="293">
                  <c:v>426.55500000000001</c:v>
                </c:pt>
                <c:pt idx="294">
                  <c:v>426.68200000000002</c:v>
                </c:pt>
                <c:pt idx="295">
                  <c:v>426.80900000000008</c:v>
                </c:pt>
                <c:pt idx="296">
                  <c:v>426.93599999999623</c:v>
                </c:pt>
                <c:pt idx="297">
                  <c:v>427.06299999999999</c:v>
                </c:pt>
                <c:pt idx="298">
                  <c:v>427.19</c:v>
                </c:pt>
                <c:pt idx="299">
                  <c:v>427.31700000000001</c:v>
                </c:pt>
                <c:pt idx="300">
                  <c:v>427.44400000000002</c:v>
                </c:pt>
                <c:pt idx="301">
                  <c:v>427.57100000000003</c:v>
                </c:pt>
                <c:pt idx="302">
                  <c:v>427.69799999999969</c:v>
                </c:pt>
                <c:pt idx="303">
                  <c:v>427.82499999999999</c:v>
                </c:pt>
                <c:pt idx="304">
                  <c:v>427.952</c:v>
                </c:pt>
                <c:pt idx="305">
                  <c:v>428.07900000000001</c:v>
                </c:pt>
                <c:pt idx="306">
                  <c:v>428.20599999999899</c:v>
                </c:pt>
                <c:pt idx="307">
                  <c:v>428.33300000000003</c:v>
                </c:pt>
                <c:pt idx="308">
                  <c:v>428.46</c:v>
                </c:pt>
                <c:pt idx="309">
                  <c:v>428.58699999999823</c:v>
                </c:pt>
                <c:pt idx="310">
                  <c:v>428.714</c:v>
                </c:pt>
                <c:pt idx="311">
                  <c:v>428.84100000000001</c:v>
                </c:pt>
                <c:pt idx="312">
                  <c:v>428.96799999999899</c:v>
                </c:pt>
                <c:pt idx="313">
                  <c:v>429.09500000000003</c:v>
                </c:pt>
                <c:pt idx="314">
                  <c:v>429.22199999999663</c:v>
                </c:pt>
                <c:pt idx="315">
                  <c:v>429.34899999999999</c:v>
                </c:pt>
                <c:pt idx="316">
                  <c:v>429.47599999999869</c:v>
                </c:pt>
                <c:pt idx="317">
                  <c:v>429.60300000000001</c:v>
                </c:pt>
                <c:pt idx="318">
                  <c:v>429.72999999999894</c:v>
                </c:pt>
                <c:pt idx="319">
                  <c:v>429.85700000000008</c:v>
                </c:pt>
                <c:pt idx="320">
                  <c:v>429.98399999999663</c:v>
                </c:pt>
                <c:pt idx="321">
                  <c:v>430.11099999999999</c:v>
                </c:pt>
                <c:pt idx="322">
                  <c:v>430.23799999999869</c:v>
                </c:pt>
                <c:pt idx="323">
                  <c:v>430.36500000000001</c:v>
                </c:pt>
                <c:pt idx="324">
                  <c:v>430.49199999999178</c:v>
                </c:pt>
                <c:pt idx="325">
                  <c:v>430.61900000000031</c:v>
                </c:pt>
                <c:pt idx="326">
                  <c:v>430.74599999999964</c:v>
                </c:pt>
                <c:pt idx="327">
                  <c:v>430.87299999999999</c:v>
                </c:pt>
                <c:pt idx="328">
                  <c:v>431</c:v>
                </c:pt>
                <c:pt idx="329">
                  <c:v>431.12700000000001</c:v>
                </c:pt>
                <c:pt idx="330">
                  <c:v>431.25400000000002</c:v>
                </c:pt>
                <c:pt idx="331">
                  <c:v>431.38099999999969</c:v>
                </c:pt>
                <c:pt idx="332">
                  <c:v>431.50799999999964</c:v>
                </c:pt>
                <c:pt idx="333">
                  <c:v>431.63499999999999</c:v>
                </c:pt>
                <c:pt idx="334">
                  <c:v>431.762</c:v>
                </c:pt>
                <c:pt idx="335">
                  <c:v>431.88900000000001</c:v>
                </c:pt>
                <c:pt idx="336">
                  <c:v>432.01599999999894</c:v>
                </c:pt>
                <c:pt idx="337">
                  <c:v>432.14299999999997</c:v>
                </c:pt>
                <c:pt idx="338">
                  <c:v>432.27</c:v>
                </c:pt>
                <c:pt idx="339">
                  <c:v>432.39699999999863</c:v>
                </c:pt>
                <c:pt idx="340">
                  <c:v>432.524</c:v>
                </c:pt>
                <c:pt idx="341">
                  <c:v>432.65100000000001</c:v>
                </c:pt>
                <c:pt idx="342">
                  <c:v>432.77799999999894</c:v>
                </c:pt>
                <c:pt idx="343">
                  <c:v>432.90499999999969</c:v>
                </c:pt>
                <c:pt idx="344">
                  <c:v>433.03199999999669</c:v>
                </c:pt>
                <c:pt idx="345">
                  <c:v>433.15899999999999</c:v>
                </c:pt>
                <c:pt idx="346">
                  <c:v>433.28599999999869</c:v>
                </c:pt>
                <c:pt idx="347">
                  <c:v>433.41299999999899</c:v>
                </c:pt>
                <c:pt idx="348">
                  <c:v>433.54</c:v>
                </c:pt>
                <c:pt idx="349">
                  <c:v>433.66699999999969</c:v>
                </c:pt>
                <c:pt idx="350">
                  <c:v>433.79399999999669</c:v>
                </c:pt>
                <c:pt idx="351">
                  <c:v>433.92099999999863</c:v>
                </c:pt>
                <c:pt idx="352">
                  <c:v>434.048</c:v>
                </c:pt>
                <c:pt idx="353">
                  <c:v>434.17500000000001</c:v>
                </c:pt>
                <c:pt idx="354">
                  <c:v>434.30200000000002</c:v>
                </c:pt>
                <c:pt idx="355">
                  <c:v>434.42899999999298</c:v>
                </c:pt>
                <c:pt idx="356">
                  <c:v>434.55599999999993</c:v>
                </c:pt>
                <c:pt idx="357">
                  <c:v>434.68299999999999</c:v>
                </c:pt>
                <c:pt idx="358">
                  <c:v>434.81</c:v>
                </c:pt>
                <c:pt idx="359">
                  <c:v>434.93699999999143</c:v>
                </c:pt>
                <c:pt idx="360">
                  <c:v>435.06400000000002</c:v>
                </c:pt>
                <c:pt idx="361">
                  <c:v>435.19099999999969</c:v>
                </c:pt>
                <c:pt idx="362">
                  <c:v>435.31799999999993</c:v>
                </c:pt>
                <c:pt idx="363">
                  <c:v>435.44499999999999</c:v>
                </c:pt>
                <c:pt idx="364">
                  <c:v>435.572</c:v>
                </c:pt>
                <c:pt idx="365">
                  <c:v>435.69900000000001</c:v>
                </c:pt>
                <c:pt idx="366">
                  <c:v>435.82599999999923</c:v>
                </c:pt>
                <c:pt idx="367">
                  <c:v>435.95299999999969</c:v>
                </c:pt>
                <c:pt idx="368">
                  <c:v>436.08</c:v>
                </c:pt>
                <c:pt idx="369">
                  <c:v>436.20699999999869</c:v>
                </c:pt>
                <c:pt idx="370">
                  <c:v>436.334</c:v>
                </c:pt>
                <c:pt idx="371">
                  <c:v>436.46099999999899</c:v>
                </c:pt>
                <c:pt idx="372">
                  <c:v>436.58799999999923</c:v>
                </c:pt>
                <c:pt idx="373">
                  <c:v>436.71499999999969</c:v>
                </c:pt>
                <c:pt idx="374">
                  <c:v>436.84199999999993</c:v>
                </c:pt>
                <c:pt idx="375">
                  <c:v>436.96899999999869</c:v>
                </c:pt>
                <c:pt idx="376">
                  <c:v>437.09599999999864</c:v>
                </c:pt>
                <c:pt idx="377">
                  <c:v>437.22299999999899</c:v>
                </c:pt>
                <c:pt idx="378">
                  <c:v>437.35</c:v>
                </c:pt>
                <c:pt idx="379">
                  <c:v>437.47699999999304</c:v>
                </c:pt>
                <c:pt idx="380">
                  <c:v>437.60399999999993</c:v>
                </c:pt>
                <c:pt idx="381">
                  <c:v>437.73099999999869</c:v>
                </c:pt>
                <c:pt idx="382">
                  <c:v>437.858</c:v>
                </c:pt>
                <c:pt idx="383">
                  <c:v>437.98499999999899</c:v>
                </c:pt>
                <c:pt idx="384">
                  <c:v>438.11200000000002</c:v>
                </c:pt>
                <c:pt idx="385">
                  <c:v>438.2389999999931</c:v>
                </c:pt>
                <c:pt idx="386">
                  <c:v>438.36599999999999</c:v>
                </c:pt>
                <c:pt idx="387">
                  <c:v>438.49299999999869</c:v>
                </c:pt>
                <c:pt idx="388">
                  <c:v>438.62</c:v>
                </c:pt>
                <c:pt idx="389">
                  <c:v>438.74700000000001</c:v>
                </c:pt>
                <c:pt idx="390">
                  <c:v>438.87400000000002</c:v>
                </c:pt>
                <c:pt idx="391">
                  <c:v>439.00099999999969</c:v>
                </c:pt>
                <c:pt idx="392">
                  <c:v>439.12799999999999</c:v>
                </c:pt>
                <c:pt idx="393">
                  <c:v>439.255</c:v>
                </c:pt>
                <c:pt idx="394">
                  <c:v>439.38200000000001</c:v>
                </c:pt>
                <c:pt idx="395">
                  <c:v>439.50900000000001</c:v>
                </c:pt>
                <c:pt idx="396">
                  <c:v>439.63599999999963</c:v>
                </c:pt>
                <c:pt idx="397">
                  <c:v>439.76299999999969</c:v>
                </c:pt>
                <c:pt idx="398">
                  <c:v>439.89</c:v>
                </c:pt>
                <c:pt idx="399">
                  <c:v>440.017</c:v>
                </c:pt>
                <c:pt idx="400">
                  <c:v>440.14400000000438</c:v>
                </c:pt>
                <c:pt idx="401">
                  <c:v>440.27099999999899</c:v>
                </c:pt>
                <c:pt idx="402">
                  <c:v>440.39799999999963</c:v>
                </c:pt>
                <c:pt idx="403">
                  <c:v>440.52499999999969</c:v>
                </c:pt>
                <c:pt idx="404">
                  <c:v>440.65199999999999</c:v>
                </c:pt>
                <c:pt idx="405">
                  <c:v>440.779</c:v>
                </c:pt>
                <c:pt idx="406">
                  <c:v>440.90599999999893</c:v>
                </c:pt>
                <c:pt idx="407">
                  <c:v>441.03299999999899</c:v>
                </c:pt>
                <c:pt idx="408">
                  <c:v>441.16</c:v>
                </c:pt>
                <c:pt idx="409">
                  <c:v>441.28699999999623</c:v>
                </c:pt>
                <c:pt idx="410">
                  <c:v>441.41399999999823</c:v>
                </c:pt>
                <c:pt idx="411">
                  <c:v>441.541</c:v>
                </c:pt>
                <c:pt idx="412">
                  <c:v>441.66800000000001</c:v>
                </c:pt>
                <c:pt idx="413">
                  <c:v>441.79499999999899</c:v>
                </c:pt>
                <c:pt idx="414">
                  <c:v>441.92200000000003</c:v>
                </c:pt>
                <c:pt idx="415">
                  <c:v>442.04899999999969</c:v>
                </c:pt>
                <c:pt idx="416">
                  <c:v>442.17599999999999</c:v>
                </c:pt>
                <c:pt idx="417">
                  <c:v>442.303</c:v>
                </c:pt>
                <c:pt idx="418">
                  <c:v>442.42999999999893</c:v>
                </c:pt>
                <c:pt idx="419">
                  <c:v>442.55700000000002</c:v>
                </c:pt>
                <c:pt idx="420">
                  <c:v>442.68400000000008</c:v>
                </c:pt>
                <c:pt idx="421">
                  <c:v>442.81099999999969</c:v>
                </c:pt>
                <c:pt idx="422">
                  <c:v>442.93799999999823</c:v>
                </c:pt>
                <c:pt idx="423">
                  <c:v>443.065</c:v>
                </c:pt>
                <c:pt idx="424">
                  <c:v>443.19200000000001</c:v>
                </c:pt>
                <c:pt idx="425">
                  <c:v>443.31900000000002</c:v>
                </c:pt>
                <c:pt idx="426">
                  <c:v>443.44600000000003</c:v>
                </c:pt>
                <c:pt idx="427">
                  <c:v>443.57299999999969</c:v>
                </c:pt>
                <c:pt idx="428">
                  <c:v>443.7</c:v>
                </c:pt>
                <c:pt idx="429">
                  <c:v>443.827</c:v>
                </c:pt>
                <c:pt idx="430">
                  <c:v>443.95400000000001</c:v>
                </c:pt>
                <c:pt idx="431">
                  <c:v>444.08099999999899</c:v>
                </c:pt>
                <c:pt idx="432">
                  <c:v>444.20800000000003</c:v>
                </c:pt>
                <c:pt idx="433">
                  <c:v>444.33499999999964</c:v>
                </c:pt>
                <c:pt idx="434">
                  <c:v>444.46199999999823</c:v>
                </c:pt>
                <c:pt idx="435">
                  <c:v>444.589</c:v>
                </c:pt>
                <c:pt idx="436">
                  <c:v>444.71599999999899</c:v>
                </c:pt>
                <c:pt idx="437">
                  <c:v>444.84300000000002</c:v>
                </c:pt>
                <c:pt idx="438">
                  <c:v>444.96999999999969</c:v>
                </c:pt>
                <c:pt idx="439">
                  <c:v>445.09699999999663</c:v>
                </c:pt>
                <c:pt idx="440">
                  <c:v>445.22399999999863</c:v>
                </c:pt>
                <c:pt idx="441">
                  <c:v>445.351</c:v>
                </c:pt>
                <c:pt idx="442">
                  <c:v>445.47799999999899</c:v>
                </c:pt>
                <c:pt idx="443">
                  <c:v>445.60500000000002</c:v>
                </c:pt>
                <c:pt idx="444">
                  <c:v>445.73200000000003</c:v>
                </c:pt>
                <c:pt idx="445">
                  <c:v>445.85899999999964</c:v>
                </c:pt>
                <c:pt idx="446">
                  <c:v>445.98599999999863</c:v>
                </c:pt>
                <c:pt idx="447">
                  <c:v>446.113</c:v>
                </c:pt>
                <c:pt idx="448">
                  <c:v>446.24</c:v>
                </c:pt>
                <c:pt idx="449">
                  <c:v>446.36700000000002</c:v>
                </c:pt>
                <c:pt idx="450">
                  <c:v>446.49400000000003</c:v>
                </c:pt>
                <c:pt idx="451">
                  <c:v>446.62099999999964</c:v>
                </c:pt>
                <c:pt idx="452">
                  <c:v>446.74799999999999</c:v>
                </c:pt>
                <c:pt idx="453">
                  <c:v>446.875</c:v>
                </c:pt>
                <c:pt idx="454">
                  <c:v>447.00200000000001</c:v>
                </c:pt>
                <c:pt idx="455">
                  <c:v>447.12900000000002</c:v>
                </c:pt>
                <c:pt idx="456">
                  <c:v>447.25599999999969</c:v>
                </c:pt>
              </c:numCache>
            </c:numRef>
          </c:xVal>
          <c:yVal>
            <c:numRef>
              <c:f>all!$UB$701:$UB$1157</c:f>
              <c:numCache>
                <c:formatCode>General</c:formatCode>
                <c:ptCount val="457"/>
                <c:pt idx="0">
                  <c:v>0.18223406624143176</c:v>
                </c:pt>
                <c:pt idx="1">
                  <c:v>0.17953949502945651</c:v>
                </c:pt>
                <c:pt idx="2">
                  <c:v>0.18061973607216308</c:v>
                </c:pt>
                <c:pt idx="3">
                  <c:v>0.18053754540166694</c:v>
                </c:pt>
                <c:pt idx="4">
                  <c:v>0.18590652517691941</c:v>
                </c:pt>
                <c:pt idx="5">
                  <c:v>0.18775356032692544</c:v>
                </c:pt>
                <c:pt idx="6">
                  <c:v>0.18362382203650837</c:v>
                </c:pt>
                <c:pt idx="7">
                  <c:v>0.18222479868980443</c:v>
                </c:pt>
                <c:pt idx="8">
                  <c:v>0.17903128843880153</c:v>
                </c:pt>
                <c:pt idx="9">
                  <c:v>0.17576472708942728</c:v>
                </c:pt>
                <c:pt idx="10">
                  <c:v>0.17716507840217471</c:v>
                </c:pt>
                <c:pt idx="11">
                  <c:v>0.17866739451257643</c:v>
                </c:pt>
                <c:pt idx="12">
                  <c:v>0.18079142772849568</c:v>
                </c:pt>
                <c:pt idx="13">
                  <c:v>0.17816839986318544</c:v>
                </c:pt>
                <c:pt idx="14">
                  <c:v>0.16652372490347817</c:v>
                </c:pt>
                <c:pt idx="15">
                  <c:v>0.16911945526460959</c:v>
                </c:pt>
                <c:pt idx="16">
                  <c:v>0.17831145170030147</c:v>
                </c:pt>
                <c:pt idx="17">
                  <c:v>0.17913411662887718</c:v>
                </c:pt>
                <c:pt idx="18">
                  <c:v>0.17670256298696596</c:v>
                </c:pt>
                <c:pt idx="19">
                  <c:v>0.18043910865862733</c:v>
                </c:pt>
                <c:pt idx="20">
                  <c:v>0.17939504543740081</c:v>
                </c:pt>
                <c:pt idx="21">
                  <c:v>0.18174600991967871</c:v>
                </c:pt>
                <c:pt idx="22">
                  <c:v>0.18289967305531271</c:v>
                </c:pt>
                <c:pt idx="23">
                  <c:v>0.17557735235425453</c:v>
                </c:pt>
                <c:pt idx="24">
                  <c:v>0.17905274981020541</c:v>
                </c:pt>
                <c:pt idx="25">
                  <c:v>0.17743008039008107</c:v>
                </c:pt>
                <c:pt idx="26">
                  <c:v>0.17987351911959468</c:v>
                </c:pt>
                <c:pt idx="27">
                  <c:v>0.18252931820709492</c:v>
                </c:pt>
                <c:pt idx="28">
                  <c:v>0.17836826071751841</c:v>
                </c:pt>
                <c:pt idx="29">
                  <c:v>0.17681334659809581</c:v>
                </c:pt>
                <c:pt idx="30">
                  <c:v>0.17989151872718101</c:v>
                </c:pt>
                <c:pt idx="31">
                  <c:v>0.18099295739089624</c:v>
                </c:pt>
                <c:pt idx="32">
                  <c:v>0.17963411756369821</c:v>
                </c:pt>
                <c:pt idx="33">
                  <c:v>0.17803303145148047</c:v>
                </c:pt>
                <c:pt idx="34">
                  <c:v>0.17776734821400075</c:v>
                </c:pt>
                <c:pt idx="35">
                  <c:v>0.17710918589483463</c:v>
                </c:pt>
                <c:pt idx="36">
                  <c:v>0.17536979820379023</c:v>
                </c:pt>
                <c:pt idx="37">
                  <c:v>0.16956438464547841</c:v>
                </c:pt>
                <c:pt idx="38">
                  <c:v>0.17443745764439497</c:v>
                </c:pt>
                <c:pt idx="39">
                  <c:v>0.17673296255119947</c:v>
                </c:pt>
                <c:pt idx="40">
                  <c:v>0.17187308359642825</c:v>
                </c:pt>
                <c:pt idx="41">
                  <c:v>0.17472531109722969</c:v>
                </c:pt>
                <c:pt idx="42">
                  <c:v>0.17956688871317494</c:v>
                </c:pt>
                <c:pt idx="43">
                  <c:v>0.17678029283289487</c:v>
                </c:pt>
                <c:pt idx="44">
                  <c:v>0.17385095026701369</c:v>
                </c:pt>
                <c:pt idx="45">
                  <c:v>0.17373915250366495</c:v>
                </c:pt>
                <c:pt idx="46">
                  <c:v>0.17285177335445737</c:v>
                </c:pt>
                <c:pt idx="47">
                  <c:v>0.17617546154599342</c:v>
                </c:pt>
                <c:pt idx="48">
                  <c:v>0.17559299871741829</c:v>
                </c:pt>
                <c:pt idx="49">
                  <c:v>0.1727233232198277</c:v>
                </c:pt>
                <c:pt idx="50">
                  <c:v>0.16586711960296521</c:v>
                </c:pt>
                <c:pt idx="51">
                  <c:v>0.17128140242608991</c:v>
                </c:pt>
                <c:pt idx="52">
                  <c:v>0.16758930714882381</c:v>
                </c:pt>
                <c:pt idx="53">
                  <c:v>0.16545218893183034</c:v>
                </c:pt>
                <c:pt idx="54">
                  <c:v>0.16717986851893268</c:v>
                </c:pt>
                <c:pt idx="55">
                  <c:v>0.16694453831212203</c:v>
                </c:pt>
                <c:pt idx="56">
                  <c:v>0.1718257514304122</c:v>
                </c:pt>
                <c:pt idx="57">
                  <c:v>0.16621305268698916</c:v>
                </c:pt>
                <c:pt idx="58">
                  <c:v>0.16696578817018271</c:v>
                </c:pt>
                <c:pt idx="59">
                  <c:v>0.16907535766826734</c:v>
                </c:pt>
                <c:pt idx="60">
                  <c:v>0.16720591914869293</c:v>
                </c:pt>
                <c:pt idx="61">
                  <c:v>0.16639872239547021</c:v>
                </c:pt>
                <c:pt idx="62">
                  <c:v>0.16132695165147484</c:v>
                </c:pt>
                <c:pt idx="63">
                  <c:v>0.15874012686070751</c:v>
                </c:pt>
                <c:pt idx="64">
                  <c:v>0.16990030714065699</c:v>
                </c:pt>
                <c:pt idx="65">
                  <c:v>0.16775233286668739</c:v>
                </c:pt>
                <c:pt idx="66">
                  <c:v>0.17547966143264473</c:v>
                </c:pt>
                <c:pt idx="67">
                  <c:v>0.17445587125211109</c:v>
                </c:pt>
                <c:pt idx="68">
                  <c:v>0.16979561551151373</c:v>
                </c:pt>
                <c:pt idx="69">
                  <c:v>0.16696105780499768</c:v>
                </c:pt>
                <c:pt idx="70">
                  <c:v>0.16257302525411152</c:v>
                </c:pt>
                <c:pt idx="71">
                  <c:v>0.16746393434865942</c:v>
                </c:pt>
                <c:pt idx="72">
                  <c:v>0.16256373256351642</c:v>
                </c:pt>
                <c:pt idx="73">
                  <c:v>0.15939466959328491</c:v>
                </c:pt>
                <c:pt idx="74">
                  <c:v>0.16106314538064515</c:v>
                </c:pt>
                <c:pt idx="75">
                  <c:v>0.17014519212243173</c:v>
                </c:pt>
                <c:pt idx="76">
                  <c:v>0.16972153427945472</c:v>
                </c:pt>
                <c:pt idx="77">
                  <c:v>0.17069710545469771</c:v>
                </c:pt>
                <c:pt idx="78">
                  <c:v>0.15850576764659849</c:v>
                </c:pt>
                <c:pt idx="79">
                  <c:v>0.17019407424381217</c:v>
                </c:pt>
                <c:pt idx="80">
                  <c:v>0.17547297814828472</c:v>
                </c:pt>
                <c:pt idx="81">
                  <c:v>0.16230638290931965</c:v>
                </c:pt>
                <c:pt idx="82">
                  <c:v>0.16265241546041764</c:v>
                </c:pt>
                <c:pt idx="83">
                  <c:v>0.1706854633756644</c:v>
                </c:pt>
                <c:pt idx="84">
                  <c:v>0.17025478431584193</c:v>
                </c:pt>
                <c:pt idx="85">
                  <c:v>0.17089469634145341</c:v>
                </c:pt>
                <c:pt idx="86">
                  <c:v>0.16871405071533535</c:v>
                </c:pt>
                <c:pt idx="87">
                  <c:v>0.16804606272442879</c:v>
                </c:pt>
                <c:pt idx="88">
                  <c:v>0.17335163301857867</c:v>
                </c:pt>
                <c:pt idx="89">
                  <c:v>0.17523270110418898</c:v>
                </c:pt>
                <c:pt idx="90">
                  <c:v>0.16974796604565279</c:v>
                </c:pt>
                <c:pt idx="91">
                  <c:v>0.17022789284365086</c:v>
                </c:pt>
                <c:pt idx="92">
                  <c:v>0.16665470281548542</c:v>
                </c:pt>
                <c:pt idx="93">
                  <c:v>0.1689826889693645</c:v>
                </c:pt>
                <c:pt idx="94">
                  <c:v>0.17242371998287453</c:v>
                </c:pt>
                <c:pt idx="95">
                  <c:v>0.17519692678233059</c:v>
                </c:pt>
                <c:pt idx="96">
                  <c:v>0.17006418266141748</c:v>
                </c:pt>
                <c:pt idx="97">
                  <c:v>0.16799774402448467</c:v>
                </c:pt>
                <c:pt idx="98">
                  <c:v>0.16970994151042665</c:v>
                </c:pt>
                <c:pt idx="99">
                  <c:v>0.16453572423634968</c:v>
                </c:pt>
                <c:pt idx="100">
                  <c:v>0.17148267605582246</c:v>
                </c:pt>
                <c:pt idx="101">
                  <c:v>0.16916661313261289</c:v>
                </c:pt>
                <c:pt idx="102">
                  <c:v>0.16355501705658038</c:v>
                </c:pt>
                <c:pt idx="103">
                  <c:v>0.16120424851901721</c:v>
                </c:pt>
                <c:pt idx="104">
                  <c:v>0.16033629819790102</c:v>
                </c:pt>
                <c:pt idx="105">
                  <c:v>0.16279508601371614</c:v>
                </c:pt>
                <c:pt idx="106">
                  <c:v>0.16659466689285979</c:v>
                </c:pt>
                <c:pt idx="107">
                  <c:v>0.16150878165769372</c:v>
                </c:pt>
                <c:pt idx="108">
                  <c:v>0.16139371833313168</c:v>
                </c:pt>
                <c:pt idx="109">
                  <c:v>0.15870001586390325</c:v>
                </c:pt>
                <c:pt idx="110">
                  <c:v>0.15444215147561902</c:v>
                </c:pt>
                <c:pt idx="111">
                  <c:v>0.15512414137980271</c:v>
                </c:pt>
                <c:pt idx="112">
                  <c:v>0.16359788642540729</c:v>
                </c:pt>
                <c:pt idx="113">
                  <c:v>0.16251275055555045</c:v>
                </c:pt>
                <c:pt idx="114">
                  <c:v>0.16150302173112441</c:v>
                </c:pt>
                <c:pt idx="115">
                  <c:v>0.16104575843326516</c:v>
                </c:pt>
                <c:pt idx="116">
                  <c:v>0.15834748577253463</c:v>
                </c:pt>
                <c:pt idx="117">
                  <c:v>0.1556130154259534</c:v>
                </c:pt>
                <c:pt idx="118">
                  <c:v>0.15507838494933382</c:v>
                </c:pt>
                <c:pt idx="119">
                  <c:v>0.15205768409706974</c:v>
                </c:pt>
                <c:pt idx="120">
                  <c:v>0.14581518170403207</c:v>
                </c:pt>
                <c:pt idx="121">
                  <c:v>0.13669693703627991</c:v>
                </c:pt>
                <c:pt idx="122">
                  <c:v>0.12660061059424688</c:v>
                </c:pt>
                <c:pt idx="123">
                  <c:v>0.12301159444969142</c:v>
                </c:pt>
                <c:pt idx="124">
                  <c:v>0.12244356492874671</c:v>
                </c:pt>
                <c:pt idx="125">
                  <c:v>0.12037151571522275</c:v>
                </c:pt>
                <c:pt idx="126">
                  <c:v>0.12647132059317961</c:v>
                </c:pt>
                <c:pt idx="127">
                  <c:v>0.1265925293820305</c:v>
                </c:pt>
                <c:pt idx="128">
                  <c:v>0.14059632114798407</c:v>
                </c:pt>
                <c:pt idx="129">
                  <c:v>0.14625468534211244</c:v>
                </c:pt>
                <c:pt idx="130">
                  <c:v>0.15731922592128153</c:v>
                </c:pt>
                <c:pt idx="131">
                  <c:v>0.16384657110971668</c:v>
                </c:pt>
                <c:pt idx="132">
                  <c:v>0.16867167404710717</c:v>
                </c:pt>
                <c:pt idx="133">
                  <c:v>0.16890700541312761</c:v>
                </c:pt>
                <c:pt idx="134">
                  <c:v>0.17137723392506851</c:v>
                </c:pt>
                <c:pt idx="135">
                  <c:v>0.17069150748333728</c:v>
                </c:pt>
                <c:pt idx="136">
                  <c:v>0.17748420228715794</c:v>
                </c:pt>
                <c:pt idx="137">
                  <c:v>0.17082693754923733</c:v>
                </c:pt>
                <c:pt idx="138">
                  <c:v>0.17511168069882441</c:v>
                </c:pt>
                <c:pt idx="139">
                  <c:v>0.18133869389051921</c:v>
                </c:pt>
                <c:pt idx="140">
                  <c:v>0.17468594624371217</c:v>
                </c:pt>
                <c:pt idx="141">
                  <c:v>0.17949678693157844</c:v>
                </c:pt>
                <c:pt idx="142">
                  <c:v>0.18137420699858417</c:v>
                </c:pt>
                <c:pt idx="143">
                  <c:v>0.17122856106642334</c:v>
                </c:pt>
                <c:pt idx="144">
                  <c:v>0.18098076655067821</c:v>
                </c:pt>
                <c:pt idx="145">
                  <c:v>0.18278227005347941</c:v>
                </c:pt>
                <c:pt idx="146">
                  <c:v>0.18480001376825245</c:v>
                </c:pt>
                <c:pt idx="147">
                  <c:v>0.18385786536539844</c:v>
                </c:pt>
                <c:pt idx="148">
                  <c:v>0.18714511918427518</c:v>
                </c:pt>
                <c:pt idx="149">
                  <c:v>0.1811809739913173</c:v>
                </c:pt>
                <c:pt idx="150">
                  <c:v>0.18043614774832881</c:v>
                </c:pt>
                <c:pt idx="151">
                  <c:v>0.18104592290992549</c:v>
                </c:pt>
                <c:pt idx="152">
                  <c:v>0.17298845769793952</c:v>
                </c:pt>
                <c:pt idx="153">
                  <c:v>0.17920214857978736</c:v>
                </c:pt>
                <c:pt idx="154">
                  <c:v>0.18084447109053994</c:v>
                </c:pt>
                <c:pt idx="155">
                  <c:v>0.18050732799830904</c:v>
                </c:pt>
                <c:pt idx="156">
                  <c:v>0.18227271029042971</c:v>
                </c:pt>
                <c:pt idx="157">
                  <c:v>0.18300491917291078</c:v>
                </c:pt>
                <c:pt idx="158">
                  <c:v>0.18254319015861123</c:v>
                </c:pt>
                <c:pt idx="159">
                  <c:v>0.1782416572650829</c:v>
                </c:pt>
                <c:pt idx="160">
                  <c:v>0.17791356754099744</c:v>
                </c:pt>
                <c:pt idx="161">
                  <c:v>0.17724202749323628</c:v>
                </c:pt>
                <c:pt idx="162">
                  <c:v>0.18005778451288756</c:v>
                </c:pt>
                <c:pt idx="163">
                  <c:v>0.17661337014037007</c:v>
                </c:pt>
                <c:pt idx="164">
                  <c:v>0.17391327932552311</c:v>
                </c:pt>
                <c:pt idx="165">
                  <c:v>0.18324476045695737</c:v>
                </c:pt>
                <c:pt idx="166">
                  <c:v>0.17684925907934543</c:v>
                </c:pt>
                <c:pt idx="167">
                  <c:v>0.17014811941013941</c:v>
                </c:pt>
                <c:pt idx="168">
                  <c:v>0.17272013530244232</c:v>
                </c:pt>
                <c:pt idx="169">
                  <c:v>0.16609489460977189</c:v>
                </c:pt>
                <c:pt idx="170">
                  <c:v>0.16713994503471952</c:v>
                </c:pt>
                <c:pt idx="171">
                  <c:v>0.16778342802915969</c:v>
                </c:pt>
                <c:pt idx="172">
                  <c:v>0.16812944053543974</c:v>
                </c:pt>
                <c:pt idx="173">
                  <c:v>0.16790962713550939</c:v>
                </c:pt>
                <c:pt idx="174">
                  <c:v>0.17264570264913209</c:v>
                </c:pt>
                <c:pt idx="175">
                  <c:v>0.16594709800094923</c:v>
                </c:pt>
                <c:pt idx="176">
                  <c:v>0.16746016814690948</c:v>
                </c:pt>
                <c:pt idx="177">
                  <c:v>0.17077460713323989</c:v>
                </c:pt>
                <c:pt idx="178">
                  <c:v>0.16927921140414892</c:v>
                </c:pt>
                <c:pt idx="179">
                  <c:v>0.16786243309166651</c:v>
                </c:pt>
                <c:pt idx="180">
                  <c:v>0.16676129732785944</c:v>
                </c:pt>
                <c:pt idx="181">
                  <c:v>0.16646831373493781</c:v>
                </c:pt>
                <c:pt idx="182">
                  <c:v>0.16630000686510479</c:v>
                </c:pt>
                <c:pt idx="183">
                  <c:v>0.1663140561634425</c:v>
                </c:pt>
                <c:pt idx="184">
                  <c:v>0.1681193224990658</c:v>
                </c:pt>
                <c:pt idx="185">
                  <c:v>0.16509129544947551</c:v>
                </c:pt>
                <c:pt idx="186">
                  <c:v>0.16599121045741472</c:v>
                </c:pt>
                <c:pt idx="187">
                  <c:v>0.16842453780250266</c:v>
                </c:pt>
                <c:pt idx="188">
                  <c:v>0.17080298783727876</c:v>
                </c:pt>
                <c:pt idx="189">
                  <c:v>0.16842521670708371</c:v>
                </c:pt>
                <c:pt idx="190">
                  <c:v>0.16705017369674588</c:v>
                </c:pt>
                <c:pt idx="191">
                  <c:v>0.16443157292289476</c:v>
                </c:pt>
                <c:pt idx="192">
                  <c:v>0.1625076790021355</c:v>
                </c:pt>
                <c:pt idx="193">
                  <c:v>0.17031069418957434</c:v>
                </c:pt>
                <c:pt idx="194">
                  <c:v>0.1669725884403451</c:v>
                </c:pt>
                <c:pt idx="195">
                  <c:v>0.16293721359234514</c:v>
                </c:pt>
                <c:pt idx="196">
                  <c:v>0.1645475525648365</c:v>
                </c:pt>
                <c:pt idx="197">
                  <c:v>0.16573340401633371</c:v>
                </c:pt>
                <c:pt idx="198">
                  <c:v>0.16502654444969839</c:v>
                </c:pt>
                <c:pt idx="199">
                  <c:v>0.17099190358866578</c:v>
                </c:pt>
                <c:pt idx="200">
                  <c:v>0.17333612685135821</c:v>
                </c:pt>
                <c:pt idx="201">
                  <c:v>0.168933220356076</c:v>
                </c:pt>
                <c:pt idx="202">
                  <c:v>0.16430879270591051</c:v>
                </c:pt>
                <c:pt idx="203">
                  <c:v>0.16589015930414638</c:v>
                </c:pt>
                <c:pt idx="204">
                  <c:v>0.16591337681315341</c:v>
                </c:pt>
                <c:pt idx="205">
                  <c:v>0.16332305673374467</c:v>
                </c:pt>
                <c:pt idx="206">
                  <c:v>0.16210102424513337</c:v>
                </c:pt>
                <c:pt idx="207">
                  <c:v>0.16627837377763144</c:v>
                </c:pt>
                <c:pt idx="208">
                  <c:v>0.16614581994321337</c:v>
                </c:pt>
                <c:pt idx="209">
                  <c:v>0.16703018482467391</c:v>
                </c:pt>
                <c:pt idx="210">
                  <c:v>0.16499853818695359</c:v>
                </c:pt>
                <c:pt idx="211">
                  <c:v>0.16885056089941439</c:v>
                </c:pt>
                <c:pt idx="212">
                  <c:v>0.17163015900583978</c:v>
                </c:pt>
                <c:pt idx="213">
                  <c:v>0.17057518239079594</c:v>
                </c:pt>
                <c:pt idx="214">
                  <c:v>0.16477171385663639</c:v>
                </c:pt>
                <c:pt idx="215">
                  <c:v>0.16054146459097624</c:v>
                </c:pt>
                <c:pt idx="216">
                  <c:v>0.1611751762388105</c:v>
                </c:pt>
                <c:pt idx="217">
                  <c:v>0.16018481144182198</c:v>
                </c:pt>
                <c:pt idx="218">
                  <c:v>0.15883735443793545</c:v>
                </c:pt>
                <c:pt idx="219">
                  <c:v>0.15932952739833292</c:v>
                </c:pt>
                <c:pt idx="220">
                  <c:v>0.1603940508286231</c:v>
                </c:pt>
                <c:pt idx="221">
                  <c:v>0.16177140888877892</c:v>
                </c:pt>
                <c:pt idx="222">
                  <c:v>0.16984286067334628</c:v>
                </c:pt>
                <c:pt idx="223">
                  <c:v>0.16586641990660642</c:v>
                </c:pt>
                <c:pt idx="224">
                  <c:v>0.15942764530277354</c:v>
                </c:pt>
                <c:pt idx="225">
                  <c:v>0.16006831762257093</c:v>
                </c:pt>
                <c:pt idx="226">
                  <c:v>0.15515932169430591</c:v>
                </c:pt>
                <c:pt idx="227">
                  <c:v>0.14980501531770271</c:v>
                </c:pt>
                <c:pt idx="228">
                  <c:v>0.15954690950872488</c:v>
                </c:pt>
                <c:pt idx="229">
                  <c:v>0.16194835248873324</c:v>
                </c:pt>
                <c:pt idx="230">
                  <c:v>0.15892862471395486</c:v>
                </c:pt>
                <c:pt idx="231">
                  <c:v>0.16255552950055452</c:v>
                </c:pt>
                <c:pt idx="232">
                  <c:v>0.16714016608110471</c:v>
                </c:pt>
                <c:pt idx="233">
                  <c:v>0.15587903928635821</c:v>
                </c:pt>
                <c:pt idx="234">
                  <c:v>0.15636873133790902</c:v>
                </c:pt>
                <c:pt idx="235">
                  <c:v>0.15438295972316021</c:v>
                </c:pt>
                <c:pt idx="236">
                  <c:v>0.15764630270414828</c:v>
                </c:pt>
                <c:pt idx="237">
                  <c:v>0.15703872367060454</c:v>
                </c:pt>
                <c:pt idx="238">
                  <c:v>0.16294080798956753</c:v>
                </c:pt>
                <c:pt idx="239">
                  <c:v>0.15676193822596457</c:v>
                </c:pt>
                <c:pt idx="240">
                  <c:v>0.16333269867048178</c:v>
                </c:pt>
                <c:pt idx="241">
                  <c:v>0.1642547061414521</c:v>
                </c:pt>
                <c:pt idx="242">
                  <c:v>0.17000274070439494</c:v>
                </c:pt>
                <c:pt idx="243">
                  <c:v>0.17466731434041391</c:v>
                </c:pt>
                <c:pt idx="244">
                  <c:v>0.16846302706400443</c:v>
                </c:pt>
                <c:pt idx="245">
                  <c:v>0.16999771913767031</c:v>
                </c:pt>
                <c:pt idx="246">
                  <c:v>0.17616962479853632</c:v>
                </c:pt>
                <c:pt idx="247">
                  <c:v>0.17634772202432444</c:v>
                </c:pt>
                <c:pt idx="248">
                  <c:v>0.18141344729183101</c:v>
                </c:pt>
                <c:pt idx="249">
                  <c:v>0.17412235454526631</c:v>
                </c:pt>
                <c:pt idx="250">
                  <c:v>0.16812734000152321</c:v>
                </c:pt>
                <c:pt idx="251">
                  <c:v>0.16458867211859488</c:v>
                </c:pt>
                <c:pt idx="252">
                  <c:v>0.16577406457417559</c:v>
                </c:pt>
                <c:pt idx="253">
                  <c:v>0.17167739510437699</c:v>
                </c:pt>
                <c:pt idx="254">
                  <c:v>0.17125773084746837</c:v>
                </c:pt>
                <c:pt idx="255">
                  <c:v>0.17949210681644837</c:v>
                </c:pt>
                <c:pt idx="256">
                  <c:v>0.18258077532728295</c:v>
                </c:pt>
                <c:pt idx="257">
                  <c:v>0.18236549376291725</c:v>
                </c:pt>
                <c:pt idx="258">
                  <c:v>0.17952297612761409</c:v>
                </c:pt>
                <c:pt idx="259">
                  <c:v>0.17788918858184175</c:v>
                </c:pt>
                <c:pt idx="260">
                  <c:v>0.17623067907733123</c:v>
                </c:pt>
                <c:pt idx="261">
                  <c:v>0.17599713920781859</c:v>
                </c:pt>
                <c:pt idx="262">
                  <c:v>0.17396100469724188</c:v>
                </c:pt>
                <c:pt idx="263">
                  <c:v>0.17684908633908294</c:v>
                </c:pt>
                <c:pt idx="264">
                  <c:v>0.18097718425591441</c:v>
                </c:pt>
                <c:pt idx="265">
                  <c:v>0.17961974987828441</c:v>
                </c:pt>
                <c:pt idx="266">
                  <c:v>0.17934431425048444</c:v>
                </c:pt>
                <c:pt idx="267">
                  <c:v>0.17731435903397291</c:v>
                </c:pt>
                <c:pt idx="268">
                  <c:v>0.17675426178930592</c:v>
                </c:pt>
                <c:pt idx="269">
                  <c:v>0.17899975818585767</c:v>
                </c:pt>
                <c:pt idx="270">
                  <c:v>0.17990970182132984</c:v>
                </c:pt>
                <c:pt idx="271">
                  <c:v>0.18052895758862991</c:v>
                </c:pt>
                <c:pt idx="272">
                  <c:v>0.17836263584072506</c:v>
                </c:pt>
                <c:pt idx="273">
                  <c:v>0.17218727660654087</c:v>
                </c:pt>
                <c:pt idx="274">
                  <c:v>0.1716744302756254</c:v>
                </c:pt>
                <c:pt idx="275">
                  <c:v>0.17150576767983008</c:v>
                </c:pt>
                <c:pt idx="276">
                  <c:v>0.17202791932293771</c:v>
                </c:pt>
                <c:pt idx="277">
                  <c:v>0.16431229018045443</c:v>
                </c:pt>
                <c:pt idx="278">
                  <c:v>0.16342111145990873</c:v>
                </c:pt>
                <c:pt idx="279">
                  <c:v>0.16068354789654588</c:v>
                </c:pt>
                <c:pt idx="280">
                  <c:v>0.16272100676443221</c:v>
                </c:pt>
                <c:pt idx="281">
                  <c:v>0.16686378773401592</c:v>
                </c:pt>
                <c:pt idx="282">
                  <c:v>0.16525021757381839</c:v>
                </c:pt>
                <c:pt idx="283">
                  <c:v>0.16494070376822861</c:v>
                </c:pt>
                <c:pt idx="284">
                  <c:v>0.15851891542085891</c:v>
                </c:pt>
                <c:pt idx="285">
                  <c:v>0.16234415457999152</c:v>
                </c:pt>
                <c:pt idx="286">
                  <c:v>0.16315603568614215</c:v>
                </c:pt>
                <c:pt idx="287">
                  <c:v>0.16070863968358068</c:v>
                </c:pt>
                <c:pt idx="288">
                  <c:v>0.15761325315698449</c:v>
                </c:pt>
                <c:pt idx="289">
                  <c:v>0.15673675910997931</c:v>
                </c:pt>
                <c:pt idx="290">
                  <c:v>0.15596348583261013</c:v>
                </c:pt>
                <c:pt idx="291">
                  <c:v>0.16041101943868938</c:v>
                </c:pt>
                <c:pt idx="292">
                  <c:v>0.16423412489948222</c:v>
                </c:pt>
                <c:pt idx="293">
                  <c:v>0.16561311128273989</c:v>
                </c:pt>
                <c:pt idx="294">
                  <c:v>0.16265989870566189</c:v>
                </c:pt>
                <c:pt idx="295">
                  <c:v>0.16162957130634562</c:v>
                </c:pt>
                <c:pt idx="296">
                  <c:v>0.17042217629866066</c:v>
                </c:pt>
                <c:pt idx="297">
                  <c:v>0.16196917373408604</c:v>
                </c:pt>
                <c:pt idx="298">
                  <c:v>0.15797941025718948</c:v>
                </c:pt>
                <c:pt idx="299">
                  <c:v>0.16026802902911869</c:v>
                </c:pt>
                <c:pt idx="300">
                  <c:v>0.1667822199929983</c:v>
                </c:pt>
                <c:pt idx="301">
                  <c:v>0.16558915687075074</c:v>
                </c:pt>
                <c:pt idx="302">
                  <c:v>0.17121111518860546</c:v>
                </c:pt>
                <c:pt idx="303">
                  <c:v>0.16545915587125593</c:v>
                </c:pt>
                <c:pt idx="304">
                  <c:v>0.17337413783815811</c:v>
                </c:pt>
                <c:pt idx="305">
                  <c:v>0.16690082561040234</c:v>
                </c:pt>
                <c:pt idx="306">
                  <c:v>0.16415668682967818</c:v>
                </c:pt>
                <c:pt idx="307">
                  <c:v>0.1644535422399635</c:v>
                </c:pt>
                <c:pt idx="308">
                  <c:v>0.1641110028817841</c:v>
                </c:pt>
                <c:pt idx="309">
                  <c:v>0.16864015134796481</c:v>
                </c:pt>
                <c:pt idx="310">
                  <c:v>0.16469332701626194</c:v>
                </c:pt>
                <c:pt idx="311">
                  <c:v>0.16343970809925024</c:v>
                </c:pt>
                <c:pt idx="312">
                  <c:v>0.16036721558020323</c:v>
                </c:pt>
                <c:pt idx="313">
                  <c:v>0.15569888144439251</c:v>
                </c:pt>
                <c:pt idx="314">
                  <c:v>0.16036562464510368</c:v>
                </c:pt>
                <c:pt idx="315">
                  <c:v>0.16689288535354888</c:v>
                </c:pt>
                <c:pt idx="316">
                  <c:v>0.16468369473787151</c:v>
                </c:pt>
                <c:pt idx="317">
                  <c:v>0.17010439292388638</c:v>
                </c:pt>
                <c:pt idx="318">
                  <c:v>0.16384753236854638</c:v>
                </c:pt>
                <c:pt idx="319">
                  <c:v>0.16137962118146673</c:v>
                </c:pt>
                <c:pt idx="320">
                  <c:v>0.1613501015079313</c:v>
                </c:pt>
                <c:pt idx="321">
                  <c:v>0.15931826442261082</c:v>
                </c:pt>
                <c:pt idx="322">
                  <c:v>0.16605970969009692</c:v>
                </c:pt>
                <c:pt idx="323">
                  <c:v>0.16581178008805286</c:v>
                </c:pt>
                <c:pt idx="324">
                  <c:v>0.15853161631748144</c:v>
                </c:pt>
                <c:pt idx="325">
                  <c:v>0.1650169657469383</c:v>
                </c:pt>
                <c:pt idx="326">
                  <c:v>0.16336290121699748</c:v>
                </c:pt>
                <c:pt idx="327">
                  <c:v>0.1647365264854995</c:v>
                </c:pt>
                <c:pt idx="328">
                  <c:v>0.16508376705843542</c:v>
                </c:pt>
                <c:pt idx="329">
                  <c:v>0.16253848105401361</c:v>
                </c:pt>
                <c:pt idx="330">
                  <c:v>0.15534334924803372</c:v>
                </c:pt>
                <c:pt idx="331">
                  <c:v>0.15852146821480961</c:v>
                </c:pt>
                <c:pt idx="332">
                  <c:v>0.16512895775556877</c:v>
                </c:pt>
                <c:pt idx="333">
                  <c:v>0.16518617070116995</c:v>
                </c:pt>
                <c:pt idx="334">
                  <c:v>0.16336980689114941</c:v>
                </c:pt>
                <c:pt idx="335">
                  <c:v>0.16732135524064587</c:v>
                </c:pt>
                <c:pt idx="336">
                  <c:v>0.16952415049485389</c:v>
                </c:pt>
                <c:pt idx="337">
                  <c:v>0.16654034477401172</c:v>
                </c:pt>
                <c:pt idx="338">
                  <c:v>0.17615525170401738</c:v>
                </c:pt>
                <c:pt idx="339">
                  <c:v>0.17551761703086041</c:v>
                </c:pt>
                <c:pt idx="340">
                  <c:v>0.16656432099182999</c:v>
                </c:pt>
                <c:pt idx="341">
                  <c:v>0.17083764038803048</c:v>
                </c:pt>
                <c:pt idx="342">
                  <c:v>0.17408095146138541</c:v>
                </c:pt>
                <c:pt idx="343">
                  <c:v>0.16911219024588378</c:v>
                </c:pt>
                <c:pt idx="344">
                  <c:v>0.17182694506100279</c:v>
                </c:pt>
                <c:pt idx="345">
                  <c:v>0.17406684505286754</c:v>
                </c:pt>
                <c:pt idx="346">
                  <c:v>0.17298242402875125</c:v>
                </c:pt>
                <c:pt idx="347">
                  <c:v>0.17561484169066641</c:v>
                </c:pt>
                <c:pt idx="348">
                  <c:v>0.17765285194253153</c:v>
                </c:pt>
                <c:pt idx="349">
                  <c:v>0.18086041153114532</c:v>
                </c:pt>
                <c:pt idx="350">
                  <c:v>0.18037897714987164</c:v>
                </c:pt>
                <c:pt idx="351">
                  <c:v>0.16880224876889671</c:v>
                </c:pt>
                <c:pt idx="352">
                  <c:v>0.16963575835249273</c:v>
                </c:pt>
                <c:pt idx="353">
                  <c:v>0.17225074669693891</c:v>
                </c:pt>
                <c:pt idx="354">
                  <c:v>0.16696762148037117</c:v>
                </c:pt>
                <c:pt idx="355">
                  <c:v>0.1666972847687288</c:v>
                </c:pt>
                <c:pt idx="356">
                  <c:v>0.17240075009263403</c:v>
                </c:pt>
                <c:pt idx="357">
                  <c:v>0.17294159022708441</c:v>
                </c:pt>
                <c:pt idx="358">
                  <c:v>0.17127188708977595</c:v>
                </c:pt>
                <c:pt idx="359">
                  <c:v>0.16619927325664519</c:v>
                </c:pt>
                <c:pt idx="360">
                  <c:v>0.16170905620081238</c:v>
                </c:pt>
                <c:pt idx="361">
                  <c:v>0.1662925327476191</c:v>
                </c:pt>
                <c:pt idx="362">
                  <c:v>0.16624735020460993</c:v>
                </c:pt>
                <c:pt idx="363">
                  <c:v>0.1614690253595682</c:v>
                </c:pt>
                <c:pt idx="364">
                  <c:v>0.15536325874976614</c:v>
                </c:pt>
                <c:pt idx="365">
                  <c:v>0.14666338983018834</c:v>
                </c:pt>
                <c:pt idx="366">
                  <c:v>0.15132938078286562</c:v>
                </c:pt>
                <c:pt idx="367">
                  <c:v>0.15176630610399769</c:v>
                </c:pt>
                <c:pt idx="368">
                  <c:v>0.14955322316460429</c:v>
                </c:pt>
                <c:pt idx="369">
                  <c:v>0.14360682938799321</c:v>
                </c:pt>
                <c:pt idx="370">
                  <c:v>0.14369600199394361</c:v>
                </c:pt>
                <c:pt idx="371">
                  <c:v>0.16209644087620048</c:v>
                </c:pt>
                <c:pt idx="372">
                  <c:v>0.16387164630753817</c:v>
                </c:pt>
                <c:pt idx="373">
                  <c:v>0.1621558498221051</c:v>
                </c:pt>
                <c:pt idx="374">
                  <c:v>0.16222209004706967</c:v>
                </c:pt>
                <c:pt idx="375">
                  <c:v>0.15933076594569481</c:v>
                </c:pt>
                <c:pt idx="376">
                  <c:v>0.16283713990204524</c:v>
                </c:pt>
                <c:pt idx="377">
                  <c:v>0.1599216448120992</c:v>
                </c:pt>
                <c:pt idx="378">
                  <c:v>0.16325576357921523</c:v>
                </c:pt>
                <c:pt idx="379">
                  <c:v>0.17148741533145706</c:v>
                </c:pt>
                <c:pt idx="380">
                  <c:v>0.16702749713201667</c:v>
                </c:pt>
                <c:pt idx="381">
                  <c:v>0.17137811592351487</c:v>
                </c:pt>
                <c:pt idx="382">
                  <c:v>0.16679379179802231</c:v>
                </c:pt>
                <c:pt idx="383">
                  <c:v>0.1576271139737058</c:v>
                </c:pt>
                <c:pt idx="384">
                  <c:v>0.16245957897376087</c:v>
                </c:pt>
                <c:pt idx="385">
                  <c:v>0.16539323854560783</c:v>
                </c:pt>
                <c:pt idx="386">
                  <c:v>0.16478162762731188</c:v>
                </c:pt>
                <c:pt idx="387">
                  <c:v>0.1686775379062935</c:v>
                </c:pt>
                <c:pt idx="388">
                  <c:v>0.16311907565500092</c:v>
                </c:pt>
                <c:pt idx="389">
                  <c:v>0.16130734203274941</c:v>
                </c:pt>
                <c:pt idx="390">
                  <c:v>0.15596698134679846</c:v>
                </c:pt>
                <c:pt idx="391">
                  <c:v>0.15903175575927544</c:v>
                </c:pt>
                <c:pt idx="392">
                  <c:v>0.16117086443671058</c:v>
                </c:pt>
                <c:pt idx="393">
                  <c:v>0.15778048377580675</c:v>
                </c:pt>
                <c:pt idx="394">
                  <c:v>0.15735334826720795</c:v>
                </c:pt>
                <c:pt idx="395">
                  <c:v>0.16524289905000031</c:v>
                </c:pt>
                <c:pt idx="396">
                  <c:v>0.16585387091103787</c:v>
                </c:pt>
                <c:pt idx="397">
                  <c:v>0.16131492163032593</c:v>
                </c:pt>
                <c:pt idx="398">
                  <c:v>0.15818326266034091</c:v>
                </c:pt>
                <c:pt idx="399">
                  <c:v>0.16203500355000372</c:v>
                </c:pt>
                <c:pt idx="400">
                  <c:v>0.15726901408357191</c:v>
                </c:pt>
                <c:pt idx="401">
                  <c:v>0.16214491482776794</c:v>
                </c:pt>
                <c:pt idx="402">
                  <c:v>0.16985775645614642</c:v>
                </c:pt>
                <c:pt idx="403">
                  <c:v>0.16337666261777717</c:v>
                </c:pt>
                <c:pt idx="404">
                  <c:v>0.16219564161801567</c:v>
                </c:pt>
                <c:pt idx="405">
                  <c:v>0.16460300770793793</c:v>
                </c:pt>
                <c:pt idx="406">
                  <c:v>0.16244307102496894</c:v>
                </c:pt>
                <c:pt idx="407">
                  <c:v>0.16747797654339278</c:v>
                </c:pt>
                <c:pt idx="408">
                  <c:v>0.1625902024176025</c:v>
                </c:pt>
                <c:pt idx="409">
                  <c:v>0.16647517188356825</c:v>
                </c:pt>
                <c:pt idx="410">
                  <c:v>0.16772154062621838</c:v>
                </c:pt>
                <c:pt idx="411">
                  <c:v>0.16952797286745794</c:v>
                </c:pt>
                <c:pt idx="412">
                  <c:v>0.17274482553865986</c:v>
                </c:pt>
                <c:pt idx="413">
                  <c:v>0.17945510913655821</c:v>
                </c:pt>
                <c:pt idx="414">
                  <c:v>0.1745556026877812</c:v>
                </c:pt>
                <c:pt idx="415">
                  <c:v>0.16662415581844842</c:v>
                </c:pt>
                <c:pt idx="416">
                  <c:v>0.16362252695110799</c:v>
                </c:pt>
                <c:pt idx="417">
                  <c:v>0.16427234469201041</c:v>
                </c:pt>
                <c:pt idx="418">
                  <c:v>0.16533378111215594</c:v>
                </c:pt>
                <c:pt idx="419">
                  <c:v>0.16630745564906585</c:v>
                </c:pt>
                <c:pt idx="420">
                  <c:v>0.16430859576866438</c:v>
                </c:pt>
                <c:pt idx="421">
                  <c:v>0.16821257397497688</c:v>
                </c:pt>
                <c:pt idx="422">
                  <c:v>0.16324573222882496</c:v>
                </c:pt>
                <c:pt idx="423">
                  <c:v>0.16692952444954517</c:v>
                </c:pt>
                <c:pt idx="424">
                  <c:v>0.17049150798641591</c:v>
                </c:pt>
                <c:pt idx="425">
                  <c:v>0.16711932587033057</c:v>
                </c:pt>
                <c:pt idx="426">
                  <c:v>0.16224791335068942</c:v>
                </c:pt>
                <c:pt idx="427">
                  <c:v>0.16953919968841466</c:v>
                </c:pt>
                <c:pt idx="428">
                  <c:v>0.16242171600635738</c:v>
                </c:pt>
                <c:pt idx="429">
                  <c:v>0.15794318055858636</c:v>
                </c:pt>
                <c:pt idx="430">
                  <c:v>0.16193455774856788</c:v>
                </c:pt>
                <c:pt idx="431">
                  <c:v>0.15276153554487049</c:v>
                </c:pt>
                <c:pt idx="432">
                  <c:v>0.15194958750856988</c:v>
                </c:pt>
                <c:pt idx="433">
                  <c:v>0.15829384265204482</c:v>
                </c:pt>
                <c:pt idx="434">
                  <c:v>0.16725530506192657</c:v>
                </c:pt>
                <c:pt idx="435">
                  <c:v>0.16682740863590395</c:v>
                </c:pt>
                <c:pt idx="436">
                  <c:v>0.16759870381363245</c:v>
                </c:pt>
                <c:pt idx="437">
                  <c:v>0.16368021310384687</c:v>
                </c:pt>
                <c:pt idx="438">
                  <c:v>0.1676190878024941</c:v>
                </c:pt>
                <c:pt idx="439">
                  <c:v>0.16525376090214972</c:v>
                </c:pt>
                <c:pt idx="440">
                  <c:v>0.16110436711109771</c:v>
                </c:pt>
                <c:pt idx="441">
                  <c:v>0.1618851306413718</c:v>
                </c:pt>
                <c:pt idx="442">
                  <c:v>0.15959905253332185</c:v>
                </c:pt>
                <c:pt idx="443">
                  <c:v>0.15565188760539844</c:v>
                </c:pt>
                <c:pt idx="444">
                  <c:v>0.15625645179243555</c:v>
                </c:pt>
                <c:pt idx="445">
                  <c:v>0.15724048317397835</c:v>
                </c:pt>
                <c:pt idx="446">
                  <c:v>0.16139169115371138</c:v>
                </c:pt>
                <c:pt idx="447">
                  <c:v>0.16108646699989773</c:v>
                </c:pt>
                <c:pt idx="448">
                  <c:v>0.15837618679704007</c:v>
                </c:pt>
                <c:pt idx="449">
                  <c:v>0.1614439273967978</c:v>
                </c:pt>
                <c:pt idx="450">
                  <c:v>0.16518332233287492</c:v>
                </c:pt>
                <c:pt idx="451">
                  <c:v>0.16540698699608067</c:v>
                </c:pt>
                <c:pt idx="452">
                  <c:v>0.15921635287947997</c:v>
                </c:pt>
                <c:pt idx="453">
                  <c:v>0.16078284005479804</c:v>
                </c:pt>
                <c:pt idx="454">
                  <c:v>0.16390604234117029</c:v>
                </c:pt>
                <c:pt idx="455">
                  <c:v>0.16039515173040039</c:v>
                </c:pt>
                <c:pt idx="456">
                  <c:v>0.17059000073217206</c:v>
                </c:pt>
              </c:numCache>
            </c:numRef>
          </c:yVal>
          <c:smooth val="1"/>
        </c:ser>
        <c:axId val="145151872"/>
        <c:axId val="145150336"/>
      </c:scatterChart>
      <c:valAx>
        <c:axId val="145101568"/>
        <c:scaling>
          <c:orientation val="minMax"/>
          <c:max val="448"/>
          <c:min val="38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</c:title>
        <c:numFmt formatCode="General" sourceLinked="1"/>
        <c:majorTickMark val="cross"/>
        <c:minorTickMark val="cross"/>
        <c:tickLblPos val="nextTo"/>
        <c:crossAx val="145123584"/>
        <c:crosses val="autoZero"/>
        <c:crossBetween val="midCat"/>
        <c:majorUnit val="10"/>
        <c:minorUnit val="1"/>
      </c:valAx>
      <c:valAx>
        <c:axId val="1451235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Temperature </a:t>
                </a:r>
                <a:r>
                  <a:rPr lang="en-US" dirty="0" smtClean="0"/>
                  <a:t>(</a:t>
                </a:r>
                <a:r>
                  <a:rPr lang="el-GR" sz="1000" b="1" i="0" u="none" strike="noStrike" baseline="30000" dirty="0" smtClean="0"/>
                  <a:t>ο</a:t>
                </a:r>
                <a:r>
                  <a:rPr lang="en-US" sz="1000" b="1" i="0" u="none" strike="noStrike" baseline="0" dirty="0" smtClean="0"/>
                  <a:t>C)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45101568"/>
        <c:crosses val="autoZero"/>
        <c:crossBetween val="midCat"/>
      </c:valAx>
      <c:valAx>
        <c:axId val="145150336"/>
        <c:scaling>
          <c:orientation val="minMax"/>
        </c:scaling>
        <c:axPos val="r"/>
        <c:numFmt formatCode="General" sourceLinked="1"/>
        <c:tickLblPos val="nextTo"/>
        <c:crossAx val="145151872"/>
        <c:crosses val="max"/>
        <c:crossBetween val="midCat"/>
      </c:valAx>
      <c:valAx>
        <c:axId val="145151872"/>
        <c:scaling>
          <c:orientation val="minMax"/>
        </c:scaling>
        <c:delete val="1"/>
        <c:axPos val="b"/>
        <c:numFmt formatCode="General" sourceLinked="1"/>
        <c:tickLblPos val="none"/>
        <c:crossAx val="145150336"/>
        <c:crosses val="autoZero"/>
        <c:crossBetween val="midCat"/>
      </c:valAx>
      <c:spPr>
        <a:noFill/>
      </c:spPr>
    </c:plotArea>
    <c:legend>
      <c:legendPos val="r"/>
      <c:layout/>
    </c:legend>
    <c:plotVisOnly val="1"/>
    <c:dispBlanksAs val="gap"/>
  </c:chart>
  <c:spPr>
    <a:ln>
      <a:noFill/>
    </a:ln>
  </c:sp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0.27551</cdr:x>
      <cdr:y>0.76316</cdr:y>
    </cdr:from>
    <cdr:to>
      <cdr:x>0.33673</cdr:x>
      <cdr:y>0.89071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057400" y="2209800"/>
          <a:ext cx="45720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l-GR" b="1" dirty="0" smtClean="0">
              <a:solidFill>
                <a:srgbClr val="FF0000"/>
              </a:solidFill>
            </a:rPr>
            <a:t>2</a:t>
          </a:r>
          <a:endParaRPr lang="el-GR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0.45918</cdr:x>
      <cdr:y>0.55263</cdr:y>
    </cdr:from>
    <cdr:to>
      <cdr:x>0.52041</cdr:x>
      <cdr:y>0.68018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3429000" y="1600200"/>
          <a:ext cx="45720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l-GR" b="1" dirty="0" smtClean="0">
              <a:solidFill>
                <a:srgbClr val="FF0000"/>
              </a:solidFill>
            </a:rPr>
            <a:t>3</a:t>
          </a:r>
          <a:endParaRPr lang="el-GR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0.59184</cdr:x>
      <cdr:y>0.47368</cdr:y>
    </cdr:from>
    <cdr:to>
      <cdr:x>0.65306</cdr:x>
      <cdr:y>0.60123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4419600" y="1371600"/>
          <a:ext cx="45720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l-GR" b="1" dirty="0" smtClean="0">
              <a:solidFill>
                <a:srgbClr val="FF0000"/>
              </a:solidFill>
            </a:rPr>
            <a:t>4</a:t>
          </a:r>
          <a:endParaRPr lang="el-GR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0.69388</cdr:x>
      <cdr:y>0.44737</cdr:y>
    </cdr:from>
    <cdr:to>
      <cdr:x>0.7551</cdr:x>
      <cdr:y>0.57492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5181600" y="1295400"/>
          <a:ext cx="45720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l-GR" b="1" dirty="0" smtClean="0">
              <a:solidFill>
                <a:srgbClr val="FF0000"/>
              </a:solidFill>
            </a:rPr>
            <a:t>5</a:t>
          </a:r>
          <a:endParaRPr lang="el-G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588A-8DB9-4D05-A4A4-A92D95174D2B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2BA9-3AFB-4D9E-BC16-75C31E8CF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BC18C-E159-4471-8701-DD173C158F7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F361-1018-4BB5-94A5-E757964237E4}" type="datetime1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2EC1-B0CC-4B22-BF50-54F50D709D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7046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54BA-08FB-4CFC-A8BA-7F230C603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97BC-943E-421D-9A95-8B335287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lass.upatras.gr/courses/GEO346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 bwMode="auto">
          <a:xfrm>
            <a:off x="590550" y="1857375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kern="0" dirty="0" smtClean="0">
                <a:solidFill>
                  <a:srgbClr val="00B0F0"/>
                </a:solidFill>
                <a:latin typeface="Calibri" pitchFamily="34" charset="0"/>
              </a:rPr>
              <a:t>Τηλεπισκόπηση στο Θαλάσσιο Περιβάλλον</a:t>
            </a:r>
            <a:endParaRPr lang="el-GR" kern="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 bwMode="auto">
          <a:xfrm>
            <a:off x="746125" y="3460750"/>
            <a:ext cx="7602538" cy="2447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l-GR" sz="2400" kern="0" dirty="0" smtClean="0">
                <a:solidFill>
                  <a:srgbClr val="00B0F0"/>
                </a:solidFill>
                <a:ea typeface="+mj-ea"/>
                <a:cs typeface="+mj-cs"/>
              </a:rPr>
              <a:t>   </a:t>
            </a:r>
            <a:r>
              <a:rPr lang="el-GR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Ενότητα 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9</a:t>
            </a:r>
            <a:r>
              <a:rPr lang="el-GR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γ: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l-GR" sz="2400" dirty="0" smtClean="0">
                <a:latin typeface="Calibri" pitchFamily="34" charset="0"/>
              </a:rPr>
              <a:t>Διαφυγές ρευστών από τον πυθμένα – </a:t>
            </a:r>
            <a:endParaRPr lang="en-GB" sz="2400" dirty="0" smtClean="0">
              <a:latin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l-GR" sz="2400" dirty="0" smtClean="0">
                <a:latin typeface="Calibri" pitchFamily="34" charset="0"/>
              </a:rPr>
              <a:t>Γ' Μέρος</a:t>
            </a:r>
            <a:endParaRPr lang="en-US" altLang="el-GR" sz="2400" dirty="0" smtClean="0">
              <a:latin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Γιώργος Παπαθεοδώρου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   Σχολή Θετικών Επιστημών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Τμήμα Γεωλογίας</a:t>
            </a:r>
            <a:endParaRPr lang="en-US" sz="2100" kern="0" dirty="0" smtClean="0">
              <a:latin typeface="Calibri" pitchFamily="34" charset="0"/>
            </a:endParaRPr>
          </a:p>
          <a:p>
            <a:pPr>
              <a:defRPr/>
            </a:pPr>
            <a:endParaRPr lang="el-GR" sz="2800" kern="0" dirty="0" smtClean="0"/>
          </a:p>
        </p:txBody>
      </p:sp>
      <p:pic>
        <p:nvPicPr>
          <p:cNvPr id="10244" name="Εικόνα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Εικόνα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324" y="5589588"/>
            <a:ext cx="4570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268413"/>
            <a:ext cx="3384550" cy="2538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0" y="4948407"/>
            <a:ext cx="3960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1600" b="1" dirty="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1600" b="1" dirty="0">
                <a:latin typeface="+mn-lt"/>
              </a:rPr>
              <a:t>-</a:t>
            </a:r>
            <a:r>
              <a:rPr lang="it-IT" sz="1600" b="1" dirty="0">
                <a:solidFill>
                  <a:srgbClr val="132627"/>
                </a:solidFill>
                <a:latin typeface="Calibri" pitchFamily="34" charset="0"/>
              </a:rPr>
              <a:t>6.5 ton/y </a:t>
            </a:r>
            <a:r>
              <a:rPr lang="el-GR" sz="1600" b="1" dirty="0">
                <a:latin typeface="Calibri" pitchFamily="34" charset="0"/>
              </a:rPr>
              <a:t>από</a:t>
            </a:r>
            <a:r>
              <a:rPr lang="it-IT" sz="1600" b="1" dirty="0">
                <a:latin typeface="Calibri" pitchFamily="34" charset="0"/>
              </a:rPr>
              <a:t> 156 </a:t>
            </a:r>
            <a:r>
              <a:rPr lang="el-GR" sz="1600" b="1" dirty="0">
                <a:latin typeface="Calibri" pitchFamily="34" charset="0"/>
              </a:rPr>
              <a:t>διαφυγές στην επιφάνεια της θάλασσας</a:t>
            </a:r>
            <a:endParaRPr lang="it-IT" sz="1600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it-IT" sz="1600" b="1" dirty="0">
              <a:latin typeface="Arial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1219200"/>
            <a:ext cx="3548063" cy="473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5" name="Line 6"/>
          <p:cNvSpPr>
            <a:spLocks noChangeShapeType="1"/>
          </p:cNvSpPr>
          <p:nvPr/>
        </p:nvSpPr>
        <p:spPr bwMode="auto">
          <a:xfrm flipV="1">
            <a:off x="4572000" y="5157788"/>
            <a:ext cx="144463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 flipV="1">
            <a:off x="5075238" y="3932238"/>
            <a:ext cx="1079500" cy="57467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 flipH="1">
            <a:off x="5075238" y="4005263"/>
            <a:ext cx="1081087" cy="649287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40968" name="Picture 7" descr="CH4-curve-seep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5000" y="2209800"/>
            <a:ext cx="2159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836613"/>
            <a:ext cx="909638" cy="136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7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57575" y="5645150"/>
            <a:ext cx="2554288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71" name="Picture 20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625" y="4581525"/>
            <a:ext cx="35988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Line 13"/>
          <p:cNvSpPr>
            <a:spLocks noChangeShapeType="1"/>
          </p:cNvSpPr>
          <p:nvPr/>
        </p:nvSpPr>
        <p:spPr bwMode="auto">
          <a:xfrm flipV="1">
            <a:off x="6372225" y="1557338"/>
            <a:ext cx="576263" cy="10795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7380288" y="1700213"/>
            <a:ext cx="792162" cy="1008062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7380288" y="3716338"/>
            <a:ext cx="1763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800" dirty="0" smtClean="0">
                <a:latin typeface="Calibri" pitchFamily="34" charset="0"/>
              </a:rPr>
              <a:t>άμεση μέτρηση ροής μεθανίου </a:t>
            </a:r>
            <a:r>
              <a:rPr lang="it-IT" sz="1800" dirty="0" smtClean="0">
                <a:latin typeface="Calibri" pitchFamily="34" charset="0"/>
              </a:rPr>
              <a:t>CH</a:t>
            </a:r>
            <a:r>
              <a:rPr lang="it-IT" sz="1800" baseline="-25000" dirty="0" smtClean="0">
                <a:latin typeface="Calibri" pitchFamily="34" charset="0"/>
              </a:rPr>
              <a:t>4</a:t>
            </a:r>
            <a:endParaRPr lang="it-IT" sz="1800" baseline="-25000" dirty="0"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17588" y="125413"/>
            <a:ext cx="7016750" cy="638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z="3200" kern="0" dirty="0">
                <a:solidFill>
                  <a:srgbClr val="132627"/>
                </a:solidFill>
                <a:latin typeface="Calibri" pitchFamily="34" charset="0"/>
                <a:ea typeface="+mj-ea"/>
                <a:cs typeface="+mj-cs"/>
              </a:rPr>
              <a:t>Εκτίμηση ποσότητας μεθανίου που διαφεύγει στην </a:t>
            </a:r>
            <a:r>
              <a:rPr lang="el-GR" sz="3200" kern="0" dirty="0" smtClean="0">
                <a:solidFill>
                  <a:srgbClr val="132627"/>
                </a:solidFill>
                <a:latin typeface="Calibri" pitchFamily="34" charset="0"/>
                <a:ea typeface="+mj-ea"/>
                <a:cs typeface="+mj-cs"/>
              </a:rPr>
              <a:t>ατμόσφαιρα</a:t>
            </a:r>
            <a:endParaRPr lang="el-GR" sz="3200" kern="0" dirty="0">
              <a:solidFill>
                <a:srgbClr val="132627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CFC29-639D-4F0B-BF36-43822CCC112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7" name="Εικόνα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0 - TextBox"/>
          <p:cNvSpPr txBox="1"/>
          <p:nvPr/>
        </p:nvSpPr>
        <p:spPr>
          <a:xfrm>
            <a:off x="544531" y="4591799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Etiope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2013 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67129" y="267128"/>
            <a:ext cx="5381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l-GR" sz="18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Πολυπαραμετρικό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συρόμενο όχημα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MEDUSA</a:t>
            </a:r>
          </a:p>
        </p:txBody>
      </p:sp>
      <p:pic>
        <p:nvPicPr>
          <p:cNvPr id="44035" name="10 - Εικόνα" descr="Εικόνα 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612775"/>
            <a:ext cx="8078787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15"/>
          <p:cNvSpPr>
            <a:spLocks noChangeArrowheads="1"/>
          </p:cNvSpPr>
          <p:nvPr/>
        </p:nvSpPr>
        <p:spPr bwMode="auto">
          <a:xfrm>
            <a:off x="5462588" y="6365875"/>
            <a:ext cx="2886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FFFF"/>
                </a:solidFill>
                <a:latin typeface="Arial" charset="0"/>
              </a:rPr>
              <a:t>CH</a:t>
            </a:r>
            <a:r>
              <a:rPr lang="it-IT" sz="1000">
                <a:solidFill>
                  <a:srgbClr val="FFFFFF"/>
                </a:solidFill>
                <a:latin typeface="Arial" charset="0"/>
              </a:rPr>
              <a:t>4</a:t>
            </a:r>
            <a:r>
              <a:rPr lang="it-IT" sz="1400">
                <a:solidFill>
                  <a:srgbClr val="FFFFFF"/>
                </a:solidFill>
                <a:latin typeface="Arial" charset="0"/>
              </a:rPr>
              <a:t>, H</a:t>
            </a:r>
            <a:r>
              <a:rPr lang="it-IT" sz="1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it-IT" sz="1400">
                <a:solidFill>
                  <a:srgbClr val="FFFFFF"/>
                </a:solidFill>
                <a:latin typeface="Arial" charset="0"/>
              </a:rPr>
              <a:t>S, O</a:t>
            </a:r>
            <a:r>
              <a:rPr lang="it-IT" sz="1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it-IT" sz="1400">
                <a:solidFill>
                  <a:srgbClr val="FFFFFF"/>
                </a:solidFill>
                <a:latin typeface="Arial" charset="0"/>
              </a:rPr>
              <a:t>, CTD, video camera</a:t>
            </a:r>
          </a:p>
        </p:txBody>
      </p:sp>
      <p:pic>
        <p:nvPicPr>
          <p:cNvPr id="44037" name="Immagine 33" descr="Maria_S_Merian_p.t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1300" y="85725"/>
            <a:ext cx="15557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igura a mano libera 34"/>
          <p:cNvSpPr/>
          <p:nvPr/>
        </p:nvSpPr>
        <p:spPr>
          <a:xfrm>
            <a:off x="1293813" y="782638"/>
            <a:ext cx="5416550" cy="5473700"/>
          </a:xfrm>
          <a:custGeom>
            <a:avLst/>
            <a:gdLst>
              <a:gd name="connsiteX0" fmla="*/ 766762 w 766762"/>
              <a:gd name="connsiteY0" fmla="*/ 0 h 1317625"/>
              <a:gd name="connsiteX1" fmla="*/ 204787 w 766762"/>
              <a:gd name="connsiteY1" fmla="*/ 342900 h 1317625"/>
              <a:gd name="connsiteX2" fmla="*/ 585787 w 766762"/>
              <a:gd name="connsiteY2" fmla="*/ 638175 h 1317625"/>
              <a:gd name="connsiteX3" fmla="*/ 566737 w 766762"/>
              <a:gd name="connsiteY3" fmla="*/ 952500 h 1317625"/>
              <a:gd name="connsiteX4" fmla="*/ 90487 w 766762"/>
              <a:gd name="connsiteY4" fmla="*/ 1228725 h 1317625"/>
              <a:gd name="connsiteX5" fmla="*/ 23812 w 766762"/>
              <a:gd name="connsiteY5" fmla="*/ 1304925 h 1317625"/>
              <a:gd name="connsiteX6" fmla="*/ 52387 w 766762"/>
              <a:gd name="connsiteY6" fmla="*/ 13049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762" h="1317625">
                <a:moveTo>
                  <a:pt x="766762" y="0"/>
                </a:moveTo>
                <a:cubicBezTo>
                  <a:pt x="500856" y="118268"/>
                  <a:pt x="234950" y="236537"/>
                  <a:pt x="204787" y="342900"/>
                </a:cubicBezTo>
                <a:cubicBezTo>
                  <a:pt x="174624" y="449263"/>
                  <a:pt x="525462" y="536575"/>
                  <a:pt x="585787" y="638175"/>
                </a:cubicBezTo>
                <a:cubicBezTo>
                  <a:pt x="646112" y="739775"/>
                  <a:pt x="649287" y="854075"/>
                  <a:pt x="566737" y="952500"/>
                </a:cubicBezTo>
                <a:cubicBezTo>
                  <a:pt x="484187" y="1050925"/>
                  <a:pt x="180974" y="1169988"/>
                  <a:pt x="90487" y="1228725"/>
                </a:cubicBezTo>
                <a:cubicBezTo>
                  <a:pt x="0" y="1287462"/>
                  <a:pt x="30162" y="1292225"/>
                  <a:pt x="23812" y="1304925"/>
                </a:cubicBezTo>
                <a:cubicBezTo>
                  <a:pt x="17462" y="1317625"/>
                  <a:pt x="34924" y="1311275"/>
                  <a:pt x="52387" y="130492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4039" name="Immagine 35" descr="medusa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775" y="5602288"/>
            <a:ext cx="9652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F47D8-A3A4-40A9-8287-D84A8D2CD99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571472" y="64291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Νέες τεχνολογίες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5460822"/>
            <a:ext cx="4086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l-GR" sz="1400" b="1" dirty="0" smtClean="0">
                <a:latin typeface="Arial" charset="0"/>
              </a:rPr>
              <a:t>Το σύστημα </a:t>
            </a:r>
            <a:r>
              <a:rPr lang="it-IT" sz="1400" b="1" dirty="0" smtClean="0">
                <a:latin typeface="Arial" charset="0"/>
              </a:rPr>
              <a:t>MEDUSA</a:t>
            </a:r>
            <a:endParaRPr lang="it-IT" sz="1400" b="1" dirty="0">
              <a:latin typeface="Arial" charset="0"/>
            </a:endParaRPr>
          </a:p>
        </p:txBody>
      </p:sp>
      <p:pic>
        <p:nvPicPr>
          <p:cNvPr id="45059" name="11 - Εικόνα" descr="IMGP16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35115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6" descr="Katakolo_GMM_medus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549275"/>
            <a:ext cx="52197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450013" y="2903538"/>
            <a:ext cx="247650" cy="1820862"/>
            <a:chOff x="4063" y="1829"/>
            <a:chExt cx="156" cy="1147"/>
          </a:xfrm>
        </p:grpSpPr>
        <p:sp>
          <p:nvSpPr>
            <p:cNvPr id="45063" name="Freeform 18"/>
            <p:cNvSpPr>
              <a:spLocks/>
            </p:cNvSpPr>
            <p:nvPr/>
          </p:nvSpPr>
          <p:spPr bwMode="auto">
            <a:xfrm>
              <a:off x="4063" y="1829"/>
              <a:ext cx="156" cy="1147"/>
            </a:xfrm>
            <a:custGeom>
              <a:avLst/>
              <a:gdLst>
                <a:gd name="T0" fmla="*/ 0 w 156"/>
                <a:gd name="T1" fmla="*/ 4 h 1417"/>
                <a:gd name="T2" fmla="*/ 117 w 156"/>
                <a:gd name="T3" fmla="*/ 2 h 1417"/>
                <a:gd name="T4" fmla="*/ 156 w 156"/>
                <a:gd name="T5" fmla="*/ 0 h 1417"/>
                <a:gd name="T6" fmla="*/ 0 60000 65536"/>
                <a:gd name="T7" fmla="*/ 0 60000 65536"/>
                <a:gd name="T8" fmla="*/ 0 60000 65536"/>
                <a:gd name="T9" fmla="*/ 0 w 156"/>
                <a:gd name="T10" fmla="*/ 0 h 1417"/>
                <a:gd name="T11" fmla="*/ 156 w 156"/>
                <a:gd name="T12" fmla="*/ 1417 h 14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1417">
                  <a:moveTo>
                    <a:pt x="0" y="1417"/>
                  </a:moveTo>
                  <a:lnTo>
                    <a:pt x="117" y="670"/>
                  </a:lnTo>
                  <a:lnTo>
                    <a:pt x="15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" name="Rectangle 20"/>
            <p:cNvSpPr>
              <a:spLocks noChangeAspect="1" noChangeArrowheads="1"/>
            </p:cNvSpPr>
            <p:nvPr/>
          </p:nvSpPr>
          <p:spPr bwMode="auto">
            <a:xfrm>
              <a:off x="4077" y="2714"/>
              <a:ext cx="36" cy="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5065" name="Rectangle 21"/>
            <p:cNvSpPr>
              <a:spLocks noChangeAspect="1" noChangeArrowheads="1"/>
            </p:cNvSpPr>
            <p:nvPr/>
          </p:nvSpPr>
          <p:spPr bwMode="auto">
            <a:xfrm>
              <a:off x="4151" y="2351"/>
              <a:ext cx="36" cy="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5066" name="Rectangle 22"/>
            <p:cNvSpPr>
              <a:spLocks noChangeAspect="1" noChangeArrowheads="1"/>
            </p:cNvSpPr>
            <p:nvPr/>
          </p:nvSpPr>
          <p:spPr bwMode="auto">
            <a:xfrm>
              <a:off x="4174" y="1988"/>
              <a:ext cx="36" cy="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</p:grp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71699" y="6366624"/>
            <a:ext cx="2133600" cy="365125"/>
          </a:xfrm>
        </p:spPr>
        <p:txBody>
          <a:bodyPr/>
          <a:lstStyle/>
          <a:p>
            <a:pPr>
              <a:defRPr/>
            </a:pPr>
            <a:fld id="{DD742387-6332-4725-8A19-B7478BFCE30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6018944" y="5908890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Etiope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2013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 rot="-5400000">
            <a:off x="1786732" y="-297656"/>
            <a:ext cx="4318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latin typeface="Arial" charset="0"/>
              </a:rPr>
              <a:t>Transect 1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7510463" y="3348038"/>
            <a:ext cx="215900" cy="360362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800">
              <a:latin typeface="Arial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188913"/>
            <a:ext cx="63373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 rot="-5400000">
            <a:off x="7453312" y="808038"/>
            <a:ext cx="792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Arial" charset="0"/>
              </a:rPr>
              <a:t>8.11.10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4413" y="3557588"/>
            <a:ext cx="2581275" cy="176212"/>
            <a:chOff x="2517" y="3331"/>
            <a:chExt cx="182" cy="55"/>
          </a:xfrm>
        </p:grpSpPr>
        <p:sp>
          <p:nvSpPr>
            <p:cNvPr id="46103" name="Freeform 7"/>
            <p:cNvSpPr>
              <a:spLocks/>
            </p:cNvSpPr>
            <p:nvPr/>
          </p:nvSpPr>
          <p:spPr bwMode="auto">
            <a:xfrm>
              <a:off x="2517" y="3331"/>
              <a:ext cx="182" cy="54"/>
            </a:xfrm>
            <a:custGeom>
              <a:avLst/>
              <a:gdLst>
                <a:gd name="T0" fmla="*/ 0 w 182"/>
                <a:gd name="T1" fmla="*/ 54 h 54"/>
                <a:gd name="T2" fmla="*/ 45 w 182"/>
                <a:gd name="T3" fmla="*/ 8 h 54"/>
                <a:gd name="T4" fmla="*/ 136 w 182"/>
                <a:gd name="T5" fmla="*/ 8 h 54"/>
                <a:gd name="T6" fmla="*/ 182 w 182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"/>
                <a:gd name="T13" fmla="*/ 0 h 54"/>
                <a:gd name="T14" fmla="*/ 182 w 18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" h="54">
                  <a:moveTo>
                    <a:pt x="0" y="54"/>
                  </a:moveTo>
                  <a:cubicBezTo>
                    <a:pt x="11" y="35"/>
                    <a:pt x="22" y="16"/>
                    <a:pt x="45" y="8"/>
                  </a:cubicBezTo>
                  <a:cubicBezTo>
                    <a:pt x="68" y="0"/>
                    <a:pt x="113" y="0"/>
                    <a:pt x="136" y="8"/>
                  </a:cubicBezTo>
                  <a:cubicBezTo>
                    <a:pt x="159" y="16"/>
                    <a:pt x="174" y="46"/>
                    <a:pt x="182" y="5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4" name="Line 8"/>
            <p:cNvSpPr>
              <a:spLocks noChangeShapeType="1"/>
            </p:cNvSpPr>
            <p:nvPr/>
          </p:nvSpPr>
          <p:spPr bwMode="auto">
            <a:xfrm>
              <a:off x="2517" y="3385"/>
              <a:ext cx="18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6778625" y="3536950"/>
            <a:ext cx="1079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00">
                <a:latin typeface="Arial" charset="0"/>
              </a:rPr>
              <a:t>carbonate mounds</a:t>
            </a:r>
          </a:p>
        </p:txBody>
      </p:sp>
      <p:pic>
        <p:nvPicPr>
          <p:cNvPr id="46088" name="Picture 11" descr="Channel1_20100919080234_20100919081233 (frame 12908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4191000"/>
            <a:ext cx="32416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Oval 12"/>
          <p:cNvSpPr>
            <a:spLocks noChangeArrowheads="1"/>
          </p:cNvSpPr>
          <p:nvPr/>
        </p:nvSpPr>
        <p:spPr bwMode="auto">
          <a:xfrm rot="1280368">
            <a:off x="8027988" y="4941888"/>
            <a:ext cx="503237" cy="172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latin typeface="Arial" charset="0"/>
            </a:endParaRPr>
          </a:p>
        </p:txBody>
      </p:sp>
      <p:sp>
        <p:nvSpPr>
          <p:cNvPr id="46090" name="Line 13"/>
          <p:cNvSpPr>
            <a:spLocks noChangeShapeType="1"/>
          </p:cNvSpPr>
          <p:nvPr/>
        </p:nvSpPr>
        <p:spPr bwMode="auto">
          <a:xfrm>
            <a:off x="7740650" y="3559175"/>
            <a:ext cx="64770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6091" name="13 - Εικόνα" descr="med_kT114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5538"/>
            <a:ext cx="2841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3184525" y="676275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Arial" charset="0"/>
              </a:rPr>
              <a:t>CH</a:t>
            </a:r>
            <a:r>
              <a:rPr lang="it-IT" sz="900">
                <a:latin typeface="Arial" charset="0"/>
              </a:rPr>
              <a:t>4</a:t>
            </a:r>
            <a:r>
              <a:rPr lang="it-IT" sz="1400">
                <a:latin typeface="Arial" charset="0"/>
              </a:rPr>
              <a:t> (</a:t>
            </a:r>
            <a:r>
              <a:rPr lang="it-IT" sz="1400">
                <a:latin typeface="Symbol" pitchFamily="18" charset="2"/>
              </a:rPr>
              <a:t>m</a:t>
            </a:r>
            <a:r>
              <a:rPr lang="it-IT" sz="1400">
                <a:latin typeface="Arial" charset="0"/>
              </a:rPr>
              <a:t>M)</a:t>
            </a:r>
          </a:p>
        </p:txBody>
      </p:sp>
      <p:sp>
        <p:nvSpPr>
          <p:cNvPr id="46093" name="Text Box 16"/>
          <p:cNvSpPr txBox="1">
            <a:spLocks noChangeArrowheads="1"/>
          </p:cNvSpPr>
          <p:nvPr/>
        </p:nvSpPr>
        <p:spPr bwMode="auto">
          <a:xfrm>
            <a:off x="7966075" y="676275"/>
            <a:ext cx="90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Arial" charset="0"/>
              </a:rPr>
              <a:t>O</a:t>
            </a:r>
            <a:r>
              <a:rPr lang="it-IT" sz="900">
                <a:latin typeface="Arial" charset="0"/>
              </a:rPr>
              <a:t>2</a:t>
            </a:r>
            <a:r>
              <a:rPr lang="it-IT" sz="1400">
                <a:latin typeface="Arial" charset="0"/>
              </a:rPr>
              <a:t> (</a:t>
            </a:r>
            <a:r>
              <a:rPr lang="it-IT" sz="1400">
                <a:latin typeface="Symbol" pitchFamily="18" charset="2"/>
              </a:rPr>
              <a:t>m</a:t>
            </a:r>
            <a:r>
              <a:rPr lang="it-IT" sz="1400">
                <a:latin typeface="Arial" charset="0"/>
              </a:rPr>
              <a:t>M)</a:t>
            </a:r>
          </a:p>
        </p:txBody>
      </p:sp>
      <p:pic>
        <p:nvPicPr>
          <p:cNvPr id="46094" name="Immagine 33" descr="Maria_S_Merian_p.t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8075" y="4052888"/>
            <a:ext cx="12842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igura a mano libera 34"/>
          <p:cNvSpPr/>
          <p:nvPr/>
        </p:nvSpPr>
        <p:spPr>
          <a:xfrm>
            <a:off x="3000375" y="4624388"/>
            <a:ext cx="766763" cy="1317625"/>
          </a:xfrm>
          <a:custGeom>
            <a:avLst/>
            <a:gdLst>
              <a:gd name="connsiteX0" fmla="*/ 766762 w 766762"/>
              <a:gd name="connsiteY0" fmla="*/ 0 h 1317625"/>
              <a:gd name="connsiteX1" fmla="*/ 204787 w 766762"/>
              <a:gd name="connsiteY1" fmla="*/ 342900 h 1317625"/>
              <a:gd name="connsiteX2" fmla="*/ 585787 w 766762"/>
              <a:gd name="connsiteY2" fmla="*/ 638175 h 1317625"/>
              <a:gd name="connsiteX3" fmla="*/ 566737 w 766762"/>
              <a:gd name="connsiteY3" fmla="*/ 952500 h 1317625"/>
              <a:gd name="connsiteX4" fmla="*/ 90487 w 766762"/>
              <a:gd name="connsiteY4" fmla="*/ 1228725 h 1317625"/>
              <a:gd name="connsiteX5" fmla="*/ 23812 w 766762"/>
              <a:gd name="connsiteY5" fmla="*/ 1304925 h 1317625"/>
              <a:gd name="connsiteX6" fmla="*/ 52387 w 766762"/>
              <a:gd name="connsiteY6" fmla="*/ 13049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762" h="1317625">
                <a:moveTo>
                  <a:pt x="766762" y="0"/>
                </a:moveTo>
                <a:cubicBezTo>
                  <a:pt x="500856" y="118268"/>
                  <a:pt x="234950" y="236537"/>
                  <a:pt x="204787" y="342900"/>
                </a:cubicBezTo>
                <a:cubicBezTo>
                  <a:pt x="174624" y="449263"/>
                  <a:pt x="525462" y="536575"/>
                  <a:pt x="585787" y="638175"/>
                </a:cubicBezTo>
                <a:cubicBezTo>
                  <a:pt x="646112" y="739775"/>
                  <a:pt x="649287" y="854075"/>
                  <a:pt x="566737" y="952500"/>
                </a:cubicBezTo>
                <a:cubicBezTo>
                  <a:pt x="484187" y="1050925"/>
                  <a:pt x="180974" y="1169988"/>
                  <a:pt x="90487" y="1228725"/>
                </a:cubicBezTo>
                <a:cubicBezTo>
                  <a:pt x="0" y="1287462"/>
                  <a:pt x="30162" y="1292225"/>
                  <a:pt x="23812" y="1304925"/>
                </a:cubicBezTo>
                <a:cubicBezTo>
                  <a:pt x="17462" y="1317625"/>
                  <a:pt x="34924" y="1311275"/>
                  <a:pt x="52387" y="130492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6096" name="Immagine 35" descr="medusa.tif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5910263"/>
            <a:ext cx="4286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7" name="CasellaDiTesto 19"/>
          <p:cNvSpPr txBox="1">
            <a:spLocks noChangeArrowheads="1"/>
          </p:cNvSpPr>
          <p:nvPr/>
        </p:nvSpPr>
        <p:spPr bwMode="auto">
          <a:xfrm>
            <a:off x="5572125" y="3886200"/>
            <a:ext cx="428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latin typeface="Arial" charset="0"/>
              </a:rPr>
              <a:t>m</a:t>
            </a:r>
          </a:p>
        </p:txBody>
      </p:sp>
      <p:sp>
        <p:nvSpPr>
          <p:cNvPr id="46098" name="CasellaDiTesto 20"/>
          <p:cNvSpPr txBox="1">
            <a:spLocks noChangeArrowheads="1"/>
          </p:cNvSpPr>
          <p:nvPr/>
        </p:nvSpPr>
        <p:spPr bwMode="auto">
          <a:xfrm>
            <a:off x="5695950" y="42863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Arial" charset="0"/>
              </a:rPr>
              <a:t>time</a:t>
            </a:r>
          </a:p>
        </p:txBody>
      </p:sp>
      <p:sp>
        <p:nvSpPr>
          <p:cNvPr id="46099" name="Line 23"/>
          <p:cNvSpPr>
            <a:spLocks noChangeShapeType="1"/>
          </p:cNvSpPr>
          <p:nvPr/>
        </p:nvSpPr>
        <p:spPr bwMode="auto">
          <a:xfrm>
            <a:off x="1258888" y="6597650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00" name="Line 24"/>
          <p:cNvSpPr>
            <a:spLocks noChangeShapeType="1"/>
          </p:cNvSpPr>
          <p:nvPr/>
        </p:nvSpPr>
        <p:spPr bwMode="auto">
          <a:xfrm>
            <a:off x="2987675" y="6308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1" name="Text Box 25"/>
          <p:cNvSpPr txBox="1">
            <a:spLocks noChangeArrowheads="1"/>
          </p:cNvSpPr>
          <p:nvPr/>
        </p:nvSpPr>
        <p:spPr bwMode="auto">
          <a:xfrm>
            <a:off x="1909763" y="62706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latin typeface="Arial" charset="0"/>
              </a:rPr>
              <a:t>0.3-4.0 m</a:t>
            </a:r>
          </a:p>
        </p:txBody>
      </p:sp>
      <p:sp>
        <p:nvSpPr>
          <p:cNvPr id="24" name="2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FBBF0-BBB5-40BC-A87A-B89324E6654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5" name="24 - TextBox"/>
          <p:cNvSpPr txBox="1"/>
          <p:nvPr/>
        </p:nvSpPr>
        <p:spPr>
          <a:xfrm>
            <a:off x="203770" y="5275307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Etiope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2013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8"/>
          <p:cNvSpPr>
            <a:spLocks/>
          </p:cNvSpPr>
          <p:nvPr/>
        </p:nvSpPr>
        <p:spPr bwMode="auto">
          <a:xfrm>
            <a:off x="1619250" y="3357563"/>
            <a:ext cx="6985000" cy="2520950"/>
          </a:xfrm>
          <a:custGeom>
            <a:avLst/>
            <a:gdLst>
              <a:gd name="T0" fmla="*/ 2147483647 w 2767"/>
              <a:gd name="T1" fmla="*/ 2147483647 h 589"/>
              <a:gd name="T2" fmla="*/ 2147483647 w 2767"/>
              <a:gd name="T3" fmla="*/ 2147483647 h 589"/>
              <a:gd name="T4" fmla="*/ 2147483647 w 2767"/>
              <a:gd name="T5" fmla="*/ 0 h 589"/>
              <a:gd name="T6" fmla="*/ 0 w 2767"/>
              <a:gd name="T7" fmla="*/ 0 h 589"/>
              <a:gd name="T8" fmla="*/ 0 w 2767"/>
              <a:gd name="T9" fmla="*/ 2147483647 h 589"/>
              <a:gd name="T10" fmla="*/ 2147483647 w 2767"/>
              <a:gd name="T11" fmla="*/ 2147483647 h 5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7"/>
              <a:gd name="T19" fmla="*/ 0 h 589"/>
              <a:gd name="T20" fmla="*/ 2767 w 2767"/>
              <a:gd name="T21" fmla="*/ 589 h 5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7" h="589">
                <a:moveTo>
                  <a:pt x="454" y="589"/>
                </a:moveTo>
                <a:lnTo>
                  <a:pt x="2767" y="589"/>
                </a:lnTo>
                <a:lnTo>
                  <a:pt x="2767" y="0"/>
                </a:lnTo>
                <a:lnTo>
                  <a:pt x="0" y="0"/>
                </a:lnTo>
                <a:lnTo>
                  <a:pt x="0" y="589"/>
                </a:lnTo>
                <a:lnTo>
                  <a:pt x="454" y="589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37892" name="Picture 5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471487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 rot="10800000">
            <a:off x="3419475" y="3860800"/>
            <a:ext cx="360363" cy="1435100"/>
            <a:chOff x="3878" y="3115"/>
            <a:chExt cx="118" cy="587"/>
          </a:xfrm>
        </p:grpSpPr>
        <p:sp>
          <p:nvSpPr>
            <p:cNvPr id="47166" name="Oval 9"/>
            <p:cNvSpPr>
              <a:spLocks noChangeArrowheads="1"/>
            </p:cNvSpPr>
            <p:nvPr/>
          </p:nvSpPr>
          <p:spPr bwMode="auto">
            <a:xfrm>
              <a:off x="3878" y="361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7" name="Oval 10"/>
            <p:cNvSpPr>
              <a:spLocks noChangeAspect="1" noChangeArrowheads="1"/>
            </p:cNvSpPr>
            <p:nvPr/>
          </p:nvSpPr>
          <p:spPr bwMode="auto">
            <a:xfrm>
              <a:off x="3923" y="3521"/>
              <a:ext cx="73" cy="7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8" name="Oval 11"/>
            <p:cNvSpPr>
              <a:spLocks noChangeArrowheads="1"/>
            </p:cNvSpPr>
            <p:nvPr/>
          </p:nvSpPr>
          <p:spPr bwMode="auto">
            <a:xfrm>
              <a:off x="3878" y="347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9" name="Oval 12"/>
            <p:cNvSpPr>
              <a:spLocks noChangeArrowheads="1"/>
            </p:cNvSpPr>
            <p:nvPr/>
          </p:nvSpPr>
          <p:spPr bwMode="auto">
            <a:xfrm>
              <a:off x="3923" y="338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70" name="Oval 13"/>
            <p:cNvSpPr>
              <a:spLocks noChangeArrowheads="1"/>
            </p:cNvSpPr>
            <p:nvPr/>
          </p:nvSpPr>
          <p:spPr bwMode="auto">
            <a:xfrm>
              <a:off x="3923" y="329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71" name="Oval 14"/>
            <p:cNvSpPr>
              <a:spLocks noChangeArrowheads="1"/>
            </p:cNvSpPr>
            <p:nvPr/>
          </p:nvSpPr>
          <p:spPr bwMode="auto">
            <a:xfrm>
              <a:off x="3878" y="3173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72" name="Oval 15"/>
            <p:cNvSpPr>
              <a:spLocks noChangeArrowheads="1"/>
            </p:cNvSpPr>
            <p:nvPr/>
          </p:nvSpPr>
          <p:spPr bwMode="auto">
            <a:xfrm>
              <a:off x="3924" y="311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73" name="Oval 16"/>
            <p:cNvSpPr>
              <a:spLocks noChangeAspect="1" noChangeArrowheads="1"/>
            </p:cNvSpPr>
            <p:nvPr/>
          </p:nvSpPr>
          <p:spPr bwMode="auto">
            <a:xfrm>
              <a:off x="3878" y="3403"/>
              <a:ext cx="73" cy="7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74" name="Oval 17"/>
            <p:cNvSpPr>
              <a:spLocks noChangeArrowheads="1"/>
            </p:cNvSpPr>
            <p:nvPr/>
          </p:nvSpPr>
          <p:spPr bwMode="auto">
            <a:xfrm>
              <a:off x="3899" y="3241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10800000">
            <a:off x="3562350" y="5302250"/>
            <a:ext cx="144463" cy="647700"/>
            <a:chOff x="3878" y="3115"/>
            <a:chExt cx="118" cy="587"/>
          </a:xfrm>
        </p:grpSpPr>
        <p:sp>
          <p:nvSpPr>
            <p:cNvPr id="47157" name="Oval 9"/>
            <p:cNvSpPr>
              <a:spLocks noChangeArrowheads="1"/>
            </p:cNvSpPr>
            <p:nvPr/>
          </p:nvSpPr>
          <p:spPr bwMode="auto">
            <a:xfrm>
              <a:off x="3878" y="361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8" name="Oval 10"/>
            <p:cNvSpPr>
              <a:spLocks noChangeAspect="1" noChangeArrowheads="1"/>
            </p:cNvSpPr>
            <p:nvPr/>
          </p:nvSpPr>
          <p:spPr bwMode="auto">
            <a:xfrm>
              <a:off x="3923" y="3521"/>
              <a:ext cx="73" cy="7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9" name="Oval 11"/>
            <p:cNvSpPr>
              <a:spLocks noChangeArrowheads="1"/>
            </p:cNvSpPr>
            <p:nvPr/>
          </p:nvSpPr>
          <p:spPr bwMode="auto">
            <a:xfrm>
              <a:off x="3878" y="347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0" name="Oval 12"/>
            <p:cNvSpPr>
              <a:spLocks noChangeArrowheads="1"/>
            </p:cNvSpPr>
            <p:nvPr/>
          </p:nvSpPr>
          <p:spPr bwMode="auto">
            <a:xfrm>
              <a:off x="3923" y="338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1" name="Oval 13"/>
            <p:cNvSpPr>
              <a:spLocks noChangeArrowheads="1"/>
            </p:cNvSpPr>
            <p:nvPr/>
          </p:nvSpPr>
          <p:spPr bwMode="auto">
            <a:xfrm>
              <a:off x="3923" y="329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2" name="Oval 14"/>
            <p:cNvSpPr>
              <a:spLocks noChangeArrowheads="1"/>
            </p:cNvSpPr>
            <p:nvPr/>
          </p:nvSpPr>
          <p:spPr bwMode="auto">
            <a:xfrm>
              <a:off x="3878" y="3173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3" name="Oval 15"/>
            <p:cNvSpPr>
              <a:spLocks noChangeArrowheads="1"/>
            </p:cNvSpPr>
            <p:nvPr/>
          </p:nvSpPr>
          <p:spPr bwMode="auto">
            <a:xfrm>
              <a:off x="3924" y="311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4" name="Oval 16"/>
            <p:cNvSpPr>
              <a:spLocks noChangeAspect="1" noChangeArrowheads="1"/>
            </p:cNvSpPr>
            <p:nvPr/>
          </p:nvSpPr>
          <p:spPr bwMode="auto">
            <a:xfrm>
              <a:off x="3878" y="3403"/>
              <a:ext cx="73" cy="7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65" name="Oval 17"/>
            <p:cNvSpPr>
              <a:spLocks noChangeArrowheads="1"/>
            </p:cNvSpPr>
            <p:nvPr/>
          </p:nvSpPr>
          <p:spPr bwMode="auto">
            <a:xfrm>
              <a:off x="3899" y="3241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</p:grpSp>
      <p:sp>
        <p:nvSpPr>
          <p:cNvPr id="47110" name="Freeform 6" descr="Stampati"/>
          <p:cNvSpPr>
            <a:spLocks/>
          </p:cNvSpPr>
          <p:nvPr/>
        </p:nvSpPr>
        <p:spPr bwMode="auto">
          <a:xfrm>
            <a:off x="539750" y="3213100"/>
            <a:ext cx="8064500" cy="3311525"/>
          </a:xfrm>
          <a:custGeom>
            <a:avLst/>
            <a:gdLst>
              <a:gd name="T0" fmla="*/ 0 w 5080"/>
              <a:gd name="T1" fmla="*/ 0 h 2086"/>
              <a:gd name="T2" fmla="*/ 2147483647 w 5080"/>
              <a:gd name="T3" fmla="*/ 0 h 2086"/>
              <a:gd name="T4" fmla="*/ 2147483647 w 5080"/>
              <a:gd name="T5" fmla="*/ 2147483647 h 2086"/>
              <a:gd name="T6" fmla="*/ 2147483647 w 5080"/>
              <a:gd name="T7" fmla="*/ 2147483647 h 2086"/>
              <a:gd name="T8" fmla="*/ 2147483647 w 5080"/>
              <a:gd name="T9" fmla="*/ 2147483647 h 2086"/>
              <a:gd name="T10" fmla="*/ 2147483647 w 5080"/>
              <a:gd name="T11" fmla="*/ 2147483647 h 2086"/>
              <a:gd name="T12" fmla="*/ 0 w 5080"/>
              <a:gd name="T13" fmla="*/ 0 h 20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0"/>
              <a:gd name="T22" fmla="*/ 0 h 2086"/>
              <a:gd name="T23" fmla="*/ 3492 w 5080"/>
              <a:gd name="T24" fmla="*/ 816 h 20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0" h="2086">
                <a:moveTo>
                  <a:pt x="6" y="0"/>
                </a:moveTo>
                <a:lnTo>
                  <a:pt x="700" y="8"/>
                </a:lnTo>
                <a:lnTo>
                  <a:pt x="1132" y="1672"/>
                </a:lnTo>
                <a:lnTo>
                  <a:pt x="5080" y="1672"/>
                </a:lnTo>
                <a:lnTo>
                  <a:pt x="5080" y="2086"/>
                </a:lnTo>
                <a:lnTo>
                  <a:pt x="0" y="2086"/>
                </a:lnTo>
                <a:lnTo>
                  <a:pt x="6" y="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10800000">
            <a:off x="7019925" y="5229225"/>
            <a:ext cx="144463" cy="647700"/>
            <a:chOff x="3878" y="3115"/>
            <a:chExt cx="118" cy="587"/>
          </a:xfrm>
        </p:grpSpPr>
        <p:sp>
          <p:nvSpPr>
            <p:cNvPr id="47148" name="Oval 9"/>
            <p:cNvSpPr>
              <a:spLocks noChangeArrowheads="1"/>
            </p:cNvSpPr>
            <p:nvPr/>
          </p:nvSpPr>
          <p:spPr bwMode="auto">
            <a:xfrm>
              <a:off x="3878" y="3612"/>
              <a:ext cx="91" cy="9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49" name="Oval 10"/>
            <p:cNvSpPr>
              <a:spLocks noChangeAspect="1" noChangeArrowheads="1"/>
            </p:cNvSpPr>
            <p:nvPr/>
          </p:nvSpPr>
          <p:spPr bwMode="auto">
            <a:xfrm>
              <a:off x="3923" y="3521"/>
              <a:ext cx="73" cy="7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0" name="Oval 11"/>
            <p:cNvSpPr>
              <a:spLocks noChangeArrowheads="1"/>
            </p:cNvSpPr>
            <p:nvPr/>
          </p:nvSpPr>
          <p:spPr bwMode="auto">
            <a:xfrm>
              <a:off x="3878" y="347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1" name="Oval 12"/>
            <p:cNvSpPr>
              <a:spLocks noChangeArrowheads="1"/>
            </p:cNvSpPr>
            <p:nvPr/>
          </p:nvSpPr>
          <p:spPr bwMode="auto">
            <a:xfrm>
              <a:off x="3923" y="338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2" name="Oval 13"/>
            <p:cNvSpPr>
              <a:spLocks noChangeArrowheads="1"/>
            </p:cNvSpPr>
            <p:nvPr/>
          </p:nvSpPr>
          <p:spPr bwMode="auto">
            <a:xfrm>
              <a:off x="3923" y="329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3" name="Oval 14"/>
            <p:cNvSpPr>
              <a:spLocks noChangeArrowheads="1"/>
            </p:cNvSpPr>
            <p:nvPr/>
          </p:nvSpPr>
          <p:spPr bwMode="auto">
            <a:xfrm>
              <a:off x="3878" y="3173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4" name="Oval 15"/>
            <p:cNvSpPr>
              <a:spLocks noChangeArrowheads="1"/>
            </p:cNvSpPr>
            <p:nvPr/>
          </p:nvSpPr>
          <p:spPr bwMode="auto">
            <a:xfrm>
              <a:off x="3924" y="3115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5" name="Oval 16"/>
            <p:cNvSpPr>
              <a:spLocks noChangeAspect="1" noChangeArrowheads="1"/>
            </p:cNvSpPr>
            <p:nvPr/>
          </p:nvSpPr>
          <p:spPr bwMode="auto">
            <a:xfrm>
              <a:off x="3878" y="3403"/>
              <a:ext cx="73" cy="7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  <p:sp>
          <p:nvSpPr>
            <p:cNvPr id="47156" name="Oval 17"/>
            <p:cNvSpPr>
              <a:spLocks noChangeArrowheads="1"/>
            </p:cNvSpPr>
            <p:nvPr/>
          </p:nvSpPr>
          <p:spPr bwMode="auto">
            <a:xfrm>
              <a:off x="3899" y="3241"/>
              <a:ext cx="45" cy="4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l-GR" sz="1800">
                <a:latin typeface="Arial" charset="0"/>
              </a:endParaRP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427538" y="4722813"/>
            <a:ext cx="1368425" cy="1120775"/>
            <a:chOff x="2789" y="2975"/>
            <a:chExt cx="862" cy="706"/>
          </a:xfrm>
        </p:grpSpPr>
        <p:sp>
          <p:nvSpPr>
            <p:cNvPr id="47133" name="AutoShape 57"/>
            <p:cNvSpPr>
              <a:spLocks noChangeArrowheads="1"/>
            </p:cNvSpPr>
            <p:nvPr/>
          </p:nvSpPr>
          <p:spPr bwMode="auto">
            <a:xfrm>
              <a:off x="2789" y="3520"/>
              <a:ext cx="862" cy="4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34" name="Line 59"/>
            <p:cNvSpPr>
              <a:spLocks noChangeShapeType="1"/>
            </p:cNvSpPr>
            <p:nvPr/>
          </p:nvSpPr>
          <p:spPr bwMode="auto">
            <a:xfrm flipH="1">
              <a:off x="2877" y="3249"/>
              <a:ext cx="3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35" name="Line 60"/>
            <p:cNvSpPr>
              <a:spLocks noChangeShapeType="1"/>
            </p:cNvSpPr>
            <p:nvPr/>
          </p:nvSpPr>
          <p:spPr bwMode="auto">
            <a:xfrm>
              <a:off x="2811" y="3681"/>
              <a:ext cx="1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36" name="Freeform 61"/>
            <p:cNvSpPr>
              <a:spLocks/>
            </p:cNvSpPr>
            <p:nvPr/>
          </p:nvSpPr>
          <p:spPr bwMode="auto">
            <a:xfrm>
              <a:off x="3581" y="3277"/>
              <a:ext cx="1" cy="380"/>
            </a:xfrm>
            <a:custGeom>
              <a:avLst/>
              <a:gdLst>
                <a:gd name="T0" fmla="*/ 0 w 1"/>
                <a:gd name="T1" fmla="*/ 0 h 380"/>
                <a:gd name="T2" fmla="*/ 0 w 1"/>
                <a:gd name="T3" fmla="*/ 380 h 380"/>
                <a:gd name="T4" fmla="*/ 0 60000 65536"/>
                <a:gd name="T5" fmla="*/ 0 60000 65536"/>
                <a:gd name="T6" fmla="*/ 0 w 1"/>
                <a:gd name="T7" fmla="*/ 0 h 380"/>
                <a:gd name="T8" fmla="*/ 1 w 1"/>
                <a:gd name="T9" fmla="*/ 380 h 3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0">
                  <a:moveTo>
                    <a:pt x="0" y="0"/>
                  </a:moveTo>
                  <a:lnTo>
                    <a:pt x="0" y="38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37" name="Line 62"/>
            <p:cNvSpPr>
              <a:spLocks noChangeShapeType="1"/>
            </p:cNvSpPr>
            <p:nvPr/>
          </p:nvSpPr>
          <p:spPr bwMode="auto">
            <a:xfrm>
              <a:off x="3515" y="3681"/>
              <a:ext cx="1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38" name="Line 63"/>
            <p:cNvSpPr>
              <a:spLocks noChangeShapeType="1"/>
            </p:cNvSpPr>
            <p:nvPr/>
          </p:nvSpPr>
          <p:spPr bwMode="auto">
            <a:xfrm flipH="1">
              <a:off x="2880" y="2975"/>
              <a:ext cx="318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39" name="Line 64"/>
            <p:cNvSpPr>
              <a:spLocks noChangeShapeType="1"/>
            </p:cNvSpPr>
            <p:nvPr/>
          </p:nvSpPr>
          <p:spPr bwMode="auto">
            <a:xfrm>
              <a:off x="3288" y="2975"/>
              <a:ext cx="272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140" name="Oval 66"/>
            <p:cNvSpPr>
              <a:spLocks noChangeArrowheads="1"/>
            </p:cNvSpPr>
            <p:nvPr/>
          </p:nvSpPr>
          <p:spPr bwMode="auto">
            <a:xfrm>
              <a:off x="3106" y="3339"/>
              <a:ext cx="182" cy="18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41" name="Oval 67"/>
            <p:cNvSpPr>
              <a:spLocks noChangeArrowheads="1"/>
            </p:cNvSpPr>
            <p:nvPr/>
          </p:nvSpPr>
          <p:spPr bwMode="auto">
            <a:xfrm>
              <a:off x="3015" y="3385"/>
              <a:ext cx="91" cy="9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42" name="Oval 68"/>
            <p:cNvSpPr>
              <a:spLocks noChangeArrowheads="1"/>
            </p:cNvSpPr>
            <p:nvPr/>
          </p:nvSpPr>
          <p:spPr bwMode="auto">
            <a:xfrm>
              <a:off x="3333" y="3385"/>
              <a:ext cx="137" cy="13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43" name="Rectangle 69"/>
            <p:cNvSpPr>
              <a:spLocks noChangeArrowheads="1"/>
            </p:cNvSpPr>
            <p:nvPr/>
          </p:nvSpPr>
          <p:spPr bwMode="auto">
            <a:xfrm>
              <a:off x="3288" y="3158"/>
              <a:ext cx="46" cy="2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44" name="Rectangle 70"/>
            <p:cNvSpPr>
              <a:spLocks noChangeArrowheads="1"/>
            </p:cNvSpPr>
            <p:nvPr/>
          </p:nvSpPr>
          <p:spPr bwMode="auto">
            <a:xfrm>
              <a:off x="3040" y="3241"/>
              <a:ext cx="44" cy="1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45" name="AutoShape 56"/>
            <p:cNvSpPr>
              <a:spLocks noChangeArrowheads="1"/>
            </p:cNvSpPr>
            <p:nvPr/>
          </p:nvSpPr>
          <p:spPr bwMode="auto">
            <a:xfrm>
              <a:off x="2789" y="3293"/>
              <a:ext cx="862" cy="4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46" name="Rectangle 71"/>
            <p:cNvSpPr>
              <a:spLocks noChangeArrowheads="1"/>
            </p:cNvSpPr>
            <p:nvPr/>
          </p:nvSpPr>
          <p:spPr bwMode="auto">
            <a:xfrm>
              <a:off x="3198" y="2979"/>
              <a:ext cx="90" cy="13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168" y="2975"/>
              <a:ext cx="1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7113" name="Freeform 73"/>
          <p:cNvSpPr>
            <a:spLocks/>
          </p:cNvSpPr>
          <p:nvPr/>
        </p:nvSpPr>
        <p:spPr bwMode="auto">
          <a:xfrm>
            <a:off x="3924300" y="4581525"/>
            <a:ext cx="215900" cy="1008063"/>
          </a:xfrm>
          <a:custGeom>
            <a:avLst/>
            <a:gdLst>
              <a:gd name="T0" fmla="*/ 0 w 136"/>
              <a:gd name="T1" fmla="*/ 0 h 635"/>
              <a:gd name="T2" fmla="*/ 2147483647 w 136"/>
              <a:gd name="T3" fmla="*/ 2147483647 h 635"/>
              <a:gd name="T4" fmla="*/ 0 w 136"/>
              <a:gd name="T5" fmla="*/ 2147483647 h 635"/>
              <a:gd name="T6" fmla="*/ 0 60000 65536"/>
              <a:gd name="T7" fmla="*/ 0 60000 65536"/>
              <a:gd name="T8" fmla="*/ 0 60000 65536"/>
              <a:gd name="T9" fmla="*/ 0 w 136"/>
              <a:gd name="T10" fmla="*/ 0 h 635"/>
              <a:gd name="T11" fmla="*/ 136 w 13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635">
                <a:moveTo>
                  <a:pt x="0" y="0"/>
                </a:moveTo>
                <a:cubicBezTo>
                  <a:pt x="68" y="83"/>
                  <a:pt x="136" y="166"/>
                  <a:pt x="136" y="272"/>
                </a:cubicBezTo>
                <a:cubicBezTo>
                  <a:pt x="136" y="378"/>
                  <a:pt x="68" y="506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4" name="Freeform 74"/>
          <p:cNvSpPr>
            <a:spLocks/>
          </p:cNvSpPr>
          <p:nvPr/>
        </p:nvSpPr>
        <p:spPr bwMode="auto">
          <a:xfrm>
            <a:off x="4140200" y="4508500"/>
            <a:ext cx="215900" cy="1008063"/>
          </a:xfrm>
          <a:custGeom>
            <a:avLst/>
            <a:gdLst>
              <a:gd name="T0" fmla="*/ 0 w 136"/>
              <a:gd name="T1" fmla="*/ 0 h 635"/>
              <a:gd name="T2" fmla="*/ 2147483647 w 136"/>
              <a:gd name="T3" fmla="*/ 2147483647 h 635"/>
              <a:gd name="T4" fmla="*/ 0 w 136"/>
              <a:gd name="T5" fmla="*/ 2147483647 h 635"/>
              <a:gd name="T6" fmla="*/ 0 60000 65536"/>
              <a:gd name="T7" fmla="*/ 0 60000 65536"/>
              <a:gd name="T8" fmla="*/ 0 60000 65536"/>
              <a:gd name="T9" fmla="*/ 0 w 136"/>
              <a:gd name="T10" fmla="*/ 0 h 635"/>
              <a:gd name="T11" fmla="*/ 136 w 13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635">
                <a:moveTo>
                  <a:pt x="0" y="0"/>
                </a:moveTo>
                <a:cubicBezTo>
                  <a:pt x="68" y="83"/>
                  <a:pt x="136" y="166"/>
                  <a:pt x="136" y="272"/>
                </a:cubicBezTo>
                <a:cubicBezTo>
                  <a:pt x="136" y="378"/>
                  <a:pt x="68" y="506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5" name="Freeform 75"/>
          <p:cNvSpPr>
            <a:spLocks/>
          </p:cNvSpPr>
          <p:nvPr/>
        </p:nvSpPr>
        <p:spPr bwMode="auto">
          <a:xfrm>
            <a:off x="4427538" y="4435475"/>
            <a:ext cx="215900" cy="1008063"/>
          </a:xfrm>
          <a:custGeom>
            <a:avLst/>
            <a:gdLst>
              <a:gd name="T0" fmla="*/ 0 w 136"/>
              <a:gd name="T1" fmla="*/ 0 h 635"/>
              <a:gd name="T2" fmla="*/ 2147483647 w 136"/>
              <a:gd name="T3" fmla="*/ 2147483647 h 635"/>
              <a:gd name="T4" fmla="*/ 0 w 136"/>
              <a:gd name="T5" fmla="*/ 2147483647 h 635"/>
              <a:gd name="T6" fmla="*/ 0 60000 65536"/>
              <a:gd name="T7" fmla="*/ 0 60000 65536"/>
              <a:gd name="T8" fmla="*/ 0 60000 65536"/>
              <a:gd name="T9" fmla="*/ 0 w 136"/>
              <a:gd name="T10" fmla="*/ 0 h 635"/>
              <a:gd name="T11" fmla="*/ 136 w 13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635">
                <a:moveTo>
                  <a:pt x="0" y="0"/>
                </a:moveTo>
                <a:cubicBezTo>
                  <a:pt x="68" y="83"/>
                  <a:pt x="136" y="166"/>
                  <a:pt x="136" y="272"/>
                </a:cubicBezTo>
                <a:cubicBezTo>
                  <a:pt x="136" y="378"/>
                  <a:pt x="68" y="506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6" name="Freeform 76"/>
          <p:cNvSpPr>
            <a:spLocks/>
          </p:cNvSpPr>
          <p:nvPr/>
        </p:nvSpPr>
        <p:spPr bwMode="auto">
          <a:xfrm flipH="1">
            <a:off x="6732588" y="4725988"/>
            <a:ext cx="144462" cy="1008062"/>
          </a:xfrm>
          <a:custGeom>
            <a:avLst/>
            <a:gdLst>
              <a:gd name="T0" fmla="*/ 0 w 136"/>
              <a:gd name="T1" fmla="*/ 0 h 635"/>
              <a:gd name="T2" fmla="*/ 2147483647 w 136"/>
              <a:gd name="T3" fmla="*/ 2147483647 h 635"/>
              <a:gd name="T4" fmla="*/ 0 w 136"/>
              <a:gd name="T5" fmla="*/ 2147483647 h 635"/>
              <a:gd name="T6" fmla="*/ 0 60000 65536"/>
              <a:gd name="T7" fmla="*/ 0 60000 65536"/>
              <a:gd name="T8" fmla="*/ 0 60000 65536"/>
              <a:gd name="T9" fmla="*/ 0 w 136"/>
              <a:gd name="T10" fmla="*/ 0 h 635"/>
              <a:gd name="T11" fmla="*/ 136 w 13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635">
                <a:moveTo>
                  <a:pt x="0" y="0"/>
                </a:moveTo>
                <a:cubicBezTo>
                  <a:pt x="68" y="83"/>
                  <a:pt x="136" y="166"/>
                  <a:pt x="136" y="272"/>
                </a:cubicBezTo>
                <a:cubicBezTo>
                  <a:pt x="136" y="378"/>
                  <a:pt x="68" y="506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7" name="Freeform 77"/>
          <p:cNvSpPr>
            <a:spLocks/>
          </p:cNvSpPr>
          <p:nvPr/>
        </p:nvSpPr>
        <p:spPr bwMode="auto">
          <a:xfrm flipH="1">
            <a:off x="6443663" y="4437063"/>
            <a:ext cx="144462" cy="1008062"/>
          </a:xfrm>
          <a:custGeom>
            <a:avLst/>
            <a:gdLst>
              <a:gd name="T0" fmla="*/ 0 w 136"/>
              <a:gd name="T1" fmla="*/ 0 h 635"/>
              <a:gd name="T2" fmla="*/ 2147483647 w 136"/>
              <a:gd name="T3" fmla="*/ 2147483647 h 635"/>
              <a:gd name="T4" fmla="*/ 0 w 136"/>
              <a:gd name="T5" fmla="*/ 2147483647 h 635"/>
              <a:gd name="T6" fmla="*/ 0 60000 65536"/>
              <a:gd name="T7" fmla="*/ 0 60000 65536"/>
              <a:gd name="T8" fmla="*/ 0 60000 65536"/>
              <a:gd name="T9" fmla="*/ 0 w 136"/>
              <a:gd name="T10" fmla="*/ 0 h 635"/>
              <a:gd name="T11" fmla="*/ 136 w 13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635">
                <a:moveTo>
                  <a:pt x="0" y="0"/>
                </a:moveTo>
                <a:cubicBezTo>
                  <a:pt x="68" y="83"/>
                  <a:pt x="136" y="166"/>
                  <a:pt x="136" y="272"/>
                </a:cubicBezTo>
                <a:cubicBezTo>
                  <a:pt x="136" y="378"/>
                  <a:pt x="68" y="506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8" name="Freeform 78"/>
          <p:cNvSpPr>
            <a:spLocks/>
          </p:cNvSpPr>
          <p:nvPr/>
        </p:nvSpPr>
        <p:spPr bwMode="auto">
          <a:xfrm flipH="1">
            <a:off x="6084888" y="4148138"/>
            <a:ext cx="144462" cy="1008062"/>
          </a:xfrm>
          <a:custGeom>
            <a:avLst/>
            <a:gdLst>
              <a:gd name="T0" fmla="*/ 0 w 136"/>
              <a:gd name="T1" fmla="*/ 0 h 635"/>
              <a:gd name="T2" fmla="*/ 2147483647 w 136"/>
              <a:gd name="T3" fmla="*/ 2147483647 h 635"/>
              <a:gd name="T4" fmla="*/ 0 w 136"/>
              <a:gd name="T5" fmla="*/ 2147483647 h 635"/>
              <a:gd name="T6" fmla="*/ 0 60000 65536"/>
              <a:gd name="T7" fmla="*/ 0 60000 65536"/>
              <a:gd name="T8" fmla="*/ 0 60000 65536"/>
              <a:gd name="T9" fmla="*/ 0 w 136"/>
              <a:gd name="T10" fmla="*/ 0 h 635"/>
              <a:gd name="T11" fmla="*/ 136 w 13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635">
                <a:moveTo>
                  <a:pt x="0" y="0"/>
                </a:moveTo>
                <a:cubicBezTo>
                  <a:pt x="68" y="83"/>
                  <a:pt x="136" y="166"/>
                  <a:pt x="136" y="272"/>
                </a:cubicBezTo>
                <a:cubicBezTo>
                  <a:pt x="136" y="378"/>
                  <a:pt x="68" y="506"/>
                  <a:pt x="0" y="635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19" name="Text Box 79"/>
          <p:cNvSpPr txBox="1">
            <a:spLocks noChangeArrowheads="1"/>
          </p:cNvSpPr>
          <p:nvPr/>
        </p:nvSpPr>
        <p:spPr bwMode="auto">
          <a:xfrm>
            <a:off x="3924300" y="40052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CH</a:t>
            </a:r>
            <a:r>
              <a:rPr lang="it-IT" sz="1400">
                <a:latin typeface="Arial" charset="0"/>
              </a:rPr>
              <a:t>4</a:t>
            </a:r>
          </a:p>
        </p:txBody>
      </p:sp>
      <p:sp>
        <p:nvSpPr>
          <p:cNvPr id="47120" name="Text Box 80"/>
          <p:cNvSpPr txBox="1">
            <a:spLocks noChangeArrowheads="1"/>
          </p:cNvSpPr>
          <p:nvPr/>
        </p:nvSpPr>
        <p:spPr bwMode="auto">
          <a:xfrm>
            <a:off x="6300788" y="4005263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CH</a:t>
            </a:r>
            <a:r>
              <a:rPr lang="it-IT" sz="1400">
                <a:latin typeface="Arial" charset="0"/>
              </a:rPr>
              <a:t>4 </a:t>
            </a:r>
            <a:r>
              <a:rPr lang="it-IT" sz="1600">
                <a:latin typeface="Arial" charset="0"/>
              </a:rPr>
              <a:t>(</a:t>
            </a:r>
            <a:r>
              <a:rPr lang="it-IT" sz="1600">
                <a:latin typeface="Symbol" pitchFamily="18" charset="2"/>
              </a:rPr>
              <a:t>d</a:t>
            </a:r>
            <a:r>
              <a:rPr lang="it-IT" sz="1600" baseline="30000">
                <a:latin typeface="Arial" charset="0"/>
              </a:rPr>
              <a:t>13</a:t>
            </a:r>
            <a:r>
              <a:rPr lang="it-IT" sz="1600">
                <a:latin typeface="Arial" charset="0"/>
              </a:rPr>
              <a:t>C: -36.5‰)</a:t>
            </a:r>
          </a:p>
        </p:txBody>
      </p:sp>
      <p:sp>
        <p:nvSpPr>
          <p:cNvPr id="47121" name="Text Box 81"/>
          <p:cNvSpPr txBox="1">
            <a:spLocks noChangeArrowheads="1"/>
          </p:cNvSpPr>
          <p:nvPr/>
        </p:nvSpPr>
        <p:spPr bwMode="auto">
          <a:xfrm>
            <a:off x="5003800" y="4005263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9900"/>
                </a:solidFill>
                <a:latin typeface="Arial" charset="0"/>
              </a:rPr>
              <a:t>O</a:t>
            </a:r>
            <a:r>
              <a:rPr lang="it-IT" sz="1800">
                <a:solidFill>
                  <a:srgbClr val="FF9900"/>
                </a:solidFill>
                <a:latin typeface="Arial" charset="0"/>
              </a:rPr>
              <a:t>2 </a:t>
            </a:r>
            <a:r>
              <a:rPr lang="it-IT">
                <a:solidFill>
                  <a:srgbClr val="FF9900"/>
                </a:solidFill>
                <a:latin typeface="Arial" charset="0"/>
              </a:rPr>
              <a:t>?</a:t>
            </a:r>
          </a:p>
        </p:txBody>
      </p:sp>
      <p:sp>
        <p:nvSpPr>
          <p:cNvPr id="47122" name="Text Box 80"/>
          <p:cNvSpPr txBox="1">
            <a:spLocks noChangeArrowheads="1"/>
          </p:cNvSpPr>
          <p:nvPr/>
        </p:nvSpPr>
        <p:spPr bwMode="auto">
          <a:xfrm>
            <a:off x="7019925" y="4365625"/>
            <a:ext cx="15128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C</a:t>
            </a:r>
            <a:r>
              <a:rPr lang="it-IT" sz="1200">
                <a:latin typeface="Arial" charset="0"/>
              </a:rPr>
              <a:t>2+</a:t>
            </a:r>
            <a:r>
              <a:rPr lang="it-IT" sz="1800">
                <a:latin typeface="Arial" charset="0"/>
              </a:rPr>
              <a:t> &gt; 1.5%</a:t>
            </a:r>
          </a:p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H</a:t>
            </a:r>
            <a:r>
              <a:rPr lang="it-IT" sz="1200">
                <a:latin typeface="Arial" charset="0"/>
              </a:rPr>
              <a:t>2</a:t>
            </a:r>
            <a:r>
              <a:rPr lang="it-IT" sz="1800">
                <a:latin typeface="Arial" charset="0"/>
              </a:rPr>
              <a:t>S: 0.6%</a:t>
            </a:r>
            <a:endParaRPr lang="it-IT" sz="1600">
              <a:latin typeface="Arial" charset="0"/>
            </a:endParaRPr>
          </a:p>
        </p:txBody>
      </p:sp>
      <p:sp>
        <p:nvSpPr>
          <p:cNvPr id="47123" name="Line 67"/>
          <p:cNvSpPr>
            <a:spLocks noChangeShapeType="1"/>
          </p:cNvSpPr>
          <p:nvPr/>
        </p:nvSpPr>
        <p:spPr bwMode="auto">
          <a:xfrm flipH="1">
            <a:off x="6770688" y="5876925"/>
            <a:ext cx="288925" cy="6477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124" name="Text Box 68"/>
          <p:cNvSpPr txBox="1">
            <a:spLocks noChangeArrowheads="1"/>
          </p:cNvSpPr>
          <p:nvPr/>
        </p:nvSpPr>
        <p:spPr bwMode="auto">
          <a:xfrm>
            <a:off x="6010810" y="60864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dirty="0" smtClean="0">
                <a:solidFill>
                  <a:srgbClr val="FF6600"/>
                </a:solidFill>
                <a:latin typeface="Arial" charset="0"/>
              </a:rPr>
              <a:t>ρήγμα</a:t>
            </a:r>
            <a:endParaRPr lang="it-IT" sz="1800" i="1" dirty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47125" name="11 - Εικόνα" descr="tectonic_map_eng_GMM_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05488" y="158750"/>
            <a:ext cx="3194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6" name="Oval 70"/>
          <p:cNvSpPr>
            <a:spLocks noChangeArrowheads="1"/>
          </p:cNvSpPr>
          <p:nvPr/>
        </p:nvSpPr>
        <p:spPr bwMode="auto">
          <a:xfrm>
            <a:off x="7667625" y="836613"/>
            <a:ext cx="2889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latin typeface="Arial" charset="0"/>
            </a:endParaRPr>
          </a:p>
        </p:txBody>
      </p:sp>
      <p:sp>
        <p:nvSpPr>
          <p:cNvPr id="47127" name="Line 72"/>
          <p:cNvSpPr>
            <a:spLocks noChangeShapeType="1"/>
          </p:cNvSpPr>
          <p:nvPr/>
        </p:nvSpPr>
        <p:spPr bwMode="auto">
          <a:xfrm flipH="1">
            <a:off x="5867400" y="573405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7128" name="Text Box 73"/>
          <p:cNvSpPr txBox="1">
            <a:spLocks noChangeArrowheads="1"/>
          </p:cNvSpPr>
          <p:nvPr/>
        </p:nvSpPr>
        <p:spPr bwMode="auto">
          <a:xfrm>
            <a:off x="6084888" y="544512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Arial" charset="0"/>
              </a:rPr>
              <a:t>&gt;1 m</a:t>
            </a:r>
          </a:p>
        </p:txBody>
      </p:sp>
      <p:sp>
        <p:nvSpPr>
          <p:cNvPr id="47129" name="Line 74"/>
          <p:cNvSpPr>
            <a:spLocks noChangeShapeType="1"/>
          </p:cNvSpPr>
          <p:nvPr/>
        </p:nvSpPr>
        <p:spPr bwMode="auto">
          <a:xfrm flipV="1">
            <a:off x="2627313" y="3429000"/>
            <a:ext cx="73025" cy="237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7130" name="Text Box 75"/>
          <p:cNvSpPr txBox="1">
            <a:spLocks noChangeArrowheads="1"/>
          </p:cNvSpPr>
          <p:nvPr/>
        </p:nvSpPr>
        <p:spPr bwMode="auto">
          <a:xfrm>
            <a:off x="2066925" y="443706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Arial" charset="0"/>
              </a:rPr>
              <a:t>7.5 m</a:t>
            </a:r>
          </a:p>
        </p:txBody>
      </p:sp>
      <p:sp>
        <p:nvSpPr>
          <p:cNvPr id="47131" name="TextBox 68"/>
          <p:cNvSpPr txBox="1">
            <a:spLocks noChangeArrowheads="1"/>
          </p:cNvSpPr>
          <p:nvPr/>
        </p:nvSpPr>
        <p:spPr bwMode="auto">
          <a:xfrm>
            <a:off x="698500" y="319088"/>
            <a:ext cx="5132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Υποθαλάσσιο (</a:t>
            </a:r>
            <a:r>
              <a:rPr lang="el-GR" dirty="0" err="1">
                <a:latin typeface="Calibri" pitchFamily="34" charset="0"/>
              </a:rPr>
              <a:t>βενθικό</a:t>
            </a:r>
            <a:r>
              <a:rPr lang="el-GR" dirty="0">
                <a:latin typeface="Calibri" pitchFamily="34" charset="0"/>
              </a:rPr>
              <a:t>) παρατηρητήριο</a:t>
            </a:r>
          </a:p>
        </p:txBody>
      </p:sp>
      <p:sp>
        <p:nvSpPr>
          <p:cNvPr id="70" name="6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B16AE-2B15-4437-A50D-EEA0377E1C95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432799" y="850311"/>
            <a:ext cx="5875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="1" dirty="0">
                <a:solidFill>
                  <a:srgbClr val="FF9900"/>
                </a:solidFill>
                <a:latin typeface="Arial" charset="0"/>
              </a:rPr>
              <a:t>GAS MONITORING MODULE (GMM)</a:t>
            </a:r>
            <a:endParaRPr lang="en-GB" dirty="0">
              <a:solidFill>
                <a:srgbClr val="FF9900"/>
              </a:solidFill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870200" y="1277938"/>
          <a:ext cx="1512888" cy="1479550"/>
        </p:xfrm>
        <a:graphic>
          <a:graphicData uri="http://schemas.openxmlformats.org/presentationml/2006/ole">
            <p:oleObj spid="_x0000_s1026" name="Documento" r:id="rId3" imgW="3105912" imgH="3371088" progId="Word.Document.8">
              <p:embed/>
            </p:oleObj>
          </a:graphicData>
        </a:graphic>
      </p:graphicFrame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595892" y="2241550"/>
            <a:ext cx="47609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b="1" dirty="0">
                <a:solidFill>
                  <a:srgbClr val="FF9900"/>
                </a:solidFill>
                <a:latin typeface="Arial" charset="0"/>
              </a:rPr>
              <a:t>DESIGN DEPTH: </a:t>
            </a:r>
            <a:r>
              <a:rPr lang="en-GB" sz="1400" dirty="0">
                <a:latin typeface="Arial" charset="0"/>
              </a:rPr>
              <a:t>600 m</a:t>
            </a:r>
          </a:p>
          <a:p>
            <a:pPr eaLnBrk="0" hangingPunct="0"/>
            <a:endParaRPr lang="en-GB" sz="1400" dirty="0">
              <a:latin typeface="Arial" charset="0"/>
            </a:endParaRPr>
          </a:p>
          <a:p>
            <a:pPr eaLnBrk="0" hangingPunct="0"/>
            <a:r>
              <a:rPr lang="en-GB" sz="1400" b="1" dirty="0">
                <a:solidFill>
                  <a:srgbClr val="FF9900"/>
                </a:solidFill>
                <a:latin typeface="Arial" charset="0"/>
              </a:rPr>
              <a:t>DIMENSIONS</a:t>
            </a:r>
          </a:p>
          <a:p>
            <a:pPr eaLnBrk="0" hangingPunct="0"/>
            <a:r>
              <a:rPr lang="en-GB" sz="1400" dirty="0">
                <a:latin typeface="Arial" charset="0"/>
              </a:rPr>
              <a:t>HEIGHT:	1550 mm</a:t>
            </a:r>
            <a:r>
              <a:rPr lang="en-GB" sz="1400" dirty="0">
                <a:solidFill>
                  <a:srgbClr val="0000FF"/>
                </a:solidFill>
                <a:latin typeface="Arial" charset="0"/>
              </a:rPr>
              <a:t>		</a:t>
            </a:r>
          </a:p>
          <a:p>
            <a:pPr eaLnBrk="0" hangingPunct="0"/>
            <a:r>
              <a:rPr lang="en-GB" sz="1400" dirty="0">
                <a:latin typeface="Arial" charset="0"/>
              </a:rPr>
              <a:t>OVERALL DIAMETER: 1500 mm</a:t>
            </a:r>
            <a:endParaRPr lang="en-GB" sz="1400" dirty="0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endParaRPr lang="en-GB" sz="1400" b="1" dirty="0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lang="en-GB" sz="1400" b="1" dirty="0">
                <a:solidFill>
                  <a:srgbClr val="FF9900"/>
                </a:solidFill>
                <a:latin typeface="Arial" charset="0"/>
              </a:rPr>
              <a:t>PAYLOAD</a:t>
            </a:r>
            <a:endParaRPr lang="en-GB" sz="1400" dirty="0">
              <a:solidFill>
                <a:srgbClr val="FF9900"/>
              </a:solidFill>
              <a:latin typeface="Arial" charset="0"/>
            </a:endParaRPr>
          </a:p>
          <a:p>
            <a:pPr eaLnBrk="0" hangingPunct="0"/>
            <a:r>
              <a:rPr lang="en-GB" sz="1400" dirty="0">
                <a:latin typeface="Arial" charset="0"/>
              </a:rPr>
              <a:t>1 ELECTRONICS VESSEL</a:t>
            </a:r>
          </a:p>
          <a:p>
            <a:pPr eaLnBrk="0" hangingPunct="0"/>
            <a:r>
              <a:rPr lang="en-GB" sz="1400" dirty="0">
                <a:latin typeface="Arial" charset="0"/>
              </a:rPr>
              <a:t>1 BATTERY VESSEL			</a:t>
            </a:r>
          </a:p>
          <a:p>
            <a:pPr eaLnBrk="0" hangingPunct="0"/>
            <a:r>
              <a:rPr lang="en-GB" sz="1400" dirty="0">
                <a:solidFill>
                  <a:srgbClr val="FF6600"/>
                </a:solidFill>
                <a:latin typeface="Arial" charset="0"/>
              </a:rPr>
              <a:t>2 METHANE SENSORS</a:t>
            </a:r>
          </a:p>
          <a:p>
            <a:pPr eaLnBrk="0" hangingPunct="0"/>
            <a:r>
              <a:rPr lang="en-GB" sz="1400" dirty="0">
                <a:solidFill>
                  <a:srgbClr val="FF6600"/>
                </a:solidFill>
                <a:latin typeface="Arial" charset="0"/>
              </a:rPr>
              <a:t>	 (1 with pump for membrane wash</a:t>
            </a:r>
          </a:p>
          <a:p>
            <a:pPr eaLnBrk="0" hangingPunct="0"/>
            <a:r>
              <a:rPr lang="en-GB" sz="1400" dirty="0">
                <a:solidFill>
                  <a:srgbClr val="FF6600"/>
                </a:solidFill>
                <a:latin typeface="Arial" charset="0"/>
              </a:rPr>
              <a:t>1 OXYGEN SENSOR</a:t>
            </a:r>
          </a:p>
          <a:p>
            <a:pPr eaLnBrk="0" hangingPunct="0"/>
            <a:r>
              <a:rPr lang="en-GB" sz="1400" dirty="0">
                <a:solidFill>
                  <a:srgbClr val="FF6600"/>
                </a:solidFill>
                <a:latin typeface="Arial" charset="0"/>
              </a:rPr>
              <a:t>1 H2S SENSOR</a:t>
            </a:r>
          </a:p>
          <a:p>
            <a:pPr eaLnBrk="0" hangingPunct="0"/>
            <a:r>
              <a:rPr lang="en-GB" sz="1400" dirty="0">
                <a:solidFill>
                  <a:srgbClr val="FF6600"/>
                </a:solidFill>
                <a:latin typeface="Arial" charset="0"/>
              </a:rPr>
              <a:t>1 CTD</a:t>
            </a:r>
          </a:p>
          <a:p>
            <a:pPr eaLnBrk="0" hangingPunct="0"/>
            <a:r>
              <a:rPr lang="en-GB" sz="1400" dirty="0">
                <a:solidFill>
                  <a:srgbClr val="FF6600"/>
                </a:solidFill>
                <a:latin typeface="Arial" charset="0"/>
              </a:rPr>
              <a:t>1 CURRENT METER</a:t>
            </a:r>
          </a:p>
          <a:p>
            <a:pPr eaLnBrk="0" hangingPunct="0"/>
            <a:r>
              <a:rPr lang="en-GB" sz="1400" dirty="0">
                <a:solidFill>
                  <a:srgbClr val="FF6600"/>
                </a:solidFill>
                <a:latin typeface="Arial" charset="0"/>
              </a:rPr>
              <a:t>1 TURBIDIMETER	</a:t>
            </a:r>
            <a:r>
              <a:rPr lang="en-GB" sz="1400" dirty="0">
                <a:latin typeface="Arial" charset="0"/>
              </a:rPr>
              <a:t>			</a:t>
            </a:r>
            <a:r>
              <a:rPr lang="en-GB" sz="1400" dirty="0">
                <a:solidFill>
                  <a:srgbClr val="0000FF"/>
                </a:solidFill>
                <a:latin typeface="Arial" charset="0"/>
              </a:rPr>
              <a:t>	</a:t>
            </a:r>
          </a:p>
          <a:p>
            <a:pPr eaLnBrk="0" hangingPunct="0"/>
            <a:r>
              <a:rPr lang="en-GB" sz="1400" b="1" dirty="0">
                <a:solidFill>
                  <a:srgbClr val="FF9900"/>
                </a:solidFill>
                <a:latin typeface="Arial" charset="0"/>
              </a:rPr>
              <a:t>WEIGHT </a:t>
            </a:r>
          </a:p>
          <a:p>
            <a:pPr eaLnBrk="0" hangingPunct="0"/>
            <a:r>
              <a:rPr lang="en-GB" sz="1400" dirty="0">
                <a:latin typeface="Arial" charset="0"/>
              </a:rPr>
              <a:t>1.5 </a:t>
            </a:r>
            <a:r>
              <a:rPr lang="en-GB" sz="1400" dirty="0" err="1">
                <a:latin typeface="Arial" charset="0"/>
              </a:rPr>
              <a:t>kN</a:t>
            </a:r>
            <a:r>
              <a:rPr lang="en-GB" sz="1400" dirty="0">
                <a:latin typeface="Arial" charset="0"/>
              </a:rPr>
              <a:t> (in air)</a:t>
            </a:r>
          </a:p>
          <a:p>
            <a:pPr eaLnBrk="0" hangingPunct="0"/>
            <a:r>
              <a:rPr lang="en-GB" sz="1400" dirty="0">
                <a:latin typeface="Arial" charset="0"/>
              </a:rPr>
              <a:t>0.7 </a:t>
            </a:r>
            <a:r>
              <a:rPr lang="en-GB" sz="1400" dirty="0" err="1">
                <a:latin typeface="Arial" charset="0"/>
              </a:rPr>
              <a:t>kN</a:t>
            </a:r>
            <a:r>
              <a:rPr lang="en-GB" sz="1400" dirty="0">
                <a:latin typeface="Arial" charset="0"/>
              </a:rPr>
              <a:t> (in water)</a:t>
            </a:r>
            <a:endParaRPr lang="en-GB" sz="2000" dirty="0"/>
          </a:p>
          <a:p>
            <a:pPr algn="ctr" eaLnBrk="0" hangingPunct="0"/>
            <a:endParaRPr lang="it-IT" sz="1400" dirty="0"/>
          </a:p>
        </p:txBody>
      </p:sp>
      <p:pic>
        <p:nvPicPr>
          <p:cNvPr id="2053" name="9 - Εικόνα" descr="DSCN635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8162" y="2609850"/>
            <a:ext cx="4461838" cy="401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418119" y="432140"/>
            <a:ext cx="5317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Υποθαλάσσιο (</a:t>
            </a:r>
            <a:r>
              <a:rPr lang="el-GR" b="1" dirty="0" err="1">
                <a:latin typeface="Calibri" pitchFamily="34" charset="0"/>
              </a:rPr>
              <a:t>βενθικό</a:t>
            </a:r>
            <a:r>
              <a:rPr lang="el-GR" b="1" dirty="0">
                <a:latin typeface="Calibri" pitchFamily="34" charset="0"/>
              </a:rPr>
              <a:t>) παρατηρητήριο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2618E-A24F-43B5-A16F-BB0D7D4720E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1116013" y="21431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FF9900"/>
                </a:solidFill>
                <a:latin typeface="Arial" charset="0"/>
              </a:rPr>
              <a:t>GMM (6 </a:t>
            </a:r>
            <a:r>
              <a:rPr lang="el-GR" sz="2000" b="1">
                <a:solidFill>
                  <a:srgbClr val="FF9900"/>
                </a:solidFill>
                <a:latin typeface="Arial" charset="0"/>
              </a:rPr>
              <a:t>αισθητήρες</a:t>
            </a:r>
            <a:r>
              <a:rPr lang="en-GB" sz="2000" b="1">
                <a:solidFill>
                  <a:srgbClr val="FF9900"/>
                </a:solidFill>
                <a:latin typeface="Arial" charset="0"/>
              </a:rPr>
              <a:t> – 8 </a:t>
            </a:r>
            <a:r>
              <a:rPr lang="el-GR" sz="2000" b="1">
                <a:solidFill>
                  <a:srgbClr val="FF9900"/>
                </a:solidFill>
                <a:latin typeface="Arial" charset="0"/>
              </a:rPr>
              <a:t>παράμετροι</a:t>
            </a:r>
            <a:r>
              <a:rPr lang="en-GB" sz="2000" b="1">
                <a:solidFill>
                  <a:srgbClr val="FF9900"/>
                </a:solidFill>
                <a:latin typeface="Arial" charset="0"/>
              </a:rPr>
              <a:t>)</a:t>
            </a:r>
            <a:endParaRPr lang="en-GB" sz="2000" b="1">
              <a:solidFill>
                <a:srgbClr val="FF9900"/>
              </a:solidFill>
            </a:endParaRPr>
          </a:p>
        </p:txBody>
      </p:sp>
      <p:pic>
        <p:nvPicPr>
          <p:cNvPr id="48131" name="Picture 13" descr="HypoxGrecia_Giud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3200" y="1268413"/>
            <a:ext cx="597852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39975" y="1700213"/>
            <a:ext cx="6840538" cy="4540250"/>
            <a:chOff x="1474" y="1071"/>
            <a:chExt cx="4309" cy="2860"/>
          </a:xfrm>
        </p:grpSpPr>
        <p:pic>
          <p:nvPicPr>
            <p:cNvPr id="48145" name="Picture 8" descr="mets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85" y="1525"/>
              <a:ext cx="773" cy="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6" name="Text Box 9"/>
            <p:cNvSpPr txBox="1">
              <a:spLocks noChangeArrowheads="1"/>
            </p:cNvSpPr>
            <p:nvPr/>
          </p:nvSpPr>
          <p:spPr bwMode="auto">
            <a:xfrm>
              <a:off x="4694" y="2840"/>
              <a:ext cx="97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400">
                  <a:latin typeface="Arial" charset="0"/>
                </a:rPr>
                <a:t>Semiconductor + membrane</a:t>
              </a:r>
            </a:p>
          </p:txBody>
        </p:sp>
        <p:sp>
          <p:nvSpPr>
            <p:cNvPr id="48147" name="Text Box 10"/>
            <p:cNvSpPr txBox="1">
              <a:spLocks noChangeArrowheads="1"/>
            </p:cNvSpPr>
            <p:nvPr/>
          </p:nvSpPr>
          <p:spPr bwMode="auto">
            <a:xfrm>
              <a:off x="4694" y="3203"/>
              <a:ext cx="106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>
                  <a:latin typeface="Arial" charset="0"/>
                </a:rPr>
                <a:t>Range: </a:t>
              </a:r>
            </a:p>
            <a:p>
              <a:pPr eaLnBrk="0" hangingPunct="0"/>
              <a:r>
                <a:rPr lang="en-GB" sz="1400">
                  <a:latin typeface="Arial" charset="0"/>
                </a:rPr>
                <a:t>0.1-10 </a:t>
              </a:r>
              <a:r>
                <a:rPr lang="en-GB" sz="1400">
                  <a:latin typeface="Symbol" pitchFamily="18" charset="2"/>
                </a:rPr>
                <a:t>m</a:t>
              </a:r>
              <a:r>
                <a:rPr lang="en-GB" sz="1400">
                  <a:latin typeface="Arial" charset="0"/>
                </a:rPr>
                <a:t>M (pump)</a:t>
              </a:r>
            </a:p>
            <a:p>
              <a:pPr eaLnBrk="0" hangingPunct="0"/>
              <a:r>
                <a:rPr lang="en-GB" sz="1400">
                  <a:latin typeface="Arial" charset="0"/>
                </a:rPr>
                <a:t>0.01-1</a:t>
              </a:r>
              <a:r>
                <a:rPr lang="it-IT" sz="1400">
                  <a:latin typeface="Arial" charset="0"/>
                </a:rPr>
                <a:t> </a:t>
              </a:r>
              <a:r>
                <a:rPr lang="en-GB" sz="1400">
                  <a:latin typeface="Symbol" pitchFamily="18" charset="2"/>
                </a:rPr>
                <a:t>m</a:t>
              </a:r>
              <a:r>
                <a:rPr lang="en-GB" sz="1400">
                  <a:latin typeface="Arial" charset="0"/>
                </a:rPr>
                <a:t>M</a:t>
              </a:r>
            </a:p>
            <a:p>
              <a:pPr eaLnBrk="0" hangingPunct="0"/>
              <a:r>
                <a:rPr lang="en-GB" sz="1400">
                  <a:latin typeface="Arial" charset="0"/>
                </a:rPr>
                <a:t>1 sample/5 sec</a:t>
              </a:r>
              <a:endParaRPr lang="it-IT" sz="1400">
                <a:latin typeface="Arial" charset="0"/>
              </a:endParaRPr>
            </a:p>
            <a:p>
              <a:pPr eaLnBrk="0" hangingPunct="0"/>
              <a:endParaRPr lang="it-IT" sz="1400">
                <a:latin typeface="Arial" charset="0"/>
              </a:endParaRPr>
            </a:p>
          </p:txBody>
        </p:sp>
        <p:sp>
          <p:nvSpPr>
            <p:cNvPr id="48148" name="Line 14"/>
            <p:cNvSpPr>
              <a:spLocks noChangeShapeType="1"/>
            </p:cNvSpPr>
            <p:nvPr/>
          </p:nvSpPr>
          <p:spPr bwMode="auto">
            <a:xfrm flipH="1">
              <a:off x="1474" y="1298"/>
              <a:ext cx="3266" cy="113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49" name="Line 15"/>
            <p:cNvSpPr>
              <a:spLocks noChangeShapeType="1"/>
            </p:cNvSpPr>
            <p:nvPr/>
          </p:nvSpPr>
          <p:spPr bwMode="auto">
            <a:xfrm flipH="1">
              <a:off x="3696" y="1298"/>
              <a:ext cx="1044" cy="99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50" name="Text Box 11"/>
            <p:cNvSpPr txBox="1">
              <a:spLocks noChangeArrowheads="1"/>
            </p:cNvSpPr>
            <p:nvPr/>
          </p:nvSpPr>
          <p:spPr bwMode="auto">
            <a:xfrm>
              <a:off x="4694" y="1071"/>
              <a:ext cx="108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>
                  <a:latin typeface="Arial" charset="0"/>
                </a:rPr>
                <a:t>CH</a:t>
              </a:r>
              <a:r>
                <a:rPr lang="it-IT" sz="1200">
                  <a:latin typeface="Arial" charset="0"/>
                </a:rPr>
                <a:t>4</a:t>
              </a:r>
              <a:r>
                <a:rPr lang="it-IT" sz="1800">
                  <a:latin typeface="Arial" charset="0"/>
                </a:rPr>
                <a:t> sensors </a:t>
              </a:r>
              <a:r>
                <a:rPr lang="it-IT" sz="1400">
                  <a:latin typeface="Arial" charset="0"/>
                </a:rPr>
                <a:t>(METS Franatech)</a:t>
              </a:r>
            </a:p>
          </p:txBody>
        </p:sp>
      </p:grpSp>
      <p:sp>
        <p:nvSpPr>
          <p:cNvPr id="48133" name="Rectangle 13"/>
          <p:cNvSpPr>
            <a:spLocks noChangeArrowheads="1"/>
          </p:cNvSpPr>
          <p:nvPr/>
        </p:nvSpPr>
        <p:spPr bwMode="auto">
          <a:xfrm>
            <a:off x="5003800" y="692150"/>
            <a:ext cx="348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Arial" charset="0"/>
              </a:rPr>
              <a:t>Current meter (</a:t>
            </a:r>
            <a:r>
              <a:rPr lang="en-US" sz="1600">
                <a:latin typeface="Arial" charset="0"/>
              </a:rPr>
              <a:t>3DACM FSI</a:t>
            </a:r>
            <a:r>
              <a:rPr lang="it-IT" sz="1800">
                <a:latin typeface="Arial" charset="0"/>
              </a:rPr>
              <a:t>), 2 Hz</a:t>
            </a:r>
          </a:p>
        </p:txBody>
      </p:sp>
      <p:sp>
        <p:nvSpPr>
          <p:cNvPr id="48134" name="Line 14"/>
          <p:cNvSpPr>
            <a:spLocks noChangeShapeType="1"/>
          </p:cNvSpPr>
          <p:nvPr/>
        </p:nvSpPr>
        <p:spPr bwMode="auto">
          <a:xfrm flipH="1">
            <a:off x="4356100" y="1052513"/>
            <a:ext cx="647700" cy="79216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35" name="Rectangle 15"/>
          <p:cNvSpPr>
            <a:spLocks noChangeArrowheads="1"/>
          </p:cNvSpPr>
          <p:nvPr/>
        </p:nvSpPr>
        <p:spPr bwMode="auto">
          <a:xfrm>
            <a:off x="684213" y="620713"/>
            <a:ext cx="397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Arial" charset="0"/>
              </a:rPr>
              <a:t>O</a:t>
            </a:r>
            <a:r>
              <a:rPr lang="it-IT" sz="1200">
                <a:latin typeface="Arial" charset="0"/>
              </a:rPr>
              <a:t>2</a:t>
            </a:r>
            <a:r>
              <a:rPr lang="it-IT" sz="1800">
                <a:latin typeface="Arial" charset="0"/>
              </a:rPr>
              <a:t> sensor (AAnderaa </a:t>
            </a:r>
            <a:r>
              <a:rPr lang="en-US" sz="1600">
                <a:latin typeface="Arial" charset="0"/>
              </a:rPr>
              <a:t>OPTODE 4330F</a:t>
            </a:r>
            <a:r>
              <a:rPr lang="it-IT" sz="1800">
                <a:latin typeface="Arial" charset="0"/>
              </a:rPr>
              <a:t>)</a:t>
            </a:r>
          </a:p>
          <a:p>
            <a:r>
              <a:rPr lang="it-IT" sz="1800">
                <a:latin typeface="Arial" charset="0"/>
              </a:rPr>
              <a:t>		</a:t>
            </a:r>
            <a:r>
              <a:rPr lang="it-IT" sz="1600">
                <a:latin typeface="Arial" charset="0"/>
              </a:rPr>
              <a:t>1 sample/5sec</a:t>
            </a:r>
          </a:p>
        </p:txBody>
      </p:sp>
      <p:sp>
        <p:nvSpPr>
          <p:cNvPr id="48136" name="Line 16"/>
          <p:cNvSpPr>
            <a:spLocks noChangeShapeType="1"/>
          </p:cNvSpPr>
          <p:nvPr/>
        </p:nvSpPr>
        <p:spPr bwMode="auto">
          <a:xfrm>
            <a:off x="1547813" y="1125538"/>
            <a:ext cx="576262" cy="935037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34925" y="2420938"/>
            <a:ext cx="17287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</a:rPr>
              <a:t>Turbidimeter (Wetlabs)</a:t>
            </a:r>
          </a:p>
          <a:p>
            <a:r>
              <a:rPr lang="it-IT" sz="1600">
                <a:latin typeface="Arial" charset="0"/>
              </a:rPr>
              <a:t>1 sample/5sec</a:t>
            </a:r>
          </a:p>
        </p:txBody>
      </p:sp>
      <p:sp>
        <p:nvSpPr>
          <p:cNvPr id="48138" name="Line 18"/>
          <p:cNvSpPr>
            <a:spLocks noChangeShapeType="1"/>
          </p:cNvSpPr>
          <p:nvPr/>
        </p:nvSpPr>
        <p:spPr bwMode="auto">
          <a:xfrm>
            <a:off x="1187450" y="2924175"/>
            <a:ext cx="2376488" cy="14446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39" name="Rectangle 19"/>
          <p:cNvSpPr>
            <a:spLocks noChangeArrowheads="1"/>
          </p:cNvSpPr>
          <p:nvPr/>
        </p:nvSpPr>
        <p:spPr bwMode="auto">
          <a:xfrm>
            <a:off x="5148263" y="5876925"/>
            <a:ext cx="21605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</a:rPr>
              <a:t>CTD </a:t>
            </a:r>
            <a:r>
              <a:rPr lang="it-IT" sz="1600">
                <a:latin typeface="Arial" charset="0"/>
              </a:rPr>
              <a:t>(</a:t>
            </a:r>
            <a:r>
              <a:rPr lang="en-US" sz="1600">
                <a:latin typeface="Arial" charset="0"/>
              </a:rPr>
              <a:t>SBE 37SI</a:t>
            </a:r>
            <a:r>
              <a:rPr lang="it-IT" sz="1600">
                <a:latin typeface="Arial" charset="0"/>
              </a:rPr>
              <a:t>)</a:t>
            </a:r>
          </a:p>
          <a:p>
            <a:r>
              <a:rPr lang="it-IT" sz="1600">
                <a:latin typeface="Arial" charset="0"/>
              </a:rPr>
              <a:t>1 sample/min</a:t>
            </a:r>
          </a:p>
        </p:txBody>
      </p:sp>
      <p:sp>
        <p:nvSpPr>
          <p:cNvPr id="48140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42875" cy="649287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8141" name="Rectangle 21"/>
          <p:cNvSpPr>
            <a:spLocks noChangeArrowheads="1"/>
          </p:cNvSpPr>
          <p:nvPr/>
        </p:nvSpPr>
        <p:spPr bwMode="auto">
          <a:xfrm>
            <a:off x="684213" y="5805488"/>
            <a:ext cx="20875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charset="0"/>
              </a:rPr>
              <a:t>H</a:t>
            </a:r>
            <a:r>
              <a:rPr lang="it-IT" sz="1400">
                <a:latin typeface="Arial" charset="0"/>
              </a:rPr>
              <a:t>2</a:t>
            </a:r>
            <a:r>
              <a:rPr lang="it-IT" sz="1800">
                <a:latin typeface="Arial" charset="0"/>
              </a:rPr>
              <a:t>S sensor (AMT)</a:t>
            </a:r>
            <a:endParaRPr lang="en-GB" sz="1800">
              <a:latin typeface="Arial" charset="0"/>
            </a:endParaRPr>
          </a:p>
          <a:p>
            <a:r>
              <a:rPr lang="en-GB" sz="1600">
                <a:latin typeface="Arial" charset="0"/>
              </a:rPr>
              <a:t>&lt;50 mg/L</a:t>
            </a:r>
          </a:p>
          <a:p>
            <a:r>
              <a:rPr lang="en-GB" sz="1800">
                <a:latin typeface="Arial" charset="0"/>
              </a:rPr>
              <a:t>1 sample/5 sec</a:t>
            </a:r>
            <a:endParaRPr lang="it-IT" sz="1800">
              <a:latin typeface="Arial" charset="0"/>
            </a:endParaRPr>
          </a:p>
          <a:p>
            <a:endParaRPr lang="it-IT" sz="1800">
              <a:latin typeface="Arial" charset="0"/>
            </a:endParaRPr>
          </a:p>
        </p:txBody>
      </p:sp>
      <p:sp>
        <p:nvSpPr>
          <p:cNvPr id="48142" name="Line 22"/>
          <p:cNvSpPr>
            <a:spLocks noChangeShapeType="1"/>
          </p:cNvSpPr>
          <p:nvPr/>
        </p:nvSpPr>
        <p:spPr bwMode="auto">
          <a:xfrm flipV="1">
            <a:off x="1979613" y="5084763"/>
            <a:ext cx="1512887" cy="865187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48143" name="Picture 8" descr="GMM-h2s-he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5805488"/>
            <a:ext cx="12239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978E-8A77-4429-90AD-90ACB06BB0B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3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" descr="HypoxGrecia_Giud1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83" y="1808250"/>
            <a:ext cx="4205383" cy="315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11 - Εικόνα" descr="tectonic_map_eng_GMM_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28813"/>
            <a:ext cx="4556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259013" y="250825"/>
            <a:ext cx="560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9900"/>
                </a:solidFill>
                <a:latin typeface="Arial" charset="0"/>
              </a:rPr>
              <a:t>GMM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82089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>
                <a:latin typeface="Arial" charset="0"/>
              </a:rPr>
              <a:t>Πόντιση</a:t>
            </a:r>
            <a:r>
              <a:rPr lang="it-IT" sz="1600" b="1">
                <a:latin typeface="Arial" charset="0"/>
              </a:rPr>
              <a:t>: 22 </a:t>
            </a:r>
            <a:r>
              <a:rPr lang="el-GR" sz="1600" b="1">
                <a:latin typeface="Arial" charset="0"/>
              </a:rPr>
              <a:t>Σεπτεμβρίου</a:t>
            </a:r>
            <a:r>
              <a:rPr lang="it-IT" sz="1600" b="1">
                <a:latin typeface="Arial" charset="0"/>
              </a:rPr>
              <a:t> 2010    </a:t>
            </a:r>
          </a:p>
          <a:p>
            <a:pPr>
              <a:spcBef>
                <a:spcPct val="50000"/>
              </a:spcBef>
            </a:pPr>
            <a:r>
              <a:rPr lang="el-GR" sz="1600" b="1">
                <a:latin typeface="Arial" charset="0"/>
              </a:rPr>
              <a:t>Ανέλκυση</a:t>
            </a:r>
            <a:r>
              <a:rPr lang="it-IT" sz="1600" b="1">
                <a:latin typeface="Arial" charset="0"/>
              </a:rPr>
              <a:t>: 17 </a:t>
            </a:r>
            <a:r>
              <a:rPr lang="el-GR" sz="1600" b="1">
                <a:latin typeface="Arial" charset="0"/>
              </a:rPr>
              <a:t>Ιανουαρίου </a:t>
            </a:r>
            <a:r>
              <a:rPr lang="it-IT" sz="1600" b="1">
                <a:latin typeface="Arial" charset="0"/>
              </a:rPr>
              <a:t>2011</a:t>
            </a:r>
          </a:p>
        </p:txBody>
      </p:sp>
      <p:sp>
        <p:nvSpPr>
          <p:cNvPr id="50182" name="Rectangle 9"/>
          <p:cNvSpPr>
            <a:spLocks noChangeArrowheads="1"/>
          </p:cNvSpPr>
          <p:nvPr/>
        </p:nvSpPr>
        <p:spPr bwMode="auto">
          <a:xfrm>
            <a:off x="3995738" y="908050"/>
            <a:ext cx="2378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i="1">
                <a:latin typeface="Arial" charset="0"/>
              </a:rPr>
              <a:t>37.644722°  21.319515°</a:t>
            </a:r>
          </a:p>
        </p:txBody>
      </p:sp>
      <p:sp>
        <p:nvSpPr>
          <p:cNvPr id="50183" name="Oval 10"/>
          <p:cNvSpPr>
            <a:spLocks noChangeArrowheads="1"/>
          </p:cNvSpPr>
          <p:nvPr/>
        </p:nvSpPr>
        <p:spPr bwMode="auto">
          <a:xfrm rot="657888">
            <a:off x="1827213" y="2286000"/>
            <a:ext cx="1108075" cy="39655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sz="1800">
              <a:latin typeface="Arial" charset="0"/>
            </a:endParaRPr>
          </a:p>
        </p:txBody>
      </p:sp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2928938" y="4214813"/>
            <a:ext cx="1296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>
                <a:latin typeface="Arial" charset="0"/>
              </a:rPr>
              <a:t>Διαφυγές δια μέσου του ρήγματος</a:t>
            </a:r>
            <a:endParaRPr lang="it-IT" sz="1600">
              <a:latin typeface="Arial" charset="0"/>
            </a:endParaRPr>
          </a:p>
        </p:txBody>
      </p:sp>
      <p:pic>
        <p:nvPicPr>
          <p:cNvPr id="50185" name="Picture 8" descr="DSC049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0775" y="4649788"/>
            <a:ext cx="2943225" cy="22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42988" y="2636838"/>
            <a:ext cx="2305050" cy="1506537"/>
            <a:chOff x="158" y="1162"/>
            <a:chExt cx="3075" cy="2174"/>
          </a:xfrm>
        </p:grpSpPr>
        <p:pic>
          <p:nvPicPr>
            <p:cNvPr id="50188" name="Picture 1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8" y="1162"/>
              <a:ext cx="3075" cy="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1973" y="2296"/>
              <a:ext cx="182" cy="18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800">
                <a:latin typeface="Arial" charset="0"/>
                <a:cs typeface="+mn-cs"/>
              </a:endParaRPr>
            </a:p>
          </p:txBody>
        </p:sp>
      </p:grp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FE79A-C417-4085-842B-CA36603CBD5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357563"/>
            <a:ext cx="60594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714750" y="3646488"/>
            <a:ext cx="1873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i="1">
                <a:latin typeface="Arial" charset="0"/>
              </a:rPr>
              <a:t>Mobile average 1h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708400" y="5591175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008000"/>
                </a:solidFill>
                <a:latin typeface="Arial" charset="0"/>
              </a:rPr>
              <a:t>CH</a:t>
            </a:r>
            <a:r>
              <a:rPr lang="it-IT" sz="1200" b="1">
                <a:solidFill>
                  <a:srgbClr val="008000"/>
                </a:solidFill>
                <a:latin typeface="Arial" charset="0"/>
              </a:rPr>
              <a:t>4</a:t>
            </a:r>
            <a:endParaRPr lang="it-IT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885113" y="4365625"/>
            <a:ext cx="64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0033CC"/>
                </a:solidFill>
                <a:latin typeface="Arial" charset="0"/>
              </a:rPr>
              <a:t>O</a:t>
            </a:r>
            <a:r>
              <a:rPr lang="it-IT" sz="1200" b="1">
                <a:solidFill>
                  <a:srgbClr val="0033CC"/>
                </a:solidFill>
                <a:latin typeface="Arial" charset="0"/>
              </a:rPr>
              <a:t>2</a:t>
            </a:r>
            <a:endParaRPr lang="it-IT" sz="16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6084888" y="3933825"/>
            <a:ext cx="503237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5214938" y="4583113"/>
            <a:ext cx="796925" cy="774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468313" y="4222750"/>
            <a:ext cx="26638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O</a:t>
            </a:r>
            <a:r>
              <a:rPr lang="it-IT" sz="1400">
                <a:latin typeface="Arial" charset="0"/>
              </a:rPr>
              <a:t>2</a:t>
            </a:r>
            <a:r>
              <a:rPr lang="it-IT" sz="1800">
                <a:latin typeface="Arial" charset="0"/>
              </a:rPr>
              <a:t> depletion (</a:t>
            </a: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~160 </a:t>
            </a:r>
            <a:r>
              <a:rPr lang="en-US" sz="18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</a:t>
            </a:r>
            <a:r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increase (0.6 </a:t>
            </a:r>
            <a:r>
              <a:rPr lang="en-US" sz="18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M)</a:t>
            </a:r>
          </a:p>
          <a:p>
            <a:pPr>
              <a:spcBef>
                <a:spcPct val="50000"/>
              </a:spcBef>
            </a:pPr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9" name="Text Box 18"/>
          <p:cNvSpPr txBox="1">
            <a:spLocks noChangeArrowheads="1"/>
          </p:cNvSpPr>
          <p:nvPr/>
        </p:nvSpPr>
        <p:spPr bwMode="auto">
          <a:xfrm>
            <a:off x="755650" y="37179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solidFill>
                  <a:srgbClr val="FF9900"/>
                </a:solidFill>
                <a:latin typeface="Arial" charset="0"/>
              </a:rPr>
              <a:t>31 Oct</a:t>
            </a:r>
          </a:p>
        </p:txBody>
      </p:sp>
      <p:pic>
        <p:nvPicPr>
          <p:cNvPr id="5121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-26988"/>
            <a:ext cx="59404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Line 23"/>
          <p:cNvSpPr>
            <a:spLocks noChangeShapeType="1"/>
          </p:cNvSpPr>
          <p:nvPr/>
        </p:nvSpPr>
        <p:spPr bwMode="auto">
          <a:xfrm>
            <a:off x="6491288" y="892175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12" name="Line 24"/>
          <p:cNvSpPr>
            <a:spLocks noChangeShapeType="1"/>
          </p:cNvSpPr>
          <p:nvPr/>
        </p:nvSpPr>
        <p:spPr bwMode="auto">
          <a:xfrm flipV="1">
            <a:off x="5929313" y="1714500"/>
            <a:ext cx="631825" cy="461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13" name="Text Box 25"/>
          <p:cNvSpPr txBox="1">
            <a:spLocks noChangeArrowheads="1"/>
          </p:cNvSpPr>
          <p:nvPr/>
        </p:nvSpPr>
        <p:spPr bwMode="auto">
          <a:xfrm>
            <a:off x="395288" y="1592263"/>
            <a:ext cx="26638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Arial" charset="0"/>
              </a:rPr>
              <a:t>O</a:t>
            </a:r>
            <a:r>
              <a:rPr lang="it-IT" sz="1400">
                <a:latin typeface="Arial" charset="0"/>
              </a:rPr>
              <a:t>2</a:t>
            </a:r>
            <a:r>
              <a:rPr lang="it-IT" sz="1800">
                <a:latin typeface="Arial" charset="0"/>
              </a:rPr>
              <a:t> depletion </a:t>
            </a:r>
            <a:r>
              <a:rPr lang="it-IT" sz="1600">
                <a:latin typeface="Arial" charset="0"/>
              </a:rPr>
              <a:t>(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~80 </a:t>
            </a:r>
            <a:r>
              <a:rPr lang="en-US" sz="16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M)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</a:t>
            </a:r>
            <a:r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increase 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(0.25 </a:t>
            </a:r>
            <a:r>
              <a:rPr lang="en-US" sz="16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M)</a:t>
            </a:r>
          </a:p>
          <a:p>
            <a:pPr>
              <a:spcBef>
                <a:spcPct val="50000"/>
              </a:spcBef>
            </a:pPr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14" name="Text Box 26"/>
          <p:cNvSpPr txBox="1">
            <a:spLocks noChangeArrowheads="1"/>
          </p:cNvSpPr>
          <p:nvPr/>
        </p:nvSpPr>
        <p:spPr bwMode="auto">
          <a:xfrm>
            <a:off x="7019925" y="388938"/>
            <a:ext cx="1873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 i="1">
                <a:latin typeface="Arial" charset="0"/>
              </a:rPr>
              <a:t>Mobile average 1h</a:t>
            </a:r>
          </a:p>
        </p:txBody>
      </p:sp>
      <p:sp>
        <p:nvSpPr>
          <p:cNvPr id="51215" name="Text Box 27"/>
          <p:cNvSpPr txBox="1">
            <a:spLocks noChangeArrowheads="1"/>
          </p:cNvSpPr>
          <p:nvPr/>
        </p:nvSpPr>
        <p:spPr bwMode="auto">
          <a:xfrm>
            <a:off x="611188" y="10160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solidFill>
                  <a:srgbClr val="FF9900"/>
                </a:solidFill>
                <a:latin typeface="Arial" charset="0"/>
              </a:rPr>
              <a:t>21-22 Oct</a:t>
            </a:r>
          </a:p>
        </p:txBody>
      </p:sp>
      <p:sp>
        <p:nvSpPr>
          <p:cNvPr id="51216" name="Text Box 28"/>
          <p:cNvSpPr txBox="1">
            <a:spLocks noChangeArrowheads="1"/>
          </p:cNvSpPr>
          <p:nvPr/>
        </p:nvSpPr>
        <p:spPr bwMode="auto">
          <a:xfrm>
            <a:off x="395288" y="2486025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Symbol" pitchFamily="18" charset="2"/>
              </a:rPr>
              <a:t>D</a:t>
            </a:r>
            <a:r>
              <a:rPr lang="it-IT" sz="1800">
                <a:latin typeface="Arial" charset="0"/>
              </a:rPr>
              <a:t>Ox/</a:t>
            </a:r>
            <a:r>
              <a:rPr lang="it-IT" sz="1800">
                <a:latin typeface="Symbol" pitchFamily="18" charset="2"/>
              </a:rPr>
              <a:t>D</a:t>
            </a:r>
            <a:r>
              <a:rPr lang="it-IT" sz="1800">
                <a:latin typeface="Arial" charset="0"/>
              </a:rPr>
              <a:t>Me = 320</a:t>
            </a:r>
          </a:p>
        </p:txBody>
      </p:sp>
      <p:sp>
        <p:nvSpPr>
          <p:cNvPr id="51217" name="Text Box 31"/>
          <p:cNvSpPr txBox="1">
            <a:spLocks noChangeArrowheads="1"/>
          </p:cNvSpPr>
          <p:nvPr/>
        </p:nvSpPr>
        <p:spPr bwMode="auto">
          <a:xfrm>
            <a:off x="468313" y="515778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Symbol" pitchFamily="18" charset="2"/>
              </a:rPr>
              <a:t>D</a:t>
            </a:r>
            <a:r>
              <a:rPr lang="it-IT" sz="1800">
                <a:latin typeface="Arial" charset="0"/>
              </a:rPr>
              <a:t>Ox/</a:t>
            </a:r>
            <a:r>
              <a:rPr lang="it-IT" sz="1800">
                <a:latin typeface="Symbol" pitchFamily="18" charset="2"/>
              </a:rPr>
              <a:t>D</a:t>
            </a:r>
            <a:r>
              <a:rPr lang="it-IT" sz="1800">
                <a:latin typeface="Arial" charset="0"/>
              </a:rPr>
              <a:t>Me = 270</a:t>
            </a:r>
          </a:p>
        </p:txBody>
      </p:sp>
      <p:sp>
        <p:nvSpPr>
          <p:cNvPr id="51218" name="Text Box 19"/>
          <p:cNvSpPr txBox="1">
            <a:spLocks noChangeArrowheads="1"/>
          </p:cNvSpPr>
          <p:nvPr/>
        </p:nvSpPr>
        <p:spPr bwMode="auto">
          <a:xfrm>
            <a:off x="142875" y="142875"/>
            <a:ext cx="1685925" cy="784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latin typeface="Arial" charset="0"/>
              </a:rPr>
              <a:t>CH</a:t>
            </a:r>
            <a:r>
              <a:rPr lang="it-IT" sz="1800" b="1" baseline="-25000">
                <a:latin typeface="Arial" charset="0"/>
              </a:rPr>
              <a:t>4</a:t>
            </a:r>
            <a:r>
              <a:rPr lang="it-IT" sz="1800" b="1">
                <a:latin typeface="Arial" charset="0"/>
              </a:rPr>
              <a:t> </a:t>
            </a:r>
            <a:r>
              <a:rPr lang="el-GR" sz="1800" b="1">
                <a:latin typeface="Arial" charset="0"/>
              </a:rPr>
              <a:t>αύξηση</a:t>
            </a:r>
          </a:p>
          <a:p>
            <a:pPr>
              <a:spcBef>
                <a:spcPct val="50000"/>
              </a:spcBef>
            </a:pPr>
            <a:r>
              <a:rPr lang="it-IT" sz="1800" b="1">
                <a:latin typeface="Arial" charset="0"/>
              </a:rPr>
              <a:t>O</a:t>
            </a:r>
            <a:r>
              <a:rPr lang="it-IT" sz="1800" b="1" baseline="-25000">
                <a:latin typeface="Arial" charset="0"/>
              </a:rPr>
              <a:t>2</a:t>
            </a:r>
            <a:r>
              <a:rPr lang="it-IT" sz="1800" b="1">
                <a:latin typeface="Arial" charset="0"/>
              </a:rPr>
              <a:t> </a:t>
            </a:r>
            <a:r>
              <a:rPr lang="el-GR" sz="1800" b="1">
                <a:latin typeface="Arial" charset="0"/>
              </a:rPr>
              <a:t>μείωση</a:t>
            </a:r>
            <a:endParaRPr lang="it-IT" sz="1800" b="1">
              <a:latin typeface="Arial" charset="0"/>
            </a:endParaRPr>
          </a:p>
        </p:txBody>
      </p:sp>
      <p:sp>
        <p:nvSpPr>
          <p:cNvPr id="51219" name="Text Box 24"/>
          <p:cNvSpPr txBox="1">
            <a:spLocks noChangeArrowheads="1"/>
          </p:cNvSpPr>
          <p:nvPr/>
        </p:nvSpPr>
        <p:spPr bwMode="auto">
          <a:xfrm>
            <a:off x="3475038" y="-19050"/>
            <a:ext cx="12255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>
                <a:latin typeface="Arial" charset="0"/>
              </a:rPr>
              <a:t>CH</a:t>
            </a:r>
            <a:r>
              <a:rPr lang="it-IT" sz="700">
                <a:latin typeface="Arial" charset="0"/>
              </a:rPr>
              <a:t>4</a:t>
            </a:r>
            <a:r>
              <a:rPr lang="it-IT" sz="1100">
                <a:latin typeface="Arial" charset="0"/>
              </a:rPr>
              <a:t> (</a:t>
            </a:r>
            <a:r>
              <a:rPr lang="it-IT" sz="1100">
                <a:latin typeface="Symbol" pitchFamily="18" charset="2"/>
              </a:rPr>
              <a:t>m</a:t>
            </a:r>
            <a:r>
              <a:rPr lang="it-IT" sz="1100">
                <a:latin typeface="Arial" charset="0"/>
              </a:rPr>
              <a:t>M)</a:t>
            </a:r>
          </a:p>
        </p:txBody>
      </p:sp>
      <p:sp>
        <p:nvSpPr>
          <p:cNvPr id="51220" name="Text Box 24"/>
          <p:cNvSpPr txBox="1">
            <a:spLocks noChangeArrowheads="1"/>
          </p:cNvSpPr>
          <p:nvPr/>
        </p:nvSpPr>
        <p:spPr bwMode="auto">
          <a:xfrm>
            <a:off x="8132763" y="-14288"/>
            <a:ext cx="12255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>
                <a:latin typeface="Arial" charset="0"/>
              </a:rPr>
              <a:t>O</a:t>
            </a:r>
            <a:r>
              <a:rPr lang="it-IT" sz="700">
                <a:latin typeface="Arial" charset="0"/>
              </a:rPr>
              <a:t>2</a:t>
            </a:r>
            <a:r>
              <a:rPr lang="it-IT" sz="1100">
                <a:latin typeface="Arial" charset="0"/>
              </a:rPr>
              <a:t> (</a:t>
            </a:r>
            <a:r>
              <a:rPr lang="it-IT" sz="1100">
                <a:latin typeface="Symbol" pitchFamily="18" charset="2"/>
              </a:rPr>
              <a:t>m</a:t>
            </a:r>
            <a:r>
              <a:rPr lang="it-IT" sz="1100">
                <a:latin typeface="Arial" charset="0"/>
              </a:rPr>
              <a:t>M)</a:t>
            </a:r>
          </a:p>
        </p:txBody>
      </p:sp>
      <p:sp>
        <p:nvSpPr>
          <p:cNvPr id="51221" name="Text Box 24"/>
          <p:cNvSpPr txBox="1">
            <a:spLocks noChangeArrowheads="1"/>
          </p:cNvSpPr>
          <p:nvPr/>
        </p:nvSpPr>
        <p:spPr bwMode="auto">
          <a:xfrm>
            <a:off x="2857500" y="3519488"/>
            <a:ext cx="1225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>
                <a:latin typeface="Arial" charset="0"/>
              </a:rPr>
              <a:t>CH</a:t>
            </a:r>
            <a:r>
              <a:rPr lang="it-IT" sz="700">
                <a:latin typeface="Arial" charset="0"/>
              </a:rPr>
              <a:t>4</a:t>
            </a:r>
            <a:r>
              <a:rPr lang="it-IT" sz="1100">
                <a:latin typeface="Arial" charset="0"/>
              </a:rPr>
              <a:t> (</a:t>
            </a:r>
            <a:r>
              <a:rPr lang="it-IT" sz="1100">
                <a:latin typeface="Symbol" pitchFamily="18" charset="2"/>
              </a:rPr>
              <a:t>m</a:t>
            </a:r>
            <a:r>
              <a:rPr lang="it-IT" sz="1100">
                <a:latin typeface="Arial" charset="0"/>
              </a:rPr>
              <a:t>M)</a:t>
            </a:r>
          </a:p>
        </p:txBody>
      </p:sp>
      <p:sp>
        <p:nvSpPr>
          <p:cNvPr id="51222" name="Text Box 24"/>
          <p:cNvSpPr txBox="1">
            <a:spLocks noChangeArrowheads="1"/>
          </p:cNvSpPr>
          <p:nvPr/>
        </p:nvSpPr>
        <p:spPr bwMode="auto">
          <a:xfrm>
            <a:off x="7989888" y="3595688"/>
            <a:ext cx="1225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100">
                <a:latin typeface="Arial" charset="0"/>
              </a:rPr>
              <a:t>O</a:t>
            </a:r>
            <a:r>
              <a:rPr lang="it-IT" sz="700">
                <a:latin typeface="Arial" charset="0"/>
              </a:rPr>
              <a:t>2</a:t>
            </a:r>
            <a:r>
              <a:rPr lang="it-IT" sz="1100">
                <a:latin typeface="Arial" charset="0"/>
              </a:rPr>
              <a:t> (</a:t>
            </a:r>
            <a:r>
              <a:rPr lang="it-IT" sz="1100">
                <a:latin typeface="Symbol" pitchFamily="18" charset="2"/>
              </a:rPr>
              <a:t>m</a:t>
            </a:r>
            <a:r>
              <a:rPr lang="it-IT" sz="1100">
                <a:latin typeface="Arial" charset="0"/>
              </a:rPr>
              <a:t>M)</a:t>
            </a:r>
          </a:p>
        </p:txBody>
      </p:sp>
      <p:sp>
        <p:nvSpPr>
          <p:cNvPr id="51223" name="Text Box 28"/>
          <p:cNvSpPr txBox="1">
            <a:spLocks noChangeArrowheads="1"/>
          </p:cNvSpPr>
          <p:nvPr/>
        </p:nvSpPr>
        <p:spPr bwMode="auto">
          <a:xfrm>
            <a:off x="3643313" y="2293938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008000"/>
                </a:solidFill>
                <a:latin typeface="Arial" charset="0"/>
              </a:rPr>
              <a:t>CH</a:t>
            </a:r>
            <a:r>
              <a:rPr lang="it-IT" sz="1200" b="1">
                <a:solidFill>
                  <a:srgbClr val="008000"/>
                </a:solidFill>
                <a:latin typeface="Arial" charset="0"/>
              </a:rPr>
              <a:t>4</a:t>
            </a:r>
            <a:endParaRPr lang="it-IT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51224" name="Text Box 29"/>
          <p:cNvSpPr txBox="1">
            <a:spLocks noChangeArrowheads="1"/>
          </p:cNvSpPr>
          <p:nvPr/>
        </p:nvSpPr>
        <p:spPr bwMode="auto">
          <a:xfrm>
            <a:off x="8035925" y="1500188"/>
            <a:ext cx="64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0033CC"/>
                </a:solidFill>
                <a:latin typeface="Arial" charset="0"/>
              </a:rPr>
              <a:t>O</a:t>
            </a:r>
            <a:r>
              <a:rPr lang="it-IT" sz="1200" b="1">
                <a:solidFill>
                  <a:srgbClr val="0033CC"/>
                </a:solidFill>
                <a:latin typeface="Arial" charset="0"/>
              </a:rPr>
              <a:t>2</a:t>
            </a:r>
            <a:endParaRPr lang="it-IT" sz="16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1225" name="Line 23"/>
          <p:cNvSpPr>
            <a:spLocks noChangeShapeType="1"/>
          </p:cNvSpPr>
          <p:nvPr/>
        </p:nvSpPr>
        <p:spPr bwMode="auto">
          <a:xfrm>
            <a:off x="5572125" y="571500"/>
            <a:ext cx="928688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6" name="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DCCC-E69B-4A5A-9E0D-1D08DBE0899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7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georgep\Desktop\2309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842963"/>
            <a:ext cx="7827963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27" name="Straight Arrow Connector 3"/>
          <p:cNvCxnSpPr>
            <a:cxnSpLocks noChangeShapeType="1"/>
          </p:cNvCxnSpPr>
          <p:nvPr/>
        </p:nvCxnSpPr>
        <p:spPr bwMode="auto">
          <a:xfrm flipH="1">
            <a:off x="7243763" y="1674813"/>
            <a:ext cx="492125" cy="1325562"/>
          </a:xfrm>
          <a:prstGeom prst="straightConnector1">
            <a:avLst/>
          </a:prstGeom>
          <a:noFill/>
          <a:ln w="2222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52228" name="Straight Arrow Connector 6"/>
          <p:cNvCxnSpPr>
            <a:cxnSpLocks noChangeShapeType="1"/>
          </p:cNvCxnSpPr>
          <p:nvPr/>
        </p:nvCxnSpPr>
        <p:spPr bwMode="auto">
          <a:xfrm rot="5400000">
            <a:off x="3981238" y="2162712"/>
            <a:ext cx="1777427" cy="1130156"/>
          </a:xfrm>
          <a:prstGeom prst="straightConnector1">
            <a:avLst/>
          </a:prstGeom>
          <a:noFill/>
          <a:ln w="9525" algn="ctr">
            <a:solidFill>
              <a:srgbClr val="990099"/>
            </a:solidFill>
            <a:round/>
            <a:headEnd/>
            <a:tailEnd type="arrow" w="med" len="med"/>
          </a:ln>
        </p:spPr>
      </p:cxnSp>
      <p:sp>
        <p:nvSpPr>
          <p:cNvPr id="52229" name="63 - Ορθογώνιο"/>
          <p:cNvSpPr>
            <a:spLocks noChangeArrowheads="1"/>
          </p:cNvSpPr>
          <p:nvPr/>
        </p:nvSpPr>
        <p:spPr bwMode="auto">
          <a:xfrm>
            <a:off x="1407631" y="687673"/>
            <a:ext cx="659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Γεγονότα πτώσης θερμοκρασίας κατά  0.1 </a:t>
            </a:r>
            <a:r>
              <a:rPr lang="el-GR" baseline="30000" dirty="0">
                <a:solidFill>
                  <a:schemeClr val="tx2"/>
                </a:solidFill>
                <a:latin typeface="Calibri" pitchFamily="34" charset="0"/>
              </a:rPr>
              <a:t>ο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C</a:t>
            </a:r>
            <a:endParaRPr lang="el-G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5321300" y="1438275"/>
            <a:ext cx="715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</a:t>
            </a:r>
            <a:r>
              <a:rPr lang="en-US" baseline="-25000" dirty="0">
                <a:solidFill>
                  <a:srgbClr val="7030A0"/>
                </a:solidFill>
              </a:rPr>
              <a:t>4</a:t>
            </a:r>
            <a:endParaRPr lang="el-GR" baseline="-25000" dirty="0">
              <a:solidFill>
                <a:srgbClr val="7030A0"/>
              </a:solidFill>
            </a:endParaRPr>
          </a:p>
        </p:txBody>
      </p:sp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6811963" y="1500188"/>
            <a:ext cx="75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T </a:t>
            </a:r>
            <a:r>
              <a:rPr lang="en-US" baseline="30000">
                <a:solidFill>
                  <a:srgbClr val="00B0F0"/>
                </a:solidFill>
              </a:rPr>
              <a:t>o</a:t>
            </a:r>
            <a:r>
              <a:rPr lang="en-US">
                <a:solidFill>
                  <a:srgbClr val="00B0F0"/>
                </a:solidFill>
              </a:rPr>
              <a:t>C</a:t>
            </a:r>
            <a:endParaRPr lang="el-GR">
              <a:solidFill>
                <a:srgbClr val="00B0F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87254-939A-493C-AAEE-8DF129B4479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Σημείωμα </a:t>
            </a:r>
            <a:r>
              <a:rPr lang="el-GR" dirty="0" err="1" smtClean="0">
                <a:latin typeface="Calibri" pitchFamily="34" charset="0"/>
              </a:rPr>
              <a:t>Αδειοδότησης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15113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 smtClean="0">
                <a:latin typeface="Calibri" pitchFamily="34" charset="0"/>
              </a:rPr>
              <a:t>Το παρόν υλικό διατίθεται με τους όρους της άδειας χρήσης </a:t>
            </a:r>
            <a:r>
              <a:rPr lang="el-GR" sz="2000" dirty="0" err="1" smtClean="0">
                <a:latin typeface="Calibri" pitchFamily="34" charset="0"/>
              </a:rPr>
              <a:t>Creative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Commons</a:t>
            </a:r>
            <a:r>
              <a:rPr lang="el-GR" sz="2000" dirty="0" smtClean="0">
                <a:latin typeface="Calibri" pitchFamily="34" charset="0"/>
              </a:rPr>
              <a:t> Αναφορά Δημιουργού-Μη Εμπορική Χρήση-Όχι Παράγωγα Έργα CC BY-NC-ND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 smtClean="0">
                <a:latin typeface="Calibri" pitchFamily="34" charset="0"/>
              </a:rPr>
              <a:t>κ.λ.π</a:t>
            </a:r>
            <a:r>
              <a:rPr lang="el-GR" sz="2000" dirty="0" smtClean="0">
                <a:latin typeface="Calibri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l-GR" sz="2000" dirty="0" smtClean="0">
              <a:latin typeface="Calibri" pitchFamily="34" charset="0"/>
            </a:endParaRPr>
          </a:p>
        </p:txBody>
      </p:sp>
      <p:sp>
        <p:nvSpPr>
          <p:cNvPr id="10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D5DC5-00DC-4589-ADCF-D66F04CFC8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71438" y="2997200"/>
            <a:ext cx="9037637" cy="34559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[1] http://</a:t>
            </a:r>
            <a:r>
              <a:rPr lang="el-GR" dirty="0" smtClean="0">
                <a:latin typeface="Calibri" pitchFamily="34" charset="0"/>
              </a:rPr>
              <a:t>creativecommons.org/licenses/by-nc-</a:t>
            </a:r>
            <a:r>
              <a:rPr lang="en-GB" dirty="0" err="1" smtClean="0">
                <a:latin typeface="Calibri" pitchFamily="34" charset="0"/>
              </a:rPr>
              <a:t>nd</a:t>
            </a:r>
            <a:r>
              <a:rPr lang="el-GR" dirty="0" smtClean="0">
                <a:latin typeface="Calibri" pitchFamily="34" charset="0"/>
              </a:rPr>
              <a:t>/4.0</a:t>
            </a:r>
            <a:r>
              <a:rPr lang="el-GR" dirty="0">
                <a:latin typeface="Calibri" pitchFamily="34" charset="0"/>
              </a:rPr>
              <a:t>/ 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l-GR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Σύμφωνα με αυτήν την άδεια ο δικαιούχος σας δίνει το δικαίωμα να</a:t>
            </a:r>
            <a:r>
              <a:rPr lang="el-GR" dirty="0">
                <a:latin typeface="Calibri" pitchFamily="34" charset="0"/>
              </a:rPr>
              <a:t>: 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Μοιραστείτε</a:t>
            </a:r>
            <a:r>
              <a:rPr lang="el-GR" dirty="0">
                <a:latin typeface="Calibri" pitchFamily="34" charset="0"/>
              </a:rPr>
              <a:t> — αντιγράψετε και αναδιανέμετε το υλικό Υπό τους ακόλουθους όρους: 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Αναφορά Δημιουργού </a:t>
            </a:r>
            <a:r>
              <a:rPr lang="el-GR" dirty="0">
                <a:latin typeface="Calibri" pitchFamily="34" charset="0"/>
              </a:rPr>
              <a:t>— Θα πρέπει να καταχωρίσετε αναφορά στο δημιουργό, με σύνδεσμο της άδειας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Μη εμπορική χρήση </a:t>
            </a:r>
            <a:r>
              <a:rPr lang="el-GR" dirty="0">
                <a:latin typeface="Calibri" pitchFamily="34" charset="0"/>
              </a:rPr>
              <a:t>— Δεν μπορείτε να χρησιμοποιήσετε το υλικό για εμπορικούς σκοπούς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Μη παράγωγα έργα</a:t>
            </a:r>
            <a:r>
              <a:rPr lang="el-GR" dirty="0">
                <a:latin typeface="Calibri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</a:p>
        </p:txBody>
      </p:sp>
      <p:sp>
        <p:nvSpPr>
          <p:cNvPr id="8" name="Ορθογώνιο 6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1272" name="Εικόνα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165850"/>
            <a:ext cx="7254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031" y="2508656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7620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3399FF"/>
              </a:buClr>
              <a:buFont typeface="Wingdings" pitchFamily="2" charset="2"/>
              <a:buChar char="§"/>
              <a:defRPr/>
            </a:pPr>
            <a:r>
              <a:rPr lang="el-GR" sz="2000" dirty="0">
                <a:latin typeface="+mn-lt"/>
              </a:rPr>
              <a:t>  </a:t>
            </a:r>
            <a:r>
              <a:rPr lang="el-GR" sz="2000" dirty="0">
                <a:latin typeface="Calibri" pitchFamily="34" charset="0"/>
              </a:rPr>
              <a:t>23-30 Απριλίου 2012, λιμάνι </a:t>
            </a:r>
            <a:r>
              <a:rPr lang="el-GR" sz="2000" dirty="0" err="1">
                <a:latin typeface="Calibri" pitchFamily="34" charset="0"/>
              </a:rPr>
              <a:t>Κατακόλου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11" name="Picture 10" descr="C:\Documents and Settings\Adrian\My Documents\GEOLOGY\διπλωματική\peri grapsimatos o logos\P406007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7900" y="3842535"/>
            <a:ext cx="3174716" cy="20959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" y="1066800"/>
            <a:ext cx="8839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rgbClr val="3399FF"/>
              </a:buClr>
              <a:buFont typeface="Wingdings" pitchFamily="2" charset="2"/>
              <a:buChar char="§"/>
              <a:defRPr/>
            </a:pPr>
            <a:r>
              <a:rPr lang="el-GR" dirty="0">
                <a:latin typeface="+mn-lt"/>
              </a:rPr>
              <a:t> </a:t>
            </a:r>
            <a:r>
              <a:rPr lang="en-GB" dirty="0">
                <a:latin typeface="+mn-lt"/>
              </a:rPr>
              <a:t> </a:t>
            </a:r>
            <a:r>
              <a:rPr lang="el-GR" dirty="0">
                <a:latin typeface="Calibri" pitchFamily="34" charset="0"/>
              </a:rPr>
              <a:t>Τοποθέτηση οπτικής ίνας σε μεταλλική κωνική κατασκευή</a:t>
            </a:r>
          </a:p>
          <a:p>
            <a:pPr marL="273050" algn="just">
              <a:buClr>
                <a:srgbClr val="3399FF"/>
              </a:buClr>
              <a:defRPr/>
            </a:pPr>
            <a:r>
              <a:rPr lang="el-GR" dirty="0">
                <a:latin typeface="Calibri" pitchFamily="34" charset="0"/>
              </a:rPr>
              <a:t>Ύψος κώνου: </a:t>
            </a:r>
            <a:r>
              <a:rPr lang="el-GR" b="1" dirty="0">
                <a:latin typeface="Calibri" pitchFamily="34" charset="0"/>
              </a:rPr>
              <a:t>1.80 </a:t>
            </a:r>
            <a:r>
              <a:rPr lang="en-GB" b="1" dirty="0">
                <a:latin typeface="Calibri" pitchFamily="34" charset="0"/>
              </a:rPr>
              <a:t>m</a:t>
            </a:r>
            <a:endParaRPr lang="en-US" b="1" dirty="0">
              <a:latin typeface="Calibri" pitchFamily="34" charset="0"/>
            </a:endParaRPr>
          </a:p>
          <a:p>
            <a:pPr marL="273050" algn="just">
              <a:buClr>
                <a:srgbClr val="3399FF"/>
              </a:buClr>
              <a:defRPr/>
            </a:pPr>
            <a:r>
              <a:rPr lang="el-GR" dirty="0">
                <a:latin typeface="Calibri" pitchFamily="34" charset="0"/>
              </a:rPr>
              <a:t>Ακτίνα βάσης</a:t>
            </a:r>
            <a:r>
              <a:rPr lang="el-GR" b="1" dirty="0">
                <a:latin typeface="Calibri" pitchFamily="34" charset="0"/>
              </a:rPr>
              <a:t>: 3 </a:t>
            </a:r>
            <a:r>
              <a:rPr lang="en-GB" b="1" dirty="0">
                <a:latin typeface="Calibri" pitchFamily="34" charset="0"/>
              </a:rPr>
              <a:t>m</a:t>
            </a:r>
            <a:r>
              <a:rPr lang="el-GR" b="1" dirty="0">
                <a:latin typeface="Calibri" pitchFamily="34" charset="0"/>
              </a:rPr>
              <a:t> (6 </a:t>
            </a:r>
            <a:r>
              <a:rPr lang="en-GB" b="1" dirty="0">
                <a:latin typeface="Calibri" pitchFamily="34" charset="0"/>
              </a:rPr>
              <a:t>m</a:t>
            </a:r>
            <a:r>
              <a:rPr lang="el-GR" b="1" dirty="0">
                <a:latin typeface="Calibri" pitchFamily="34" charset="0"/>
              </a:rPr>
              <a:t> διάμετρος)</a:t>
            </a:r>
            <a:endParaRPr lang="en-US" b="1" dirty="0">
              <a:latin typeface="Calibri" pitchFamily="34" charset="0"/>
            </a:endParaRPr>
          </a:p>
          <a:p>
            <a:pPr marL="273050" algn="just">
              <a:buClr>
                <a:srgbClr val="3399FF"/>
              </a:buClr>
              <a:defRPr/>
            </a:pPr>
            <a:r>
              <a:rPr lang="el-GR" dirty="0">
                <a:latin typeface="Calibri" pitchFamily="34" charset="0"/>
              </a:rPr>
              <a:t>Ακτίνα κορυφής: </a:t>
            </a:r>
            <a:r>
              <a:rPr lang="el-GR" b="1" dirty="0">
                <a:latin typeface="Calibri" pitchFamily="34" charset="0"/>
              </a:rPr>
              <a:t>1 </a:t>
            </a:r>
            <a:r>
              <a:rPr lang="en-GB" b="1" dirty="0">
                <a:latin typeface="Calibri" pitchFamily="34" charset="0"/>
              </a:rPr>
              <a:t>m</a:t>
            </a:r>
            <a:r>
              <a:rPr lang="el-GR" b="1" dirty="0">
                <a:latin typeface="Calibri" pitchFamily="34" charset="0"/>
              </a:rPr>
              <a:t> (2 </a:t>
            </a:r>
            <a:r>
              <a:rPr lang="en-GB" b="1" dirty="0">
                <a:latin typeface="Calibri" pitchFamily="34" charset="0"/>
              </a:rPr>
              <a:t>m</a:t>
            </a:r>
            <a:r>
              <a:rPr lang="el-GR" b="1" dirty="0">
                <a:latin typeface="Calibri" pitchFamily="34" charset="0"/>
              </a:rPr>
              <a:t> διάμετρος)</a:t>
            </a:r>
            <a:endParaRPr lang="en-US" b="1" dirty="0">
              <a:latin typeface="Calibri" pitchFamily="34" charset="0"/>
            </a:endParaRPr>
          </a:p>
          <a:p>
            <a:pPr marL="273050" algn="just">
              <a:buClr>
                <a:srgbClr val="3399FF"/>
              </a:buClr>
              <a:defRPr/>
            </a:pPr>
            <a:r>
              <a:rPr lang="el-GR" dirty="0">
                <a:latin typeface="Calibri" pitchFamily="34" charset="0"/>
              </a:rPr>
              <a:t>Απόσταση μεταξύ σπειρών βάσης: </a:t>
            </a:r>
            <a:r>
              <a:rPr lang="en-GB" b="1" dirty="0" smtClean="0">
                <a:latin typeface="Calibri" pitchFamily="34" charset="0"/>
              </a:rPr>
              <a:t>0</a:t>
            </a:r>
            <a:r>
              <a:rPr lang="el-GR" b="1" dirty="0" smtClean="0">
                <a:latin typeface="Calibri" pitchFamily="34" charset="0"/>
              </a:rPr>
              <a:t>.5 </a:t>
            </a:r>
            <a:r>
              <a:rPr lang="en-GB" b="1" dirty="0">
                <a:latin typeface="Calibri" pitchFamily="34" charset="0"/>
              </a:rPr>
              <a:t>m</a:t>
            </a:r>
            <a:endParaRPr lang="en-US" b="1" dirty="0">
              <a:latin typeface="Calibri" pitchFamily="34" charset="0"/>
            </a:endParaRPr>
          </a:p>
          <a:p>
            <a:pPr marL="273050" algn="just">
              <a:buClr>
                <a:srgbClr val="3399FF"/>
              </a:buClr>
              <a:defRPr/>
            </a:pPr>
            <a:r>
              <a:rPr lang="el-GR" dirty="0">
                <a:latin typeface="Calibri" pitchFamily="34" charset="0"/>
              </a:rPr>
              <a:t>Απόσταση μεταξύ των σπειρών υδάτινης στήλης</a:t>
            </a:r>
            <a:r>
              <a:rPr lang="en-GB" dirty="0">
                <a:latin typeface="Calibri" pitchFamily="34" charset="0"/>
              </a:rPr>
              <a:t>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0.65 m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97F87-9444-4BDB-A324-42DB0709A08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rian\My Documents\GEOLOGY\διπλωματική\βαση\eksw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818" y="3482938"/>
            <a:ext cx="4376792" cy="291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21240" y="225978"/>
            <a:ext cx="5826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latin typeface="Calibri" pitchFamily="34" charset="0"/>
              </a:rPr>
              <a:t>Υποθαλάσσιο παρατηρητήριο οπτικών ινών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D:\διπλωματική\sketchup\landau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stCxn id="12" idx="0"/>
          </p:cNvCxnSpPr>
          <p:nvPr/>
        </p:nvCxnSpPr>
        <p:spPr>
          <a:xfrm flipV="1">
            <a:off x="808038" y="4114800"/>
            <a:ext cx="1858962" cy="381000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0" idx="2"/>
          </p:cNvCxnSpPr>
          <p:nvPr/>
        </p:nvCxnSpPr>
        <p:spPr>
          <a:xfrm>
            <a:off x="1181100" y="2971800"/>
            <a:ext cx="1790700" cy="533400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26" idx="2"/>
          </p:cNvCxnSpPr>
          <p:nvPr/>
        </p:nvCxnSpPr>
        <p:spPr>
          <a:xfrm flipH="1">
            <a:off x="6934200" y="2470150"/>
            <a:ext cx="266700" cy="2025650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Documents and Settings\Adrian\My Documents\GEOLOGY\διπλωματική\peri grapsimatos o logos\P40701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76200"/>
            <a:ext cx="2209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:\Documents and Settings\Adrian\My Documents\GEOLOGY\διπλωματική\peri grapsimatos o logos\karouli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95800"/>
            <a:ext cx="1614488" cy="145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rian\Desktop\DSC051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76200"/>
            <a:ext cx="3733800" cy="23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29000" y="3886200"/>
            <a:ext cx="533400" cy="457200"/>
          </a:xfrm>
          <a:prstGeom prst="rect">
            <a:avLst/>
          </a:prstGeom>
          <a:noFill/>
          <a:ln w="285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352675" y="0"/>
            <a:ext cx="3030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Υποθαλάσσιο παρατηρητήριο οπτικών ινών 2</a:t>
            </a: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5EF76-78E9-4B54-87A3-F384FE4BB69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0" y="3201072"/>
            <a:ext cx="240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</a:rPr>
              <a:t>Γκάτσου</a:t>
            </a:r>
            <a:r>
              <a:rPr lang="en-GB" sz="1600" dirty="0" smtClean="0">
                <a:latin typeface="Calibri" pitchFamily="34" charset="0"/>
              </a:rPr>
              <a:t>,</a:t>
            </a:r>
            <a:r>
              <a:rPr lang="el-GR" sz="1600" dirty="0" smtClean="0">
                <a:latin typeface="Calibri" pitchFamily="34" charset="0"/>
              </a:rPr>
              <a:t> 2013</a:t>
            </a:r>
            <a:endParaRPr lang="el-GR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/>
          <p:nvPr/>
        </p:nvGraphicFramePr>
        <p:xfrm>
          <a:off x="1066800" y="4114800"/>
          <a:ext cx="746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457200" y="31591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3399FF"/>
                </a:solidFill>
                <a:latin typeface="Corbel" pitchFamily="34" charset="0"/>
              </a:rPr>
              <a:t>Α. </a:t>
            </a:r>
            <a:r>
              <a:rPr lang="el-GR">
                <a:solidFill>
                  <a:schemeClr val="bg1"/>
                </a:solidFill>
                <a:latin typeface="Corbel" pitchFamily="34" charset="0"/>
              </a:rPr>
              <a:t>Μέση θερμοκρασία </a:t>
            </a:r>
            <a:r>
              <a:rPr lang="el-GR" b="1">
                <a:solidFill>
                  <a:srgbClr val="FF0000"/>
                </a:solidFill>
                <a:latin typeface="Corbel" pitchFamily="34" charset="0"/>
              </a:rPr>
              <a:t>23/4/2012</a:t>
            </a:r>
            <a:r>
              <a:rPr lang="en-GB">
                <a:solidFill>
                  <a:schemeClr val="bg1"/>
                </a:solidFill>
                <a:latin typeface="Corbel" pitchFamily="34" charset="0"/>
              </a:rPr>
              <a:t>                                                             </a:t>
            </a:r>
            <a:r>
              <a:rPr lang="el-GR" b="1">
                <a:solidFill>
                  <a:srgbClr val="3399FF"/>
                </a:solidFill>
                <a:latin typeface="Corbel" pitchFamily="34" charset="0"/>
              </a:rPr>
              <a:t>Β. </a:t>
            </a:r>
            <a:r>
              <a:rPr lang="el-GR">
                <a:solidFill>
                  <a:schemeClr val="bg1"/>
                </a:solidFill>
                <a:latin typeface="Corbel" pitchFamily="34" charset="0"/>
              </a:rPr>
              <a:t>Απόκλιση Τ</a:t>
            </a:r>
          </a:p>
        </p:txBody>
      </p:sp>
      <p:pic>
        <p:nvPicPr>
          <p:cNvPr id="58372" name="Picture 17" descr="av_mi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4" descr="std_mi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23"/>
          <p:cNvSpPr txBox="1">
            <a:spLocks noChangeArrowheads="1"/>
          </p:cNvSpPr>
          <p:nvPr/>
        </p:nvSpPr>
        <p:spPr bwMode="auto">
          <a:xfrm>
            <a:off x="3962400" y="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b="1">
                <a:solidFill>
                  <a:srgbClr val="FF0000"/>
                </a:solidFill>
                <a:latin typeface="Corbel" pitchFamily="34" charset="0"/>
              </a:rPr>
              <a:t>―</a:t>
            </a:r>
            <a:r>
              <a:rPr lang="en-GB" b="1">
                <a:solidFill>
                  <a:schemeClr val="bg1"/>
                </a:solidFill>
                <a:latin typeface="Corbel" pitchFamily="34" charset="0"/>
              </a:rPr>
              <a:t>  </a:t>
            </a:r>
            <a:r>
              <a:rPr lang="el-GR" b="1">
                <a:solidFill>
                  <a:schemeClr val="bg1"/>
                </a:solidFill>
                <a:latin typeface="Corbel" pitchFamily="34" charset="0"/>
              </a:rPr>
              <a:t> περιοχές ελαχίστων   </a:t>
            </a:r>
            <a:r>
              <a:rPr lang="el-GR" b="1">
                <a:solidFill>
                  <a:srgbClr val="FF0000"/>
                </a:solidFill>
                <a:latin typeface="Corbel" pitchFamily="34" charset="0"/>
                <a:sym typeface="Wingdings 2" pitchFamily="18" charset="2"/>
              </a:rPr>
              <a:t></a:t>
            </a:r>
            <a:r>
              <a:rPr lang="en-GB" b="1">
                <a:solidFill>
                  <a:schemeClr val="bg1"/>
                </a:solidFill>
                <a:latin typeface="Corbel" pitchFamily="34" charset="0"/>
                <a:sym typeface="Wingdings 2" pitchFamily="18" charset="2"/>
              </a:rPr>
              <a:t> </a:t>
            </a:r>
            <a:r>
              <a:rPr lang="el-GR" b="1">
                <a:solidFill>
                  <a:schemeClr val="bg1"/>
                </a:solidFill>
                <a:latin typeface="Corbel" pitchFamily="34" charset="0"/>
              </a:rPr>
              <a:t> ελάχιστη θεμοκρασία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7400" y="4724400"/>
            <a:ext cx="457200" cy="144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9" name="Rectangle 28"/>
          <p:cNvSpPr/>
          <p:nvPr/>
        </p:nvSpPr>
        <p:spPr>
          <a:xfrm>
            <a:off x="2895600" y="4724400"/>
            <a:ext cx="762000" cy="160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0" name="Rectangle 29"/>
          <p:cNvSpPr/>
          <p:nvPr/>
        </p:nvSpPr>
        <p:spPr>
          <a:xfrm>
            <a:off x="4267200" y="4724400"/>
            <a:ext cx="838200" cy="990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410200" y="4724400"/>
            <a:ext cx="5334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6248400" y="4800600"/>
            <a:ext cx="381000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8380" name="TextBox 11"/>
          <p:cNvSpPr txBox="1">
            <a:spLocks noChangeArrowheads="1"/>
          </p:cNvSpPr>
          <p:nvPr/>
        </p:nvSpPr>
        <p:spPr bwMode="auto">
          <a:xfrm>
            <a:off x="2133600" y="6172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381" name="12 - Ορθογώνιο"/>
          <p:cNvSpPr>
            <a:spLocks noChangeArrowheads="1"/>
          </p:cNvSpPr>
          <p:nvPr/>
        </p:nvSpPr>
        <p:spPr bwMode="auto">
          <a:xfrm>
            <a:off x="1122363" y="184935"/>
            <a:ext cx="225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Αποτελέσματα 1</a:t>
            </a: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858E-0F8E-48CA-9C5B-4043E3A6E6F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5311739" y="293485"/>
            <a:ext cx="240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Γκάτσου</a:t>
            </a:r>
            <a:r>
              <a:rPr lang="en-GB" sz="1600" dirty="0" smtClean="0"/>
              <a:t>,</a:t>
            </a:r>
            <a:r>
              <a:rPr lang="el-GR" sz="1600" dirty="0" smtClean="0"/>
              <a:t> 2013</a:t>
            </a:r>
            <a:endParaRPr lang="el-GR" sz="1600" dirty="0"/>
          </a:p>
        </p:txBody>
      </p:sp>
      <p:pic>
        <p:nvPicPr>
          <p:cNvPr id="16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Greece_map_F_colou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5500" y="242888"/>
            <a:ext cx="6740525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7463" y="5086350"/>
            <a:ext cx="1355725" cy="738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accent5">
                    <a:lumMod val="10000"/>
                  </a:schemeClr>
                </a:solidFill>
              </a:rPr>
              <a:t>Θερμογενή</a:t>
            </a:r>
          </a:p>
          <a:p>
            <a:pPr>
              <a:defRPr/>
            </a:pPr>
            <a:r>
              <a:rPr lang="el-GR" sz="1400" dirty="0">
                <a:solidFill>
                  <a:schemeClr val="accent5">
                    <a:lumMod val="10000"/>
                  </a:schemeClr>
                </a:solidFill>
              </a:rPr>
              <a:t>Μικροβιακά</a:t>
            </a:r>
          </a:p>
          <a:p>
            <a:pPr>
              <a:defRPr/>
            </a:pPr>
            <a:r>
              <a:rPr lang="el-GR" sz="1400" dirty="0">
                <a:solidFill>
                  <a:schemeClr val="accent5">
                    <a:lumMod val="10000"/>
                  </a:schemeClr>
                </a:solidFill>
              </a:rPr>
              <a:t>Γλυκό νερό</a:t>
            </a:r>
          </a:p>
        </p:txBody>
      </p:sp>
      <p:sp>
        <p:nvSpPr>
          <p:cNvPr id="59396" name="4 - Ορθογώνιο"/>
          <p:cNvSpPr>
            <a:spLocks noChangeArrowheads="1"/>
          </p:cNvSpPr>
          <p:nvPr/>
        </p:nvSpPr>
        <p:spPr bwMode="auto">
          <a:xfrm>
            <a:off x="82192" y="2263775"/>
            <a:ext cx="2168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Calibri" pitchFamily="34" charset="0"/>
              </a:rPr>
              <a:t>Χάρτης Διαφυγών ρευστών στον Ελλαδικό χώρο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CBB5D-73A8-4F91-8E5C-24BD8383F3F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>
          <a:xfrm>
            <a:off x="-220895" y="880813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Times New Roman" pitchFamily="18" charset="0"/>
              </a:rPr>
              <a:t>Σημείωμα Αναφοράς</a:t>
            </a: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>
          <a:xfrm>
            <a:off x="470694" y="1489076"/>
            <a:ext cx="8229600" cy="4525962"/>
          </a:xfr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err="1" smtClean="0">
                <a:latin typeface="Calibri" pitchFamily="34" charset="0"/>
                <a:cs typeface="Times New Roman" pitchFamily="18" charset="0"/>
              </a:rPr>
              <a:t>Copyright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</a:rPr>
              <a:t>, Πανεπιστήμιο Πατρών, Τμήμα Γεωλογίας, Γιώργος Παπαθεοδώρου. «Τηλεπισκόπηση στο Θαλάσσιο Περιβάλλον». Έκδοση: 1.0. Πάτρα 2015. Διαθέσιμο από τη δικτυακή διεύθυνση: 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  <a:hlinkClick r:id="rId2"/>
              </a:rPr>
              <a:t>https://eclass.upatras.gr/courses/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  <a:hlinkClick r:id="rId2"/>
              </a:rPr>
              <a:t>GEO346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l-GR" sz="28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0420" name="Εικόνα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855C-A3A6-4283-A152-DA0EE402F0C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BB59"/>
                </a:solidFill>
                <a:latin typeface="Calibri" pitchFamily="34" charset="0"/>
              </a:rPr>
              <a:t>Αναφορές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400" dirty="0" smtClean="0">
                <a:latin typeface="Calibri" pitchFamily="34" charset="0"/>
              </a:rPr>
              <a:t>Γκάτσου Μ., 2013. </a:t>
            </a:r>
            <a:r>
              <a:rPr lang="en-US" sz="1400" dirty="0" smtClean="0">
                <a:latin typeface="Calibri" pitchFamily="34" charset="0"/>
              </a:rPr>
              <a:t>“</a:t>
            </a:r>
            <a:r>
              <a:rPr lang="el-GR" sz="1400" dirty="0" smtClean="0">
                <a:latin typeface="Calibri" pitchFamily="34" charset="0"/>
              </a:rPr>
              <a:t>Παρακολούθηση ενεργού πεδίου διαφυγής αερίων στη θαλάσσια περιοχή του Κατάκολου, Ηλείας, με χρήση οπτικών ινών </a:t>
            </a:r>
            <a:r>
              <a:rPr lang="el-GR" sz="1400" dirty="0" err="1" smtClean="0">
                <a:latin typeface="Calibri" pitchFamily="34" charset="0"/>
              </a:rPr>
              <a:t>dts</a:t>
            </a:r>
            <a:r>
              <a:rPr lang="el-GR" sz="1400" dirty="0" smtClean="0">
                <a:latin typeface="Calibri" pitchFamily="34" charset="0"/>
              </a:rPr>
              <a:t> &amp; </a:t>
            </a:r>
            <a:r>
              <a:rPr lang="el-GR" sz="1400" dirty="0" err="1" smtClean="0">
                <a:latin typeface="Calibri" pitchFamily="34" charset="0"/>
              </a:rPr>
              <a:t>idas</a:t>
            </a:r>
            <a:r>
              <a:rPr lang="el-GR" sz="1400" dirty="0" smtClean="0">
                <a:latin typeface="Calibri" pitchFamily="34" charset="0"/>
              </a:rPr>
              <a:t>: η πρώτη εφαρμογή σε θαλάσσιο περιβάλλον</a:t>
            </a:r>
            <a:r>
              <a:rPr lang="en-US" sz="1400" dirty="0" smtClean="0">
                <a:latin typeface="Calibri" pitchFamily="34" charset="0"/>
              </a:rPr>
              <a:t>”</a:t>
            </a:r>
            <a:r>
              <a:rPr lang="el-GR" sz="1400" dirty="0" smtClean="0">
                <a:latin typeface="Calibri" pitchFamily="34" charset="0"/>
              </a:rPr>
              <a:t>. Μεταπτυχιακή διατριβή, Τμ. Γεωλογίας, Παν. Πατρών.</a:t>
            </a:r>
            <a:endParaRPr lang="en-GB" sz="1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l-GR" sz="1400" dirty="0" smtClean="0">
                <a:latin typeface="Calibri" pitchFamily="34" charset="0"/>
              </a:rPr>
              <a:t>Χριστοδούλου Δ., 2010. </a:t>
            </a:r>
            <a:r>
              <a:rPr lang="en-US" sz="1400" dirty="0" smtClean="0">
                <a:latin typeface="Calibri" pitchFamily="34" charset="0"/>
              </a:rPr>
              <a:t>“</a:t>
            </a:r>
            <a:r>
              <a:rPr lang="el-GR" sz="1400" dirty="0" smtClean="0">
                <a:latin typeface="Calibri" pitchFamily="34" charset="0"/>
              </a:rPr>
              <a:t>Γεωφυσική, </a:t>
            </a:r>
            <a:r>
              <a:rPr lang="el-GR" sz="1400" dirty="0" err="1" smtClean="0">
                <a:latin typeface="Calibri" pitchFamily="34" charset="0"/>
              </a:rPr>
              <a:t>ιζηματολογική</a:t>
            </a:r>
            <a:r>
              <a:rPr lang="el-GR" sz="1400" dirty="0" smtClean="0">
                <a:latin typeface="Calibri" pitchFamily="34" charset="0"/>
              </a:rPr>
              <a:t> μελέτη – τηλεμετρική παρακολούθηση ενεργών κρατήρων διαφυγής ρευστών σε σεισμογενείς περιοχές.</a:t>
            </a:r>
            <a:r>
              <a:rPr lang="en-US" sz="1400" dirty="0" smtClean="0">
                <a:latin typeface="Calibri" pitchFamily="34" charset="0"/>
              </a:rPr>
              <a:t>”</a:t>
            </a:r>
            <a:r>
              <a:rPr lang="el-GR" sz="1400" dirty="0" smtClean="0">
                <a:latin typeface="Calibri" pitchFamily="34" charset="0"/>
              </a:rPr>
              <a:t> . </a:t>
            </a:r>
            <a:r>
              <a:rPr lang="en-US" sz="1400" dirty="0" err="1" smtClean="0">
                <a:latin typeface="Calibri" pitchFamily="34" charset="0"/>
              </a:rPr>
              <a:t>Διδακτορική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Διατριβή</a:t>
            </a:r>
            <a:r>
              <a:rPr lang="en-US" sz="1400" dirty="0" smtClean="0">
                <a:latin typeface="Calibri" pitchFamily="34" charset="0"/>
              </a:rPr>
              <a:t>. </a:t>
            </a:r>
            <a:r>
              <a:rPr lang="en-US" sz="1400" dirty="0" err="1" smtClean="0">
                <a:latin typeface="Calibri" pitchFamily="34" charset="0"/>
              </a:rPr>
              <a:t>Τμήμα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Γεωλογίας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Πανεπιστήμιο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Πατρών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l-GR" sz="1400" dirty="0" smtClean="0">
                <a:latin typeface="Calibri" pitchFamily="34" charset="0"/>
              </a:rPr>
              <a:t>Πατρών.</a:t>
            </a:r>
            <a:endParaRPr lang="en-GB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endParaRPr lang="el-GR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alibri" pitchFamily="34" charset="0"/>
              </a:rPr>
              <a:t>Etiope</a:t>
            </a:r>
            <a:r>
              <a:rPr lang="en-US" sz="1400" dirty="0" smtClean="0">
                <a:latin typeface="Calibri" pitchFamily="34" charset="0"/>
              </a:rPr>
              <a:t> G., Papatheodorou G., Christodoulou D., </a:t>
            </a:r>
            <a:r>
              <a:rPr lang="en-US" sz="1400" dirty="0" err="1" smtClean="0">
                <a:latin typeface="Calibri" pitchFamily="34" charset="0"/>
              </a:rPr>
              <a:t>Favali</a:t>
            </a:r>
            <a:r>
              <a:rPr lang="en-US" sz="1400" dirty="0" smtClean="0">
                <a:latin typeface="Calibri" pitchFamily="34" charset="0"/>
              </a:rPr>
              <a:t> P., Ferentinos G., E. </a:t>
            </a:r>
            <a:r>
              <a:rPr lang="en-US" sz="1400" dirty="0" err="1" smtClean="0">
                <a:latin typeface="Calibri" pitchFamily="34" charset="0"/>
              </a:rPr>
              <a:t>Sokos</a:t>
            </a:r>
            <a:r>
              <a:rPr lang="en-US" sz="1400" dirty="0" smtClean="0">
                <a:latin typeface="Calibri" pitchFamily="34" charset="0"/>
              </a:rPr>
              <a:t> 2006. “Methane and hydrogen sulfide seepage in the NW Peloponnesus petroliferous basin (Greece): origin and </a:t>
            </a:r>
            <a:r>
              <a:rPr lang="en-US" sz="1400" dirty="0" err="1" smtClean="0">
                <a:latin typeface="Calibri" pitchFamily="34" charset="0"/>
              </a:rPr>
              <a:t>geohazard</a:t>
            </a:r>
            <a:r>
              <a:rPr lang="en-US" sz="1400" dirty="0" smtClean="0">
                <a:latin typeface="Calibri" pitchFamily="34" charset="0"/>
              </a:rPr>
              <a:t>”. AAPG Bulletin v. 90, No. 5, pp. 701-713.</a:t>
            </a:r>
          </a:p>
          <a:p>
            <a:pPr marL="0" indent="0">
              <a:buNone/>
            </a:pPr>
            <a:endParaRPr lang="el-GR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n-US" sz="1400" dirty="0" err="1" smtClean="0">
                <a:latin typeface="Calibri" pitchFamily="34" charset="0"/>
              </a:rPr>
              <a:t>Etiope</a:t>
            </a:r>
            <a:r>
              <a:rPr lang="en-US" sz="1400" dirty="0" smtClean="0">
                <a:latin typeface="Calibri" pitchFamily="34" charset="0"/>
              </a:rPr>
              <a:t> G., Christodoulou D., </a:t>
            </a:r>
            <a:r>
              <a:rPr lang="en-US" sz="1400" dirty="0" err="1" smtClean="0">
                <a:latin typeface="Calibri" pitchFamily="34" charset="0"/>
              </a:rPr>
              <a:t>Kordella</a:t>
            </a:r>
            <a:r>
              <a:rPr lang="en-US" sz="1400" dirty="0" smtClean="0">
                <a:latin typeface="Calibri" pitchFamily="34" charset="0"/>
              </a:rPr>
              <a:t> S., </a:t>
            </a:r>
            <a:r>
              <a:rPr lang="en-US" sz="1400" dirty="0" err="1" smtClean="0">
                <a:latin typeface="Calibri" pitchFamily="34" charset="0"/>
              </a:rPr>
              <a:t>Marinaro</a:t>
            </a:r>
            <a:r>
              <a:rPr lang="en-US" sz="1400" dirty="0" smtClean="0">
                <a:latin typeface="Calibri" pitchFamily="34" charset="0"/>
              </a:rPr>
              <a:t> G., </a:t>
            </a:r>
            <a:r>
              <a:rPr lang="en-US" sz="1400" dirty="0" err="1" smtClean="0">
                <a:latin typeface="Calibri" pitchFamily="34" charset="0"/>
              </a:rPr>
              <a:t>Papatheodorou</a:t>
            </a:r>
            <a:r>
              <a:rPr lang="en-US" sz="1400" dirty="0" smtClean="0">
                <a:latin typeface="Calibri" pitchFamily="34" charset="0"/>
              </a:rPr>
              <a:t> G., 2013. “Offshore and onshore seepage of </a:t>
            </a:r>
            <a:r>
              <a:rPr lang="en-US" sz="1400" dirty="0" err="1" smtClean="0">
                <a:latin typeface="Calibri" pitchFamily="34" charset="0"/>
              </a:rPr>
              <a:t>thermogenic</a:t>
            </a:r>
            <a:r>
              <a:rPr lang="en-US" sz="1400" dirty="0" smtClean="0">
                <a:latin typeface="Calibri" pitchFamily="34" charset="0"/>
              </a:rPr>
              <a:t> gas at </a:t>
            </a:r>
            <a:r>
              <a:rPr lang="en-US" sz="1400" dirty="0" err="1" smtClean="0">
                <a:latin typeface="Calibri" pitchFamily="34" charset="0"/>
              </a:rPr>
              <a:t>Katakolo</a:t>
            </a:r>
            <a:r>
              <a:rPr lang="en-US" sz="1400" dirty="0" smtClean="0">
                <a:latin typeface="Calibri" pitchFamily="34" charset="0"/>
              </a:rPr>
              <a:t> Bay (Western Greece)”. Chemical Geology 339 , pp. 115-126.</a:t>
            </a:r>
            <a:endParaRPr lang="el-GR" sz="14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lvl="0"/>
            <a:endParaRPr lang="el-GR" sz="1800" dirty="0" smtClean="0">
              <a:latin typeface="Calibri" pitchFamily="34" charset="0"/>
            </a:endParaRPr>
          </a:p>
          <a:p>
            <a:pPr lvl="0"/>
            <a:endParaRPr lang="el-GR" sz="1800" dirty="0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C26E0-32D3-4E72-AC7B-5EF8459511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90546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9BBB59"/>
                </a:solidFill>
                <a:latin typeface="Calibri" pitchFamily="34" charset="0"/>
              </a:rPr>
              <a:t>Αναφορές</a:t>
            </a:r>
          </a:p>
        </p:txBody>
      </p:sp>
      <p:sp>
        <p:nvSpPr>
          <p:cNvPr id="4" name="Ορθογώνιο 6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26628" name="Εικόνα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6 - Ορθογώνιο"/>
          <p:cNvSpPr>
            <a:spLocks noChangeArrowheads="1"/>
          </p:cNvSpPr>
          <p:nvPr/>
        </p:nvSpPr>
        <p:spPr bwMode="auto">
          <a:xfrm>
            <a:off x="357158" y="3357562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dirty="0">
                <a:latin typeface="Calibri" pitchFamily="34" charset="0"/>
              </a:rPr>
              <a:t>Τα σχήματα και οι </a:t>
            </a:r>
            <a:r>
              <a:rPr lang="el-GR" sz="2000" dirty="0" smtClean="0">
                <a:latin typeface="Calibri" pitchFamily="34" charset="0"/>
              </a:rPr>
              <a:t>πίνακες χωρίς αναφορές, </a:t>
            </a:r>
            <a:r>
              <a:rPr lang="el-GR" sz="2000" dirty="0">
                <a:latin typeface="Calibri" pitchFamily="34" charset="0"/>
              </a:rPr>
              <a:t>έχουν δημιουργηθεί από τους διδάσκοντες του μαθήματος, την ερευνητική ομάδα του Εργαστηρίου Θαλάσσιας Γεωλογίας και Φυσικής Ωκεανογραφίας, Τμ. Γεωλογίας, Παν. Πατρών και την Τμηματική Ομάδα Εργασίας και </a:t>
            </a:r>
            <a:r>
              <a:rPr lang="el-GR" sz="2000" dirty="0" smtClean="0">
                <a:latin typeface="Calibri" pitchFamily="34" charset="0"/>
              </a:rPr>
              <a:t>διατίθενται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 </a:t>
            </a:r>
            <a:r>
              <a:rPr lang="el-GR" sz="2000" dirty="0">
                <a:latin typeface="Calibri" pitchFamily="34" charset="0"/>
              </a:rPr>
              <a:t>την άδεια CC BYNC-ΝD 4.0.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85720" y="1571612"/>
            <a:ext cx="8153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Οι φωτογραφίες </a:t>
            </a:r>
            <a:r>
              <a:rPr lang="el-GR" sz="2000" dirty="0">
                <a:latin typeface="Calibri" pitchFamily="34" charset="0"/>
              </a:rPr>
              <a:t>της παρουσίασης </a:t>
            </a:r>
            <a:r>
              <a:rPr lang="el-GR" sz="2000" dirty="0" smtClean="0">
                <a:latin typeface="Calibri" pitchFamily="34" charset="0"/>
              </a:rPr>
              <a:t>(χωρίς αναφορές) προέρχονται </a:t>
            </a:r>
            <a:r>
              <a:rPr lang="el-GR" sz="2000" dirty="0">
                <a:latin typeface="Calibri" pitchFamily="34" charset="0"/>
              </a:rPr>
              <a:t>από προσωπικό αρχείο του </a:t>
            </a:r>
            <a:r>
              <a:rPr lang="el-GR" sz="2000" dirty="0" smtClean="0">
                <a:latin typeface="Calibri" pitchFamily="34" charset="0"/>
              </a:rPr>
              <a:t>διδάσκοντα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και </a:t>
            </a:r>
            <a:r>
              <a:rPr lang="el-GR" sz="2000" dirty="0">
                <a:latin typeface="Calibri" pitchFamily="34" charset="0"/>
              </a:rPr>
              <a:t>του Εργαστηρίου Θαλάσσιας Γεωλογίας και Φυσικής Ωκεανογραφίας, Τμ. Γεωλογίας, Παν. Πατρών και </a:t>
            </a:r>
            <a:r>
              <a:rPr lang="el-GR" sz="2000" dirty="0" smtClean="0">
                <a:latin typeface="Calibri" pitchFamily="34" charset="0"/>
              </a:rPr>
              <a:t>διατίθενται με </a:t>
            </a:r>
            <a:r>
              <a:rPr lang="el-GR" sz="2000" dirty="0">
                <a:latin typeface="Calibri" pitchFamily="34" charset="0"/>
              </a:rPr>
              <a:t>την άδεια CC BY-NC-ΝD 4.0.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0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127" y="5806661"/>
            <a:ext cx="1216750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3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Χρηματοδότηση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000" dirty="0" smtClean="0">
                <a:latin typeface="Calibri" pitchFamily="34" charset="0"/>
              </a:rPr>
              <a:t>Το παρόν εκπαιδευτικό υλικό έχει αναπτυχθεί στ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πλαίσι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του εκπαιδευτικού έργου του διδάσκοντα.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«</a:t>
            </a:r>
            <a:r>
              <a:rPr lang="el-GR" sz="2000" b="1" dirty="0" smtClean="0">
                <a:latin typeface="Calibri" pitchFamily="34" charset="0"/>
              </a:rPr>
              <a:t>Ανοικτά Ακαδημαϊκά Μαθήματα στο Πανεπιστήμιο Αθηνών</a:t>
            </a:r>
            <a:r>
              <a:rPr lang="el-GR" sz="2000" dirty="0" smtClean="0">
                <a:latin typeface="Calibri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2292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4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2294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FB362-3050-4CE1-BB99-72C749F5AE6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p2_utm_detail_mv_AAPG_col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9738" y="963613"/>
            <a:ext cx="4443412" cy="5705475"/>
          </a:xfrm>
        </p:spPr>
      </p:pic>
      <p:pic>
        <p:nvPicPr>
          <p:cNvPr id="258051" name="Picture 3" descr="CH4-katakolo-seep3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5950" y="3429000"/>
            <a:ext cx="2659063" cy="323056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8052" name="Picture 4" descr="CH4-katakolo-seep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29075" y="1006475"/>
            <a:ext cx="2981325" cy="234791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14462" y="331520"/>
            <a:ext cx="39130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latin typeface="Calibri" pitchFamily="34" charset="0"/>
              </a:rPr>
              <a:t>Χερσαία θέση Φάρου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137400" y="4446588"/>
            <a:ext cx="2006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dirty="0">
                <a:latin typeface="+mn-lt"/>
              </a:rPr>
              <a:t> 800 m</a:t>
            </a:r>
            <a:r>
              <a:rPr lang="en-US" sz="2000" baseline="30000" dirty="0">
                <a:latin typeface="+mn-lt"/>
              </a:rPr>
              <a:t>2</a:t>
            </a:r>
          </a:p>
          <a:p>
            <a:pPr>
              <a:buFontTx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Παροχή αερίου (μεθανίου)</a:t>
            </a:r>
            <a:r>
              <a:rPr lang="en-US" sz="2000" dirty="0">
                <a:latin typeface="+mn-lt"/>
              </a:rPr>
              <a:t>: 6800-285000 mg m</a:t>
            </a:r>
            <a:r>
              <a:rPr lang="en-US" sz="2000" baseline="30000" dirty="0">
                <a:latin typeface="+mn-lt"/>
              </a:rPr>
              <a:t>-2</a:t>
            </a:r>
            <a:r>
              <a:rPr lang="en-US" sz="2000" dirty="0">
                <a:latin typeface="+mn-lt"/>
              </a:rPr>
              <a:t> d</a:t>
            </a:r>
            <a:r>
              <a:rPr lang="en-US" sz="2000" baseline="30000" dirty="0">
                <a:latin typeface="+mn-lt"/>
              </a:rPr>
              <a:t>-1</a:t>
            </a:r>
            <a:endParaRPr lang="el-GR" sz="2000" baseline="30000" dirty="0">
              <a:latin typeface="+mn-lt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133AD-9816-4341-8DD7-C624181D7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2424701" y="6550223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Etiope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200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7 - Εικόνα" descr="DSCN68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49863" y="6211888"/>
            <a:ext cx="1087437" cy="6461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sz="1800" dirty="0">
              <a:solidFill>
                <a:schemeClr val="bg2">
                  <a:lumMod val="95000"/>
                  <a:lumOff val="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it-IT" sz="1800" b="1" dirty="0">
                <a:solidFill>
                  <a:srgbClr val="132627"/>
                </a:solidFill>
                <a:latin typeface="Arial" charset="0"/>
                <a:cs typeface="+mn-cs"/>
              </a:rPr>
              <a:t>68 ton/y</a:t>
            </a:r>
          </a:p>
        </p:txBody>
      </p:sp>
      <p:pic>
        <p:nvPicPr>
          <p:cNvPr id="35844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388" y="-17463"/>
            <a:ext cx="2487612" cy="3744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3584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975" y="3821113"/>
            <a:ext cx="388302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C:\Documents and Settings\User\Επιφάνεια εργασίας\Christodoulou_ICGGG\FARO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5113" y="31750"/>
            <a:ext cx="2605087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C:\Users\george\Desktop\Picture2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14663" y="5248275"/>
            <a:ext cx="2127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8 - Ορθογώνιο"/>
          <p:cNvSpPr>
            <a:spLocks noChangeArrowheads="1"/>
          </p:cNvSpPr>
          <p:nvPr/>
        </p:nvSpPr>
        <p:spPr bwMode="auto">
          <a:xfrm>
            <a:off x="0" y="6238875"/>
            <a:ext cx="323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bg1"/>
                </a:solidFill>
              </a:rPr>
              <a:t>Χερσαία θέση Φάρου 1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C8CFC-4237-4911-96AF-BFFAD82CAAF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7027524" y="3760341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Etiope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2013 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7240588" cy="6858000"/>
          </a:xfrm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297738" y="2428875"/>
            <a:ext cx="1460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Περιοχές </a:t>
            </a:r>
          </a:p>
          <a:p>
            <a:r>
              <a:rPr lang="el-GR" dirty="0">
                <a:latin typeface="Calibri" pitchFamily="34" charset="0"/>
              </a:rPr>
              <a:t>διαφυγών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77732-96C2-4EF0-A75C-5DFA69997F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7006975" y="6123398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Χριστοδούλου</a:t>
            </a:r>
            <a:r>
              <a:rPr lang="en-US" sz="1400" dirty="0" smtClean="0"/>
              <a:t>,</a:t>
            </a:r>
            <a:r>
              <a:rPr lang="el-GR" sz="1400" dirty="0" smtClean="0"/>
              <a:t> 2010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Εικόνα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3"/>
            <a:ext cx="3736975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" descr="D:\OFFICE\ETIOPE\KATAKOLO_PAPER_2012\Katakolo_SBP_SSS_data\SSS\kat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2700" y="2493963"/>
            <a:ext cx="24955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D:\OFFICE\ETIOPE\KATAKOLO_PAPER_2012\Katakolo_SBP_SSS_data\SSS\k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38" y="2930525"/>
            <a:ext cx="26717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D:\OFFICE\ETIOPE\KATAKOLO_PAPER_2012\Katakolo_SBP_SSS_data\SSS\kat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3013" y="420688"/>
            <a:ext cx="25479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D:\OFFICE\ETIOPE\KATAKOLO_PAPER_2012\Katakolo_SBP_SSS_data\SSS\kat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600" y="415925"/>
            <a:ext cx="2692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1254125" y="0"/>
            <a:ext cx="740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Ηχοβολιστικός εντοπισμός διαφυγών στην υδάτινη στήλη</a:t>
            </a:r>
          </a:p>
        </p:txBody>
      </p:sp>
      <p:pic>
        <p:nvPicPr>
          <p:cNvPr id="37896" name="Picture 5" descr="D:\OFFICE\ETIOPE\KATAKOLO_PAPER_2012\Katakolo_SBP_SSS_data\SBP\sdp_30_35flare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8" y="4552950"/>
            <a:ext cx="10969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6" descr="D:\OFFICE\ETIOPE\KATAKOLO_PAPER_2012\Katakolo_SBP_SSS_data\SBP\sdp_143_148flare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3038" y="4581525"/>
            <a:ext cx="942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4756150" y="5373688"/>
            <a:ext cx="3960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Υψηλές συχνότητες (100</a:t>
            </a:r>
            <a:r>
              <a:rPr lang="en-US" dirty="0">
                <a:latin typeface="Calibri" pitchFamily="34" charset="0"/>
              </a:rPr>
              <a:t>kHz)</a:t>
            </a:r>
            <a:endParaRPr lang="el-GR" dirty="0">
              <a:latin typeface="Calibri" pitchFamily="34" charset="0"/>
            </a:endParaRPr>
          </a:p>
          <a:p>
            <a:r>
              <a:rPr lang="el-GR" dirty="0">
                <a:latin typeface="Calibri" pitchFamily="34" charset="0"/>
              </a:rPr>
              <a:t>Χαμηλές συχνότητες </a:t>
            </a:r>
            <a:r>
              <a:rPr lang="en-US" dirty="0">
                <a:latin typeface="Calibri" pitchFamily="34" charset="0"/>
              </a:rPr>
              <a:t>(3.5kHz)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37899" name="Straight Arrow Connector 13"/>
          <p:cNvCxnSpPr>
            <a:cxnSpLocks noChangeShapeType="1"/>
          </p:cNvCxnSpPr>
          <p:nvPr/>
        </p:nvCxnSpPr>
        <p:spPr bwMode="auto">
          <a:xfrm flipH="1" flipV="1">
            <a:off x="4305300" y="4160838"/>
            <a:ext cx="657225" cy="12128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0" name="Straight Arrow Connector 15"/>
          <p:cNvCxnSpPr>
            <a:cxnSpLocks noChangeShapeType="1"/>
          </p:cNvCxnSpPr>
          <p:nvPr/>
        </p:nvCxnSpPr>
        <p:spPr bwMode="auto">
          <a:xfrm flipV="1">
            <a:off x="5103813" y="4252913"/>
            <a:ext cx="1657350" cy="11493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17"/>
          <p:cNvCxnSpPr>
            <a:cxnSpLocks noChangeShapeType="1"/>
          </p:cNvCxnSpPr>
          <p:nvPr/>
        </p:nvCxnSpPr>
        <p:spPr bwMode="auto">
          <a:xfrm flipH="1" flipV="1">
            <a:off x="1879600" y="1098550"/>
            <a:ext cx="3163888" cy="43751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2" name="Straight Arrow Connector 19"/>
          <p:cNvCxnSpPr>
            <a:cxnSpLocks noChangeShapeType="1"/>
          </p:cNvCxnSpPr>
          <p:nvPr/>
        </p:nvCxnSpPr>
        <p:spPr bwMode="auto">
          <a:xfrm flipH="1" flipV="1">
            <a:off x="1233488" y="3790950"/>
            <a:ext cx="3665537" cy="1652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3" name="Straight Arrow Connector 22"/>
          <p:cNvCxnSpPr>
            <a:cxnSpLocks noChangeShapeType="1"/>
          </p:cNvCxnSpPr>
          <p:nvPr/>
        </p:nvCxnSpPr>
        <p:spPr bwMode="auto">
          <a:xfrm flipH="1" flipV="1">
            <a:off x="3257550" y="5691188"/>
            <a:ext cx="1519238" cy="319087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7904" name="Straight Arrow Connector 23"/>
          <p:cNvCxnSpPr>
            <a:cxnSpLocks noChangeShapeType="1"/>
          </p:cNvCxnSpPr>
          <p:nvPr/>
        </p:nvCxnSpPr>
        <p:spPr bwMode="auto">
          <a:xfrm flipH="1" flipV="1">
            <a:off x="893763" y="5794375"/>
            <a:ext cx="3830637" cy="276225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8" name="17 - TextBox"/>
          <p:cNvSpPr txBox="1"/>
          <p:nvPr/>
        </p:nvSpPr>
        <p:spPr>
          <a:xfrm>
            <a:off x="7006975" y="6205590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Χριστοδούλου</a:t>
            </a:r>
            <a:r>
              <a:rPr lang="en-US" sz="1400" dirty="0" smtClean="0"/>
              <a:t>,</a:t>
            </a:r>
            <a:r>
              <a:rPr lang="el-GR" sz="1400" dirty="0" smtClean="0"/>
              <a:t> 2010</a:t>
            </a:r>
            <a:endParaRPr lang="el-G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68300" y="508000"/>
            <a:ext cx="8424863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49263">
              <a:lnSpc>
                <a:spcPct val="110000"/>
              </a:lnSpc>
              <a:buClr>
                <a:srgbClr val="000000"/>
              </a:buClr>
              <a:buSzPct val="100000"/>
              <a:buFont typeface="Lucida Sans Unicode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8915" name="Picture 8" descr="C:\Users\george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571500"/>
            <a:ext cx="76374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2178050" y="195209"/>
            <a:ext cx="556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Μωσαϊκό Ηχοβολιστή Πλευρικής σάρωσης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277510" y="6287784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Χριστοδούλου 2010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738" y="196850"/>
            <a:ext cx="7016750" cy="63817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latin typeface="Calibri" pitchFamily="34" charset="0"/>
              </a:rPr>
              <a:t>Εκτίμηση ποσότητας μεθανίου που διαφεύγει στην ατμόσφαιρα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3588" y="739775"/>
            <a:ext cx="6024562" cy="203993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l-GR" sz="2000" dirty="0" smtClean="0"/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l-GR" sz="2000" dirty="0" smtClean="0">
                <a:latin typeface="Calibri" pitchFamily="34" charset="0"/>
              </a:rPr>
              <a:t>στον αριθμό των θέσεων όπου εντοπίστηκαν διαφυγές φυσαλίδων, 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l-GR" sz="2000" dirty="0" smtClean="0">
                <a:latin typeface="Calibri" pitchFamily="34" charset="0"/>
              </a:rPr>
              <a:t>στην εκτίμηση του ρυθμού διαφυγής των φυσαλίδων και </a:t>
            </a:r>
          </a:p>
          <a:p>
            <a:pPr marL="800100" lvl="1" indent="-342900">
              <a:buFont typeface="Times New Roman" pitchFamily="18" charset="0"/>
              <a:buAutoNum type="arabicPeriod"/>
            </a:pPr>
            <a:r>
              <a:rPr lang="el-GR" sz="2000" dirty="0" smtClean="0">
                <a:latin typeface="Calibri" pitchFamily="34" charset="0"/>
              </a:rPr>
              <a:t>στο μέγεθος τους 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438" y="1193800"/>
            <a:ext cx="3490912" cy="2001838"/>
          </a:xfrm>
        </p:spPr>
      </p:pic>
      <p:pic>
        <p:nvPicPr>
          <p:cNvPr id="399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7325" y="3586163"/>
            <a:ext cx="3282950" cy="2779712"/>
          </a:xfrm>
        </p:spPr>
      </p:pic>
      <p:pic>
        <p:nvPicPr>
          <p:cNvPr id="3994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29200" y="2892425"/>
            <a:ext cx="4114800" cy="3479800"/>
          </a:xfrm>
        </p:spPr>
      </p:pic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0" y="6396038"/>
            <a:ext cx="502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Arial" charset="0"/>
              </a:rPr>
              <a:t>-</a:t>
            </a:r>
            <a:r>
              <a:rPr lang="it-IT" b="1">
                <a:solidFill>
                  <a:srgbClr val="132627"/>
                </a:solidFill>
                <a:latin typeface="Arial" charset="0"/>
              </a:rPr>
              <a:t>40-100 ton/y </a:t>
            </a:r>
            <a:r>
              <a:rPr lang="el-GR" b="1">
                <a:latin typeface="Arial" charset="0"/>
              </a:rPr>
              <a:t>από</a:t>
            </a:r>
            <a:r>
              <a:rPr lang="it-IT" b="1">
                <a:latin typeface="Arial" charset="0"/>
              </a:rPr>
              <a:t> </a:t>
            </a:r>
            <a:r>
              <a:rPr 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~2700 </a:t>
            </a:r>
            <a:r>
              <a:rPr lang="el-GR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διαφυγές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20356-1ABD-406F-BE3B-94BE662039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>
            <a:off x="6246688" y="6550223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Χριστοδούλου 2010</a:t>
            </a:r>
            <a:endParaRPr lang="el-G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al 8">
    <a:dk1>
      <a:srgbClr val="000000"/>
    </a:dk1>
    <a:lt1>
      <a:srgbClr val="EAEAEA"/>
    </a:lt1>
    <a:dk2>
      <a:srgbClr val="17118B"/>
    </a:dk2>
    <a:lt2>
      <a:srgbClr val="FFFFCC"/>
    </a:lt2>
    <a:accent1>
      <a:srgbClr val="B2B2B2"/>
    </a:accent1>
    <a:accent2>
      <a:srgbClr val="54ABB2"/>
    </a:accent2>
    <a:accent3>
      <a:srgbClr val="ABAAC4"/>
    </a:accent3>
    <a:accent4>
      <a:srgbClr val="C8C8C8"/>
    </a:accent4>
    <a:accent5>
      <a:srgbClr val="D5D5D5"/>
    </a:accent5>
    <a:accent6>
      <a:srgbClr val="4B9BA1"/>
    </a:accent6>
    <a:hlink>
      <a:srgbClr val="4F49A3"/>
    </a:hlink>
    <a:folHlink>
      <a:srgbClr val="2E2573"/>
    </a:folHlink>
  </a:clrScheme>
  <a:fontScheme name="Global">
    <a:majorFont>
      <a:latin typeface="Times New Roman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1070</Words>
  <PresentationFormat>Προβολή στην οθόνη (4:3)</PresentationFormat>
  <Paragraphs>200</Paragraphs>
  <Slides>26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Θέμα του Office</vt:lpstr>
      <vt:lpstr>Documento</vt:lpstr>
      <vt:lpstr>Διαφάνεια 1</vt:lpstr>
      <vt:lpstr>Σημείωμα Αδειοδότησης</vt:lpstr>
      <vt:lpstr>Χρηματοδότηση</vt:lpstr>
      <vt:lpstr>Διαφάνεια 4</vt:lpstr>
      <vt:lpstr>Διαφάνεια 5</vt:lpstr>
      <vt:lpstr>Διαφάνεια 6</vt:lpstr>
      <vt:lpstr>Διαφάνεια 7</vt:lpstr>
      <vt:lpstr>Διαφάνεια 8</vt:lpstr>
      <vt:lpstr>Εκτίμηση ποσότητας μεθανίου που διαφεύγει στην ατμόσφαιρα 1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Σημείωμα Αναφοράς</vt:lpstr>
      <vt:lpstr>Αναφορές</vt:lpstr>
      <vt:lpstr>Αναφορές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stav</cp:lastModifiedBy>
  <cp:revision>11</cp:revision>
  <dcterms:modified xsi:type="dcterms:W3CDTF">2015-10-07T21:35:20Z</dcterms:modified>
</cp:coreProperties>
</file>