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E1-C8BA-45E4-9D6B-156E7B8176F8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D34-E2DD-4DAE-B619-7047C796F4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E1-C8BA-45E4-9D6B-156E7B8176F8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D34-E2DD-4DAE-B619-7047C796F4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E1-C8BA-45E4-9D6B-156E7B8176F8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D34-E2DD-4DAE-B619-7047C796F4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E1-C8BA-45E4-9D6B-156E7B8176F8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D34-E2DD-4DAE-B619-7047C796F4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E1-C8BA-45E4-9D6B-156E7B8176F8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D34-E2DD-4DAE-B619-7047C796F4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E1-C8BA-45E4-9D6B-156E7B8176F8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D34-E2DD-4DAE-B619-7047C796F4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E1-C8BA-45E4-9D6B-156E7B8176F8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D34-E2DD-4DAE-B619-7047C796F4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E1-C8BA-45E4-9D6B-156E7B8176F8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D34-E2DD-4DAE-B619-7047C796F4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E1-C8BA-45E4-9D6B-156E7B8176F8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D34-E2DD-4DAE-B619-7047C796F4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E1-C8BA-45E4-9D6B-156E7B8176F8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D34-E2DD-4DAE-B619-7047C796F4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C0E1-C8BA-45E4-9D6B-156E7B8176F8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D34-E2DD-4DAE-B619-7047C796F4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C0E1-C8BA-45E4-9D6B-156E7B8176F8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DD34-E2DD-4DAE-B619-7047C796F47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752600" y="2209800"/>
            <a:ext cx="6017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rgbClr val="002060"/>
                </a:solidFill>
                <a:cs typeface="Times New Roman" pitchFamily="18" charset="0"/>
              </a:rPr>
              <a:t>ΕΦΑΡΜΟΣΜΕΝΗ ΗΘΙΚΗ </a:t>
            </a:r>
            <a:endParaRPr lang="en-US" sz="3600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676400" y="3105835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70C0"/>
                </a:solidFill>
              </a:rPr>
              <a:t>Ενότητα </a:t>
            </a:r>
            <a:r>
              <a:rPr lang="en-US" sz="2800" b="1" dirty="0" smtClean="0">
                <a:solidFill>
                  <a:srgbClr val="0070C0"/>
                </a:solidFill>
              </a:rPr>
              <a:t>4 (part A) </a:t>
            </a:r>
            <a:r>
              <a:rPr lang="el-GR" sz="2800" b="1" dirty="0" smtClean="0">
                <a:solidFill>
                  <a:srgbClr val="0070C0"/>
                </a:solidFill>
              </a:rPr>
              <a:t>:</a:t>
            </a:r>
            <a:r>
              <a:rPr lang="el-GR" sz="2800" b="1" dirty="0" smtClean="0"/>
              <a:t> </a:t>
            </a:r>
            <a:r>
              <a:rPr lang="el-GR" sz="2800" b="1" dirty="0">
                <a:solidFill>
                  <a:srgbClr val="002060"/>
                </a:solidFill>
              </a:rPr>
              <a:t>Ιατρική ηθική 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1143000" y="4114801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400" dirty="0" smtClean="0">
              <a:latin typeface="Comic Sans MS" pitchFamily="66" charset="0"/>
            </a:endParaRPr>
          </a:p>
          <a:p>
            <a:pPr algn="ctr"/>
            <a:r>
              <a:rPr lang="el-GR" sz="2400" dirty="0" smtClean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Καθηγητής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1676400" y="5229493"/>
            <a:ext cx="6553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dirty="0" smtClean="0"/>
          </a:p>
          <a:p>
            <a:pPr algn="ctr"/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Ηθική.»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l-GR" dirty="0" smtClean="0"/>
              <a:t>Ιατρική ηθική(</a:t>
            </a:r>
            <a:r>
              <a:rPr lang="en-US" dirty="0" smtClean="0"/>
              <a:t>Part A)</a:t>
            </a:r>
            <a:r>
              <a:rPr lang="el-GR" dirty="0" smtClean="0"/>
              <a:t> . Έκδοση: 1.0. Πάτρα 2015. Διαθέσιμο από τη δικτυακή διεύθυνση:</a:t>
            </a:r>
          </a:p>
          <a:p>
            <a:pPr marL="0" indent="0">
              <a:buNone/>
            </a:pPr>
            <a:r>
              <a:rPr lang="el-GR" dirty="0" smtClean="0"/>
              <a:t>   </a:t>
            </a:r>
            <a:r>
              <a:rPr lang="en-US" dirty="0" smtClean="0"/>
              <a:t>https://eclass.upatras.gr/courses/PHIL1898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l-GR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600" dirty="0" smtClean="0"/>
              <a:t>Υποβοηθούμενη αυτοκτονία</a:t>
            </a:r>
          </a:p>
          <a:p>
            <a:pPr marL="514350" indent="-514350">
              <a:buNone/>
            </a:pPr>
            <a:endParaRPr lang="el-GR" sz="3600" dirty="0" smtClean="0"/>
          </a:p>
          <a:p>
            <a:pPr marL="0" indent="0">
              <a:buNone/>
            </a:pPr>
            <a:r>
              <a:rPr lang="el-GR" sz="3600" dirty="0" smtClean="0"/>
              <a:t>2. Ευθανασία</a:t>
            </a:r>
            <a:endParaRPr lang="el-GR" sz="3600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1.Το </a:t>
            </a:r>
            <a:r>
              <a:rPr lang="el-GR" dirty="0">
                <a:solidFill>
                  <a:srgbClr val="FF0000"/>
                </a:solidFill>
              </a:rPr>
              <a:t>παράδειγμα </a:t>
            </a:r>
            <a:r>
              <a:rPr lang="el-GR" dirty="0" smtClean="0">
                <a:solidFill>
                  <a:srgbClr val="FF0000"/>
                </a:solidFill>
              </a:rPr>
              <a:t>της καρκινοπαθούς </a:t>
            </a:r>
            <a:r>
              <a:rPr lang="el-GR" dirty="0" err="1" smtClean="0">
                <a:solidFill>
                  <a:srgbClr val="FF0000"/>
                </a:solidFill>
              </a:rPr>
              <a:t>Μπρίτανι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Μέιναρτ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Εγκαταλείπει </a:t>
            </a:r>
            <a:r>
              <a:rPr lang="el-GR" dirty="0"/>
              <a:t>τη ζωή </a:t>
            </a:r>
            <a:r>
              <a:rPr lang="el-GR" dirty="0" smtClean="0"/>
              <a:t>όντας </a:t>
            </a:r>
            <a:r>
              <a:rPr lang="el-GR" dirty="0"/>
              <a:t>σε ένα στάδιο που έχει πλήρη συνείδηση των πράξεών </a:t>
            </a:r>
            <a:r>
              <a:rPr lang="el-GR" dirty="0" smtClean="0"/>
              <a:t>της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Ήθελε </a:t>
            </a:r>
            <a:r>
              <a:rPr lang="el-GR" dirty="0"/>
              <a:t>να πεθάνει με αξιοπρέπεια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2. Υποβοηθούμενη αυτοκτονία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Όταν </a:t>
            </a:r>
            <a:r>
              <a:rPr lang="el-GR" dirty="0"/>
              <a:t>το υποκείμενο είναι </a:t>
            </a:r>
            <a:r>
              <a:rPr lang="el-GR" dirty="0" smtClean="0"/>
              <a:t>υγειές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r>
              <a:rPr lang="el-GR" dirty="0" smtClean="0"/>
              <a:t>Όταν  </a:t>
            </a:r>
            <a:r>
              <a:rPr lang="el-GR" dirty="0"/>
              <a:t>έχει πλήρη </a:t>
            </a:r>
            <a:r>
              <a:rPr lang="el-GR" dirty="0" smtClean="0"/>
              <a:t>αυτονομία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Δεν </a:t>
            </a:r>
            <a:r>
              <a:rPr lang="el-GR" dirty="0"/>
              <a:t>έχουμε γιατρούς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3. Ευθανασία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Ε</a:t>
            </a:r>
            <a:r>
              <a:rPr lang="el-GR" dirty="0" smtClean="0"/>
              <a:t>ξασφαλίζει </a:t>
            </a:r>
            <a:r>
              <a:rPr lang="el-GR" dirty="0"/>
              <a:t>έναν εύκολο και γαλήνιο </a:t>
            </a:r>
            <a:r>
              <a:rPr lang="el-GR" dirty="0" smtClean="0"/>
              <a:t>θάνατο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Έχουμε γιατρούς και ασθενείς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Ευθανασία ενεργητική: κάποιος συντελεί στο να σταματήσει η ζωή </a:t>
            </a:r>
            <a:r>
              <a:rPr lang="el-GR" dirty="0" smtClean="0"/>
              <a:t>κάποιου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Παθητική ευθανασία: Να σταματήσει ο γιατρός την </a:t>
            </a:r>
            <a:r>
              <a:rPr lang="el-GR" dirty="0" smtClean="0"/>
              <a:t>θεραπεία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4.Το </a:t>
            </a:r>
            <a:r>
              <a:rPr lang="el-GR" sz="4000" dirty="0">
                <a:solidFill>
                  <a:srgbClr val="FF0000"/>
                </a:solidFill>
              </a:rPr>
              <a:t>κίνητρο της </a:t>
            </a:r>
            <a:r>
              <a:rPr lang="el-GR" sz="4000" dirty="0" smtClean="0">
                <a:solidFill>
                  <a:srgbClr val="FF0000"/>
                </a:solidFill>
              </a:rPr>
              <a:t>πράξης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Καντιανή παράδοση: μια </a:t>
            </a:r>
            <a:r>
              <a:rPr lang="el-GR" dirty="0"/>
              <a:t>πράξη ηθική είναι ο γνώμονας βάσει του οποίου γίνεται μια πράξη και το κίνητρο στο οποίο οδηγεί στην εκτέλεση μιας </a:t>
            </a:r>
            <a:r>
              <a:rPr lang="el-GR" dirty="0" smtClean="0"/>
              <a:t>πράξης</a:t>
            </a:r>
          </a:p>
          <a:p>
            <a:r>
              <a:rPr lang="el-GR" dirty="0" err="1" smtClean="0"/>
              <a:t>Αξιοβίωτο</a:t>
            </a:r>
            <a:endParaRPr lang="el-GR" dirty="0" smtClean="0"/>
          </a:p>
          <a:p>
            <a:r>
              <a:rPr lang="el-GR" dirty="0"/>
              <a:t>Η ζωή πρέπει να έχει την δυνατότητα να αξίζει να </a:t>
            </a:r>
            <a:r>
              <a:rPr lang="el-GR" dirty="0" smtClean="0"/>
              <a:t>βιωθεί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676400" y="2590800"/>
            <a:ext cx="5476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Πανεπιστήμιο Πατρών» 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000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1128"/>
            <a:ext cx="5501640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sz="3500" dirty="0" smtClean="0"/>
              <a:t>Το παρόν υλικό διατίθεται με τους όρους της άδειας χρήσης </a:t>
            </a:r>
            <a:r>
              <a:rPr lang="el-GR" sz="3500" dirty="0" err="1" smtClean="0"/>
              <a:t>Creative</a:t>
            </a:r>
            <a:r>
              <a:rPr lang="el-GR" sz="3500" dirty="0" smtClean="0"/>
              <a:t> </a:t>
            </a:r>
            <a:r>
              <a:rPr lang="el-GR" sz="3500" dirty="0" err="1" smtClean="0"/>
              <a:t>Commons</a:t>
            </a:r>
            <a:r>
              <a:rPr lang="el-GR" sz="3500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3500" dirty="0" err="1" smtClean="0"/>
              <a:t>κ.λ.π</a:t>
            </a:r>
            <a:r>
              <a:rPr lang="el-GR" sz="3500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sz="3500" dirty="0" smtClean="0"/>
          </a:p>
          <a:p>
            <a:endParaRPr lang="el-GR" sz="3500" dirty="0" smtClean="0"/>
          </a:p>
          <a:p>
            <a:pPr marL="0" indent="0">
              <a:buNone/>
            </a:pPr>
            <a:endParaRPr lang="el-GR" sz="3500" dirty="0" smtClean="0"/>
          </a:p>
          <a:p>
            <a:pPr marL="0" indent="0">
              <a:buNone/>
            </a:pPr>
            <a:r>
              <a:rPr lang="el-GR" sz="3500" dirty="0" smtClean="0"/>
              <a:t>    </a:t>
            </a:r>
          </a:p>
          <a:p>
            <a:pPr marL="0" indent="0">
              <a:buNone/>
            </a:pPr>
            <a:r>
              <a:rPr lang="el-GR" sz="3500" dirty="0" smtClean="0"/>
              <a:t>                 </a:t>
            </a:r>
          </a:p>
          <a:p>
            <a:r>
              <a:rPr lang="el-GR" sz="3500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sz="3500" dirty="0" smtClean="0"/>
              <a:t> </a:t>
            </a:r>
          </a:p>
          <a:p>
            <a:endParaRPr lang="el-GR" sz="3500" dirty="0" smtClean="0"/>
          </a:p>
          <a:p>
            <a:r>
              <a:rPr lang="el-GR" sz="3500" dirty="0" smtClean="0"/>
              <a:t>Ως Μη Εμπορική ορίζεται η χρήση:</a:t>
            </a:r>
          </a:p>
          <a:p>
            <a:r>
              <a:rPr lang="el-GR" sz="3500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3500" dirty="0" err="1" smtClean="0"/>
              <a:t>αδειοδόχο</a:t>
            </a:r>
            <a:endParaRPr lang="el-GR" sz="3500" dirty="0" smtClean="0"/>
          </a:p>
          <a:p>
            <a:r>
              <a:rPr lang="el-GR" sz="3500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sz="3500" dirty="0" smtClean="0"/>
              <a:t>που δεν προσπορίζει στο διανομέα του έργου και </a:t>
            </a:r>
            <a:r>
              <a:rPr lang="el-GR" sz="3500" dirty="0" err="1" smtClean="0"/>
              <a:t>αδειοδόχο</a:t>
            </a:r>
            <a:r>
              <a:rPr lang="el-GR" sz="3500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sz="3500" dirty="0" smtClean="0"/>
          </a:p>
          <a:p>
            <a:r>
              <a:rPr lang="el-GR" sz="3500" dirty="0" smtClean="0"/>
              <a:t>Ο δικαιούχος μπορεί να παρέχει στον </a:t>
            </a:r>
            <a:r>
              <a:rPr lang="el-GR" sz="3500" dirty="0" err="1" smtClean="0"/>
              <a:t>αδειοδόχο</a:t>
            </a:r>
            <a:r>
              <a:rPr lang="el-GR" sz="3500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355</Words>
  <Application>Microsoft Office PowerPoint</Application>
  <PresentationFormat>Προβολή στην οθόνη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Παρουσίαση του PowerPoint</vt:lpstr>
      <vt:lpstr>Σκοποί ενότητας</vt:lpstr>
      <vt:lpstr>1.Το παράδειγμα της καρκινοπαθούς Μπρίτανι Μέιναρτ</vt:lpstr>
      <vt:lpstr>2. Υποβοηθούμενη αυτοκτονία</vt:lpstr>
      <vt:lpstr>3. Ευθανασία</vt:lpstr>
      <vt:lpstr>4.Το κίνητρο της πράξης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Library Philosophy</dc:creator>
  <cp:lastModifiedBy>ttt</cp:lastModifiedBy>
  <cp:revision>16</cp:revision>
  <dcterms:created xsi:type="dcterms:W3CDTF">2015-07-02T09:40:11Z</dcterms:created>
  <dcterms:modified xsi:type="dcterms:W3CDTF">2015-07-24T13:52:56Z</dcterms:modified>
</cp:coreProperties>
</file>