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7" r:id="rId2"/>
    <p:sldId id="445" r:id="rId3"/>
    <p:sldId id="452" r:id="rId4"/>
    <p:sldId id="453" r:id="rId5"/>
    <p:sldId id="454" r:id="rId6"/>
    <p:sldId id="462" r:id="rId7"/>
    <p:sldId id="463" r:id="rId8"/>
    <p:sldId id="456" r:id="rId9"/>
    <p:sldId id="639" r:id="rId10"/>
    <p:sldId id="640" r:id="rId11"/>
    <p:sldId id="648" r:id="rId12"/>
    <p:sldId id="457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449" r:id="rId21"/>
    <p:sldId id="468" r:id="rId22"/>
    <p:sldId id="659" r:id="rId23"/>
    <p:sldId id="649" r:id="rId24"/>
    <p:sldId id="656" r:id="rId25"/>
    <p:sldId id="658" r:id="rId26"/>
    <p:sldId id="657" r:id="rId27"/>
    <p:sldId id="650" r:id="rId28"/>
    <p:sldId id="653" r:id="rId29"/>
    <p:sldId id="655" r:id="rId30"/>
    <p:sldId id="690" r:id="rId31"/>
    <p:sldId id="654" r:id="rId32"/>
    <p:sldId id="665" r:id="rId33"/>
    <p:sldId id="682" r:id="rId34"/>
    <p:sldId id="683" r:id="rId35"/>
    <p:sldId id="685" r:id="rId36"/>
    <p:sldId id="684" r:id="rId37"/>
    <p:sldId id="677" r:id="rId38"/>
    <p:sldId id="681" r:id="rId39"/>
    <p:sldId id="667" r:id="rId40"/>
    <p:sldId id="680" r:id="rId41"/>
    <p:sldId id="668" r:id="rId42"/>
    <p:sldId id="669" r:id="rId43"/>
    <p:sldId id="670" r:id="rId44"/>
    <p:sldId id="674" r:id="rId45"/>
    <p:sldId id="686" r:id="rId46"/>
    <p:sldId id="687" r:id="rId47"/>
    <p:sldId id="689" r:id="rId48"/>
    <p:sldId id="688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85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4043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451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710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537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8891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567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4113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0907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581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608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554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0089-B6DD-4C90-8C19-739F1FFE1651}" type="datetimeFigureOut">
              <a:rPr lang="el-GR" smtClean="0"/>
              <a:pPr/>
              <a:t>18/5/2021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B322-72AD-4546-880D-E11928DCB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742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57207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97595" y="4772173"/>
            <a:ext cx="2771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221" y="908720"/>
            <a:ext cx="24902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6372200" y="4077072"/>
            <a:ext cx="4278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ΗΛΕΚΤΡΙΚΕΣ ΤΑΛΑΝΤΩΣΕΙΣ  -  ΥΨΙΣΥΧΝΑ</a:t>
            </a:r>
          </a:p>
          <a:p>
            <a:r>
              <a:rPr lang="el-GR" sz="1100" b="1" dirty="0" smtClean="0"/>
              <a:t>ΕΠΑΓΩΓΗ  -  Μετασχηματιστής </a:t>
            </a:r>
            <a:r>
              <a:rPr lang="en-US" sz="1100" b="1" dirty="0" smtClean="0"/>
              <a:t>TESLA</a:t>
            </a:r>
            <a:endParaRPr lang="el-GR" sz="11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5133"/>
            <a:ext cx="4277607" cy="33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3" y="2305050"/>
            <a:ext cx="5062487" cy="38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611560" y="755412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ΑΝΑΛΥΣΗ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9"/>
            <a:ext cx="5349379" cy="29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5215535" cy="22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11560" y="755412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ΑΝΑΛΥΣΗ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pplications of Total Internal Reflection - A Plus T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330" y="824144"/>
            <a:ext cx="4325094" cy="541316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Effects of Total Internal Reflection - video Daily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78856"/>
            <a:ext cx="6995318" cy="524648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Goalfinder - Desert Mirage - Atmospheric refraction - Animated Easy  Science, Technology Software, Online Education, medical, K12 animation, &amp;  e-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367264"/>
            <a:ext cx="7704857" cy="44380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0724" name="Picture 4" descr="Frank ICSE Class 10 Physics Solutions 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4219"/>
            <a:ext cx="7488832" cy="5909157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611560" y="620688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803400"/>
            <a:ext cx="89392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Why Do We See The Sun After It Has Set - Sparkling Of Diamond Total  Internal Reflection - 580x390 PNG Download - PNG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872" y="1340768"/>
            <a:ext cx="6428560" cy="3684663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What is that Rainbow Diamond Light Called? It's Diamond Fire - The Diamond  Gurus | D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7424827" cy="417646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908720"/>
            <a:ext cx="1440160" cy="17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3"/>
            <a:ext cx="8377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The Physics Behind Rainbow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9833"/>
            <a:ext cx="4762500" cy="3381375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July 29, 2020 - JOLT - Somewhere Do-Over the Rainbow... - CareerGu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965" y="1912813"/>
            <a:ext cx="6527403" cy="3676427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  -  ΟΛΙΚΗ 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25852"/>
            <a:ext cx="6401718" cy="60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28384" y="5733254"/>
            <a:ext cx="19442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03071" y="692696"/>
            <a:ext cx="25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ΠΕΡΙΘΛΑΣΗ  -  ΣΥΜΒΟΛΗ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11560" y="1700808"/>
            <a:ext cx="25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ΣΥΜΒΟΛΗ  -  ΠΕΡΙΘΛΑΣΗ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8249512" cy="116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83568" y="908720"/>
            <a:ext cx="25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ΣΥΜΒΟΛΗ  -  ΠΕΡΙΘΛΑΣΗ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7958856" cy="36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997595" y="4772173"/>
            <a:ext cx="2771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6472882" cy="583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11560" y="692696"/>
            <a:ext cx="25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ΠΕΡΙΘΛΑΣΗ  -  ΣΥΜΒΟΛΗ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4.5: Diffraction Gratings - Physics LibreTex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426" y="1850875"/>
            <a:ext cx="5238750" cy="3162301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83568" y="908720"/>
            <a:ext cx="128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44" y="1412776"/>
            <a:ext cx="7380312" cy="41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83568" y="908720"/>
            <a:ext cx="128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83568" y="908720"/>
            <a:ext cx="25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ΣΥΜΒΟΛΗ  -  ΠΕΡΙΘΛΑΣΗ</a:t>
            </a:r>
            <a:endParaRPr lang="el-G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433" y="1357461"/>
            <a:ext cx="62769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97595" y="4772173"/>
            <a:ext cx="2771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83568" y="908720"/>
            <a:ext cx="12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ΣΥΜΒΟΛΗ  </a:t>
            </a:r>
            <a:endParaRPr lang="el-GR" dirty="0"/>
          </a:p>
        </p:txBody>
      </p:sp>
      <p:grpSp>
        <p:nvGrpSpPr>
          <p:cNvPr id="11" name="10 - Ομάδα"/>
          <p:cNvGrpSpPr/>
          <p:nvPr/>
        </p:nvGrpSpPr>
        <p:grpSpPr>
          <a:xfrm>
            <a:off x="369006" y="1183208"/>
            <a:ext cx="8559211" cy="5272633"/>
            <a:chOff x="369006" y="1183208"/>
            <a:chExt cx="8559211" cy="5272633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006" y="1183208"/>
              <a:ext cx="8307450" cy="354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4077072"/>
              <a:ext cx="2628025" cy="237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2708920"/>
              <a:ext cx="4119140" cy="247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- TextBox"/>
          <p:cNvSpPr txBox="1"/>
          <p:nvPr/>
        </p:nvSpPr>
        <p:spPr>
          <a:xfrm>
            <a:off x="539552" y="6165304"/>
            <a:ext cx="5877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mica: potassium aluminum silicate, K2Al4(Al2Si6O20)(OH)4 or, alternatively, H2KAl3(SiO4)3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83568" y="908720"/>
            <a:ext cx="12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ΣΥΜΒΟΛΗ  </a:t>
            </a:r>
            <a:endParaRPr lang="el-G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0459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4077072"/>
            <a:ext cx="33813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5838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83568" y="692696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ΑΝΑΚΛΑΣΗ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5018"/>
            <a:ext cx="7664540" cy="440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12099" y="4649341"/>
            <a:ext cx="273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83568" y="764704"/>
            <a:ext cx="12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ΣΥΜΒΟΛΗ  </a:t>
            </a:r>
            <a:endParaRPr lang="el-GR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35" y="3573016"/>
            <a:ext cx="5762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2512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238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uygens–Fresnel principl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400600" cy="432048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1520" y="620688"/>
            <a:ext cx="193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Περίθλαση,</a:t>
            </a:r>
          </a:p>
          <a:p>
            <a:r>
              <a:rPr lang="el-GR" b="1" dirty="0" smtClean="0"/>
              <a:t>Αρχή του </a:t>
            </a:r>
            <a:r>
              <a:rPr lang="en-US" b="1" dirty="0" smtClean="0"/>
              <a:t>Huygens</a:t>
            </a:r>
            <a:endParaRPr lang="el-GR" b="1" dirty="0"/>
          </a:p>
        </p:txBody>
      </p:sp>
      <p:pic>
        <p:nvPicPr>
          <p:cNvPr id="67590" name="Picture 6" descr="Interference, Diffraction, Gratings and Spectra - Uni Study Gu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37" y="1512168"/>
            <a:ext cx="3523991" cy="5373216"/>
          </a:xfrm>
          <a:prstGeom prst="rect">
            <a:avLst/>
          </a:prstGeom>
          <a:noFill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5" y="2420888"/>
            <a:ext cx="2000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26064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95536" y="620688"/>
            <a:ext cx="22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ΔΙΠΛΟΘΛΑΣΤΙΚΟΤΗΤΑ</a:t>
            </a:r>
            <a:endParaRPr lang="el-GR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2657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51286"/>
            <a:ext cx="4032448" cy="25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29241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26064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95536" y="620688"/>
            <a:ext cx="22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ΔΙΠΛΟΘΛΑΣΤΙΚΟΤΗΤΑ</a:t>
            </a:r>
            <a:endParaRPr lang="el-GR" b="1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35" y="1052736"/>
            <a:ext cx="730312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  <p:grpSp>
        <p:nvGrpSpPr>
          <p:cNvPr id="9" name="8 - Ομάδα"/>
          <p:cNvGrpSpPr/>
          <p:nvPr/>
        </p:nvGrpSpPr>
        <p:grpSpPr>
          <a:xfrm>
            <a:off x="155751" y="908720"/>
            <a:ext cx="8952753" cy="5328592"/>
            <a:chOff x="155751" y="908720"/>
            <a:chExt cx="8952753" cy="5328592"/>
          </a:xfrm>
        </p:grpSpPr>
        <p:pic>
          <p:nvPicPr>
            <p:cNvPr id="6758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751" y="908720"/>
              <a:ext cx="8952753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81163"/>
              <a:ext cx="6505575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95536" y="620688"/>
            <a:ext cx="22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ΔΙΠΛΟΘΛΑΣΤΙΚΟΤΗΤΑ</a:t>
            </a:r>
            <a:endParaRPr lang="el-GR" b="1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79088"/>
            <a:ext cx="5840606" cy="36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7"/>
            <a:ext cx="846327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88108" y="692696"/>
            <a:ext cx="10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ΠΟΛΩΣΗ</a:t>
            </a:r>
            <a:endParaRPr lang="el-GR" b="1" dirty="0"/>
          </a:p>
        </p:txBody>
      </p:sp>
      <p:grpSp>
        <p:nvGrpSpPr>
          <p:cNvPr id="9" name="8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13501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476376" cy="25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52" y="4581128"/>
            <a:ext cx="88677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3501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169" y="1151580"/>
            <a:ext cx="7596335" cy="32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824805" y="2417093"/>
            <a:ext cx="273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864" y="4365104"/>
            <a:ext cx="29976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41" y="908720"/>
            <a:ext cx="8009307" cy="18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68960"/>
            <a:ext cx="3524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13501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AutoShape 2" descr="ΠΟΛΩΣΗ ΤΟΥ ΦΩ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40" name="AutoShape 4" descr="ΠΟΛΩΣΗ ΤΟΥ ΦΩ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42" name="AutoShape 6" descr="ΠΟΛΩΣΗ ΤΟΥ ΦΩ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44" name="AutoShape 8" descr="ΠΟΛΩΣΗ ΤΟΥ ΦΩ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46" name="AutoShape 10" descr="ΠΟΛΩΣΗ ΤΟΥ ΦΩ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63" y="1844824"/>
            <a:ext cx="8085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517232"/>
            <a:ext cx="3456384" cy="8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83014"/>
            <a:ext cx="7283004" cy="5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165" y="1873374"/>
            <a:ext cx="6685267" cy="45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13501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- Ομάδα"/>
          <p:cNvGrpSpPr/>
          <p:nvPr/>
        </p:nvGrpSpPr>
        <p:grpSpPr>
          <a:xfrm>
            <a:off x="395536" y="196478"/>
            <a:ext cx="8532440" cy="568226"/>
            <a:chOff x="395536" y="61754"/>
            <a:chExt cx="8532440" cy="568226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45" y="1772816"/>
            <a:ext cx="8834451" cy="477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395536" y="1124744"/>
            <a:ext cx="22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ΦΩΤΟΕΛΑΣΤΙΚΟΤΗΤΑ</a:t>
            </a:r>
            <a:endParaRPr lang="el-GR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26064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95536" y="1124744"/>
            <a:ext cx="22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ΦΩΤΟΕΛΑΣΤΙΚΟΤΗΤΑ</a:t>
            </a:r>
            <a:endParaRPr lang="el-GR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07" y="1844824"/>
            <a:ext cx="84818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</a:t>
            </a:r>
            <a:r>
              <a:rPr lang="el-GR" sz="1000" b="1" dirty="0" smtClean="0">
                <a:latin typeface="Segoe Print" pitchFamily="2" charset="0"/>
              </a:rPr>
              <a:t>18/5/2021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26064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475019" cy="620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395536" y="620688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ΦΩΤΕΙΝΕΣ</a:t>
            </a:r>
          </a:p>
          <a:p>
            <a:pPr algn="ctr"/>
            <a:r>
              <a:rPr lang="el-GR" dirty="0" smtClean="0"/>
              <a:t>ΠΗΓΕΣ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atos\Desktop\music&amp;Physics\MET-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81819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472113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pPr algn="r"/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5AB3-37C3-4602-B2DF-79FC589368BA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Δυναμικός Ηλεκτρισμός   *   </a:t>
            </a:r>
            <a:r>
              <a:rPr lang="el-GR" sz="1000" b="1" dirty="0" smtClean="0">
                <a:latin typeface="Segoe Print" pitchFamily="2" charset="0"/>
              </a:rPr>
              <a:t>18</a:t>
            </a:r>
            <a:r>
              <a:rPr lang="en-US" sz="1000" b="1" dirty="0" smtClean="0">
                <a:latin typeface="Segoe Print" pitchFamily="2" charset="0"/>
              </a:rPr>
              <a:t>/</a:t>
            </a:r>
            <a:r>
              <a:rPr lang="el-GR" sz="1000" b="1" dirty="0" smtClean="0">
                <a:latin typeface="Segoe Print" pitchFamily="2" charset="0"/>
              </a:rPr>
              <a:t>5/2021    </a:t>
            </a:r>
            <a:r>
              <a:rPr lang="el-GR" sz="1000" b="1" dirty="0" smtClean="0">
                <a:latin typeface="Segoe Print" pitchFamily="2" charset="0"/>
              </a:rPr>
              <a:t>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657459" y="404664"/>
            <a:ext cx="543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ΔΥΝΑΜΙΚΟΣ ΗΛΕΚΤΡΙΣΜΟΣ</a:t>
            </a:r>
            <a:r>
              <a:rPr lang="en-US" b="1" dirty="0" smtClean="0"/>
              <a:t> </a:t>
            </a:r>
            <a:r>
              <a:rPr lang="el-GR" b="1" dirty="0" smtClean="0"/>
              <a:t> - ΗΛΕΚΤΡΟΜΑΓΝΗΤΙΣΜΟΣ</a:t>
            </a:r>
            <a:endParaRPr lang="el-G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800225"/>
            <a:ext cx="68961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75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DC575AB3-37C3-4602-B2DF-79FC589368BA}" type="slidenum">
              <a:rPr lang="el-GR" smtClean="0"/>
              <a:pPr/>
              <a:t>47</a:t>
            </a:fld>
            <a:endParaRPr lang="el-GR" dirty="0"/>
          </a:p>
        </p:txBody>
      </p:sp>
      <p:grpSp>
        <p:nvGrpSpPr>
          <p:cNvPr id="2" name="4 - Ομάδα"/>
          <p:cNvGrpSpPr/>
          <p:nvPr/>
        </p:nvGrpSpPr>
        <p:grpSpPr>
          <a:xfrm>
            <a:off x="395536" y="61754"/>
            <a:ext cx="8532440" cy="568226"/>
            <a:chOff x="395536" y="61754"/>
            <a:chExt cx="8532440" cy="56822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39552" y="61754"/>
              <a:ext cx="8208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l-GR" sz="1000" b="1" dirty="0" smtClean="0">
                  <a:latin typeface="Segoe Print" pitchFamily="2" charset="0"/>
                </a:rPr>
                <a:t>Πειράματα Επίδειξης Φυσικής ΠΕΦ(ΔΥΟ)   *  Οπτική   *   </a:t>
              </a:r>
              <a:r>
                <a:rPr lang="el-GR" sz="1000" b="1" dirty="0" smtClean="0">
                  <a:latin typeface="Segoe Print" pitchFamily="2" charset="0"/>
                </a:rPr>
                <a:t>18/5/2021    </a:t>
              </a:r>
              <a:r>
                <a:rPr lang="el-GR" sz="1000" b="1" dirty="0" smtClean="0">
                  <a:latin typeface="Segoe Print" pitchFamily="2" charset="0"/>
                </a:rPr>
                <a:t>*   …</a:t>
              </a:r>
              <a:r>
                <a:rPr lang="en-US" sz="1000" b="1" dirty="0" smtClean="0">
                  <a:latin typeface="Segoe Print" pitchFamily="2" charset="0"/>
                </a:rPr>
                <a:t>covid19_era!</a:t>
              </a:r>
              <a:endParaRPr lang="el-GR" sz="1000" b="1" dirty="0">
                <a:latin typeface="Segoe Print" pitchFamily="2" charset="0"/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395536" y="260648"/>
              <a:ext cx="853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ΟΠΤΙΚΗ  </a:t>
              </a:r>
              <a:r>
                <a:rPr lang="el-GR" sz="1200" b="1" dirty="0" smtClean="0"/>
                <a:t>(ΑΛΛΗΛΕΠΙΔΡΑΣΗ ΑΚΤΙΝΟΒΟΛΙΑΣ &amp; ΥΛΗΣ: ΗΛΕΚΤΡΟΜΑΓΝΗΤΙΣΜΟΣ, ΑΤΟΜΙΚΗ ΦΥΣΙΚΗ-ΦΑΣΜΑΤΟΣΚΟΠΙΑ)</a:t>
              </a:r>
              <a:endParaRPr lang="el-GR" sz="1200" b="1" dirty="0"/>
            </a:p>
          </p:txBody>
        </p:sp>
      </p:grp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30" y="620688"/>
            <a:ext cx="8275126" cy="60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38288"/>
            <a:ext cx="7629925" cy="45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83568" y="764704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Total Internal Reflection - The Cam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39144"/>
            <a:ext cx="5112568" cy="409005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803" y="1124744"/>
            <a:ext cx="4708549" cy="43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11560" y="75541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333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000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11560" y="75541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191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050779" cy="28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11560" y="75541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521450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800" b="1" dirty="0">
                <a:latin typeface="Segoe Print" pitchFamily="2" charset="0"/>
              </a:rPr>
              <a:t>Ε. Βιτωράτος</a:t>
            </a:r>
          </a:p>
          <a:p>
            <a:r>
              <a:rPr lang="en-US" sz="800" b="1" dirty="0">
                <a:latin typeface="Segoe Print" pitchFamily="2" charset="0"/>
              </a:rPr>
              <a:t>vitorato@physics.upatras.gr</a:t>
            </a:r>
            <a:endParaRPr lang="el-GR" sz="800" b="1" dirty="0">
              <a:latin typeface="Segoe Print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1754"/>
            <a:ext cx="8208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1000" b="1" dirty="0" smtClean="0">
                <a:latin typeface="Segoe Print" pitchFamily="2" charset="0"/>
              </a:rPr>
              <a:t>Πειράματα Επίδειξης Φυσικής ΠΕΦ(ΔΥΟ)   *  Οπτική   *   11/5/2021    *   …</a:t>
            </a:r>
            <a:r>
              <a:rPr lang="en-US" sz="1000" b="1" dirty="0" smtClean="0">
                <a:latin typeface="Segoe Print" pitchFamily="2" charset="0"/>
              </a:rPr>
              <a:t>covid19_era!</a:t>
            </a:r>
            <a:endParaRPr lang="el-GR" sz="1000" b="1" dirty="0">
              <a:latin typeface="Segoe Print" pitchFamily="2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6064" y="33265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ΟΠΤΙΚΗ  </a:t>
            </a:r>
            <a:r>
              <a:rPr lang="el-GR" sz="1200" b="1" dirty="0" smtClean="0"/>
              <a:t>(ΑΛΛΗΛΕΠΙΔΡΑΣΗ ΑΚΤΙΝΟΒΟΛΙΑΣ &amp; ΥΛΗΣ: ΗΛΕΚΤΡΟΜΑΓΝΗΤΙΣΜΟΣ, ΑΤΟΜΙΚΗ ΦΥΣΙΚΗ-ΦΑΣΜΑΤΟΣΚΟΠΙΑ)</a:t>
            </a:r>
            <a:endParaRPr lang="el-GR" sz="12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971647" y="3409255"/>
            <a:ext cx="8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λαμπάκι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36712"/>
            <a:ext cx="4752528" cy="27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404482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11560" y="75541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ΔΙΑΘΛΑΣΗ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10950</TotalTime>
  <Words>1490</Words>
  <Application>Microsoft Office PowerPoint</Application>
  <PresentationFormat>Προβολή στην οθόνη (4:3)</PresentationFormat>
  <Paragraphs>252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vitoratos</dc:creator>
  <cp:lastModifiedBy>Windows User</cp:lastModifiedBy>
  <cp:revision>211</cp:revision>
  <dcterms:created xsi:type="dcterms:W3CDTF">2014-04-20T19:38:47Z</dcterms:created>
  <dcterms:modified xsi:type="dcterms:W3CDTF">2021-05-18T13:37:06Z</dcterms:modified>
</cp:coreProperties>
</file>