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9" y="1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96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8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87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82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138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9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41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8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6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52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6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36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75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2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9029E33-8BD6-4759-A80B-1FC32AC5BC53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CDFEA95-13DC-46D6-B941-A3D932F205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18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3"/>
          <p:cNvSpPr>
            <a:spLocks noGrp="1"/>
          </p:cNvSpPr>
          <p:nvPr>
            <p:ph type="body" sz="half" idx="2"/>
          </p:nvPr>
        </p:nvSpPr>
        <p:spPr>
          <a:xfrm>
            <a:off x="1052186" y="607512"/>
            <a:ext cx="3670126" cy="5423769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Ομάδα (10μελής):</a:t>
            </a:r>
            <a:endParaRPr lang="el-G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" b="1" dirty="0" smtClean="0"/>
              <a:t>2</a:t>
            </a:r>
            <a:r>
              <a:rPr lang="el-GR" b="1" dirty="0" smtClean="0"/>
              <a:t>-3</a:t>
            </a:r>
            <a:r>
              <a:rPr lang="en" b="1" dirty="0" smtClean="0"/>
              <a:t> </a:t>
            </a:r>
            <a:r>
              <a:rPr lang="el-GR" b="1" dirty="0"/>
              <a:t>φοιτητές σε κάθε </a:t>
            </a:r>
            <a:r>
              <a:rPr lang="el-GR" b="1" dirty="0" smtClean="0"/>
              <a:t>κόμβο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500" dirty="0" smtClean="0"/>
              <a:t>Αριθμός </a:t>
            </a:r>
            <a:r>
              <a:rPr lang="el-GR" sz="1500" smtClean="0"/>
              <a:t>Οχημάτων </a:t>
            </a:r>
            <a:r>
              <a:rPr lang="el-GR" sz="1500" smtClean="0"/>
              <a:t>στην </a:t>
            </a:r>
            <a:r>
              <a:rPr lang="el-GR" sz="1500" dirty="0" smtClean="0"/>
              <a:t>διατομή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 smtClean="0"/>
              <a:t> 2 φοιτητές σε 1 αμάξι (σε 1 ή 2 αμάξια)</a:t>
            </a:r>
          </a:p>
          <a:p>
            <a:pPr marL="285750" lvl="1" indent="-28575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l-GR" sz="1500" dirty="0" smtClean="0"/>
              <a:t>Χρόνος Ταξιδίου </a:t>
            </a:r>
            <a:r>
              <a:rPr lang="el-GR" sz="1600" dirty="0" smtClean="0"/>
              <a:t>(</a:t>
            </a:r>
            <a:r>
              <a:rPr lang="el-GR" dirty="0" smtClean="0"/>
              <a:t>ώρα έναρξης &amp; ώρα τερματισμού)</a:t>
            </a:r>
          </a:p>
          <a:p>
            <a:pPr marL="0" lvl="1">
              <a:spcBef>
                <a:spcPts val="1000"/>
              </a:spcBef>
            </a:pPr>
            <a:endParaRPr lang="el-GR" b="1" dirty="0"/>
          </a:p>
          <a:p>
            <a:r>
              <a:rPr lang="el-GR" sz="1500" b="1" dirty="0" smtClean="0"/>
              <a:t>Μετρήσεις: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500" dirty="0" smtClean="0"/>
              <a:t>2ωρη μέτρηση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500" dirty="0" smtClean="0"/>
              <a:t>Πρωί Δευτέρας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500" dirty="0" smtClean="0"/>
              <a:t>Μεσημέρι καθημερινής &amp; Σαββάτου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500" dirty="0" smtClean="0"/>
              <a:t>Απόγευμα Δευτέρας/Τετάρτης &amp; Τρίτης/Πέμπτης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500" dirty="0" smtClean="0"/>
              <a:t>Νύχτα καθημερινής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500" dirty="0" smtClean="0"/>
              <a:t>Συνολικά 6  2ωρα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500" dirty="0" smtClean="0">
                <a:solidFill>
                  <a:schemeClr val="accent1">
                    <a:lumMod val="75000"/>
                  </a:schemeClr>
                </a:solidFill>
              </a:rPr>
              <a:t>Δοκιμαστική μέτρηση 1 ώρας (Παράδοση 17 Μαρτίου)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500" dirty="0" smtClean="0"/>
              <a:t>Εξοικείωση με υπάρχουσες συνθήκες &amp; Καταγραφή κατάστασης</a:t>
            </a:r>
            <a:endParaRPr lang="el-GR" sz="1500" dirty="0"/>
          </a:p>
          <a:p>
            <a:endParaRPr lang="el-G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967417" y="362465"/>
            <a:ext cx="7018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Οδικοί Οριζόντιοι Άξονες: </a:t>
            </a:r>
            <a:r>
              <a:rPr lang="en-US" dirty="0" smtClean="0"/>
              <a:t>A.</a:t>
            </a:r>
            <a:r>
              <a:rPr lang="el-GR" dirty="0" smtClean="0"/>
              <a:t> Όθωνος Αμαλίας</a:t>
            </a:r>
          </a:p>
          <a:p>
            <a:r>
              <a:rPr lang="el-GR" dirty="0" smtClean="0"/>
              <a:t>			 Β.  Αγίου Ανδρέου</a:t>
            </a:r>
          </a:p>
          <a:p>
            <a:r>
              <a:rPr lang="el-GR" dirty="0" smtClean="0"/>
              <a:t>Οδικοί Κάθετοι Άξονες: Αράτου – Ερμού - Γούναρη </a:t>
            </a:r>
            <a:endParaRPr lang="en-GB" dirty="0"/>
          </a:p>
        </p:txBody>
      </p:sp>
      <p:pic>
        <p:nvPicPr>
          <p:cNvPr id="6" name="5 - Θέση περιεχομένου" descr="METAFORES 1 DIATOM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9773" y="1323923"/>
            <a:ext cx="6251575" cy="5240957"/>
          </a:xfrm>
        </p:spPr>
      </p:pic>
    </p:spTree>
    <p:extLst>
      <p:ext uri="{BB962C8B-B14F-4D97-AF65-F5344CB8AC3E}">
        <p14:creationId xmlns:p14="http://schemas.microsoft.com/office/powerpoint/2010/main" val="943284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198</TotalTime>
  <Words>79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2</vt:lpstr>
      <vt:lpstr>Αξιομνημόνευτο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Peppe</dc:creator>
  <cp:lastModifiedBy>Artemis</cp:lastModifiedBy>
  <cp:revision>8</cp:revision>
  <dcterms:created xsi:type="dcterms:W3CDTF">2016-10-04T10:27:34Z</dcterms:created>
  <dcterms:modified xsi:type="dcterms:W3CDTF">2017-03-09T15:46:43Z</dcterms:modified>
</cp:coreProperties>
</file>