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74" r:id="rId10"/>
    <p:sldId id="282" r:id="rId11"/>
    <p:sldId id="284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7</a:t>
            </a:r>
            <a:r>
              <a:rPr lang="en-US" sz="2800" dirty="0" smtClean="0"/>
              <a:t>9</a:t>
            </a:r>
            <a:r>
              <a:rPr lang="el-GR" sz="2800" dirty="0" smtClean="0"/>
              <a:t>8</a:t>
            </a:r>
            <a:r>
              <a:rPr lang="en-US" sz="2800" dirty="0" smtClean="0"/>
              <a:t>-834</a:t>
            </a:r>
            <a:r>
              <a:rPr lang="el-GR" sz="2800" dirty="0" smtClean="0"/>
              <a:t>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811-823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</a:t>
            </a:r>
            <a:r>
              <a:rPr lang="el-GR" sz="2800" dirty="0" err="1"/>
              <a:t>ἐπείπερ</a:t>
            </a:r>
            <a:r>
              <a:rPr lang="el-GR" sz="2800" dirty="0"/>
              <a:t> ἡμῖν </a:t>
            </a:r>
            <a:r>
              <a:rPr lang="el-GR" sz="2800" dirty="0" err="1"/>
              <a:t>τόνδ΄</a:t>
            </a:r>
            <a:r>
              <a:rPr lang="el-GR" sz="2800" dirty="0"/>
              <a:t> </a:t>
            </a:r>
            <a:r>
              <a:rPr lang="el-GR" sz="2800" dirty="0" err="1"/>
              <a:t>ἐκοίνωσας</a:t>
            </a:r>
            <a:r>
              <a:rPr lang="el-GR" sz="2800" dirty="0"/>
              <a:t> </a:t>
            </a:r>
            <a:r>
              <a:rPr lang="el-GR" sz="2800" dirty="0" err="1"/>
              <a:t>λόγον͵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σέ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ὠφελεῖν</a:t>
            </a:r>
            <a:r>
              <a:rPr lang="el-GR" sz="2800" dirty="0"/>
              <a:t> </a:t>
            </a:r>
            <a:r>
              <a:rPr lang="el-GR" sz="2800" dirty="0" err="1"/>
              <a:t>θέλουσα͵</a:t>
            </a:r>
            <a:r>
              <a:rPr lang="el-GR" sz="2800" dirty="0"/>
              <a:t> καὶ νόμοις βροτῶν</a:t>
            </a:r>
            <a:br>
              <a:rPr lang="el-GR" sz="2800" dirty="0"/>
            </a:br>
            <a:r>
              <a:rPr lang="el-GR" sz="2800" dirty="0" err="1"/>
              <a:t>ξυλλαμβάνουσα͵</a:t>
            </a:r>
            <a:r>
              <a:rPr lang="el-GR" sz="2800" dirty="0"/>
              <a:t> </a:t>
            </a:r>
            <a:r>
              <a:rPr lang="el-GR" sz="2800" dirty="0" err="1"/>
              <a:t>δρᾶν</a:t>
            </a:r>
            <a:r>
              <a:rPr lang="el-GR" sz="2800" dirty="0"/>
              <a:t> </a:t>
            </a:r>
            <a:r>
              <a:rPr lang="el-GR" sz="2800" dirty="0" err="1"/>
              <a:t>σ΄</a:t>
            </a:r>
            <a:r>
              <a:rPr lang="el-GR" sz="2800" dirty="0"/>
              <a:t> </a:t>
            </a:r>
            <a:r>
              <a:rPr lang="el-GR" sz="2800" dirty="0" err="1"/>
              <a:t>ἀπεννέπω</a:t>
            </a:r>
            <a:r>
              <a:rPr lang="el-GR" sz="2800" dirty="0"/>
              <a:t> τάδε.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οὐκ ἔστιν ἄλλως· σοὶ δὲ συγγνώμη λέγειν</a:t>
            </a:r>
            <a:br>
              <a:rPr lang="el-GR" sz="2800" dirty="0"/>
            </a:br>
            <a:r>
              <a:rPr lang="el-GR" sz="2800" dirty="0" err="1"/>
              <a:t>τάδ΄</a:t>
            </a:r>
            <a:r>
              <a:rPr lang="el-GR" sz="2800" dirty="0"/>
              <a:t> </a:t>
            </a:r>
            <a:r>
              <a:rPr lang="el-GR" sz="2800" dirty="0" err="1"/>
              <a:t>ἐστί͵</a:t>
            </a:r>
            <a:r>
              <a:rPr lang="el-GR" sz="2800" dirty="0"/>
              <a:t> μὴ </a:t>
            </a:r>
            <a:r>
              <a:rPr lang="el-GR" sz="2800" dirty="0" err="1"/>
              <a:t>πάσχουσαν͵</a:t>
            </a:r>
            <a:r>
              <a:rPr lang="el-GR" sz="2800" dirty="0"/>
              <a:t> ὡς </a:t>
            </a:r>
            <a:r>
              <a:rPr lang="el-GR" sz="2800" dirty="0" err="1"/>
              <a:t>ἐγώ͵</a:t>
            </a:r>
            <a:r>
              <a:rPr lang="el-GR" sz="2800" dirty="0"/>
              <a:t> κακῶς. </a:t>
            </a:r>
            <a:r>
              <a:rPr lang="el-GR" sz="2800" b="1" dirty="0"/>
              <a:t>       </a:t>
            </a:r>
            <a:r>
              <a:rPr lang="el-GR" sz="2800" dirty="0" smtClean="0"/>
              <a:t>(815)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Χο</a:t>
            </a:r>
            <a:r>
              <a:rPr lang="el-GR" sz="2800" dirty="0"/>
              <a:t>. ἀλλὰ </a:t>
            </a:r>
            <a:r>
              <a:rPr lang="el-GR" sz="2800" dirty="0" err="1"/>
              <a:t>κτανεῖν</a:t>
            </a:r>
            <a:r>
              <a:rPr lang="el-GR" sz="2800" dirty="0"/>
              <a:t> </a:t>
            </a:r>
            <a:r>
              <a:rPr lang="el-GR" sz="2800" dirty="0" err="1"/>
              <a:t>σὸν</a:t>
            </a:r>
            <a:r>
              <a:rPr lang="el-GR" sz="2800" dirty="0"/>
              <a:t> σπέρμα </a:t>
            </a:r>
            <a:r>
              <a:rPr lang="el-GR" sz="2800" dirty="0" err="1"/>
              <a:t>τολμήσεις͵</a:t>
            </a:r>
            <a:r>
              <a:rPr lang="el-GR" sz="2800" dirty="0"/>
              <a:t> </a:t>
            </a:r>
            <a:r>
              <a:rPr lang="el-GR" sz="2800" dirty="0" err="1"/>
              <a:t>γύναι</a:t>
            </a:r>
            <a:r>
              <a:rPr lang="el-GR" sz="2800" dirty="0"/>
              <a:t>;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οὕτω γὰρ ἂν μάλιστα </a:t>
            </a:r>
            <a:r>
              <a:rPr lang="el-GR" sz="2800" dirty="0" err="1"/>
              <a:t>δηχθείη</a:t>
            </a:r>
            <a:r>
              <a:rPr lang="el-GR" sz="2800" dirty="0"/>
              <a:t> </a:t>
            </a:r>
            <a:r>
              <a:rPr lang="el-GR" sz="2800" dirty="0" err="1"/>
              <a:t>πόσις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Χο</a:t>
            </a:r>
            <a:r>
              <a:rPr lang="el-GR" sz="2800" dirty="0"/>
              <a:t>. σὺ δ΄ ἂν </a:t>
            </a:r>
            <a:r>
              <a:rPr lang="el-GR" sz="2800" dirty="0" err="1"/>
              <a:t>γένοιό</a:t>
            </a:r>
            <a:r>
              <a:rPr lang="el-GR" sz="2800" dirty="0"/>
              <a:t> </a:t>
            </a:r>
            <a:r>
              <a:rPr lang="el-GR" sz="2800" dirty="0" err="1"/>
              <a:t>γ΄</a:t>
            </a:r>
            <a:r>
              <a:rPr lang="el-GR" sz="2800" dirty="0"/>
              <a:t> </a:t>
            </a:r>
            <a:r>
              <a:rPr lang="el-GR" sz="2800" dirty="0" err="1"/>
              <a:t>ἀθλιωτάτη</a:t>
            </a:r>
            <a:r>
              <a:rPr lang="el-GR" sz="2800" dirty="0"/>
              <a:t> γυνή.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ἴτω</a:t>
            </a:r>
            <a:r>
              <a:rPr lang="el-GR" sz="2800" dirty="0"/>
              <a:t>· </a:t>
            </a:r>
            <a:r>
              <a:rPr lang="el-GR" sz="2800" dirty="0" err="1"/>
              <a:t>περισσοὶ</a:t>
            </a:r>
            <a:r>
              <a:rPr lang="el-GR" sz="2800" dirty="0"/>
              <a:t> πάντες </a:t>
            </a:r>
            <a:r>
              <a:rPr lang="el-GR" sz="2800" dirty="0" err="1"/>
              <a:t>οὑν</a:t>
            </a:r>
            <a:r>
              <a:rPr lang="el-GR" sz="2800" dirty="0"/>
              <a:t> μέσῳ λόγοι.</a:t>
            </a:r>
            <a:br>
              <a:rPr lang="el-GR" sz="2800" dirty="0"/>
            </a:b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εἶα</a:t>
            </a:r>
            <a:r>
              <a:rPr lang="el-GR" sz="2800" dirty="0"/>
              <a:t> </a:t>
            </a:r>
            <a:r>
              <a:rPr lang="el-GR" sz="2800" dirty="0" err="1"/>
              <a:t>χώρει</a:t>
            </a:r>
            <a:r>
              <a:rPr lang="el-GR" sz="2800" dirty="0"/>
              <a:t> καὶ </a:t>
            </a:r>
            <a:r>
              <a:rPr lang="el-GR" sz="2800" dirty="0" err="1"/>
              <a:t>κόμιζ΄</a:t>
            </a:r>
            <a:r>
              <a:rPr lang="el-GR" sz="2800" dirty="0"/>
              <a:t> </a:t>
            </a:r>
            <a:r>
              <a:rPr lang="el-GR" sz="2800" dirty="0" err="1"/>
              <a:t>Ἰάσονα</a:t>
            </a:r>
            <a:r>
              <a:rPr lang="el-GR" sz="2800" dirty="0"/>
              <a:t>·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(820)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ἐς πάντα γὰρ δὴ σοὶ τὰ </a:t>
            </a:r>
            <a:r>
              <a:rPr lang="el-GR" sz="2800" dirty="0" err="1"/>
              <a:t>πιστὰ</a:t>
            </a:r>
            <a:r>
              <a:rPr lang="el-GR" sz="2800" dirty="0"/>
              <a:t> </a:t>
            </a:r>
            <a:r>
              <a:rPr lang="el-GR" sz="2800" dirty="0" err="1"/>
              <a:t>χρώμεθα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 err="1"/>
              <a:t>λέξῃς</a:t>
            </a:r>
            <a:r>
              <a:rPr lang="el-GR" sz="2800" dirty="0"/>
              <a:t> δὲ μηδὲν τῶν ἐμοὶ </a:t>
            </a:r>
            <a:r>
              <a:rPr lang="el-GR" sz="2800" dirty="0" err="1"/>
              <a:t>δεδογμένων͵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εἴπερ </a:t>
            </a:r>
            <a:r>
              <a:rPr lang="el-GR" sz="2800" dirty="0" err="1"/>
              <a:t>φρονεῖς</a:t>
            </a:r>
            <a:r>
              <a:rPr lang="el-GR" sz="2800" dirty="0"/>
              <a:t> εὖ </a:t>
            </a:r>
            <a:r>
              <a:rPr lang="el-GR" sz="2800" dirty="0" err="1"/>
              <a:t>δεσπόταις</a:t>
            </a:r>
            <a:r>
              <a:rPr lang="el-GR" sz="2800" dirty="0"/>
              <a:t> γυνή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ἔφυς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31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824-834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</a:t>
            </a:r>
            <a:r>
              <a:rPr lang="el-GR" sz="2800" dirty="0" err="1"/>
              <a:t>Ἐρεχθεΐδαι</a:t>
            </a:r>
            <a:r>
              <a:rPr lang="el-GR" sz="2800" dirty="0"/>
              <a:t> τὸ </a:t>
            </a:r>
            <a:r>
              <a:rPr lang="el-GR" sz="2800" dirty="0" err="1"/>
              <a:t>παλαιὸν</a:t>
            </a:r>
            <a:r>
              <a:rPr lang="el-GR" sz="2800" dirty="0"/>
              <a:t> </a:t>
            </a:r>
            <a:r>
              <a:rPr lang="el-GR" sz="2800" dirty="0" err="1"/>
              <a:t>ὄλβιοι</a:t>
            </a:r>
            <a:r>
              <a:rPr lang="el-GR" sz="2800" dirty="0"/>
              <a:t> [</a:t>
            </a:r>
            <a:r>
              <a:rPr lang="el-GR" sz="2800" dirty="0" smtClean="0"/>
              <a:t>στροφή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θεῶν παῖδες </a:t>
            </a:r>
            <a:r>
              <a:rPr lang="el-GR" sz="2800" dirty="0" err="1"/>
              <a:t>μακάρων͵</a:t>
            </a:r>
            <a:r>
              <a:rPr lang="el-GR" sz="2800" dirty="0"/>
              <a:t> ἱερᾶς</a:t>
            </a:r>
            <a:br>
              <a:rPr lang="el-GR" sz="2800" dirty="0"/>
            </a:br>
            <a:r>
              <a:rPr lang="el-GR" sz="2800" dirty="0"/>
              <a:t>χώρας </a:t>
            </a:r>
            <a:r>
              <a:rPr lang="el-GR" sz="2800" dirty="0" err="1"/>
              <a:t>ἀπορθήτου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ἄπο͵</a:t>
            </a:r>
            <a:r>
              <a:rPr lang="el-GR" sz="2800" dirty="0"/>
              <a:t> </a:t>
            </a:r>
            <a:r>
              <a:rPr lang="el-GR" sz="2800" dirty="0" err="1"/>
              <a:t>φερβόμενοι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κλεινοτάταν</a:t>
            </a:r>
            <a:r>
              <a:rPr lang="el-GR" sz="2800" dirty="0"/>
              <a:t> </a:t>
            </a:r>
            <a:r>
              <a:rPr lang="el-GR" sz="2800" dirty="0" err="1"/>
              <a:t>σοφίαν͵</a:t>
            </a:r>
            <a:r>
              <a:rPr lang="el-GR" sz="2800" dirty="0"/>
              <a:t> αἰεὶ διὰ </a:t>
            </a:r>
            <a:r>
              <a:rPr lang="el-GR" sz="2800" dirty="0" err="1"/>
              <a:t>λαμπροτάτου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βαίνοντες </a:t>
            </a:r>
            <a:r>
              <a:rPr lang="el-GR" sz="2800" dirty="0" err="1"/>
              <a:t>ἁβρῶς</a:t>
            </a:r>
            <a:r>
              <a:rPr lang="el-GR" sz="2800" dirty="0"/>
              <a:t> </a:t>
            </a:r>
            <a:r>
              <a:rPr lang="el-GR" sz="2800" dirty="0" err="1"/>
              <a:t>αἰθέρος͵</a:t>
            </a:r>
            <a:r>
              <a:rPr lang="el-GR" sz="2800" dirty="0"/>
              <a:t> </a:t>
            </a:r>
            <a:r>
              <a:rPr lang="el-GR" sz="2800" dirty="0" err="1"/>
              <a:t>ἔνθα</a:t>
            </a:r>
            <a:r>
              <a:rPr lang="el-GR" sz="2800" dirty="0"/>
              <a:t> </a:t>
            </a:r>
            <a:r>
              <a:rPr lang="el-GR" sz="2800" dirty="0" err="1"/>
              <a:t>ποθ΄</a:t>
            </a:r>
            <a:r>
              <a:rPr lang="el-GR" sz="2800" dirty="0"/>
              <a:t> </a:t>
            </a:r>
            <a:r>
              <a:rPr lang="el-GR" sz="2800" dirty="0" err="1"/>
              <a:t>ἁγνὰς</a:t>
            </a:r>
            <a:r>
              <a:rPr lang="el-GR" sz="2800" dirty="0"/>
              <a:t>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(830)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ἐννέα </a:t>
            </a:r>
            <a:r>
              <a:rPr lang="el-GR" sz="2800" dirty="0" err="1"/>
              <a:t>Πιερίδας</a:t>
            </a:r>
            <a:r>
              <a:rPr lang="el-GR" sz="2800" dirty="0"/>
              <a:t> Μούσας λέγουσι</a:t>
            </a:r>
            <a:br>
              <a:rPr lang="el-GR" sz="2800" dirty="0"/>
            </a:br>
            <a:r>
              <a:rPr lang="el-GR" sz="2800" dirty="0" err="1"/>
              <a:t>ξανθὰν</a:t>
            </a:r>
            <a:r>
              <a:rPr lang="el-GR" sz="2800" dirty="0"/>
              <a:t> </a:t>
            </a:r>
            <a:r>
              <a:rPr lang="el-GR" sz="2800" dirty="0" err="1"/>
              <a:t>Ἁρμονίαν</a:t>
            </a:r>
            <a:r>
              <a:rPr lang="el-GR" sz="2800" dirty="0"/>
              <a:t> </a:t>
            </a:r>
            <a:r>
              <a:rPr lang="el-GR" sz="2800" dirty="0" err="1"/>
              <a:t>φυτεῦσαι</a:t>
            </a:r>
            <a:r>
              <a:rPr lang="el-GR" sz="2800" dirty="0"/>
              <a:t>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53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798-834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τραγωδιών </a:t>
            </a:r>
            <a:r>
              <a:rPr lang="el-GR" i="1" dirty="0"/>
              <a:t>Ἀνδρομάχη</a:t>
            </a:r>
            <a:r>
              <a:rPr lang="el-GR" dirty="0"/>
              <a:t> και </a:t>
            </a:r>
            <a:r>
              <a:rPr lang="el-GR" i="1" dirty="0"/>
              <a:t>Ἑκάβη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798-834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οι τραγωδίες </a:t>
            </a:r>
            <a:r>
              <a:rPr lang="el-GR" i="1" dirty="0"/>
              <a:t>Ἀνδρομάχη</a:t>
            </a:r>
            <a:r>
              <a:rPr lang="el-GR" dirty="0"/>
              <a:t> και </a:t>
            </a:r>
            <a:r>
              <a:rPr lang="el-GR" i="1" dirty="0" smtClean="0"/>
              <a:t>Ἑκάβη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798-834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Ἀνδρομάχη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Παραστάθηκε το 425 π. Χ.</a:t>
            </a:r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Ανδρομάχη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Ερμιόνη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Μενέλαος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Πηλέας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Ορέστης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Ἑκάβη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Παραστάθηκε το 425 π. Χ.</a:t>
            </a:r>
          </a:p>
          <a:p>
            <a:pPr marL="0" indent="0">
              <a:buNone/>
            </a:pPr>
            <a:endParaRPr lang="el-GR" sz="2000" dirty="0" smtClean="0"/>
          </a:p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Πολύδωρος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Εκάβη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Πολυξένη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Οδυσσέας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Ταλθύβιος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Αγαμέμνονας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Πολυμήστορας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2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798-810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b="1" dirty="0" smtClean="0"/>
              <a:t>Μη</a:t>
            </a:r>
            <a:r>
              <a:rPr lang="el-GR" sz="2800" dirty="0" smtClean="0"/>
              <a:t>. </a:t>
            </a:r>
            <a:r>
              <a:rPr lang="el-GR" sz="2800" dirty="0" err="1" smtClean="0"/>
              <a:t>ἴτω</a:t>
            </a:r>
            <a:r>
              <a:rPr lang="el-GR" sz="2800" dirty="0"/>
              <a:t>· τί μοι ζῆν κέρδος; οὔτε μοι </a:t>
            </a:r>
            <a:r>
              <a:rPr lang="el-GR" sz="2800" dirty="0" err="1"/>
              <a:t>πατρὶς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οὔτ΄</a:t>
            </a:r>
            <a:r>
              <a:rPr lang="el-GR" sz="2800" dirty="0"/>
              <a:t> </a:t>
            </a:r>
            <a:r>
              <a:rPr lang="el-GR" sz="2800" dirty="0" err="1"/>
              <a:t>οἶκος</a:t>
            </a:r>
            <a:r>
              <a:rPr lang="el-GR" sz="2800" dirty="0"/>
              <a:t> ἔστιν </a:t>
            </a:r>
            <a:r>
              <a:rPr lang="el-GR" sz="2800" dirty="0" err="1"/>
              <a:t>οὔτ΄</a:t>
            </a:r>
            <a:r>
              <a:rPr lang="el-GR" sz="2800" dirty="0"/>
              <a:t> </a:t>
            </a:r>
            <a:r>
              <a:rPr lang="el-GR" sz="2800" dirty="0" err="1"/>
              <a:t>ἀποστροφὴ</a:t>
            </a:r>
            <a:r>
              <a:rPr lang="el-GR" sz="2800" dirty="0"/>
              <a:t> κακῶν.</a:t>
            </a:r>
            <a:br>
              <a:rPr lang="el-GR" sz="2800" dirty="0"/>
            </a:br>
            <a:r>
              <a:rPr lang="el-GR" sz="2800" dirty="0" err="1"/>
              <a:t>ἡμάρτανον</a:t>
            </a:r>
            <a:r>
              <a:rPr lang="el-GR" sz="2800" dirty="0"/>
              <a:t> </a:t>
            </a:r>
            <a:r>
              <a:rPr lang="el-GR" sz="2800" dirty="0" err="1"/>
              <a:t>τόθ΄</a:t>
            </a:r>
            <a:r>
              <a:rPr lang="el-GR" sz="2800" dirty="0"/>
              <a:t> </a:t>
            </a:r>
            <a:r>
              <a:rPr lang="el-GR" sz="2800" dirty="0" err="1"/>
              <a:t>ἡνίκ΄</a:t>
            </a:r>
            <a:r>
              <a:rPr lang="el-GR" sz="2800" dirty="0"/>
              <a:t> </a:t>
            </a:r>
            <a:r>
              <a:rPr lang="el-GR" sz="2800" dirty="0" err="1"/>
              <a:t>ἐξελίμπανον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(800)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δόμους </a:t>
            </a:r>
            <a:r>
              <a:rPr lang="el-GR" sz="2800" dirty="0" err="1"/>
              <a:t>πατρῴους͵</a:t>
            </a:r>
            <a:r>
              <a:rPr lang="el-GR" sz="2800" dirty="0"/>
              <a:t> ἀνδρὸς </a:t>
            </a:r>
            <a:r>
              <a:rPr lang="el-GR" sz="2800" dirty="0" err="1"/>
              <a:t>Ἕλληνος</a:t>
            </a:r>
            <a:r>
              <a:rPr lang="el-GR" sz="2800" dirty="0"/>
              <a:t> </a:t>
            </a:r>
            <a:r>
              <a:rPr lang="el-GR" sz="2800" dirty="0" err="1"/>
              <a:t>λόγοις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πεισθεῖσ΄͵</a:t>
            </a:r>
            <a:r>
              <a:rPr lang="el-GR" sz="2800" dirty="0"/>
              <a:t> ὃς ἡμῖν σὺν </a:t>
            </a:r>
            <a:r>
              <a:rPr lang="el-GR" sz="2800" dirty="0" err="1"/>
              <a:t>θεῷ</a:t>
            </a:r>
            <a:r>
              <a:rPr lang="el-GR" sz="2800" dirty="0"/>
              <a:t> </a:t>
            </a:r>
            <a:r>
              <a:rPr lang="el-GR" sz="2800" dirty="0" err="1"/>
              <a:t>τείσει</a:t>
            </a:r>
            <a:r>
              <a:rPr lang="el-GR" sz="2800" dirty="0"/>
              <a:t> δίκην.</a:t>
            </a:r>
            <a:br>
              <a:rPr lang="el-GR" sz="2800" dirty="0"/>
            </a:br>
            <a:r>
              <a:rPr lang="el-GR" sz="2800" dirty="0" err="1"/>
              <a:t>οὔτ΄</a:t>
            </a:r>
            <a:r>
              <a:rPr lang="el-GR" sz="2800" dirty="0"/>
              <a:t> ἐξ ἐμοῦ γὰρ </a:t>
            </a:r>
            <a:r>
              <a:rPr lang="el-GR" sz="2800" dirty="0" err="1"/>
              <a:t>παῖδας</a:t>
            </a:r>
            <a:r>
              <a:rPr lang="el-GR" sz="2800" dirty="0"/>
              <a:t> </a:t>
            </a:r>
            <a:r>
              <a:rPr lang="el-GR" sz="2800" dirty="0" err="1"/>
              <a:t>ὄψεταί</a:t>
            </a:r>
            <a:r>
              <a:rPr lang="el-GR" sz="2800" dirty="0"/>
              <a:t> ποτε</a:t>
            </a:r>
            <a:br>
              <a:rPr lang="el-GR" sz="2800" dirty="0"/>
            </a:br>
            <a:r>
              <a:rPr lang="el-GR" sz="2800" dirty="0" err="1"/>
              <a:t>ζῶντας</a:t>
            </a:r>
            <a:r>
              <a:rPr lang="el-GR" sz="2800" dirty="0"/>
              <a:t> τὸ λοιπὸν οὔτε τῆς </a:t>
            </a:r>
            <a:r>
              <a:rPr lang="el-GR" sz="2800" dirty="0" err="1"/>
              <a:t>νεοζύγου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νύμφης </a:t>
            </a:r>
            <a:r>
              <a:rPr lang="el-GR" sz="2800" dirty="0" err="1"/>
              <a:t>τεκνώσει</a:t>
            </a:r>
            <a:r>
              <a:rPr lang="el-GR" sz="2800" dirty="0"/>
              <a:t> </a:t>
            </a:r>
            <a:r>
              <a:rPr lang="el-GR" sz="2800" dirty="0" err="1"/>
              <a:t>παῖδ΄͵</a:t>
            </a:r>
            <a:r>
              <a:rPr lang="el-GR" sz="2800" dirty="0"/>
              <a:t> ἐπεὶ κακῶς </a:t>
            </a:r>
            <a:r>
              <a:rPr lang="el-GR" sz="2800" dirty="0" err="1"/>
              <a:t>κακὴν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(805)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θανεῖν </a:t>
            </a:r>
            <a:r>
              <a:rPr lang="el-GR" sz="2800" dirty="0" err="1"/>
              <a:t>σφ΄</a:t>
            </a:r>
            <a:r>
              <a:rPr lang="el-GR" sz="2800" dirty="0"/>
              <a:t> </a:t>
            </a:r>
            <a:r>
              <a:rPr lang="el-GR" sz="2800" dirty="0" err="1"/>
              <a:t>ἀνάγκη</a:t>
            </a:r>
            <a:r>
              <a:rPr lang="el-GR" sz="2800" dirty="0"/>
              <a:t> τοῖς </a:t>
            </a:r>
            <a:r>
              <a:rPr lang="el-GR" sz="2800" dirty="0" err="1"/>
              <a:t>ἐμοῖσι</a:t>
            </a:r>
            <a:r>
              <a:rPr lang="el-GR" sz="2800" dirty="0"/>
              <a:t> </a:t>
            </a:r>
            <a:r>
              <a:rPr lang="el-GR" sz="2800" dirty="0" err="1"/>
              <a:t>φαρμάκοις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 err="1"/>
              <a:t>μηδείς</a:t>
            </a:r>
            <a:r>
              <a:rPr lang="el-GR" sz="2800" dirty="0"/>
              <a:t> με </a:t>
            </a:r>
            <a:r>
              <a:rPr lang="el-GR" sz="2800" dirty="0" err="1"/>
              <a:t>φαύλην</a:t>
            </a:r>
            <a:r>
              <a:rPr lang="el-GR" sz="2800" dirty="0"/>
              <a:t> </a:t>
            </a:r>
            <a:r>
              <a:rPr lang="el-GR" sz="2800" dirty="0" err="1"/>
              <a:t>κἀσθενῆ</a:t>
            </a:r>
            <a:r>
              <a:rPr lang="el-GR" sz="2800" dirty="0"/>
              <a:t> </a:t>
            </a:r>
            <a:r>
              <a:rPr lang="el-GR" sz="2800" dirty="0" err="1"/>
              <a:t>νομιζέτω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μηδ΄</a:t>
            </a:r>
            <a:r>
              <a:rPr lang="el-GR" sz="2800" dirty="0"/>
              <a:t> </a:t>
            </a:r>
            <a:r>
              <a:rPr lang="el-GR" sz="2800" dirty="0" err="1"/>
              <a:t>ἡσυχαίαν͵</a:t>
            </a:r>
            <a:r>
              <a:rPr lang="el-GR" sz="2800" dirty="0"/>
              <a:t> ἀλλὰ </a:t>
            </a:r>
            <a:r>
              <a:rPr lang="el-GR" sz="2800" dirty="0" err="1"/>
              <a:t>θατέρου</a:t>
            </a:r>
            <a:r>
              <a:rPr lang="el-GR" sz="2800" dirty="0"/>
              <a:t> </a:t>
            </a:r>
            <a:r>
              <a:rPr lang="el-GR" sz="2800" dirty="0" err="1"/>
              <a:t>τρόπου͵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βαρεῖαν</a:t>
            </a:r>
            <a:r>
              <a:rPr lang="el-GR" sz="2800" dirty="0"/>
              <a:t> ἐχθροῖς καὶ </a:t>
            </a:r>
            <a:r>
              <a:rPr lang="el-GR" sz="2800" dirty="0" err="1"/>
              <a:t>φίλοισιν</a:t>
            </a:r>
            <a:r>
              <a:rPr lang="el-GR" sz="2800" dirty="0"/>
              <a:t> </a:t>
            </a:r>
            <a:r>
              <a:rPr lang="el-GR" sz="2800" dirty="0" err="1"/>
              <a:t>εὐμενῆ</a:t>
            </a:r>
            <a:r>
              <a:rPr lang="el-GR" sz="2800" dirty="0"/>
              <a:t>·</a:t>
            </a:r>
            <a:br>
              <a:rPr lang="el-GR" sz="2800" dirty="0"/>
            </a:br>
            <a:r>
              <a:rPr lang="el-GR" sz="2800" dirty="0"/>
              <a:t>τῶν γὰρ τοιούτων </a:t>
            </a:r>
            <a:r>
              <a:rPr lang="el-GR" sz="2800" dirty="0" err="1"/>
              <a:t>εὐκλεέστατος</a:t>
            </a:r>
            <a:r>
              <a:rPr lang="el-GR" sz="2800" dirty="0"/>
              <a:t> βίος.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(810)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335</Words>
  <Application>Microsoft Office PowerPoint</Application>
  <PresentationFormat>Προβολή στην οθόνη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Ἀνδρομάχη</vt:lpstr>
      <vt:lpstr>Ἑκάβη</vt:lpstr>
      <vt:lpstr>Στίχοι 798-810 Μήδειας</vt:lpstr>
      <vt:lpstr>Στίχοι 811-823 Μήδειας</vt:lpstr>
      <vt:lpstr>Στίχοι 824-834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138</cp:revision>
  <dcterms:created xsi:type="dcterms:W3CDTF">2012-09-06T09:03:05Z</dcterms:created>
  <dcterms:modified xsi:type="dcterms:W3CDTF">2014-12-06T16:47:27Z</dcterms:modified>
</cp:coreProperties>
</file>