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51" d="100"/>
          <a:sy n="51" d="100"/>
        </p:scale>
        <p:origin x="102" y="1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8FBC-272B-4D22-8E33-753AD8852345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C477C-0262-41B9-AA16-4F20618DB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433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8FBC-272B-4D22-8E33-753AD8852345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C477C-0262-41B9-AA16-4F20618DB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76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8FBC-272B-4D22-8E33-753AD8852345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C477C-0262-41B9-AA16-4F20618DB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665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8FBC-272B-4D22-8E33-753AD8852345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C477C-0262-41B9-AA16-4F20618DB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578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8FBC-272B-4D22-8E33-753AD8852345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C477C-0262-41B9-AA16-4F20618DB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38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8FBC-272B-4D22-8E33-753AD8852345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C477C-0262-41B9-AA16-4F20618DB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286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8FBC-272B-4D22-8E33-753AD8852345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C477C-0262-41B9-AA16-4F20618DB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273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8FBC-272B-4D22-8E33-753AD8852345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C477C-0262-41B9-AA16-4F20618DB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822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8FBC-272B-4D22-8E33-753AD8852345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C477C-0262-41B9-AA16-4F20618DB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402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8FBC-272B-4D22-8E33-753AD8852345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C477C-0262-41B9-AA16-4F20618DB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070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8FBC-272B-4D22-8E33-753AD8852345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C477C-0262-41B9-AA16-4F20618DB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999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88FBC-272B-4D22-8E33-753AD8852345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C477C-0262-41B9-AA16-4F20618DB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79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4850" y="1433543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public class Largest {</a:t>
            </a:r>
          </a:p>
          <a:p>
            <a:endParaRPr lang="en-GB" dirty="0" smtClean="0"/>
          </a:p>
          <a:p>
            <a:r>
              <a:rPr lang="en-GB" dirty="0" smtClean="0"/>
              <a:t>    public static void main(String[] </a:t>
            </a:r>
            <a:r>
              <a:rPr lang="en-GB" dirty="0" err="1" smtClean="0"/>
              <a:t>args</a:t>
            </a:r>
            <a:r>
              <a:rPr lang="en-GB" dirty="0" smtClean="0"/>
              <a:t>) {</a:t>
            </a:r>
          </a:p>
          <a:p>
            <a:endParaRPr lang="en-GB" dirty="0" smtClean="0"/>
          </a:p>
          <a:p>
            <a:r>
              <a:rPr lang="en-GB" dirty="0" smtClean="0"/>
              <a:t>        double n1 = -4.5, n2 = 3.9, n3 = 2.5;</a:t>
            </a:r>
          </a:p>
          <a:p>
            <a:endParaRPr lang="en-GB" dirty="0" smtClean="0"/>
          </a:p>
          <a:p>
            <a:r>
              <a:rPr lang="en-GB" dirty="0" smtClean="0"/>
              <a:t>        if( n1 &gt;= n2 &amp;&amp; n1 &gt;= n3)</a:t>
            </a:r>
          </a:p>
          <a:p>
            <a:r>
              <a:rPr lang="en-GB" dirty="0" smtClean="0"/>
              <a:t>            </a:t>
            </a:r>
            <a:r>
              <a:rPr lang="en-GB" dirty="0" err="1" smtClean="0"/>
              <a:t>System.out.println</a:t>
            </a:r>
            <a:r>
              <a:rPr lang="en-GB" dirty="0" smtClean="0"/>
              <a:t>(n1 + " is the largest number.");</a:t>
            </a:r>
          </a:p>
          <a:p>
            <a:endParaRPr lang="en-GB" dirty="0" smtClean="0"/>
          </a:p>
          <a:p>
            <a:r>
              <a:rPr lang="en-GB" dirty="0" smtClean="0"/>
              <a:t>        else if (n2 &gt;= n1 &amp;&amp; n2 &gt;= n3)</a:t>
            </a:r>
          </a:p>
          <a:p>
            <a:r>
              <a:rPr lang="en-GB" dirty="0" smtClean="0"/>
              <a:t>            </a:t>
            </a:r>
            <a:r>
              <a:rPr lang="en-GB" dirty="0" err="1" smtClean="0"/>
              <a:t>System.out.println</a:t>
            </a:r>
            <a:r>
              <a:rPr lang="en-GB" dirty="0" smtClean="0"/>
              <a:t>(n2 + " is the largest number.");</a:t>
            </a:r>
          </a:p>
          <a:p>
            <a:endParaRPr lang="en-GB" dirty="0" smtClean="0"/>
          </a:p>
          <a:p>
            <a:r>
              <a:rPr lang="en-GB" dirty="0" smtClean="0"/>
              <a:t>        else</a:t>
            </a:r>
          </a:p>
          <a:p>
            <a:r>
              <a:rPr lang="en-GB" dirty="0" smtClean="0"/>
              <a:t>            </a:t>
            </a:r>
            <a:r>
              <a:rPr lang="en-GB" dirty="0" err="1" smtClean="0"/>
              <a:t>System.out.println</a:t>
            </a:r>
            <a:r>
              <a:rPr lang="en-GB" dirty="0" smtClean="0"/>
              <a:t>(n3 + " is the largest number.");</a:t>
            </a:r>
          </a:p>
          <a:p>
            <a:r>
              <a:rPr lang="en-GB" dirty="0" smtClean="0"/>
              <a:t>    }</a:t>
            </a:r>
          </a:p>
          <a:p>
            <a:r>
              <a:rPr lang="en-GB" dirty="0" smtClean="0"/>
              <a:t>}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90550" y="4769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b="1" dirty="0" smtClean="0"/>
              <a:t>Να βρεθεί ο μεγαλύτερος μεταξύ τριών αριθμών</a:t>
            </a:r>
          </a:p>
        </p:txBody>
      </p:sp>
    </p:spTree>
    <p:extLst>
      <p:ext uri="{BB962C8B-B14F-4D97-AF65-F5344CB8AC3E}">
        <p14:creationId xmlns:p14="http://schemas.microsoft.com/office/powerpoint/2010/main" val="1892332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90600" y="1638300"/>
            <a:ext cx="8153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class Main</a:t>
            </a:r>
          </a:p>
          <a:p>
            <a:r>
              <a:rPr lang="en-GB" dirty="0" smtClean="0"/>
              <a:t>{</a:t>
            </a:r>
          </a:p>
          <a:p>
            <a:r>
              <a:rPr lang="en-GB" dirty="0" smtClean="0"/>
              <a:t>  public static void main(String[] </a:t>
            </a:r>
            <a:r>
              <a:rPr lang="en-GB" dirty="0" err="1" smtClean="0"/>
              <a:t>args</a:t>
            </a:r>
            <a:r>
              <a:rPr lang="en-GB" dirty="0" smtClean="0"/>
              <a:t>)</a:t>
            </a:r>
          </a:p>
          <a:p>
            <a:r>
              <a:rPr lang="en-GB" dirty="0"/>
              <a:t> </a:t>
            </a:r>
            <a:r>
              <a:rPr lang="en-GB" dirty="0" smtClean="0"/>
              <a:t> {</a:t>
            </a:r>
          </a:p>
          <a:p>
            <a:endParaRPr lang="en-GB" dirty="0" smtClean="0"/>
          </a:p>
          <a:p>
            <a:r>
              <a:rPr lang="en-GB" dirty="0" smtClean="0"/>
              <a:t>    </a:t>
            </a:r>
            <a:r>
              <a:rPr lang="en-GB" dirty="0" err="1" smtClean="0"/>
              <a:t>int</a:t>
            </a:r>
            <a:r>
              <a:rPr lang="en-GB" dirty="0" smtClean="0"/>
              <a:t> base = 3, exponent = 4;</a:t>
            </a:r>
          </a:p>
          <a:p>
            <a:endParaRPr lang="en-GB" dirty="0" smtClean="0"/>
          </a:p>
          <a:p>
            <a:r>
              <a:rPr lang="en-GB" dirty="0" smtClean="0"/>
              <a:t>    </a:t>
            </a:r>
            <a:r>
              <a:rPr lang="en-GB" dirty="0" err="1" smtClean="0"/>
              <a:t>int</a:t>
            </a:r>
            <a:r>
              <a:rPr lang="en-GB" dirty="0" smtClean="0"/>
              <a:t> result = 1;</a:t>
            </a:r>
          </a:p>
          <a:p>
            <a:endParaRPr lang="en-GB" dirty="0" smtClean="0"/>
          </a:p>
          <a:p>
            <a:r>
              <a:rPr lang="en-GB" dirty="0" smtClean="0"/>
              <a:t>    while (exponent != 0) </a:t>
            </a:r>
          </a:p>
          <a:p>
            <a:r>
              <a:rPr lang="en-GB" dirty="0"/>
              <a:t> </a:t>
            </a:r>
            <a:r>
              <a:rPr lang="en-GB" dirty="0" smtClean="0"/>
              <a:t>   {</a:t>
            </a:r>
          </a:p>
          <a:p>
            <a:r>
              <a:rPr lang="en-GB" dirty="0" smtClean="0"/>
              <a:t>      result = result * base;</a:t>
            </a:r>
          </a:p>
          <a:p>
            <a:r>
              <a:rPr lang="en-GB" dirty="0" smtClean="0"/>
              <a:t>      --exponent;</a:t>
            </a:r>
          </a:p>
          <a:p>
            <a:r>
              <a:rPr lang="en-GB" dirty="0" smtClean="0"/>
              <a:t>    }</a:t>
            </a:r>
          </a:p>
          <a:p>
            <a:endParaRPr lang="en-GB" dirty="0" smtClean="0"/>
          </a:p>
          <a:p>
            <a:r>
              <a:rPr lang="en-GB" dirty="0" smtClean="0"/>
              <a:t>    </a:t>
            </a:r>
            <a:r>
              <a:rPr lang="en-GB" dirty="0" err="1" smtClean="0"/>
              <a:t>System.out.println</a:t>
            </a:r>
            <a:r>
              <a:rPr lang="en-GB" dirty="0" smtClean="0"/>
              <a:t>("Answer = " + result);</a:t>
            </a:r>
          </a:p>
          <a:p>
            <a:r>
              <a:rPr lang="en-GB" dirty="0" smtClean="0"/>
              <a:t>  }</a:t>
            </a:r>
          </a:p>
          <a:p>
            <a:r>
              <a:rPr lang="en-GB" dirty="0" smtClean="0"/>
              <a:t>}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898562" y="615434"/>
            <a:ext cx="4147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Να υπολογιστεί η δύναμη ενός ακεραίου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96527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33500" y="1381542"/>
            <a:ext cx="6096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public class Main</a:t>
            </a:r>
          </a:p>
          <a:p>
            <a:r>
              <a:rPr lang="en-GB" dirty="0" smtClean="0"/>
              <a:t>{</a:t>
            </a:r>
          </a:p>
          <a:p>
            <a:endParaRPr lang="en-GB" dirty="0" smtClean="0"/>
          </a:p>
          <a:p>
            <a:r>
              <a:rPr lang="en-GB" dirty="0" smtClean="0"/>
              <a:t>  public static void main(String[] </a:t>
            </a:r>
            <a:r>
              <a:rPr lang="en-GB" dirty="0" err="1" smtClean="0"/>
              <a:t>args</a:t>
            </a:r>
            <a:r>
              <a:rPr lang="en-GB" dirty="0" smtClean="0"/>
              <a:t>)</a:t>
            </a:r>
          </a:p>
          <a:p>
            <a:r>
              <a:rPr lang="en-GB" dirty="0"/>
              <a:t> </a:t>
            </a:r>
            <a:r>
              <a:rPr lang="en-GB" dirty="0" smtClean="0"/>
              <a:t> {</a:t>
            </a:r>
          </a:p>
          <a:p>
            <a:endParaRPr lang="en-GB" dirty="0" smtClean="0"/>
          </a:p>
          <a:p>
            <a:r>
              <a:rPr lang="en-GB" dirty="0" smtClean="0"/>
              <a:t>    </a:t>
            </a:r>
            <a:r>
              <a:rPr lang="en-GB" dirty="0" err="1" smtClean="0"/>
              <a:t>int</a:t>
            </a:r>
            <a:r>
              <a:rPr lang="en-GB" dirty="0" smtClean="0"/>
              <a:t> count = 0, </a:t>
            </a:r>
            <a:r>
              <a:rPr lang="en-GB" dirty="0" err="1" smtClean="0"/>
              <a:t>num</a:t>
            </a:r>
            <a:r>
              <a:rPr lang="en-GB" dirty="0" smtClean="0"/>
              <a:t> =</a:t>
            </a:r>
            <a:r>
              <a:rPr lang="el-GR" smtClean="0"/>
              <a:t> </a:t>
            </a:r>
            <a:r>
              <a:rPr lang="en-GB" smtClean="0"/>
              <a:t>3452</a:t>
            </a:r>
            <a:r>
              <a:rPr lang="en-GB" dirty="0" smtClean="0"/>
              <a:t>;</a:t>
            </a:r>
          </a:p>
          <a:p>
            <a:endParaRPr lang="en-GB" dirty="0" smtClean="0"/>
          </a:p>
          <a:p>
            <a:r>
              <a:rPr lang="en-GB" dirty="0" smtClean="0"/>
              <a:t>    while (</a:t>
            </a:r>
            <a:r>
              <a:rPr lang="en-GB" dirty="0" err="1" smtClean="0"/>
              <a:t>num</a:t>
            </a:r>
            <a:r>
              <a:rPr lang="en-GB" dirty="0" smtClean="0"/>
              <a:t> != 0)</a:t>
            </a:r>
          </a:p>
          <a:p>
            <a:r>
              <a:rPr lang="en-GB" dirty="0"/>
              <a:t> </a:t>
            </a:r>
            <a:r>
              <a:rPr lang="en-GB" dirty="0" smtClean="0"/>
              <a:t>   {</a:t>
            </a:r>
          </a:p>
          <a:p>
            <a:r>
              <a:rPr lang="en-GB" dirty="0" smtClean="0"/>
              <a:t>      </a:t>
            </a:r>
            <a:r>
              <a:rPr lang="en-GB" dirty="0" err="1" smtClean="0"/>
              <a:t>num</a:t>
            </a:r>
            <a:r>
              <a:rPr lang="en-GB" dirty="0" smtClean="0"/>
              <a:t> = </a:t>
            </a:r>
            <a:r>
              <a:rPr lang="en-GB" dirty="0" err="1" smtClean="0"/>
              <a:t>num</a:t>
            </a:r>
            <a:r>
              <a:rPr lang="en-GB" dirty="0" smtClean="0"/>
              <a:t> / 10;</a:t>
            </a:r>
          </a:p>
          <a:p>
            <a:r>
              <a:rPr lang="en-GB" dirty="0" smtClean="0"/>
              <a:t>      ++count;</a:t>
            </a:r>
          </a:p>
          <a:p>
            <a:r>
              <a:rPr lang="en-GB" dirty="0" smtClean="0"/>
              <a:t>    }</a:t>
            </a:r>
          </a:p>
          <a:p>
            <a:endParaRPr lang="en-GB" dirty="0" smtClean="0"/>
          </a:p>
          <a:p>
            <a:r>
              <a:rPr lang="en-GB" dirty="0" smtClean="0"/>
              <a:t>    </a:t>
            </a:r>
            <a:r>
              <a:rPr lang="en-GB" dirty="0" err="1" smtClean="0"/>
              <a:t>System.out.println</a:t>
            </a:r>
            <a:r>
              <a:rPr lang="en-GB" dirty="0" smtClean="0"/>
              <a:t>("Number of digits: " + count);</a:t>
            </a:r>
          </a:p>
          <a:p>
            <a:r>
              <a:rPr lang="en-GB" dirty="0" smtClean="0"/>
              <a:t>  }</a:t>
            </a:r>
          </a:p>
          <a:p>
            <a:r>
              <a:rPr lang="en-GB" dirty="0" smtClean="0"/>
              <a:t>}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200150" y="553135"/>
            <a:ext cx="74104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Να βρεθεί το πλήθος των ψηφίων ενός ακεραίου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27754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156544"/>
            <a:ext cx="6096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public class Factorial</a:t>
            </a:r>
          </a:p>
          <a:p>
            <a:r>
              <a:rPr lang="en-GB" dirty="0" smtClean="0"/>
              <a:t>{</a:t>
            </a:r>
          </a:p>
          <a:p>
            <a:endParaRPr lang="en-GB" dirty="0" smtClean="0"/>
          </a:p>
          <a:p>
            <a:r>
              <a:rPr lang="en-GB" dirty="0" smtClean="0"/>
              <a:t>    public static void main(String[] </a:t>
            </a:r>
            <a:r>
              <a:rPr lang="en-GB" dirty="0" err="1" smtClean="0"/>
              <a:t>args</a:t>
            </a:r>
            <a:r>
              <a:rPr lang="en-GB" dirty="0" smtClean="0"/>
              <a:t>) </a:t>
            </a:r>
          </a:p>
          <a:p>
            <a:r>
              <a:rPr lang="en-GB" dirty="0"/>
              <a:t> </a:t>
            </a:r>
            <a:r>
              <a:rPr lang="en-GB" dirty="0" smtClean="0"/>
              <a:t>   {</a:t>
            </a:r>
          </a:p>
          <a:p>
            <a:endParaRPr lang="en-GB" dirty="0" smtClean="0"/>
          </a:p>
          <a:p>
            <a:r>
              <a:rPr lang="en-GB" dirty="0" smtClean="0"/>
              <a:t>        </a:t>
            </a:r>
            <a:r>
              <a:rPr lang="en-GB" dirty="0" err="1" smtClean="0"/>
              <a:t>int</a:t>
            </a:r>
            <a:r>
              <a:rPr lang="en-GB" dirty="0" smtClean="0"/>
              <a:t> </a:t>
            </a:r>
            <a:r>
              <a:rPr lang="en-GB" dirty="0" err="1" smtClean="0"/>
              <a:t>num</a:t>
            </a:r>
            <a:r>
              <a:rPr lang="en-GB" dirty="0" smtClean="0"/>
              <a:t> = 10;</a:t>
            </a:r>
          </a:p>
          <a:p>
            <a:r>
              <a:rPr lang="en-GB" dirty="0" smtClean="0"/>
              <a:t>        </a:t>
            </a:r>
            <a:r>
              <a:rPr lang="en-GB" dirty="0" err="1" smtClean="0"/>
              <a:t>int</a:t>
            </a:r>
            <a:r>
              <a:rPr lang="en-GB" dirty="0" smtClean="0"/>
              <a:t> factorial = 1;</a:t>
            </a:r>
          </a:p>
          <a:p>
            <a:r>
              <a:rPr lang="en-GB" dirty="0" smtClean="0"/>
              <a:t>        </a:t>
            </a:r>
          </a:p>
          <a:p>
            <a:r>
              <a:rPr lang="en-GB" dirty="0"/>
              <a:t> </a:t>
            </a:r>
            <a:r>
              <a:rPr lang="en-GB" dirty="0" smtClean="0"/>
              <a:t>      for (</a:t>
            </a:r>
            <a:r>
              <a:rPr lang="en-GB" dirty="0" err="1" smtClean="0"/>
              <a:t>int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= 1; </a:t>
            </a:r>
            <a:r>
              <a:rPr lang="en-GB" dirty="0" err="1" smtClean="0"/>
              <a:t>i</a:t>
            </a:r>
            <a:r>
              <a:rPr lang="en-GB" dirty="0" smtClean="0"/>
              <a:t> &lt;= </a:t>
            </a:r>
            <a:r>
              <a:rPr lang="en-GB" dirty="0" err="1" smtClean="0"/>
              <a:t>num</a:t>
            </a:r>
            <a:r>
              <a:rPr lang="en-GB" dirty="0" smtClean="0"/>
              <a:t>; ++</a:t>
            </a:r>
            <a:r>
              <a:rPr lang="en-GB" dirty="0" err="1" smtClean="0"/>
              <a:t>i</a:t>
            </a:r>
            <a:r>
              <a:rPr lang="en-GB" dirty="0" smtClean="0"/>
              <a:t>)</a:t>
            </a:r>
          </a:p>
          <a:p>
            <a:r>
              <a:rPr lang="en-GB" dirty="0" smtClean="0"/>
              <a:t>            factorial = factorial * </a:t>
            </a:r>
            <a:r>
              <a:rPr lang="en-GB" dirty="0" err="1" smtClean="0"/>
              <a:t>i</a:t>
            </a:r>
            <a:r>
              <a:rPr lang="en-GB" dirty="0" smtClean="0"/>
              <a:t>;</a:t>
            </a:r>
          </a:p>
          <a:p>
            <a:endParaRPr lang="en-GB" dirty="0" smtClean="0"/>
          </a:p>
          <a:p>
            <a:r>
              <a:rPr lang="en-GB" dirty="0" smtClean="0"/>
              <a:t>        </a:t>
            </a:r>
            <a:r>
              <a:rPr lang="en-GB" dirty="0" err="1" smtClean="0"/>
              <a:t>System.out.printf</a:t>
            </a:r>
            <a:r>
              <a:rPr lang="en-GB" dirty="0" smtClean="0"/>
              <a:t>("Factorial of %d = %d", </a:t>
            </a:r>
            <a:r>
              <a:rPr lang="en-GB" dirty="0" err="1" smtClean="0"/>
              <a:t>num</a:t>
            </a:r>
            <a:r>
              <a:rPr lang="en-GB" dirty="0" smtClean="0"/>
              <a:t>, factorial);</a:t>
            </a:r>
          </a:p>
          <a:p>
            <a:r>
              <a:rPr lang="en-GB" dirty="0" smtClean="0"/>
              <a:t>    }</a:t>
            </a:r>
          </a:p>
          <a:p>
            <a:r>
              <a:rPr lang="en-GB" dirty="0" smtClean="0"/>
              <a:t>}</a:t>
            </a:r>
          </a:p>
          <a:p>
            <a:endParaRPr lang="en-GB" dirty="0" smtClean="0"/>
          </a:p>
          <a:p>
            <a:r>
              <a:rPr lang="en-GB" dirty="0" smtClean="0"/>
              <a:t>Output</a:t>
            </a:r>
          </a:p>
          <a:p>
            <a:endParaRPr lang="en-GB" dirty="0" smtClean="0"/>
          </a:p>
          <a:p>
            <a:r>
              <a:rPr lang="en-GB" dirty="0" smtClean="0"/>
              <a:t>Factor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90550" y="4769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 smtClean="0"/>
              <a:t>Example 1: Find factorial n!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852312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303</Words>
  <Application>Microsoft Office PowerPoint</Application>
  <PresentationFormat>Widescreen</PresentationFormat>
  <Paragraphs>74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Papamichail</dc:creator>
  <cp:lastModifiedBy>Papamichail</cp:lastModifiedBy>
  <cp:revision>2</cp:revision>
  <dcterms:created xsi:type="dcterms:W3CDTF">2023-01-11T19:45:02Z</dcterms:created>
  <dcterms:modified xsi:type="dcterms:W3CDTF">2023-01-11T19:48:15Z</dcterms:modified>
</cp:coreProperties>
</file>