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62" autoAdjust="0"/>
  </p:normalViewPr>
  <p:slideViewPr>
    <p:cSldViewPr>
      <p:cViewPr>
        <p:scale>
          <a:sx n="75" d="100"/>
          <a:sy n="75" d="100"/>
        </p:scale>
        <p:origin x="-166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7EC36-DDC5-4C5F-BD63-C60EB7FE71E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2024F8B-AD33-46D2-99CE-EEBC6F140984}">
      <dgm:prSet phldrT="[Κείμενο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Αποφυγή μετάδοσης σταγονιδίων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6F9B7F2F-DC4D-4421-8371-D0DE0548E662}" type="parTrans" cxnId="{99C4E663-1FE1-4660-AFA0-11B2473D5081}">
      <dgm:prSet/>
      <dgm:spPr/>
      <dgm:t>
        <a:bodyPr/>
        <a:lstStyle/>
        <a:p>
          <a:endParaRPr lang="el-GR"/>
        </a:p>
      </dgm:t>
    </dgm:pt>
    <dgm:pt modelId="{E93AF189-663D-4DD0-AA72-67547C83116B}" type="sibTrans" cxnId="{99C4E663-1FE1-4660-AFA0-11B2473D5081}">
      <dgm:prSet/>
      <dgm:spPr/>
      <dgm:t>
        <a:bodyPr/>
        <a:lstStyle/>
        <a:p>
          <a:endParaRPr lang="el-GR"/>
        </a:p>
      </dgm:t>
    </dgm:pt>
    <dgm:pt modelId="{838EB191-C309-4252-BC50-2A6B0C0A291D}">
      <dgm:prSet phldrT="[Κείμενο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Αποφυγή βήχα στο χέρι και επαφής με στόμα, μύτη και μάτια.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3CE3761C-75A1-4A1F-8CD9-56BD4ED980ED}" type="parTrans" cxnId="{4A345A4A-4F47-476E-B5F8-CACE90029CBF}">
      <dgm:prSet/>
      <dgm:spPr/>
      <dgm:t>
        <a:bodyPr/>
        <a:lstStyle/>
        <a:p>
          <a:endParaRPr lang="el-GR"/>
        </a:p>
      </dgm:t>
    </dgm:pt>
    <dgm:pt modelId="{5C26A967-3B30-47D7-8F44-793BEFF72E4E}" type="sibTrans" cxnId="{4A345A4A-4F47-476E-B5F8-CACE90029CBF}">
      <dgm:prSet/>
      <dgm:spPr/>
      <dgm:t>
        <a:bodyPr/>
        <a:lstStyle/>
        <a:p>
          <a:endParaRPr lang="el-GR"/>
        </a:p>
      </dgm:t>
    </dgm:pt>
    <dgm:pt modelId="{BC7A1611-77B8-44A3-A63D-DA0F092646D1}">
      <dgm:prSet phldrT="[Κείμενο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Υγιεινή χεριών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ECAB8EFC-BA97-45F8-9C0B-B9DBA3D20580}" type="parTrans" cxnId="{BAC3EC22-C113-4A18-91CB-C7AF5CD8B133}">
      <dgm:prSet/>
      <dgm:spPr/>
      <dgm:t>
        <a:bodyPr/>
        <a:lstStyle/>
        <a:p>
          <a:endParaRPr lang="el-GR"/>
        </a:p>
      </dgm:t>
    </dgm:pt>
    <dgm:pt modelId="{F60E1D32-3A14-492A-AE1C-840BB510C459}" type="sibTrans" cxnId="{BAC3EC22-C113-4A18-91CB-C7AF5CD8B133}">
      <dgm:prSet/>
      <dgm:spPr/>
      <dgm:t>
        <a:bodyPr/>
        <a:lstStyle/>
        <a:p>
          <a:endParaRPr lang="el-GR"/>
        </a:p>
      </dgm:t>
    </dgm:pt>
    <dgm:pt modelId="{C95D7EB8-33B5-4266-8694-73B98D3F5126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Πλύσιμο χεριών μετά την επίσκεψη στην τουαλέτα, πριν και μετά την επαφή με τον ασθενή ή το περιβάλλον του.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6472B8A1-575D-4081-8D7A-2F73179A0F11}" type="parTrans" cxnId="{CBFC0EC7-4D33-461B-881E-EBE56A76FA8E}">
      <dgm:prSet/>
      <dgm:spPr/>
      <dgm:t>
        <a:bodyPr/>
        <a:lstStyle/>
        <a:p>
          <a:endParaRPr lang="el-GR"/>
        </a:p>
      </dgm:t>
    </dgm:pt>
    <dgm:pt modelId="{970588B0-CF8F-4FEE-AA9C-4E81DFEA8DF3}" type="sibTrans" cxnId="{CBFC0EC7-4D33-461B-881E-EBE56A76FA8E}">
      <dgm:prSet/>
      <dgm:spPr/>
      <dgm:t>
        <a:bodyPr/>
        <a:lstStyle/>
        <a:p>
          <a:endParaRPr lang="el-GR"/>
        </a:p>
      </dgm:t>
    </dgm:pt>
    <dgm:pt modelId="{39501B51-3787-4718-ACAC-F1B11ECE24F7}">
      <dgm:prSet phldrT="[Κείμενο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Μέτρα προστασίας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A54D2F86-95A6-4D46-8F86-DE26370FFC9E}" type="parTrans" cxnId="{EFE74E08-DB12-41BA-BBB4-F360944A4A1E}">
      <dgm:prSet/>
      <dgm:spPr/>
      <dgm:t>
        <a:bodyPr/>
        <a:lstStyle/>
        <a:p>
          <a:endParaRPr lang="el-GR"/>
        </a:p>
      </dgm:t>
    </dgm:pt>
    <dgm:pt modelId="{E6509729-7FC5-4430-8A7C-38B58A8DAF2A}" type="sibTrans" cxnId="{EFE74E08-DB12-41BA-BBB4-F360944A4A1E}">
      <dgm:prSet/>
      <dgm:spPr/>
      <dgm:t>
        <a:bodyPr/>
        <a:lstStyle/>
        <a:p>
          <a:endParaRPr lang="el-GR"/>
        </a:p>
      </dgm:t>
    </dgm:pt>
    <dgm:pt modelId="{31A3156A-ACA0-47AE-A092-44476BAC543E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Χρήση εξοπλισμού όπου αυτός κρίνεται απαραίτητος.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D429FDE2-A395-4CD2-9032-322D5E835588}" type="parTrans" cxnId="{DB6DE5E5-F92C-4FEA-8E2E-B13B3AA29980}">
      <dgm:prSet/>
      <dgm:spPr/>
      <dgm:t>
        <a:bodyPr/>
        <a:lstStyle/>
        <a:p>
          <a:endParaRPr lang="el-GR"/>
        </a:p>
      </dgm:t>
    </dgm:pt>
    <dgm:pt modelId="{C19FC711-4524-4C44-9591-196CFE70911B}" type="sibTrans" cxnId="{DB6DE5E5-F92C-4FEA-8E2E-B13B3AA29980}">
      <dgm:prSet/>
      <dgm:spPr/>
      <dgm:t>
        <a:bodyPr/>
        <a:lstStyle/>
        <a:p>
          <a:endParaRPr lang="el-GR"/>
        </a:p>
      </dgm:t>
    </dgm:pt>
    <dgm:pt modelId="{F44BB021-95D4-483F-B87F-8500993578C1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Αποφυγή μη αναγκαίας επαφής με αντικείμενα εντός του νοσοκομείου.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61A9A96A-B198-47AD-B31B-04AFFDE306F3}" type="parTrans" cxnId="{366F961B-5FB7-4451-B3C8-FDB16303D9A5}">
      <dgm:prSet/>
      <dgm:spPr/>
      <dgm:t>
        <a:bodyPr/>
        <a:lstStyle/>
        <a:p>
          <a:endParaRPr lang="el-GR"/>
        </a:p>
      </dgm:t>
    </dgm:pt>
    <dgm:pt modelId="{F687EC7F-DC9F-46BF-BBD8-5D409D2136BC}" type="sibTrans" cxnId="{366F961B-5FB7-4451-B3C8-FDB16303D9A5}">
      <dgm:prSet/>
      <dgm:spPr/>
      <dgm:t>
        <a:bodyPr/>
        <a:lstStyle/>
        <a:p>
          <a:endParaRPr lang="el-GR"/>
        </a:p>
      </dgm:t>
    </dgm:pt>
    <dgm:pt modelId="{B30EAF08-481D-4E3F-815D-534C9ECD0D2E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Προτίμηση αντλίας αντιβακτηριδιακού υγρού έναντι μπάρας σαπουνιού.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BFF799E1-2927-4D7D-A532-86088F82F081}" type="parTrans" cxnId="{66D912C4-9C87-450B-900A-B8D461D0D049}">
      <dgm:prSet/>
      <dgm:spPr/>
      <dgm:t>
        <a:bodyPr/>
        <a:lstStyle/>
        <a:p>
          <a:endParaRPr lang="el-GR"/>
        </a:p>
      </dgm:t>
    </dgm:pt>
    <dgm:pt modelId="{92719110-35E2-487A-9DFE-52405E7CDE1E}" type="sibTrans" cxnId="{66D912C4-9C87-450B-900A-B8D461D0D049}">
      <dgm:prSet/>
      <dgm:spPr/>
      <dgm:t>
        <a:bodyPr/>
        <a:lstStyle/>
        <a:p>
          <a:endParaRPr lang="el-GR"/>
        </a:p>
      </dgm:t>
    </dgm:pt>
    <dgm:pt modelId="{68D9BF6D-65A7-4863-BBAB-3BE60D2031C0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Τήρηση οδηγιών για το σωστό πλύσιμο των χεριών σύμφωνα με τον ΠΟΥ.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2A8D72D8-022B-4DD9-833B-7911F6AA05A6}" type="parTrans" cxnId="{EA04A2CC-EBBB-4D7A-A6BE-3EA66333A218}">
      <dgm:prSet/>
      <dgm:spPr/>
      <dgm:t>
        <a:bodyPr/>
        <a:lstStyle/>
        <a:p>
          <a:endParaRPr lang="el-GR"/>
        </a:p>
      </dgm:t>
    </dgm:pt>
    <dgm:pt modelId="{EAD05BDE-7777-49E8-9C0B-A4EB720567E7}" type="sibTrans" cxnId="{EA04A2CC-EBBB-4D7A-A6BE-3EA66333A218}">
      <dgm:prSet/>
      <dgm:spPr/>
      <dgm:t>
        <a:bodyPr/>
        <a:lstStyle/>
        <a:p>
          <a:endParaRPr lang="el-GR"/>
        </a:p>
      </dgm:t>
    </dgm:pt>
    <dgm:pt modelId="{EA705257-FADE-4E13-9377-78CF4D572FF4}">
      <dgm:prSet/>
      <dgm:spPr>
        <a:solidFill>
          <a:schemeClr val="tx2">
            <a:lumMod val="95000"/>
            <a:lumOff val="5000"/>
            <a:alpha val="90000"/>
          </a:schemeClr>
        </a:solidFill>
      </dgm:spPr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Περιβαλλοντική υγιεινή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2AA115F7-9A45-41B2-AF19-BE6BEAB0CEDF}" type="parTrans" cxnId="{1B56ED8F-51BB-4692-B22A-6B7C5C3DBD50}">
      <dgm:prSet/>
      <dgm:spPr/>
    </dgm:pt>
    <dgm:pt modelId="{D3163643-CBED-4C08-9FE9-82FFEFB23276}" type="sibTrans" cxnId="{1B56ED8F-51BB-4692-B22A-6B7C5C3DBD50}">
      <dgm:prSet/>
      <dgm:spPr/>
    </dgm:pt>
    <dgm:pt modelId="{842712AF-7562-4BD8-AAD5-1AC1F83A566A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Σωστή απολύμανση των κοινόχρηστων χώρων και αποστείρωση του εξοπλισμού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A6263D06-6212-46C0-A4B3-C381F10876C3}" type="parTrans" cxnId="{B0143C29-686F-48F8-8872-ED8C799DEB25}">
      <dgm:prSet/>
      <dgm:spPr/>
    </dgm:pt>
    <dgm:pt modelId="{97312D12-FD10-4DB6-A5E1-2154F264F041}" type="sibTrans" cxnId="{B0143C29-686F-48F8-8872-ED8C799DEB25}">
      <dgm:prSet/>
      <dgm:spPr/>
    </dgm:pt>
    <dgm:pt modelId="{05B3DEBE-3072-43E6-A8C3-94995FBF5C6E}" type="pres">
      <dgm:prSet presAssocID="{DE57EC36-DDC5-4C5F-BD63-C60EB7FE71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2D5BA4B-9396-4316-9227-B5E5E3835133}" type="pres">
      <dgm:prSet presAssocID="{72024F8B-AD33-46D2-99CE-EEBC6F140984}" presName="linNode" presStyleCnt="0"/>
      <dgm:spPr/>
    </dgm:pt>
    <dgm:pt modelId="{7A848C89-6B67-4AFA-9416-28C21975F6DD}" type="pres">
      <dgm:prSet presAssocID="{72024F8B-AD33-46D2-99CE-EEBC6F140984}" presName="parentText" presStyleLbl="node1" presStyleIdx="0" presStyleCnt="4" custScaleX="5625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B360D64-75B3-4393-BB7E-95BE3D5D89C9}" type="pres">
      <dgm:prSet presAssocID="{72024F8B-AD33-46D2-99CE-EEBC6F140984}" presName="descendantText" presStyleLbl="alignAccFollowNode1" presStyleIdx="0" presStyleCnt="4" custScaleX="123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E6FCC7-958C-42F2-B201-2B58233C0796}" type="pres">
      <dgm:prSet presAssocID="{E93AF189-663D-4DD0-AA72-67547C83116B}" presName="sp" presStyleCnt="0"/>
      <dgm:spPr/>
    </dgm:pt>
    <dgm:pt modelId="{6F0340E6-09FE-4409-AB48-9D49B5794C1D}" type="pres">
      <dgm:prSet presAssocID="{BC7A1611-77B8-44A3-A63D-DA0F092646D1}" presName="linNode" presStyleCnt="0"/>
      <dgm:spPr/>
    </dgm:pt>
    <dgm:pt modelId="{EDBEB815-58FB-46E5-A0B3-3F33A467DE34}" type="pres">
      <dgm:prSet presAssocID="{BC7A1611-77B8-44A3-A63D-DA0F092646D1}" presName="parentText" presStyleLbl="node1" presStyleIdx="1" presStyleCnt="4" custScaleX="5625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42AB51-D737-461B-9BEB-FDABE4CAD973}" type="pres">
      <dgm:prSet presAssocID="{BC7A1611-77B8-44A3-A63D-DA0F092646D1}" presName="descendantText" presStyleLbl="alignAccFollowNode1" presStyleIdx="1" presStyleCnt="4" custScaleX="123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DD5CF6-1C4A-4AB9-A9D9-74B03ACF23C2}" type="pres">
      <dgm:prSet presAssocID="{F60E1D32-3A14-492A-AE1C-840BB510C459}" presName="sp" presStyleCnt="0"/>
      <dgm:spPr/>
    </dgm:pt>
    <dgm:pt modelId="{3C723344-F8CB-4A8F-9469-DE3AF6930476}" type="pres">
      <dgm:prSet presAssocID="{39501B51-3787-4718-ACAC-F1B11ECE24F7}" presName="linNode" presStyleCnt="0"/>
      <dgm:spPr/>
    </dgm:pt>
    <dgm:pt modelId="{77A2D5A5-DE3D-438E-8C93-54F31D780930}" type="pres">
      <dgm:prSet presAssocID="{39501B51-3787-4718-ACAC-F1B11ECE24F7}" presName="parentText" presStyleLbl="node1" presStyleIdx="2" presStyleCnt="4" custScaleX="5625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92308D2-4E5A-41AF-B4EE-5F34B818C1D6}" type="pres">
      <dgm:prSet presAssocID="{39501B51-3787-4718-ACAC-F1B11ECE24F7}" presName="descendantText" presStyleLbl="alignAccFollowNode1" presStyleIdx="2" presStyleCnt="4" custScaleX="12421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FEF94A-6E68-420D-B856-29B475D3E240}" type="pres">
      <dgm:prSet presAssocID="{E6509729-7FC5-4430-8A7C-38B58A8DAF2A}" presName="sp" presStyleCnt="0"/>
      <dgm:spPr/>
    </dgm:pt>
    <dgm:pt modelId="{94741D67-2553-4DFA-BBA2-F17D97BEF4CF}" type="pres">
      <dgm:prSet presAssocID="{EA705257-FADE-4E13-9377-78CF4D572FF4}" presName="linNode" presStyleCnt="0"/>
      <dgm:spPr/>
    </dgm:pt>
    <dgm:pt modelId="{87E2364A-FE22-4706-BC2E-B673399AE7F6}" type="pres">
      <dgm:prSet presAssocID="{EA705257-FADE-4E13-9377-78CF4D572FF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517601-F884-4151-8EFB-03B2BA5A1DD7}" type="pres">
      <dgm:prSet presAssocID="{EA705257-FADE-4E13-9377-78CF4D572FF4}" presName="descendantText" presStyleLbl="alignAccFollowNode1" presStyleIdx="3" presStyleCnt="4" custScaleX="2215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66F961B-5FB7-4451-B3C8-FDB16303D9A5}" srcId="{72024F8B-AD33-46D2-99CE-EEBC6F140984}" destId="{F44BB021-95D4-483F-B87F-8500993578C1}" srcOrd="1" destOrd="0" parTransId="{61A9A96A-B198-47AD-B31B-04AFFDE306F3}" sibTransId="{F687EC7F-DC9F-46BF-BBD8-5D409D2136BC}"/>
    <dgm:cxn modelId="{B0143C29-686F-48F8-8872-ED8C799DEB25}" srcId="{EA705257-FADE-4E13-9377-78CF4D572FF4}" destId="{842712AF-7562-4BD8-AAD5-1AC1F83A566A}" srcOrd="0" destOrd="0" parTransId="{A6263D06-6212-46C0-A4B3-C381F10876C3}" sibTransId="{97312D12-FD10-4DB6-A5E1-2154F264F041}"/>
    <dgm:cxn modelId="{CBFC0EC7-4D33-461B-881E-EBE56A76FA8E}" srcId="{BC7A1611-77B8-44A3-A63D-DA0F092646D1}" destId="{C95D7EB8-33B5-4266-8694-73B98D3F5126}" srcOrd="0" destOrd="0" parTransId="{6472B8A1-575D-4081-8D7A-2F73179A0F11}" sibTransId="{970588B0-CF8F-4FEE-AA9C-4E81DFEA8DF3}"/>
    <dgm:cxn modelId="{6206DAA8-CCAC-4C3E-B631-98343EBC507F}" type="presOf" srcId="{BC7A1611-77B8-44A3-A63D-DA0F092646D1}" destId="{EDBEB815-58FB-46E5-A0B3-3F33A467DE34}" srcOrd="0" destOrd="0" presId="urn:microsoft.com/office/officeart/2005/8/layout/vList5"/>
    <dgm:cxn modelId="{11A607A1-C8E1-41D2-8234-51C256BF7B49}" type="presOf" srcId="{F44BB021-95D4-483F-B87F-8500993578C1}" destId="{3B360D64-75B3-4393-BB7E-95BE3D5D89C9}" srcOrd="0" destOrd="1" presId="urn:microsoft.com/office/officeart/2005/8/layout/vList5"/>
    <dgm:cxn modelId="{19C82C24-FE1B-442B-88E6-6952D186E127}" type="presOf" srcId="{842712AF-7562-4BD8-AAD5-1AC1F83A566A}" destId="{2D517601-F884-4151-8EFB-03B2BA5A1DD7}" srcOrd="0" destOrd="0" presId="urn:microsoft.com/office/officeart/2005/8/layout/vList5"/>
    <dgm:cxn modelId="{66D912C4-9C87-450B-900A-B8D461D0D049}" srcId="{BC7A1611-77B8-44A3-A63D-DA0F092646D1}" destId="{B30EAF08-481D-4E3F-815D-534C9ECD0D2E}" srcOrd="1" destOrd="0" parTransId="{BFF799E1-2927-4D7D-A532-86088F82F081}" sibTransId="{92719110-35E2-487A-9DFE-52405E7CDE1E}"/>
    <dgm:cxn modelId="{99C4E663-1FE1-4660-AFA0-11B2473D5081}" srcId="{DE57EC36-DDC5-4C5F-BD63-C60EB7FE71EE}" destId="{72024F8B-AD33-46D2-99CE-EEBC6F140984}" srcOrd="0" destOrd="0" parTransId="{6F9B7F2F-DC4D-4421-8371-D0DE0548E662}" sibTransId="{E93AF189-663D-4DD0-AA72-67547C83116B}"/>
    <dgm:cxn modelId="{F7C9A8E9-06A6-44F8-8425-9C05CF71A4BF}" type="presOf" srcId="{72024F8B-AD33-46D2-99CE-EEBC6F140984}" destId="{7A848C89-6B67-4AFA-9416-28C21975F6DD}" srcOrd="0" destOrd="0" presId="urn:microsoft.com/office/officeart/2005/8/layout/vList5"/>
    <dgm:cxn modelId="{4A345A4A-4F47-476E-B5F8-CACE90029CBF}" srcId="{72024F8B-AD33-46D2-99CE-EEBC6F140984}" destId="{838EB191-C309-4252-BC50-2A6B0C0A291D}" srcOrd="0" destOrd="0" parTransId="{3CE3761C-75A1-4A1F-8CD9-56BD4ED980ED}" sibTransId="{5C26A967-3B30-47D7-8F44-793BEFF72E4E}"/>
    <dgm:cxn modelId="{D3B67A66-BF78-437D-AF2F-3F70E411219D}" type="presOf" srcId="{C95D7EB8-33B5-4266-8694-73B98D3F5126}" destId="{2042AB51-D737-461B-9BEB-FDABE4CAD973}" srcOrd="0" destOrd="0" presId="urn:microsoft.com/office/officeart/2005/8/layout/vList5"/>
    <dgm:cxn modelId="{EA04A2CC-EBBB-4D7A-A6BE-3EA66333A218}" srcId="{BC7A1611-77B8-44A3-A63D-DA0F092646D1}" destId="{68D9BF6D-65A7-4863-BBAB-3BE60D2031C0}" srcOrd="2" destOrd="0" parTransId="{2A8D72D8-022B-4DD9-833B-7911F6AA05A6}" sibTransId="{EAD05BDE-7777-49E8-9C0B-A4EB720567E7}"/>
    <dgm:cxn modelId="{1B56ED8F-51BB-4692-B22A-6B7C5C3DBD50}" srcId="{DE57EC36-DDC5-4C5F-BD63-C60EB7FE71EE}" destId="{EA705257-FADE-4E13-9377-78CF4D572FF4}" srcOrd="3" destOrd="0" parTransId="{2AA115F7-9A45-41B2-AF19-BE6BEAB0CEDF}" sibTransId="{D3163643-CBED-4C08-9FE9-82FFEFB23276}"/>
    <dgm:cxn modelId="{BAC3EC22-C113-4A18-91CB-C7AF5CD8B133}" srcId="{DE57EC36-DDC5-4C5F-BD63-C60EB7FE71EE}" destId="{BC7A1611-77B8-44A3-A63D-DA0F092646D1}" srcOrd="1" destOrd="0" parTransId="{ECAB8EFC-BA97-45F8-9C0B-B9DBA3D20580}" sibTransId="{F60E1D32-3A14-492A-AE1C-840BB510C459}"/>
    <dgm:cxn modelId="{EB46B05D-DA77-4264-A9C9-0E546AED0C70}" type="presOf" srcId="{39501B51-3787-4718-ACAC-F1B11ECE24F7}" destId="{77A2D5A5-DE3D-438E-8C93-54F31D780930}" srcOrd="0" destOrd="0" presId="urn:microsoft.com/office/officeart/2005/8/layout/vList5"/>
    <dgm:cxn modelId="{33688944-003A-4DF2-B1AE-6EAE5DA0AFA1}" type="presOf" srcId="{838EB191-C309-4252-BC50-2A6B0C0A291D}" destId="{3B360D64-75B3-4393-BB7E-95BE3D5D89C9}" srcOrd="0" destOrd="0" presId="urn:microsoft.com/office/officeart/2005/8/layout/vList5"/>
    <dgm:cxn modelId="{B514052B-E823-4BC8-B942-D7EC8BEB23CC}" type="presOf" srcId="{31A3156A-ACA0-47AE-A092-44476BAC543E}" destId="{992308D2-4E5A-41AF-B4EE-5F34B818C1D6}" srcOrd="0" destOrd="0" presId="urn:microsoft.com/office/officeart/2005/8/layout/vList5"/>
    <dgm:cxn modelId="{DB6DE5E5-F92C-4FEA-8E2E-B13B3AA29980}" srcId="{39501B51-3787-4718-ACAC-F1B11ECE24F7}" destId="{31A3156A-ACA0-47AE-A092-44476BAC543E}" srcOrd="0" destOrd="0" parTransId="{D429FDE2-A395-4CD2-9032-322D5E835588}" sibTransId="{C19FC711-4524-4C44-9591-196CFE70911B}"/>
    <dgm:cxn modelId="{F9E3AEE3-5053-422F-AAAF-B3E9C6257734}" type="presOf" srcId="{EA705257-FADE-4E13-9377-78CF4D572FF4}" destId="{87E2364A-FE22-4706-BC2E-B673399AE7F6}" srcOrd="0" destOrd="0" presId="urn:microsoft.com/office/officeart/2005/8/layout/vList5"/>
    <dgm:cxn modelId="{5FCECED0-B999-49E9-A7B5-10F91BAC76AD}" type="presOf" srcId="{DE57EC36-DDC5-4C5F-BD63-C60EB7FE71EE}" destId="{05B3DEBE-3072-43E6-A8C3-94995FBF5C6E}" srcOrd="0" destOrd="0" presId="urn:microsoft.com/office/officeart/2005/8/layout/vList5"/>
    <dgm:cxn modelId="{EFE74E08-DB12-41BA-BBB4-F360944A4A1E}" srcId="{DE57EC36-DDC5-4C5F-BD63-C60EB7FE71EE}" destId="{39501B51-3787-4718-ACAC-F1B11ECE24F7}" srcOrd="2" destOrd="0" parTransId="{A54D2F86-95A6-4D46-8F86-DE26370FFC9E}" sibTransId="{E6509729-7FC5-4430-8A7C-38B58A8DAF2A}"/>
    <dgm:cxn modelId="{1ACED98D-92F7-494A-AD06-1BEC8DDC5DD3}" type="presOf" srcId="{68D9BF6D-65A7-4863-BBAB-3BE60D2031C0}" destId="{2042AB51-D737-461B-9BEB-FDABE4CAD973}" srcOrd="0" destOrd="2" presId="urn:microsoft.com/office/officeart/2005/8/layout/vList5"/>
    <dgm:cxn modelId="{59E7A9BD-CCBF-4878-AC5D-22632E26A23E}" type="presOf" srcId="{B30EAF08-481D-4E3F-815D-534C9ECD0D2E}" destId="{2042AB51-D737-461B-9BEB-FDABE4CAD973}" srcOrd="0" destOrd="1" presId="urn:microsoft.com/office/officeart/2005/8/layout/vList5"/>
    <dgm:cxn modelId="{C2F7CBBC-D831-460C-9E29-4A91D8088EA1}" type="presParOf" srcId="{05B3DEBE-3072-43E6-A8C3-94995FBF5C6E}" destId="{02D5BA4B-9396-4316-9227-B5E5E3835133}" srcOrd="0" destOrd="0" presId="urn:microsoft.com/office/officeart/2005/8/layout/vList5"/>
    <dgm:cxn modelId="{526EFDEF-FD0C-40BC-A3D4-3D56538850C5}" type="presParOf" srcId="{02D5BA4B-9396-4316-9227-B5E5E3835133}" destId="{7A848C89-6B67-4AFA-9416-28C21975F6DD}" srcOrd="0" destOrd="0" presId="urn:microsoft.com/office/officeart/2005/8/layout/vList5"/>
    <dgm:cxn modelId="{ECC94AE6-337E-4E45-8E08-A023927D41CC}" type="presParOf" srcId="{02D5BA4B-9396-4316-9227-B5E5E3835133}" destId="{3B360D64-75B3-4393-BB7E-95BE3D5D89C9}" srcOrd="1" destOrd="0" presId="urn:microsoft.com/office/officeart/2005/8/layout/vList5"/>
    <dgm:cxn modelId="{A21297C6-C89F-493B-8761-5116265F0B68}" type="presParOf" srcId="{05B3DEBE-3072-43E6-A8C3-94995FBF5C6E}" destId="{F1E6FCC7-958C-42F2-B201-2B58233C0796}" srcOrd="1" destOrd="0" presId="urn:microsoft.com/office/officeart/2005/8/layout/vList5"/>
    <dgm:cxn modelId="{0508185C-3E2C-4968-887D-635F3B979F92}" type="presParOf" srcId="{05B3DEBE-3072-43E6-A8C3-94995FBF5C6E}" destId="{6F0340E6-09FE-4409-AB48-9D49B5794C1D}" srcOrd="2" destOrd="0" presId="urn:microsoft.com/office/officeart/2005/8/layout/vList5"/>
    <dgm:cxn modelId="{B23FC01D-71CB-4809-A505-9E969B2E2C48}" type="presParOf" srcId="{6F0340E6-09FE-4409-AB48-9D49B5794C1D}" destId="{EDBEB815-58FB-46E5-A0B3-3F33A467DE34}" srcOrd="0" destOrd="0" presId="urn:microsoft.com/office/officeart/2005/8/layout/vList5"/>
    <dgm:cxn modelId="{9486E6A9-9941-4474-8BB7-81B77A00803E}" type="presParOf" srcId="{6F0340E6-09FE-4409-AB48-9D49B5794C1D}" destId="{2042AB51-D737-461B-9BEB-FDABE4CAD973}" srcOrd="1" destOrd="0" presId="urn:microsoft.com/office/officeart/2005/8/layout/vList5"/>
    <dgm:cxn modelId="{5A34B52E-1BBD-4B7A-ABEE-692A817B3B8C}" type="presParOf" srcId="{05B3DEBE-3072-43E6-A8C3-94995FBF5C6E}" destId="{08DD5CF6-1C4A-4AB9-A9D9-74B03ACF23C2}" srcOrd="3" destOrd="0" presId="urn:microsoft.com/office/officeart/2005/8/layout/vList5"/>
    <dgm:cxn modelId="{E8AB14A5-3E7B-4D86-AD65-9BDF761FF880}" type="presParOf" srcId="{05B3DEBE-3072-43E6-A8C3-94995FBF5C6E}" destId="{3C723344-F8CB-4A8F-9469-DE3AF6930476}" srcOrd="4" destOrd="0" presId="urn:microsoft.com/office/officeart/2005/8/layout/vList5"/>
    <dgm:cxn modelId="{67F78CC5-F75F-47BB-97E8-F5B0BD94A25D}" type="presParOf" srcId="{3C723344-F8CB-4A8F-9469-DE3AF6930476}" destId="{77A2D5A5-DE3D-438E-8C93-54F31D780930}" srcOrd="0" destOrd="0" presId="urn:microsoft.com/office/officeart/2005/8/layout/vList5"/>
    <dgm:cxn modelId="{759859A3-B7C1-4AAC-86D3-4380808F3398}" type="presParOf" srcId="{3C723344-F8CB-4A8F-9469-DE3AF6930476}" destId="{992308D2-4E5A-41AF-B4EE-5F34B818C1D6}" srcOrd="1" destOrd="0" presId="urn:microsoft.com/office/officeart/2005/8/layout/vList5"/>
    <dgm:cxn modelId="{E20AC392-3319-4A2C-AC99-0BC94F4BB9F3}" type="presParOf" srcId="{05B3DEBE-3072-43E6-A8C3-94995FBF5C6E}" destId="{33FEF94A-6E68-420D-B856-29B475D3E240}" srcOrd="5" destOrd="0" presId="urn:microsoft.com/office/officeart/2005/8/layout/vList5"/>
    <dgm:cxn modelId="{75ED266A-2F43-45C8-BEBD-0E4296380083}" type="presParOf" srcId="{05B3DEBE-3072-43E6-A8C3-94995FBF5C6E}" destId="{94741D67-2553-4DFA-BBA2-F17D97BEF4CF}" srcOrd="6" destOrd="0" presId="urn:microsoft.com/office/officeart/2005/8/layout/vList5"/>
    <dgm:cxn modelId="{8CD8E99B-EAF3-44EB-85F0-5520928CD2BD}" type="presParOf" srcId="{94741D67-2553-4DFA-BBA2-F17D97BEF4CF}" destId="{87E2364A-FE22-4706-BC2E-B673399AE7F6}" srcOrd="0" destOrd="0" presId="urn:microsoft.com/office/officeart/2005/8/layout/vList5"/>
    <dgm:cxn modelId="{B9965142-12C1-4918-B07F-BC2EDDF1A02A}" type="presParOf" srcId="{94741D67-2553-4DFA-BBA2-F17D97BEF4CF}" destId="{2D517601-F884-4151-8EFB-03B2BA5A1D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EC9C68-34BF-40B4-B6A6-EEFD88B5B3E7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9AF4BCD-A544-497B-B63D-4CECF0C8AAEF}">
      <dgm:prSet phldrT="[Κείμενο]"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Καθαρισμός και στέγνωμα εξοπλισμού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4F97E65E-3058-4938-A59E-5BDC45B48C00}" type="parTrans" cxnId="{E3AC6E1C-2B1B-4A09-926F-A6E1E80A17DF}">
      <dgm:prSet/>
      <dgm:spPr/>
      <dgm:t>
        <a:bodyPr/>
        <a:lstStyle/>
        <a:p>
          <a:endParaRPr lang="el-GR"/>
        </a:p>
      </dgm:t>
    </dgm:pt>
    <dgm:pt modelId="{B86B073D-394D-4D6D-9A5B-F4269AD893B8}" type="sibTrans" cxnId="{E3AC6E1C-2B1B-4A09-926F-A6E1E80A17DF}">
      <dgm:prSet/>
      <dgm:spPr/>
      <dgm:t>
        <a:bodyPr/>
        <a:lstStyle/>
        <a:p>
          <a:endParaRPr lang="el-GR"/>
        </a:p>
      </dgm:t>
    </dgm:pt>
    <dgm:pt modelId="{A7F89EB5-F8E9-48A7-99A3-D9BF2ADBE71B}">
      <dgm:prSet phldrT="[Κείμενο]"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Εφικτή η απολύμανση των συσκευών και σαφείς οδηγίες διαχείρισης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A4EE5A16-856D-483F-A13D-5EE388E78283}" type="parTrans" cxnId="{8AB0E60D-ABAB-4230-939A-8E5C1ECEE5AA}">
      <dgm:prSet/>
      <dgm:spPr/>
      <dgm:t>
        <a:bodyPr/>
        <a:lstStyle/>
        <a:p>
          <a:endParaRPr lang="el-GR"/>
        </a:p>
      </dgm:t>
    </dgm:pt>
    <dgm:pt modelId="{F1E88C2B-A0C8-470D-8D3A-D2B2365B2263}" type="sibTrans" cxnId="{8AB0E60D-ABAB-4230-939A-8E5C1ECEE5AA}">
      <dgm:prSet/>
      <dgm:spPr/>
      <dgm:t>
        <a:bodyPr/>
        <a:lstStyle/>
        <a:p>
          <a:endParaRPr lang="el-GR"/>
        </a:p>
      </dgm:t>
    </dgm:pt>
    <dgm:pt modelId="{DDEE8F65-6A62-448D-AB21-220FBDF389AE}">
      <dgm:prSet phldrT="[Κείμενο]"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Συχνός καθαρισμός χώρων και τήρηση χρονοδιαγράμματος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17D58D66-ED7A-4488-962D-3FC3B57D5662}" type="parTrans" cxnId="{2713CC9F-0686-43B6-94D6-46B3882148A0}">
      <dgm:prSet/>
      <dgm:spPr/>
      <dgm:t>
        <a:bodyPr/>
        <a:lstStyle/>
        <a:p>
          <a:endParaRPr lang="el-GR"/>
        </a:p>
      </dgm:t>
    </dgm:pt>
    <dgm:pt modelId="{A0188D27-78F9-4FB9-99A2-BBE1DA6A04AB}" type="sibTrans" cxnId="{2713CC9F-0686-43B6-94D6-46B3882148A0}">
      <dgm:prSet/>
      <dgm:spPr/>
      <dgm:t>
        <a:bodyPr/>
        <a:lstStyle/>
        <a:p>
          <a:endParaRPr lang="el-GR"/>
        </a:p>
      </dgm:t>
    </dgm:pt>
    <dgm:pt modelId="{E6CCFDDF-5847-42AC-8112-CEA16AE0CD70}">
      <dgm:prSet phldrT="[Κείμενο]"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Αερισμός χώρου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5AED3CA0-8B9C-47D5-87A8-1CD71646A855}" type="parTrans" cxnId="{3D3C2D18-545A-4EA6-916B-AAA5ABCBD440}">
      <dgm:prSet/>
      <dgm:spPr/>
    </dgm:pt>
    <dgm:pt modelId="{F9A02B79-FFA1-49C1-875F-E149F8868407}" type="sibTrans" cxnId="{3D3C2D18-545A-4EA6-916B-AAA5ABCBD440}">
      <dgm:prSet/>
      <dgm:spPr/>
      <dgm:t>
        <a:bodyPr/>
        <a:lstStyle/>
        <a:p>
          <a:endParaRPr lang="el-GR"/>
        </a:p>
      </dgm:t>
    </dgm:pt>
    <dgm:pt modelId="{4A97ED15-DDEE-43DE-886B-254F512741E4}" type="pres">
      <dgm:prSet presAssocID="{A0EC9C68-34BF-40B4-B6A6-EEFD88B5B3E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69116B4-137B-4FCF-B628-07539BD0B27C}" type="pres">
      <dgm:prSet presAssocID="{A0EC9C68-34BF-40B4-B6A6-EEFD88B5B3E7}" presName="dummyMaxCanvas" presStyleCnt="0">
        <dgm:presLayoutVars/>
      </dgm:prSet>
      <dgm:spPr/>
    </dgm:pt>
    <dgm:pt modelId="{91744688-1F93-4874-B39B-775D2CD4D9AE}" type="pres">
      <dgm:prSet presAssocID="{A0EC9C68-34BF-40B4-B6A6-EEFD88B5B3E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2CEB26-06C2-41B2-81A3-BD9606CFB05E}" type="pres">
      <dgm:prSet presAssocID="{A0EC9C68-34BF-40B4-B6A6-EEFD88B5B3E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7E66C6-34C6-4BEF-AE28-F36A3599FDBE}" type="pres">
      <dgm:prSet presAssocID="{A0EC9C68-34BF-40B4-B6A6-EEFD88B5B3E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04DEBF-7A58-4A8B-A0BB-5052FC93D4B8}" type="pres">
      <dgm:prSet presAssocID="{A0EC9C68-34BF-40B4-B6A6-EEFD88B5B3E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BF882BA-369A-45B7-B064-CDCD2CC6DDA7}" type="pres">
      <dgm:prSet presAssocID="{A0EC9C68-34BF-40B4-B6A6-EEFD88B5B3E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D6D099-9CA1-4877-A820-8502E62E376B}" type="pres">
      <dgm:prSet presAssocID="{A0EC9C68-34BF-40B4-B6A6-EEFD88B5B3E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5BE27E-2112-4F5B-976D-E7B0C6990585}" type="pres">
      <dgm:prSet presAssocID="{A0EC9C68-34BF-40B4-B6A6-EEFD88B5B3E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54A7BC-754B-49BB-8474-1A554DCE2029}" type="pres">
      <dgm:prSet presAssocID="{A0EC9C68-34BF-40B4-B6A6-EEFD88B5B3E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5AC649-3256-477A-878C-8E5F53D4FD71}" type="pres">
      <dgm:prSet presAssocID="{A0EC9C68-34BF-40B4-B6A6-EEFD88B5B3E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224BEA-E7A6-492C-9140-CA2F1BD9BF7E}" type="pres">
      <dgm:prSet presAssocID="{A0EC9C68-34BF-40B4-B6A6-EEFD88B5B3E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D69C77-2210-4371-918A-C4D337B2DE0E}" type="pres">
      <dgm:prSet presAssocID="{A0EC9C68-34BF-40B4-B6A6-EEFD88B5B3E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A69201F-07AA-48EA-A420-5FC33E490DCA}" type="presOf" srcId="{A7F89EB5-F8E9-48A7-99A3-D9BF2ADBE71B}" destId="{982CEB26-06C2-41B2-81A3-BD9606CFB05E}" srcOrd="0" destOrd="0" presId="urn:microsoft.com/office/officeart/2005/8/layout/vProcess5"/>
    <dgm:cxn modelId="{2713CC9F-0686-43B6-94D6-46B3882148A0}" srcId="{A0EC9C68-34BF-40B4-B6A6-EEFD88B5B3E7}" destId="{DDEE8F65-6A62-448D-AB21-220FBDF389AE}" srcOrd="2" destOrd="0" parTransId="{17D58D66-ED7A-4488-962D-3FC3B57D5662}" sibTransId="{A0188D27-78F9-4FB9-99A2-BBE1DA6A04AB}"/>
    <dgm:cxn modelId="{2AA0621B-3346-4E6F-9B4E-CD57CE7B988E}" type="presOf" srcId="{A9AF4BCD-A544-497B-B63D-4CECF0C8AAEF}" destId="{4854A7BC-754B-49BB-8474-1A554DCE2029}" srcOrd="1" destOrd="0" presId="urn:microsoft.com/office/officeart/2005/8/layout/vProcess5"/>
    <dgm:cxn modelId="{6C8A7D30-810A-4F3C-A4E7-5E711ADFEDE5}" type="presOf" srcId="{E6CCFDDF-5847-42AC-8112-CEA16AE0CD70}" destId="{90D69C77-2210-4371-918A-C4D337B2DE0E}" srcOrd="1" destOrd="0" presId="urn:microsoft.com/office/officeart/2005/8/layout/vProcess5"/>
    <dgm:cxn modelId="{A6840BA4-5624-4C9B-A56C-DFB9FC1EBD3F}" type="presOf" srcId="{B86B073D-394D-4D6D-9A5B-F4269AD893B8}" destId="{DBF882BA-369A-45B7-B064-CDCD2CC6DDA7}" srcOrd="0" destOrd="0" presId="urn:microsoft.com/office/officeart/2005/8/layout/vProcess5"/>
    <dgm:cxn modelId="{7F5A0C66-952B-476F-AC64-ED8C392F8546}" type="presOf" srcId="{A0EC9C68-34BF-40B4-B6A6-EEFD88B5B3E7}" destId="{4A97ED15-DDEE-43DE-886B-254F512741E4}" srcOrd="0" destOrd="0" presId="urn:microsoft.com/office/officeart/2005/8/layout/vProcess5"/>
    <dgm:cxn modelId="{8AB0E60D-ABAB-4230-939A-8E5C1ECEE5AA}" srcId="{A0EC9C68-34BF-40B4-B6A6-EEFD88B5B3E7}" destId="{A7F89EB5-F8E9-48A7-99A3-D9BF2ADBE71B}" srcOrd="1" destOrd="0" parTransId="{A4EE5A16-856D-483F-A13D-5EE388E78283}" sibTransId="{F1E88C2B-A0C8-470D-8D3A-D2B2365B2263}"/>
    <dgm:cxn modelId="{E3AC6E1C-2B1B-4A09-926F-A6E1E80A17DF}" srcId="{A0EC9C68-34BF-40B4-B6A6-EEFD88B5B3E7}" destId="{A9AF4BCD-A544-497B-B63D-4CECF0C8AAEF}" srcOrd="0" destOrd="0" parTransId="{4F97E65E-3058-4938-A59E-5BDC45B48C00}" sibTransId="{B86B073D-394D-4D6D-9A5B-F4269AD893B8}"/>
    <dgm:cxn modelId="{3B116820-A07C-4EE5-B32C-65B56033D346}" type="presOf" srcId="{A9AF4BCD-A544-497B-B63D-4CECF0C8AAEF}" destId="{91744688-1F93-4874-B39B-775D2CD4D9AE}" srcOrd="0" destOrd="0" presId="urn:microsoft.com/office/officeart/2005/8/layout/vProcess5"/>
    <dgm:cxn modelId="{B7258A8A-659B-47D3-9D4D-A196894EC816}" type="presOf" srcId="{DDEE8F65-6A62-448D-AB21-220FBDF389AE}" destId="{1E224BEA-E7A6-492C-9140-CA2F1BD9BF7E}" srcOrd="1" destOrd="0" presId="urn:microsoft.com/office/officeart/2005/8/layout/vProcess5"/>
    <dgm:cxn modelId="{3D3C2D18-545A-4EA6-916B-AAA5ABCBD440}" srcId="{A0EC9C68-34BF-40B4-B6A6-EEFD88B5B3E7}" destId="{E6CCFDDF-5847-42AC-8112-CEA16AE0CD70}" srcOrd="3" destOrd="0" parTransId="{5AED3CA0-8B9C-47D5-87A8-1CD71646A855}" sibTransId="{F9A02B79-FFA1-49C1-875F-E149F8868407}"/>
    <dgm:cxn modelId="{A736E9CE-8842-4DFD-80EB-1E1BBAADADA2}" type="presOf" srcId="{F1E88C2B-A0C8-470D-8D3A-D2B2365B2263}" destId="{41D6D099-9CA1-4877-A820-8502E62E376B}" srcOrd="0" destOrd="0" presId="urn:microsoft.com/office/officeart/2005/8/layout/vProcess5"/>
    <dgm:cxn modelId="{61F50839-ED3C-4115-9AFF-E94A15B7343A}" type="presOf" srcId="{E6CCFDDF-5847-42AC-8112-CEA16AE0CD70}" destId="{3204DEBF-7A58-4A8B-A0BB-5052FC93D4B8}" srcOrd="0" destOrd="0" presId="urn:microsoft.com/office/officeart/2005/8/layout/vProcess5"/>
    <dgm:cxn modelId="{5D9947A6-D522-404B-97C1-BA3FDCABD92A}" type="presOf" srcId="{A0188D27-78F9-4FB9-99A2-BBE1DA6A04AB}" destId="{955BE27E-2112-4F5B-976D-E7B0C6990585}" srcOrd="0" destOrd="0" presId="urn:microsoft.com/office/officeart/2005/8/layout/vProcess5"/>
    <dgm:cxn modelId="{2B3FC510-F307-4F17-AF81-DC4E79DB6ED5}" type="presOf" srcId="{A7F89EB5-F8E9-48A7-99A3-D9BF2ADBE71B}" destId="{3C5AC649-3256-477A-878C-8E5F53D4FD71}" srcOrd="1" destOrd="0" presId="urn:microsoft.com/office/officeart/2005/8/layout/vProcess5"/>
    <dgm:cxn modelId="{23DDA5CF-C1DA-414B-871F-A84317F3DAE6}" type="presOf" srcId="{DDEE8F65-6A62-448D-AB21-220FBDF389AE}" destId="{3E7E66C6-34C6-4BEF-AE28-F36A3599FDBE}" srcOrd="0" destOrd="0" presId="urn:microsoft.com/office/officeart/2005/8/layout/vProcess5"/>
    <dgm:cxn modelId="{B12DEF5B-CC3E-4D27-AEAB-28881AED45F0}" type="presParOf" srcId="{4A97ED15-DDEE-43DE-886B-254F512741E4}" destId="{C69116B4-137B-4FCF-B628-07539BD0B27C}" srcOrd="0" destOrd="0" presId="urn:microsoft.com/office/officeart/2005/8/layout/vProcess5"/>
    <dgm:cxn modelId="{08F8895A-65DF-4D97-BEC2-3B65956DC0AA}" type="presParOf" srcId="{4A97ED15-DDEE-43DE-886B-254F512741E4}" destId="{91744688-1F93-4874-B39B-775D2CD4D9AE}" srcOrd="1" destOrd="0" presId="urn:microsoft.com/office/officeart/2005/8/layout/vProcess5"/>
    <dgm:cxn modelId="{2E0FF9E9-2F23-4699-B003-73F9E9140025}" type="presParOf" srcId="{4A97ED15-DDEE-43DE-886B-254F512741E4}" destId="{982CEB26-06C2-41B2-81A3-BD9606CFB05E}" srcOrd="2" destOrd="0" presId="urn:microsoft.com/office/officeart/2005/8/layout/vProcess5"/>
    <dgm:cxn modelId="{F91ADCF0-7994-4ED3-A5F8-97FBCB896DD5}" type="presParOf" srcId="{4A97ED15-DDEE-43DE-886B-254F512741E4}" destId="{3E7E66C6-34C6-4BEF-AE28-F36A3599FDBE}" srcOrd="3" destOrd="0" presId="urn:microsoft.com/office/officeart/2005/8/layout/vProcess5"/>
    <dgm:cxn modelId="{70821992-957E-4C0D-98A0-C68853D311C5}" type="presParOf" srcId="{4A97ED15-DDEE-43DE-886B-254F512741E4}" destId="{3204DEBF-7A58-4A8B-A0BB-5052FC93D4B8}" srcOrd="4" destOrd="0" presId="urn:microsoft.com/office/officeart/2005/8/layout/vProcess5"/>
    <dgm:cxn modelId="{0F0B9968-D1A2-4AE2-B22B-AD899109276B}" type="presParOf" srcId="{4A97ED15-DDEE-43DE-886B-254F512741E4}" destId="{DBF882BA-369A-45B7-B064-CDCD2CC6DDA7}" srcOrd="5" destOrd="0" presId="urn:microsoft.com/office/officeart/2005/8/layout/vProcess5"/>
    <dgm:cxn modelId="{E1BCD07C-D069-4366-83C4-ABCC8D192C28}" type="presParOf" srcId="{4A97ED15-DDEE-43DE-886B-254F512741E4}" destId="{41D6D099-9CA1-4877-A820-8502E62E376B}" srcOrd="6" destOrd="0" presId="urn:microsoft.com/office/officeart/2005/8/layout/vProcess5"/>
    <dgm:cxn modelId="{544F720F-1890-4E66-9D7E-366F1D619B6E}" type="presParOf" srcId="{4A97ED15-DDEE-43DE-886B-254F512741E4}" destId="{955BE27E-2112-4F5B-976D-E7B0C6990585}" srcOrd="7" destOrd="0" presId="urn:microsoft.com/office/officeart/2005/8/layout/vProcess5"/>
    <dgm:cxn modelId="{4CAC9AA7-F1E8-4D44-B389-5F73CC4DAE4A}" type="presParOf" srcId="{4A97ED15-DDEE-43DE-886B-254F512741E4}" destId="{4854A7BC-754B-49BB-8474-1A554DCE2029}" srcOrd="8" destOrd="0" presId="urn:microsoft.com/office/officeart/2005/8/layout/vProcess5"/>
    <dgm:cxn modelId="{6E1CE53A-27B3-4C91-8D5A-A29E458CAC4E}" type="presParOf" srcId="{4A97ED15-DDEE-43DE-886B-254F512741E4}" destId="{3C5AC649-3256-477A-878C-8E5F53D4FD71}" srcOrd="9" destOrd="0" presId="urn:microsoft.com/office/officeart/2005/8/layout/vProcess5"/>
    <dgm:cxn modelId="{5FA7E5AC-4759-4762-B465-EAA58AE67665}" type="presParOf" srcId="{4A97ED15-DDEE-43DE-886B-254F512741E4}" destId="{1E224BEA-E7A6-492C-9140-CA2F1BD9BF7E}" srcOrd="10" destOrd="0" presId="urn:microsoft.com/office/officeart/2005/8/layout/vProcess5"/>
    <dgm:cxn modelId="{0CB5E955-3EB0-4838-8D39-030170BB3139}" type="presParOf" srcId="{4A97ED15-DDEE-43DE-886B-254F512741E4}" destId="{90D69C77-2210-4371-918A-C4D337B2DE0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2D9590-B6D1-416F-BAA4-B5A63F5DCB0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E04FA0C-2449-467E-B49B-A8154E3A2A12}">
      <dgm:prSet phldrT="[Κείμενο]" custT="1"/>
      <dgm:spPr/>
      <dgm:t>
        <a:bodyPr/>
        <a:lstStyle/>
        <a:p>
          <a:r>
            <a:rPr lang="el-GR" sz="1200" dirty="0" smtClean="0">
              <a:latin typeface="Arial" pitchFamily="34" charset="0"/>
              <a:cs typeface="Arial" pitchFamily="34" charset="0"/>
            </a:rPr>
            <a:t>Απομάκρυνση ακαθαρσιών</a:t>
          </a:r>
          <a:endParaRPr lang="el-GR" sz="1200" dirty="0">
            <a:latin typeface="Arial" pitchFamily="34" charset="0"/>
            <a:cs typeface="Arial" pitchFamily="34" charset="0"/>
          </a:endParaRPr>
        </a:p>
      </dgm:t>
    </dgm:pt>
    <dgm:pt modelId="{B9DE82A4-F2C2-45CF-8B20-2F573A320887}" type="parTrans" cxnId="{E5340988-9D41-49F1-BA98-BAA950EE88AC}">
      <dgm:prSet/>
      <dgm:spPr/>
      <dgm:t>
        <a:bodyPr/>
        <a:lstStyle/>
        <a:p>
          <a:endParaRPr lang="el-GR"/>
        </a:p>
      </dgm:t>
    </dgm:pt>
    <dgm:pt modelId="{5427F10F-CC24-462C-A4DA-9959851BBA46}" type="sibTrans" cxnId="{E5340988-9D41-49F1-BA98-BAA950EE88AC}">
      <dgm:prSet/>
      <dgm:spPr/>
      <dgm:t>
        <a:bodyPr/>
        <a:lstStyle/>
        <a:p>
          <a:endParaRPr lang="el-GR"/>
        </a:p>
      </dgm:t>
    </dgm:pt>
    <dgm:pt modelId="{8FC26EB0-4F28-498A-96DD-0B7DBDFDC669}">
      <dgm:prSet phldrT="[Κείμενο]" custT="1"/>
      <dgm:spPr/>
      <dgm:t>
        <a:bodyPr/>
        <a:lstStyle/>
        <a:p>
          <a:r>
            <a:rPr lang="el-GR" sz="1200" dirty="0" smtClean="0">
              <a:latin typeface="Arial" pitchFamily="34" charset="0"/>
              <a:cs typeface="Arial" pitchFamily="34" charset="0"/>
            </a:rPr>
            <a:t>Αποφυγή διάβρωσης</a:t>
          </a:r>
          <a:endParaRPr lang="el-GR" sz="1200" dirty="0">
            <a:latin typeface="Arial" pitchFamily="34" charset="0"/>
            <a:cs typeface="Arial" pitchFamily="34" charset="0"/>
          </a:endParaRPr>
        </a:p>
      </dgm:t>
    </dgm:pt>
    <dgm:pt modelId="{07F50234-E6F3-4F76-87DF-7245485809D8}" type="parTrans" cxnId="{B18925C3-A311-4046-ADE7-1DA1826E5288}">
      <dgm:prSet/>
      <dgm:spPr/>
      <dgm:t>
        <a:bodyPr/>
        <a:lstStyle/>
        <a:p>
          <a:endParaRPr lang="el-GR"/>
        </a:p>
      </dgm:t>
    </dgm:pt>
    <dgm:pt modelId="{0ED1F7ED-4E23-4F8E-A55D-0634A67D39F3}" type="sibTrans" cxnId="{B18925C3-A311-4046-ADE7-1DA1826E5288}">
      <dgm:prSet/>
      <dgm:spPr/>
      <dgm:t>
        <a:bodyPr/>
        <a:lstStyle/>
        <a:p>
          <a:endParaRPr lang="el-GR"/>
        </a:p>
      </dgm:t>
    </dgm:pt>
    <dgm:pt modelId="{60536795-9875-49DD-87D0-724EC6A0589F}">
      <dgm:prSet phldrT="[Κείμενο]" custT="1"/>
      <dgm:spPr/>
      <dgm:t>
        <a:bodyPr/>
        <a:lstStyle/>
        <a:p>
          <a:r>
            <a:rPr lang="el-GR" sz="1200" dirty="0" smtClean="0">
              <a:latin typeface="Arial" pitchFamily="34" charset="0"/>
              <a:cs typeface="Arial" pitchFamily="34" charset="0"/>
            </a:rPr>
            <a:t>Μείωση μικροβιακού φορτίου</a:t>
          </a:r>
          <a:endParaRPr lang="el-GR" sz="1200" dirty="0">
            <a:latin typeface="Arial" pitchFamily="34" charset="0"/>
            <a:cs typeface="Arial" pitchFamily="34" charset="0"/>
          </a:endParaRPr>
        </a:p>
      </dgm:t>
    </dgm:pt>
    <dgm:pt modelId="{64A53A15-C535-4DDC-87B0-9461D1CEE984}" type="parTrans" cxnId="{287A5773-06AD-470F-92D9-2660C1A7B99F}">
      <dgm:prSet/>
      <dgm:spPr/>
      <dgm:t>
        <a:bodyPr/>
        <a:lstStyle/>
        <a:p>
          <a:endParaRPr lang="el-GR"/>
        </a:p>
      </dgm:t>
    </dgm:pt>
    <dgm:pt modelId="{099D7B63-DF8D-4E3D-8F57-B4BC7B8F3DCC}" type="sibTrans" cxnId="{287A5773-06AD-470F-92D9-2660C1A7B99F}">
      <dgm:prSet/>
      <dgm:spPr/>
      <dgm:t>
        <a:bodyPr/>
        <a:lstStyle/>
        <a:p>
          <a:endParaRPr lang="el-GR"/>
        </a:p>
      </dgm:t>
    </dgm:pt>
    <dgm:pt modelId="{E1D994DF-6B2B-42F6-8153-ED5ED62CB0AA}">
      <dgm:prSet phldrT="[Κείμενο]" custT="1"/>
      <dgm:spPr/>
      <dgm:t>
        <a:bodyPr/>
        <a:lstStyle/>
        <a:p>
          <a:r>
            <a:rPr lang="el-GR" sz="1200" dirty="0" smtClean="0">
              <a:latin typeface="Arial" pitchFamily="34" charset="0"/>
              <a:cs typeface="Arial" pitchFamily="34" charset="0"/>
            </a:rPr>
            <a:t>Αποτελεσματικότερη αποστείρωση</a:t>
          </a:r>
          <a:endParaRPr lang="el-GR" sz="1200" dirty="0">
            <a:latin typeface="Arial" pitchFamily="34" charset="0"/>
            <a:cs typeface="Arial" pitchFamily="34" charset="0"/>
          </a:endParaRPr>
        </a:p>
      </dgm:t>
    </dgm:pt>
    <dgm:pt modelId="{7C5218D0-6136-4F9B-8B7D-3DAA0DD7F376}" type="parTrans" cxnId="{37CFB486-A7DA-4D5C-AA5F-2B3AC18E3127}">
      <dgm:prSet/>
      <dgm:spPr/>
      <dgm:t>
        <a:bodyPr/>
        <a:lstStyle/>
        <a:p>
          <a:endParaRPr lang="el-GR"/>
        </a:p>
      </dgm:t>
    </dgm:pt>
    <dgm:pt modelId="{51076CC3-D7FE-4339-96D7-A398985AC219}" type="sibTrans" cxnId="{37CFB486-A7DA-4D5C-AA5F-2B3AC18E3127}">
      <dgm:prSet/>
      <dgm:spPr/>
      <dgm:t>
        <a:bodyPr/>
        <a:lstStyle/>
        <a:p>
          <a:endParaRPr lang="el-GR"/>
        </a:p>
      </dgm:t>
    </dgm:pt>
    <dgm:pt modelId="{BFFB7046-F7E7-4480-8FA6-CCC187E4BECD}" type="pres">
      <dgm:prSet presAssocID="{662D9590-B6D1-416F-BAA4-B5A63F5DCB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85BC549-8106-41F6-81F5-EB0E0968491D}" type="pres">
      <dgm:prSet presAssocID="{EE04FA0C-2449-467E-B49B-A8154E3A2A12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507CA7-6849-416F-A05C-21C8DCA2F88C}" type="pres">
      <dgm:prSet presAssocID="{5427F10F-CC24-462C-A4DA-9959851BBA46}" presName="space" presStyleCnt="0"/>
      <dgm:spPr/>
    </dgm:pt>
    <dgm:pt modelId="{B53F8FBB-F261-4D21-A841-715D967B95BF}" type="pres">
      <dgm:prSet presAssocID="{8FC26EB0-4F28-498A-96DD-0B7DBDFDC669}" presName="Name5" presStyleLbl="vennNode1" presStyleIdx="1" presStyleCnt="4" custLinFactNeighborX="5489" custLinFactNeighborY="380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C70C27B-6340-42E7-A0D8-6D6C1D89BF89}" type="pres">
      <dgm:prSet presAssocID="{0ED1F7ED-4E23-4F8E-A55D-0634A67D39F3}" presName="space" presStyleCnt="0"/>
      <dgm:spPr/>
    </dgm:pt>
    <dgm:pt modelId="{AFC562AE-E594-4F9E-BD9B-4974B133922E}" type="pres">
      <dgm:prSet presAssocID="{60536795-9875-49DD-87D0-724EC6A0589F}" presName="Name5" presStyleLbl="vennNode1" presStyleIdx="2" presStyleCnt="4" custLinFactNeighborX="11587" custLinFactNeighborY="1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F4D3E8-BAEF-465D-BAA6-9642D78F04B4}" type="pres">
      <dgm:prSet presAssocID="{099D7B63-DF8D-4E3D-8F57-B4BC7B8F3DCC}" presName="space" presStyleCnt="0"/>
      <dgm:spPr/>
    </dgm:pt>
    <dgm:pt modelId="{19FA0460-1861-47A2-BABC-075B846F5D4A}" type="pres">
      <dgm:prSet presAssocID="{E1D994DF-6B2B-42F6-8153-ED5ED62CB0A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10A96BA-3463-4231-86AD-38997526D978}" type="presOf" srcId="{60536795-9875-49DD-87D0-724EC6A0589F}" destId="{AFC562AE-E594-4F9E-BD9B-4974B133922E}" srcOrd="0" destOrd="0" presId="urn:microsoft.com/office/officeart/2005/8/layout/venn3"/>
    <dgm:cxn modelId="{7DA33427-7822-416B-8F36-6D6D99ABB9F0}" type="presOf" srcId="{662D9590-B6D1-416F-BAA4-B5A63F5DCB02}" destId="{BFFB7046-F7E7-4480-8FA6-CCC187E4BECD}" srcOrd="0" destOrd="0" presId="urn:microsoft.com/office/officeart/2005/8/layout/venn3"/>
    <dgm:cxn modelId="{287A5773-06AD-470F-92D9-2660C1A7B99F}" srcId="{662D9590-B6D1-416F-BAA4-B5A63F5DCB02}" destId="{60536795-9875-49DD-87D0-724EC6A0589F}" srcOrd="2" destOrd="0" parTransId="{64A53A15-C535-4DDC-87B0-9461D1CEE984}" sibTransId="{099D7B63-DF8D-4E3D-8F57-B4BC7B8F3DCC}"/>
    <dgm:cxn modelId="{E5340988-9D41-49F1-BA98-BAA950EE88AC}" srcId="{662D9590-B6D1-416F-BAA4-B5A63F5DCB02}" destId="{EE04FA0C-2449-467E-B49B-A8154E3A2A12}" srcOrd="0" destOrd="0" parTransId="{B9DE82A4-F2C2-45CF-8B20-2F573A320887}" sibTransId="{5427F10F-CC24-462C-A4DA-9959851BBA46}"/>
    <dgm:cxn modelId="{09EF3E31-07BE-4A93-ADA2-3867F5851D60}" type="presOf" srcId="{8FC26EB0-4F28-498A-96DD-0B7DBDFDC669}" destId="{B53F8FBB-F261-4D21-A841-715D967B95BF}" srcOrd="0" destOrd="0" presId="urn:microsoft.com/office/officeart/2005/8/layout/venn3"/>
    <dgm:cxn modelId="{AAAF0349-AEFB-4887-99E5-FA43EE297F20}" type="presOf" srcId="{EE04FA0C-2449-467E-B49B-A8154E3A2A12}" destId="{185BC549-8106-41F6-81F5-EB0E0968491D}" srcOrd="0" destOrd="0" presId="urn:microsoft.com/office/officeart/2005/8/layout/venn3"/>
    <dgm:cxn modelId="{B18925C3-A311-4046-ADE7-1DA1826E5288}" srcId="{662D9590-B6D1-416F-BAA4-B5A63F5DCB02}" destId="{8FC26EB0-4F28-498A-96DD-0B7DBDFDC669}" srcOrd="1" destOrd="0" parTransId="{07F50234-E6F3-4F76-87DF-7245485809D8}" sibTransId="{0ED1F7ED-4E23-4F8E-A55D-0634A67D39F3}"/>
    <dgm:cxn modelId="{0BFE8C1A-D5B1-4B6D-82D0-2CE867626C17}" type="presOf" srcId="{E1D994DF-6B2B-42F6-8153-ED5ED62CB0AA}" destId="{19FA0460-1861-47A2-BABC-075B846F5D4A}" srcOrd="0" destOrd="0" presId="urn:microsoft.com/office/officeart/2005/8/layout/venn3"/>
    <dgm:cxn modelId="{37CFB486-A7DA-4D5C-AA5F-2B3AC18E3127}" srcId="{662D9590-B6D1-416F-BAA4-B5A63F5DCB02}" destId="{E1D994DF-6B2B-42F6-8153-ED5ED62CB0AA}" srcOrd="3" destOrd="0" parTransId="{7C5218D0-6136-4F9B-8B7D-3DAA0DD7F376}" sibTransId="{51076CC3-D7FE-4339-96D7-A398985AC219}"/>
    <dgm:cxn modelId="{7E5FA062-1FD4-4FF8-9546-9C4442C38E3C}" type="presParOf" srcId="{BFFB7046-F7E7-4480-8FA6-CCC187E4BECD}" destId="{185BC549-8106-41F6-81F5-EB0E0968491D}" srcOrd="0" destOrd="0" presId="urn:microsoft.com/office/officeart/2005/8/layout/venn3"/>
    <dgm:cxn modelId="{2016C437-5925-4785-ADF4-1C5FA504AAAE}" type="presParOf" srcId="{BFFB7046-F7E7-4480-8FA6-CCC187E4BECD}" destId="{B1507CA7-6849-416F-A05C-21C8DCA2F88C}" srcOrd="1" destOrd="0" presId="urn:microsoft.com/office/officeart/2005/8/layout/venn3"/>
    <dgm:cxn modelId="{9E6360F1-669A-4CFF-B19A-20B88D4F731E}" type="presParOf" srcId="{BFFB7046-F7E7-4480-8FA6-CCC187E4BECD}" destId="{B53F8FBB-F261-4D21-A841-715D967B95BF}" srcOrd="2" destOrd="0" presId="urn:microsoft.com/office/officeart/2005/8/layout/venn3"/>
    <dgm:cxn modelId="{554B03DC-4971-420F-B1A0-9B07A02E114A}" type="presParOf" srcId="{BFFB7046-F7E7-4480-8FA6-CCC187E4BECD}" destId="{AC70C27B-6340-42E7-A0D8-6D6C1D89BF89}" srcOrd="3" destOrd="0" presId="urn:microsoft.com/office/officeart/2005/8/layout/venn3"/>
    <dgm:cxn modelId="{2B155FA3-F5C4-47F1-B5F7-621A3507BC7C}" type="presParOf" srcId="{BFFB7046-F7E7-4480-8FA6-CCC187E4BECD}" destId="{AFC562AE-E594-4F9E-BD9B-4974B133922E}" srcOrd="4" destOrd="0" presId="urn:microsoft.com/office/officeart/2005/8/layout/venn3"/>
    <dgm:cxn modelId="{180E7C64-1E0F-4BA5-9080-3F93CD49C429}" type="presParOf" srcId="{BFFB7046-F7E7-4480-8FA6-CCC187E4BECD}" destId="{84F4D3E8-BAEF-465D-BAA6-9642D78F04B4}" srcOrd="5" destOrd="0" presId="urn:microsoft.com/office/officeart/2005/8/layout/venn3"/>
    <dgm:cxn modelId="{EF6A2A86-AC50-4C94-B570-5B0121D49DE2}" type="presParOf" srcId="{BFFB7046-F7E7-4480-8FA6-CCC187E4BECD}" destId="{19FA0460-1861-47A2-BABC-075B846F5D4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280C34-C7F0-4828-9F7E-1207629DB1D3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94637A3-DA49-41E7-BCC0-974543CE867E}">
      <dgm:prSet phldrT="[Κείμενο]" custT="1"/>
      <dgm:spPr/>
      <dgm:t>
        <a:bodyPr/>
        <a:lstStyle/>
        <a:p>
          <a:r>
            <a:rPr lang="el-GR" sz="2400" dirty="0" smtClean="0">
              <a:latin typeface="Arial" pitchFamily="34" charset="0"/>
              <a:cs typeface="Arial" pitchFamily="34" charset="0"/>
            </a:rPr>
            <a:t>Στο χέρι: ανοικτά ή αποσυναρμολογούμενα.</a:t>
          </a:r>
          <a:br>
            <a:rPr lang="el-GR" sz="2400" dirty="0" smtClean="0">
              <a:latin typeface="Arial" pitchFamily="34" charset="0"/>
              <a:cs typeface="Arial" pitchFamily="34" charset="0"/>
            </a:rPr>
          </a:br>
          <a:r>
            <a:rPr lang="el-GR" sz="2400" dirty="0" smtClean="0">
              <a:latin typeface="Arial" pitchFamily="34" charset="0"/>
              <a:cs typeface="Arial" pitchFamily="34" charset="0"/>
            </a:rPr>
            <a:t>Βυθίζονται σε υγρό ή καθαρίζονται με πανί.</a:t>
          </a:r>
          <a:br>
            <a:rPr lang="el-GR" sz="2400" dirty="0" smtClean="0">
              <a:latin typeface="Arial" pitchFamily="34" charset="0"/>
              <a:cs typeface="Arial" pitchFamily="34" charset="0"/>
            </a:rPr>
          </a:br>
          <a:r>
            <a:rPr lang="el-GR" sz="2400" dirty="0" smtClean="0">
              <a:latin typeface="Arial" pitchFamily="34" charset="0"/>
              <a:cs typeface="Arial" pitchFamily="34" charset="0"/>
            </a:rPr>
            <a:t>Απαραίτητο το στέγνωμα.</a:t>
          </a:r>
        </a:p>
        <a:p>
          <a:endParaRPr lang="el-GR" sz="1400" dirty="0"/>
        </a:p>
      </dgm:t>
    </dgm:pt>
    <dgm:pt modelId="{CC38AAE5-3954-4645-BF80-1285E1F2F33B}" type="parTrans" cxnId="{935EF92D-C972-480C-B33A-39D881234CC2}">
      <dgm:prSet/>
      <dgm:spPr/>
      <dgm:t>
        <a:bodyPr/>
        <a:lstStyle/>
        <a:p>
          <a:endParaRPr lang="el-GR"/>
        </a:p>
      </dgm:t>
    </dgm:pt>
    <dgm:pt modelId="{9EA4286C-2E4E-413C-A358-791585256D1C}" type="sibTrans" cxnId="{935EF92D-C972-480C-B33A-39D881234CC2}">
      <dgm:prSet/>
      <dgm:spPr/>
      <dgm:t>
        <a:bodyPr/>
        <a:lstStyle/>
        <a:p>
          <a:endParaRPr lang="el-GR"/>
        </a:p>
      </dgm:t>
    </dgm:pt>
    <dgm:pt modelId="{EAD90DFE-731E-4D93-8856-7D6AB9EB21B5}">
      <dgm:prSet phldrT="[Κείμενο]" custT="1"/>
      <dgm:spPr/>
      <dgm:t>
        <a:bodyPr/>
        <a:lstStyle/>
        <a:p>
          <a:r>
            <a:rPr lang="el-GR" sz="2400" dirty="0" smtClean="0">
              <a:latin typeface="Arial" pitchFamily="34" charset="0"/>
              <a:cs typeface="Arial" pitchFamily="34" charset="0"/>
            </a:rPr>
            <a:t>Στο πλυντήριο: Ανοικτά πάνω σε δίσκο με κατάλληλη ποσότητα υλικού καθαρισμού.</a:t>
          </a:r>
          <a:endParaRPr lang="el-GR" sz="2400" dirty="0">
            <a:latin typeface="Arial" pitchFamily="34" charset="0"/>
            <a:cs typeface="Arial" pitchFamily="34" charset="0"/>
          </a:endParaRPr>
        </a:p>
      </dgm:t>
    </dgm:pt>
    <dgm:pt modelId="{9C30709E-44F0-4765-85B8-4890894E67FD}" type="parTrans" cxnId="{5FB357D8-75E3-4B45-A015-2F29606D3592}">
      <dgm:prSet/>
      <dgm:spPr/>
      <dgm:t>
        <a:bodyPr/>
        <a:lstStyle/>
        <a:p>
          <a:endParaRPr lang="el-GR"/>
        </a:p>
      </dgm:t>
    </dgm:pt>
    <dgm:pt modelId="{9196D582-DD6F-4202-B23F-1C78C015C56F}" type="sibTrans" cxnId="{5FB357D8-75E3-4B45-A015-2F29606D3592}">
      <dgm:prSet/>
      <dgm:spPr/>
      <dgm:t>
        <a:bodyPr/>
        <a:lstStyle/>
        <a:p>
          <a:endParaRPr lang="el-GR"/>
        </a:p>
      </dgm:t>
    </dgm:pt>
    <dgm:pt modelId="{276DE92F-444C-4569-ABD9-B595A9A20663}" type="pres">
      <dgm:prSet presAssocID="{23280C34-C7F0-4828-9F7E-1207629DB1D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BFB34DE-FFB0-4D50-9B75-FE11785F01B2}" type="pres">
      <dgm:prSet presAssocID="{494637A3-DA49-41E7-BCC0-974543CE867E}" presName="upArrow" presStyleLbl="node1" presStyleIdx="0" presStyleCnt="2" custScaleX="49250" custScaleY="54150" custLinFactNeighborX="10133" custLinFactNeighborY="4585"/>
      <dgm:spPr/>
    </dgm:pt>
    <dgm:pt modelId="{B515A9D5-9975-4557-A0BF-2CBDA5C605CF}" type="pres">
      <dgm:prSet presAssocID="{494637A3-DA49-41E7-BCC0-974543CE867E}" presName="upArrowText" presStyleLbl="revTx" presStyleIdx="0" presStyleCnt="2" custScaleX="138382" custLinFactNeighborX="19549" custLinFactNeighborY="2751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330814-DECC-4A85-AE42-F366FED017A0}" type="pres">
      <dgm:prSet presAssocID="{EAD90DFE-731E-4D93-8856-7D6AB9EB21B5}" presName="downArrow" presStyleLbl="node1" presStyleIdx="1" presStyleCnt="2" custScaleX="47210" custScaleY="59907" custLinFactNeighborX="-20887" custLinFactNeighborY="-4585"/>
      <dgm:spPr/>
    </dgm:pt>
    <dgm:pt modelId="{7EF251EC-4E15-4232-B201-6D5C88F90D87}" type="pres">
      <dgm:prSet presAssocID="{EAD90DFE-731E-4D93-8856-7D6AB9EB21B5}" presName="downArrowText" presStyleLbl="revTx" presStyleIdx="1" presStyleCnt="2" custScaleX="131106" custLinFactNeighborX="1959" custLinFactNeighborY="-287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746AC64-8257-4D6D-80EE-BB29D36D66DC}" type="presOf" srcId="{494637A3-DA49-41E7-BCC0-974543CE867E}" destId="{B515A9D5-9975-4557-A0BF-2CBDA5C605CF}" srcOrd="0" destOrd="0" presId="urn:microsoft.com/office/officeart/2005/8/layout/arrow4"/>
    <dgm:cxn modelId="{5FB357D8-75E3-4B45-A015-2F29606D3592}" srcId="{23280C34-C7F0-4828-9F7E-1207629DB1D3}" destId="{EAD90DFE-731E-4D93-8856-7D6AB9EB21B5}" srcOrd="1" destOrd="0" parTransId="{9C30709E-44F0-4765-85B8-4890894E67FD}" sibTransId="{9196D582-DD6F-4202-B23F-1C78C015C56F}"/>
    <dgm:cxn modelId="{7EE5CC95-EE2F-4858-A41F-DFE7B7829C07}" type="presOf" srcId="{EAD90DFE-731E-4D93-8856-7D6AB9EB21B5}" destId="{7EF251EC-4E15-4232-B201-6D5C88F90D87}" srcOrd="0" destOrd="0" presId="urn:microsoft.com/office/officeart/2005/8/layout/arrow4"/>
    <dgm:cxn modelId="{935EF92D-C972-480C-B33A-39D881234CC2}" srcId="{23280C34-C7F0-4828-9F7E-1207629DB1D3}" destId="{494637A3-DA49-41E7-BCC0-974543CE867E}" srcOrd="0" destOrd="0" parTransId="{CC38AAE5-3954-4645-BF80-1285E1F2F33B}" sibTransId="{9EA4286C-2E4E-413C-A358-791585256D1C}"/>
    <dgm:cxn modelId="{2E88ADCF-FB21-4707-AF8D-EA5D0682D179}" type="presOf" srcId="{23280C34-C7F0-4828-9F7E-1207629DB1D3}" destId="{276DE92F-444C-4569-ABD9-B595A9A20663}" srcOrd="0" destOrd="0" presId="urn:microsoft.com/office/officeart/2005/8/layout/arrow4"/>
    <dgm:cxn modelId="{E5F258F4-128C-4026-BB73-1ECAB918F37D}" type="presParOf" srcId="{276DE92F-444C-4569-ABD9-B595A9A20663}" destId="{FBFB34DE-FFB0-4D50-9B75-FE11785F01B2}" srcOrd="0" destOrd="0" presId="urn:microsoft.com/office/officeart/2005/8/layout/arrow4"/>
    <dgm:cxn modelId="{74E81217-A225-4566-A55B-0816C72E98CE}" type="presParOf" srcId="{276DE92F-444C-4569-ABD9-B595A9A20663}" destId="{B515A9D5-9975-4557-A0BF-2CBDA5C605CF}" srcOrd="1" destOrd="0" presId="urn:microsoft.com/office/officeart/2005/8/layout/arrow4"/>
    <dgm:cxn modelId="{A6C05EB8-0BB9-4F1D-8388-F42638728CD3}" type="presParOf" srcId="{276DE92F-444C-4569-ABD9-B595A9A20663}" destId="{F9330814-DECC-4A85-AE42-F366FED017A0}" srcOrd="2" destOrd="0" presId="urn:microsoft.com/office/officeart/2005/8/layout/arrow4"/>
    <dgm:cxn modelId="{C9C14DBA-F09D-45E5-AC9C-24257510A973}" type="presParOf" srcId="{276DE92F-444C-4569-ABD9-B595A9A20663}" destId="{7EF251EC-4E15-4232-B201-6D5C88F90D8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D42F88-8EBD-4C38-9F44-0F74AF34459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9E0A49F-33E7-431F-AC96-93F4628EC4C9}">
      <dgm:prSet phldrT="[Κείμενο]"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Απομόνωση ασθενή 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44904EF3-04A0-49DB-8328-F2A6C495A12B}" type="parTrans" cxnId="{1D8E477C-3239-4B3C-A65B-26D2FA4AB931}">
      <dgm:prSet/>
      <dgm:spPr/>
      <dgm:t>
        <a:bodyPr/>
        <a:lstStyle/>
        <a:p>
          <a:endParaRPr lang="el-GR"/>
        </a:p>
      </dgm:t>
    </dgm:pt>
    <dgm:pt modelId="{3E389118-9844-4514-A911-4404F2BABC89}" type="sibTrans" cxnId="{1D8E477C-3239-4B3C-A65B-26D2FA4AB931}">
      <dgm:prSet/>
      <dgm:spPr/>
      <dgm:t>
        <a:bodyPr/>
        <a:lstStyle/>
        <a:p>
          <a:endParaRPr lang="el-GR"/>
        </a:p>
      </dgm:t>
    </dgm:pt>
    <dgm:pt modelId="{1D0199AE-0FC9-4981-AE25-5E3192565CDE}">
      <dgm:prSet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Συν-νοσηλεία σε κοινή παθολογία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1EC51C37-B852-4B57-90AE-C761A5AED6FF}" type="parTrans" cxnId="{14B6D132-C46F-4EDC-8713-7C315C211823}">
      <dgm:prSet/>
      <dgm:spPr/>
      <dgm:t>
        <a:bodyPr/>
        <a:lstStyle/>
        <a:p>
          <a:endParaRPr lang="el-GR"/>
        </a:p>
      </dgm:t>
    </dgm:pt>
    <dgm:pt modelId="{6440C1D3-687A-4103-91B8-A26D462A8D36}" type="sibTrans" cxnId="{14B6D132-C46F-4EDC-8713-7C315C211823}">
      <dgm:prSet/>
      <dgm:spPr/>
      <dgm:t>
        <a:bodyPr/>
        <a:lstStyle/>
        <a:p>
          <a:endParaRPr lang="el-GR"/>
        </a:p>
      </dgm:t>
    </dgm:pt>
    <dgm:pt modelId="{592A6CBB-C357-4FAB-8A6B-8F9CC6354C16}">
      <dgm:prSet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Περιορισμός αχρείαστων επισκέψεων και μετακινήσεων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910538E7-352B-4C73-B064-7A62EC471204}" type="parTrans" cxnId="{4B66A9AE-9242-413B-8870-961803C39902}">
      <dgm:prSet/>
      <dgm:spPr/>
      <dgm:t>
        <a:bodyPr/>
        <a:lstStyle/>
        <a:p>
          <a:endParaRPr lang="el-GR"/>
        </a:p>
      </dgm:t>
    </dgm:pt>
    <dgm:pt modelId="{D55C513F-7985-4172-B5D0-83234AEAE0E5}" type="sibTrans" cxnId="{4B66A9AE-9242-413B-8870-961803C39902}">
      <dgm:prSet/>
      <dgm:spPr/>
      <dgm:t>
        <a:bodyPr/>
        <a:lstStyle/>
        <a:p>
          <a:endParaRPr lang="el-GR"/>
        </a:p>
      </dgm:t>
    </dgm:pt>
    <dgm:pt modelId="{A6729D54-A32C-4764-9A74-535E7412FD77}">
      <dgm:prSet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Ατομικός εξοπλισμός ή απολύμανση του κοινόχρηστου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DBCD537B-9394-4F55-B803-BEB4839D1FF2}" type="parTrans" cxnId="{D87FDF9E-6B32-4D54-8ED3-47ABF6E06F0F}">
      <dgm:prSet/>
      <dgm:spPr/>
      <dgm:t>
        <a:bodyPr/>
        <a:lstStyle/>
        <a:p>
          <a:endParaRPr lang="el-GR"/>
        </a:p>
      </dgm:t>
    </dgm:pt>
    <dgm:pt modelId="{24B792A3-85BA-41A1-AB9B-5114D16B0710}" type="sibTrans" cxnId="{D87FDF9E-6B32-4D54-8ED3-47ABF6E06F0F}">
      <dgm:prSet/>
      <dgm:spPr/>
      <dgm:t>
        <a:bodyPr/>
        <a:lstStyle/>
        <a:p>
          <a:endParaRPr lang="el-GR"/>
        </a:p>
      </dgm:t>
    </dgm:pt>
    <dgm:pt modelId="{27454685-91BE-4F3D-8C26-54B0A2DF8F8C}" type="pres">
      <dgm:prSet presAssocID="{57D42F88-8EBD-4C38-9F44-0F74AF3445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F5F7E64-4274-4E6E-B96A-6DE6FEAA5D98}" type="pres">
      <dgm:prSet presAssocID="{F9E0A49F-33E7-431F-AC96-93F4628EC4C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BE1554-A1BE-4B32-8C22-813AE6BB7AA8}" type="pres">
      <dgm:prSet presAssocID="{3E389118-9844-4514-A911-4404F2BABC89}" presName="spacer" presStyleCnt="0"/>
      <dgm:spPr/>
    </dgm:pt>
    <dgm:pt modelId="{7DF120EC-197C-4F84-A6E6-978228A81068}" type="pres">
      <dgm:prSet presAssocID="{1D0199AE-0FC9-4981-AE25-5E3192565CD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616550-B48E-4C4E-B878-3E66C982A6BF}" type="pres">
      <dgm:prSet presAssocID="{6440C1D3-687A-4103-91B8-A26D462A8D36}" presName="spacer" presStyleCnt="0"/>
      <dgm:spPr/>
    </dgm:pt>
    <dgm:pt modelId="{F4A75567-D061-4CAB-8234-F44A4A32D91D}" type="pres">
      <dgm:prSet presAssocID="{592A6CBB-C357-4FAB-8A6B-8F9CC6354C16}" presName="parentText" presStyleLbl="node1" presStyleIdx="2" presStyleCnt="4" custLinFactNeighborY="-5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430FAB-1A91-4FC9-896B-861DE9A20C4D}" type="pres">
      <dgm:prSet presAssocID="{D55C513F-7985-4172-B5D0-83234AEAE0E5}" presName="spacer" presStyleCnt="0"/>
      <dgm:spPr/>
    </dgm:pt>
    <dgm:pt modelId="{C61A2FC9-21C7-46EE-9D65-50F9DA1FCB37}" type="pres">
      <dgm:prSet presAssocID="{A6729D54-A32C-4764-9A74-535E7412FD7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4B6D132-C46F-4EDC-8713-7C315C211823}" srcId="{57D42F88-8EBD-4C38-9F44-0F74AF34459F}" destId="{1D0199AE-0FC9-4981-AE25-5E3192565CDE}" srcOrd="1" destOrd="0" parTransId="{1EC51C37-B852-4B57-90AE-C761A5AED6FF}" sibTransId="{6440C1D3-687A-4103-91B8-A26D462A8D36}"/>
    <dgm:cxn modelId="{3F563554-0784-4590-8E42-DEDFA442A65A}" type="presOf" srcId="{592A6CBB-C357-4FAB-8A6B-8F9CC6354C16}" destId="{F4A75567-D061-4CAB-8234-F44A4A32D91D}" srcOrd="0" destOrd="0" presId="urn:microsoft.com/office/officeart/2005/8/layout/vList2"/>
    <dgm:cxn modelId="{D87FDF9E-6B32-4D54-8ED3-47ABF6E06F0F}" srcId="{57D42F88-8EBD-4C38-9F44-0F74AF34459F}" destId="{A6729D54-A32C-4764-9A74-535E7412FD77}" srcOrd="3" destOrd="0" parTransId="{DBCD537B-9394-4F55-B803-BEB4839D1FF2}" sibTransId="{24B792A3-85BA-41A1-AB9B-5114D16B0710}"/>
    <dgm:cxn modelId="{E9E52129-8769-4816-89CC-367A47E45C83}" type="presOf" srcId="{F9E0A49F-33E7-431F-AC96-93F4628EC4C9}" destId="{AF5F7E64-4274-4E6E-B96A-6DE6FEAA5D98}" srcOrd="0" destOrd="0" presId="urn:microsoft.com/office/officeart/2005/8/layout/vList2"/>
    <dgm:cxn modelId="{1D8E477C-3239-4B3C-A65B-26D2FA4AB931}" srcId="{57D42F88-8EBD-4C38-9F44-0F74AF34459F}" destId="{F9E0A49F-33E7-431F-AC96-93F4628EC4C9}" srcOrd="0" destOrd="0" parTransId="{44904EF3-04A0-49DB-8328-F2A6C495A12B}" sibTransId="{3E389118-9844-4514-A911-4404F2BABC89}"/>
    <dgm:cxn modelId="{4B66A9AE-9242-413B-8870-961803C39902}" srcId="{57D42F88-8EBD-4C38-9F44-0F74AF34459F}" destId="{592A6CBB-C357-4FAB-8A6B-8F9CC6354C16}" srcOrd="2" destOrd="0" parTransId="{910538E7-352B-4C73-B064-7A62EC471204}" sibTransId="{D55C513F-7985-4172-B5D0-83234AEAE0E5}"/>
    <dgm:cxn modelId="{1F370DA1-F9E4-48F1-81B4-AD40BCF947CA}" type="presOf" srcId="{1D0199AE-0FC9-4981-AE25-5E3192565CDE}" destId="{7DF120EC-197C-4F84-A6E6-978228A81068}" srcOrd="0" destOrd="0" presId="urn:microsoft.com/office/officeart/2005/8/layout/vList2"/>
    <dgm:cxn modelId="{D1FF2EDD-0F81-4C8F-A0D1-F41665422D9A}" type="presOf" srcId="{A6729D54-A32C-4764-9A74-535E7412FD77}" destId="{C61A2FC9-21C7-46EE-9D65-50F9DA1FCB37}" srcOrd="0" destOrd="0" presId="urn:microsoft.com/office/officeart/2005/8/layout/vList2"/>
    <dgm:cxn modelId="{36BE0A9B-C273-433A-9119-E2C201E2EBDE}" type="presOf" srcId="{57D42F88-8EBD-4C38-9F44-0F74AF34459F}" destId="{27454685-91BE-4F3D-8C26-54B0A2DF8F8C}" srcOrd="0" destOrd="0" presId="urn:microsoft.com/office/officeart/2005/8/layout/vList2"/>
    <dgm:cxn modelId="{FCDB1120-EA4E-40A1-8366-B2D26C7EB184}" type="presParOf" srcId="{27454685-91BE-4F3D-8C26-54B0A2DF8F8C}" destId="{AF5F7E64-4274-4E6E-B96A-6DE6FEAA5D98}" srcOrd="0" destOrd="0" presId="urn:microsoft.com/office/officeart/2005/8/layout/vList2"/>
    <dgm:cxn modelId="{F27927FB-8BC9-4432-B2C4-D51CCE919A8D}" type="presParOf" srcId="{27454685-91BE-4F3D-8C26-54B0A2DF8F8C}" destId="{07BE1554-A1BE-4B32-8C22-813AE6BB7AA8}" srcOrd="1" destOrd="0" presId="urn:microsoft.com/office/officeart/2005/8/layout/vList2"/>
    <dgm:cxn modelId="{3EA50B41-51D3-4ED2-A56A-77AAF082FDE5}" type="presParOf" srcId="{27454685-91BE-4F3D-8C26-54B0A2DF8F8C}" destId="{7DF120EC-197C-4F84-A6E6-978228A81068}" srcOrd="2" destOrd="0" presId="urn:microsoft.com/office/officeart/2005/8/layout/vList2"/>
    <dgm:cxn modelId="{712240A6-9959-49AB-9449-BB041B51D276}" type="presParOf" srcId="{27454685-91BE-4F3D-8C26-54B0A2DF8F8C}" destId="{68616550-B48E-4C4E-B878-3E66C982A6BF}" srcOrd="3" destOrd="0" presId="urn:microsoft.com/office/officeart/2005/8/layout/vList2"/>
    <dgm:cxn modelId="{23170E9D-F405-40D5-9E17-C91151CD9626}" type="presParOf" srcId="{27454685-91BE-4F3D-8C26-54B0A2DF8F8C}" destId="{F4A75567-D061-4CAB-8234-F44A4A32D91D}" srcOrd="4" destOrd="0" presId="urn:microsoft.com/office/officeart/2005/8/layout/vList2"/>
    <dgm:cxn modelId="{21E74C8B-FAD3-4BE1-96B1-56AD32EEB21A}" type="presParOf" srcId="{27454685-91BE-4F3D-8C26-54B0A2DF8F8C}" destId="{D1430FAB-1A91-4FC9-896B-861DE9A20C4D}" srcOrd="5" destOrd="0" presId="urn:microsoft.com/office/officeart/2005/8/layout/vList2"/>
    <dgm:cxn modelId="{C725A31B-975E-4373-B4A1-936DFB5ACC28}" type="presParOf" srcId="{27454685-91BE-4F3D-8C26-54B0A2DF8F8C}" destId="{C61A2FC9-21C7-46EE-9D65-50F9DA1FCB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4686291-6DD6-46BB-9648-1A4872D524DF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98F4ACB-F6B1-439F-A69D-AE0E3DA0AB6C}">
      <dgm:prSet phldrT="[Κείμενο]" custT="1"/>
      <dgm:spPr/>
      <dgm:t>
        <a:bodyPr/>
        <a:lstStyle/>
        <a:p>
          <a:r>
            <a:rPr lang="el-G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Διαχείριση</a:t>
          </a:r>
          <a:endParaRPr lang="el-GR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B9A391-BF42-407E-8F88-0B0F92970710}" type="parTrans" cxnId="{F5055292-5C2B-4D65-BA94-6151A6AE012D}">
      <dgm:prSet/>
      <dgm:spPr/>
      <dgm:t>
        <a:bodyPr/>
        <a:lstStyle/>
        <a:p>
          <a:endParaRPr lang="el-GR"/>
        </a:p>
      </dgm:t>
    </dgm:pt>
    <dgm:pt modelId="{E947D858-A23D-4361-A5E3-6D13DBAA1920}" type="sibTrans" cxnId="{F5055292-5C2B-4D65-BA94-6151A6AE012D}">
      <dgm:prSet/>
      <dgm:spPr/>
      <dgm:t>
        <a:bodyPr/>
        <a:lstStyle/>
        <a:p>
          <a:endParaRPr lang="el-GR"/>
        </a:p>
      </dgm:t>
    </dgm:pt>
    <dgm:pt modelId="{458367BA-6976-4310-A46C-0A3F63E093BE}">
      <dgm:prSet phldrT="[Κείμενο]" custT="1"/>
      <dgm:spPr/>
      <dgm:t>
        <a:bodyPr/>
        <a:lstStyle/>
        <a:p>
          <a:r>
            <a:rPr lang="el-GR" sz="1600" dirty="0" smtClean="0">
              <a:latin typeface="Arial" pitchFamily="34" charset="0"/>
              <a:cs typeface="Arial" pitchFamily="34" charset="0"/>
            </a:rPr>
            <a:t>Ρυπαρός ιματισμός ξεχωριστά από καθαρό και αερισμός των 2 περιοχών</a:t>
          </a:r>
          <a:endParaRPr lang="el-GR" sz="1600" dirty="0">
            <a:latin typeface="Arial" pitchFamily="34" charset="0"/>
            <a:cs typeface="Arial" pitchFamily="34" charset="0"/>
          </a:endParaRPr>
        </a:p>
      </dgm:t>
    </dgm:pt>
    <dgm:pt modelId="{9D53A52F-D14E-40CA-AC6C-93CA037F03BF}" type="parTrans" cxnId="{8096C405-4D97-48BA-8A40-6796D6D75EF3}">
      <dgm:prSet/>
      <dgm:spPr/>
      <dgm:t>
        <a:bodyPr/>
        <a:lstStyle/>
        <a:p>
          <a:endParaRPr lang="el-GR"/>
        </a:p>
      </dgm:t>
    </dgm:pt>
    <dgm:pt modelId="{F36079DF-B763-41CD-A697-861E50AB580F}" type="sibTrans" cxnId="{8096C405-4D97-48BA-8A40-6796D6D75EF3}">
      <dgm:prSet/>
      <dgm:spPr/>
      <dgm:t>
        <a:bodyPr/>
        <a:lstStyle/>
        <a:p>
          <a:endParaRPr lang="el-GR"/>
        </a:p>
      </dgm:t>
    </dgm:pt>
    <dgm:pt modelId="{714E155B-E31F-4D93-8F18-6A814A8FFBB4}">
      <dgm:prSet phldrT="[Κείμενο]" custT="1"/>
      <dgm:spPr/>
      <dgm:t>
        <a:bodyPr/>
        <a:lstStyle/>
        <a:p>
          <a:r>
            <a:rPr lang="el-GR" sz="1600" dirty="0" smtClean="0">
              <a:latin typeface="Arial" pitchFamily="34" charset="0"/>
              <a:cs typeface="Arial" pitchFamily="34" charset="0"/>
            </a:rPr>
            <a:t>Απαραίτητη χρήση γαντιών και ποδιάς</a:t>
          </a:r>
          <a:endParaRPr lang="el-GR" sz="1600" dirty="0">
            <a:latin typeface="Arial" pitchFamily="34" charset="0"/>
            <a:cs typeface="Arial" pitchFamily="34" charset="0"/>
          </a:endParaRPr>
        </a:p>
      </dgm:t>
    </dgm:pt>
    <dgm:pt modelId="{3F5E3E3E-D3F1-4094-9E7C-B1E12D069AEA}" type="parTrans" cxnId="{2047AD02-4E72-4301-92EF-FA50B90EF4AF}">
      <dgm:prSet/>
      <dgm:spPr/>
      <dgm:t>
        <a:bodyPr/>
        <a:lstStyle/>
        <a:p>
          <a:endParaRPr lang="el-GR"/>
        </a:p>
      </dgm:t>
    </dgm:pt>
    <dgm:pt modelId="{854C8C09-B342-4DA8-99A2-0F484C52A7F9}" type="sibTrans" cxnId="{2047AD02-4E72-4301-92EF-FA50B90EF4AF}">
      <dgm:prSet/>
      <dgm:spPr/>
      <dgm:t>
        <a:bodyPr/>
        <a:lstStyle/>
        <a:p>
          <a:endParaRPr lang="el-GR"/>
        </a:p>
      </dgm:t>
    </dgm:pt>
    <dgm:pt modelId="{243D24D2-1EEB-4FB3-A135-EFA5C054B2BC}">
      <dgm:prSet phldrT="[Κείμενο]" custT="1"/>
      <dgm:spPr/>
      <dgm:t>
        <a:bodyPr/>
        <a:lstStyle/>
        <a:p>
          <a:r>
            <a:rPr lang="el-G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Απομάκρυνση</a:t>
          </a:r>
          <a:endParaRPr lang="el-GR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03DBDDE-8CC1-451D-932D-FEE0590A265F}" type="parTrans" cxnId="{2EAB1A29-6206-4350-9341-D6CB2B9E52F3}">
      <dgm:prSet/>
      <dgm:spPr/>
      <dgm:t>
        <a:bodyPr/>
        <a:lstStyle/>
        <a:p>
          <a:endParaRPr lang="el-GR"/>
        </a:p>
      </dgm:t>
    </dgm:pt>
    <dgm:pt modelId="{2925553C-12AA-484E-9629-E4B63444B3FA}" type="sibTrans" cxnId="{2EAB1A29-6206-4350-9341-D6CB2B9E52F3}">
      <dgm:prSet/>
      <dgm:spPr/>
      <dgm:t>
        <a:bodyPr/>
        <a:lstStyle/>
        <a:p>
          <a:endParaRPr lang="el-GR"/>
        </a:p>
      </dgm:t>
    </dgm:pt>
    <dgm:pt modelId="{8F1F707D-DDDE-415E-B48A-F8B7362E5A6D}">
      <dgm:prSet phldrT="[Κείμενο]" custT="1"/>
      <dgm:spPr/>
      <dgm:t>
        <a:bodyPr/>
        <a:lstStyle/>
        <a:p>
          <a:r>
            <a:rPr lang="el-GR" sz="1600" dirty="0" smtClean="0">
              <a:latin typeface="Arial" pitchFamily="34" charset="0"/>
              <a:cs typeface="Arial" pitchFamily="34" charset="0"/>
            </a:rPr>
            <a:t>Με τύλιγμα ή δίπλωμα από 4 γωνίες για αποφυγή μόλυνσης</a:t>
          </a:r>
          <a:endParaRPr lang="el-GR" sz="1600" dirty="0">
            <a:latin typeface="Arial" pitchFamily="34" charset="0"/>
            <a:cs typeface="Arial" pitchFamily="34" charset="0"/>
          </a:endParaRPr>
        </a:p>
      </dgm:t>
    </dgm:pt>
    <dgm:pt modelId="{EB288672-A33C-4B38-883A-0AA711585BD4}" type="parTrans" cxnId="{B35258C8-0C98-4604-A69A-B30E42009F6B}">
      <dgm:prSet/>
      <dgm:spPr/>
      <dgm:t>
        <a:bodyPr/>
        <a:lstStyle/>
        <a:p>
          <a:endParaRPr lang="el-GR"/>
        </a:p>
      </dgm:t>
    </dgm:pt>
    <dgm:pt modelId="{FED04DFE-3FF1-43CD-AED2-2C3ABF61A1F1}" type="sibTrans" cxnId="{B35258C8-0C98-4604-A69A-B30E42009F6B}">
      <dgm:prSet/>
      <dgm:spPr/>
      <dgm:t>
        <a:bodyPr/>
        <a:lstStyle/>
        <a:p>
          <a:endParaRPr lang="el-GR"/>
        </a:p>
      </dgm:t>
    </dgm:pt>
    <dgm:pt modelId="{F6AE1AC3-BD89-413B-9E9B-9D5EB18A2FAF}">
      <dgm:prSet phldrT="[Κείμενο]" custT="1"/>
      <dgm:spPr/>
      <dgm:t>
        <a:bodyPr/>
        <a:lstStyle/>
        <a:p>
          <a:r>
            <a:rPr lang="el-GR" sz="1600" dirty="0" smtClean="0">
              <a:latin typeface="Arial" pitchFamily="34" charset="0"/>
              <a:cs typeface="Arial" pitchFamily="34" charset="0"/>
            </a:rPr>
            <a:t>Σε σάκους (Βιολογικά υγρά – Μπλε, Παράσιτα – Με εντομοκτόνο</a:t>
          </a:r>
          <a:endParaRPr lang="el-GR" sz="1600" dirty="0">
            <a:latin typeface="Arial" pitchFamily="34" charset="0"/>
            <a:cs typeface="Arial" pitchFamily="34" charset="0"/>
          </a:endParaRPr>
        </a:p>
      </dgm:t>
    </dgm:pt>
    <dgm:pt modelId="{36471CAB-10FA-469E-B352-8DF9B710B1CF}" type="parTrans" cxnId="{45577E2F-2265-430A-B681-D6452CF9A34F}">
      <dgm:prSet/>
      <dgm:spPr/>
      <dgm:t>
        <a:bodyPr/>
        <a:lstStyle/>
        <a:p>
          <a:endParaRPr lang="el-GR"/>
        </a:p>
      </dgm:t>
    </dgm:pt>
    <dgm:pt modelId="{2701B03B-E310-44B3-BA9E-087270E226C7}" type="sibTrans" cxnId="{45577E2F-2265-430A-B681-D6452CF9A34F}">
      <dgm:prSet/>
      <dgm:spPr/>
      <dgm:t>
        <a:bodyPr/>
        <a:lstStyle/>
        <a:p>
          <a:endParaRPr lang="el-GR"/>
        </a:p>
      </dgm:t>
    </dgm:pt>
    <dgm:pt modelId="{B4551B46-85DD-49A7-B5E1-9B16BF602977}">
      <dgm:prSet phldrT="[Κείμενο]" custT="1"/>
      <dgm:spPr/>
      <dgm:t>
        <a:bodyPr/>
        <a:lstStyle/>
        <a:p>
          <a:r>
            <a:rPr lang="el-G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Πλύσιμο</a:t>
          </a:r>
          <a:endParaRPr lang="el-GR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C975F9F-46C2-4CA6-8614-AC9E0AFA46F0}" type="parTrans" cxnId="{7CC470C4-FCF6-4CE4-AEBA-BC4FC35CA0F4}">
      <dgm:prSet/>
      <dgm:spPr/>
      <dgm:t>
        <a:bodyPr/>
        <a:lstStyle/>
        <a:p>
          <a:endParaRPr lang="el-GR"/>
        </a:p>
      </dgm:t>
    </dgm:pt>
    <dgm:pt modelId="{A3233361-339B-49C1-8981-3CE6CCEB1A85}" type="sibTrans" cxnId="{7CC470C4-FCF6-4CE4-AEBA-BC4FC35CA0F4}">
      <dgm:prSet/>
      <dgm:spPr/>
      <dgm:t>
        <a:bodyPr/>
        <a:lstStyle/>
        <a:p>
          <a:endParaRPr lang="el-GR"/>
        </a:p>
      </dgm:t>
    </dgm:pt>
    <dgm:pt modelId="{A69D2C8A-BB48-4084-8D12-7CAF1799E3FA}">
      <dgm:prSet phldrT="[Κείμενο]" custT="1"/>
      <dgm:spPr/>
      <dgm:t>
        <a:bodyPr/>
        <a:lstStyle/>
        <a:p>
          <a:r>
            <a:rPr lang="el-GR" sz="1600" dirty="0" smtClean="0">
              <a:latin typeface="Arial" pitchFamily="34" charset="0"/>
              <a:cs typeface="Arial" pitchFamily="34" charset="0"/>
            </a:rPr>
            <a:t>71˚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C</a:t>
          </a:r>
          <a:r>
            <a:rPr lang="el-GR" sz="1600" dirty="0" smtClean="0">
              <a:latin typeface="Arial" pitchFamily="34" charset="0"/>
              <a:cs typeface="Arial" pitchFamily="34" charset="0"/>
            </a:rPr>
            <a:t> για &gt;25’ με απορρυπαντικό, σε χαμηλές θερμοκρασίες, χημικό απορρυπαντικό πχ Χλωρίνη</a:t>
          </a:r>
          <a:endParaRPr lang="el-GR" sz="1600" dirty="0">
            <a:latin typeface="Arial" pitchFamily="34" charset="0"/>
            <a:cs typeface="Arial" pitchFamily="34" charset="0"/>
          </a:endParaRPr>
        </a:p>
      </dgm:t>
    </dgm:pt>
    <dgm:pt modelId="{30B61C55-3C38-4159-9294-25DD9658BFB1}" type="parTrans" cxnId="{1F510777-D023-4A05-8135-77F8BAE5C0FD}">
      <dgm:prSet/>
      <dgm:spPr/>
      <dgm:t>
        <a:bodyPr/>
        <a:lstStyle/>
        <a:p>
          <a:endParaRPr lang="el-GR"/>
        </a:p>
      </dgm:t>
    </dgm:pt>
    <dgm:pt modelId="{8284D4CA-73A1-4E6C-B231-A855306E3A96}" type="sibTrans" cxnId="{1F510777-D023-4A05-8135-77F8BAE5C0FD}">
      <dgm:prSet/>
      <dgm:spPr/>
      <dgm:t>
        <a:bodyPr/>
        <a:lstStyle/>
        <a:p>
          <a:endParaRPr lang="el-GR"/>
        </a:p>
      </dgm:t>
    </dgm:pt>
    <dgm:pt modelId="{E552A830-C3F1-4E21-A93C-0700C40C9292}">
      <dgm:prSet phldrT="[Κείμενο]" custT="1"/>
      <dgm:spPr/>
      <dgm:t>
        <a:bodyPr/>
        <a:lstStyle/>
        <a:p>
          <a:r>
            <a:rPr lang="el-GR" sz="1600" dirty="0" smtClean="0">
              <a:latin typeface="Arial" pitchFamily="34" charset="0"/>
              <a:cs typeface="Arial" pitchFamily="34" charset="0"/>
            </a:rPr>
            <a:t>Στέγνωμα – Σιδέρωμα </a:t>
          </a:r>
          <a:r>
            <a:rPr lang="el-GR" sz="1600" dirty="0" err="1" smtClean="0">
              <a:latin typeface="Arial" pitchFamily="34" charset="0"/>
              <a:cs typeface="Arial" pitchFamily="34" charset="0"/>
            </a:rPr>
            <a:t>όπωσδήποτε</a:t>
          </a:r>
          <a:r>
            <a:rPr lang="el-GR" sz="1600" dirty="0" smtClean="0">
              <a:latin typeface="Arial" pitchFamily="34" charset="0"/>
              <a:cs typeface="Arial" pitchFamily="34" charset="0"/>
            </a:rPr>
            <a:t>, </a:t>
          </a:r>
          <a:endParaRPr lang="el-GR" sz="1600" dirty="0">
            <a:latin typeface="Arial" pitchFamily="34" charset="0"/>
            <a:cs typeface="Arial" pitchFamily="34" charset="0"/>
          </a:endParaRPr>
        </a:p>
      </dgm:t>
    </dgm:pt>
    <dgm:pt modelId="{1DD46D09-8DCB-4521-B674-38724B361230}" type="parTrans" cxnId="{701B4616-8962-478F-9BD1-4D9AD8ED75F4}">
      <dgm:prSet/>
      <dgm:spPr/>
      <dgm:t>
        <a:bodyPr/>
        <a:lstStyle/>
        <a:p>
          <a:endParaRPr lang="el-GR"/>
        </a:p>
      </dgm:t>
    </dgm:pt>
    <dgm:pt modelId="{3789D0B5-57D3-49E1-93F6-FFEC1EB684CC}" type="sibTrans" cxnId="{701B4616-8962-478F-9BD1-4D9AD8ED75F4}">
      <dgm:prSet/>
      <dgm:spPr/>
      <dgm:t>
        <a:bodyPr/>
        <a:lstStyle/>
        <a:p>
          <a:endParaRPr lang="el-GR"/>
        </a:p>
      </dgm:t>
    </dgm:pt>
    <dgm:pt modelId="{27D0B7A8-39B9-41D2-A935-4E714A215F39}">
      <dgm:prSet phldrT="[Κείμενο]" custT="1"/>
      <dgm:spPr/>
      <dgm:t>
        <a:bodyPr/>
        <a:lstStyle/>
        <a:p>
          <a:r>
            <a:rPr lang="el-GR" sz="1600" dirty="0" smtClean="0">
              <a:latin typeface="Arial" pitchFamily="34" charset="0"/>
              <a:cs typeface="Arial" pitchFamily="34" charset="0"/>
            </a:rPr>
            <a:t>Ρούχα χειρουργικού πεδίου αποστειρώνονται σε </a:t>
          </a:r>
          <a:r>
            <a:rPr lang="el-GR" sz="1600" dirty="0" err="1" smtClean="0">
              <a:latin typeface="Arial" pitchFamily="34" charset="0"/>
              <a:cs typeface="Arial" pitchFamily="34" charset="0"/>
            </a:rPr>
            <a:t>αυτόκαυστο</a:t>
          </a:r>
          <a:r>
            <a:rPr lang="el-GR" sz="1600" dirty="0" smtClean="0">
              <a:latin typeface="Arial" pitchFamily="34" charset="0"/>
              <a:cs typeface="Arial" pitchFamily="34" charset="0"/>
            </a:rPr>
            <a:t> με ατμό</a:t>
          </a:r>
          <a:endParaRPr lang="el-GR" sz="1600" dirty="0">
            <a:latin typeface="Arial" pitchFamily="34" charset="0"/>
            <a:cs typeface="Arial" pitchFamily="34" charset="0"/>
          </a:endParaRPr>
        </a:p>
      </dgm:t>
    </dgm:pt>
    <dgm:pt modelId="{21D5E89F-0E3A-4D55-AA51-269B8054B762}" type="parTrans" cxnId="{667B1529-F8F9-4C3F-B7A9-B1DC21918D6E}">
      <dgm:prSet/>
      <dgm:spPr/>
      <dgm:t>
        <a:bodyPr/>
        <a:lstStyle/>
        <a:p>
          <a:endParaRPr lang="el-GR"/>
        </a:p>
      </dgm:t>
    </dgm:pt>
    <dgm:pt modelId="{189F75C5-0A97-4255-B8FC-F67F0BB0F21E}" type="sibTrans" cxnId="{667B1529-F8F9-4C3F-B7A9-B1DC21918D6E}">
      <dgm:prSet/>
      <dgm:spPr/>
      <dgm:t>
        <a:bodyPr/>
        <a:lstStyle/>
        <a:p>
          <a:endParaRPr lang="el-GR"/>
        </a:p>
      </dgm:t>
    </dgm:pt>
    <dgm:pt modelId="{13E9FE08-9FBD-47E5-B90B-8BFA12FC0F83}">
      <dgm:prSet phldrT="[Κείμενο]" custT="1"/>
      <dgm:spPr/>
      <dgm:t>
        <a:bodyPr/>
        <a:lstStyle/>
        <a:p>
          <a:r>
            <a:rPr lang="el-G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Καθαρός ιματισμός</a:t>
          </a:r>
          <a:endParaRPr lang="el-GR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C79BFF4-5ECD-4154-8BD0-E3B7EFA0811F}" type="parTrans" cxnId="{7A4461A4-ECFF-4E2E-B799-2B7EEF95EBC7}">
      <dgm:prSet/>
      <dgm:spPr/>
      <dgm:t>
        <a:bodyPr/>
        <a:lstStyle/>
        <a:p>
          <a:endParaRPr lang="el-GR"/>
        </a:p>
      </dgm:t>
    </dgm:pt>
    <dgm:pt modelId="{46971D4E-7081-4C11-A8BB-D2744677B74E}" type="sibTrans" cxnId="{7A4461A4-ECFF-4E2E-B799-2B7EEF95EBC7}">
      <dgm:prSet/>
      <dgm:spPr/>
      <dgm:t>
        <a:bodyPr/>
        <a:lstStyle/>
        <a:p>
          <a:endParaRPr lang="el-GR"/>
        </a:p>
      </dgm:t>
    </dgm:pt>
    <dgm:pt modelId="{83666330-D8B8-45C8-967A-BB81BC6660D9}">
      <dgm:prSet phldrT="[Κείμενο]" custT="1"/>
      <dgm:spPr/>
      <dgm:t>
        <a:bodyPr/>
        <a:lstStyle/>
        <a:p>
          <a:r>
            <a:rPr lang="el-GR" sz="1600" dirty="0" smtClean="0">
              <a:latin typeface="Arial" pitchFamily="34" charset="0"/>
              <a:cs typeface="Arial" pitchFamily="34" charset="0"/>
            </a:rPr>
            <a:t>Διαφορετικό προσωπικό</a:t>
          </a:r>
          <a:endParaRPr lang="el-GR" sz="1600" dirty="0">
            <a:latin typeface="Arial" pitchFamily="34" charset="0"/>
            <a:cs typeface="Arial" pitchFamily="34" charset="0"/>
          </a:endParaRPr>
        </a:p>
      </dgm:t>
    </dgm:pt>
    <dgm:pt modelId="{53886204-8869-496A-AC73-47A6BA4A8526}" type="parTrans" cxnId="{5F1C766C-98D1-4FAD-A191-3D87792C18FE}">
      <dgm:prSet/>
      <dgm:spPr/>
      <dgm:t>
        <a:bodyPr/>
        <a:lstStyle/>
        <a:p>
          <a:endParaRPr lang="el-GR"/>
        </a:p>
      </dgm:t>
    </dgm:pt>
    <dgm:pt modelId="{2EB7074B-92DF-433C-854F-B29FFEAC848A}" type="sibTrans" cxnId="{5F1C766C-98D1-4FAD-A191-3D87792C18FE}">
      <dgm:prSet/>
      <dgm:spPr/>
      <dgm:t>
        <a:bodyPr/>
        <a:lstStyle/>
        <a:p>
          <a:endParaRPr lang="el-GR"/>
        </a:p>
      </dgm:t>
    </dgm:pt>
    <dgm:pt modelId="{B6F4BCE5-2CCC-4609-9166-B735A666D22F}">
      <dgm:prSet phldrT="[Κείμενο]" custT="1"/>
      <dgm:spPr/>
      <dgm:t>
        <a:bodyPr/>
        <a:lstStyle/>
        <a:p>
          <a:r>
            <a:rPr lang="el-GR" sz="1600" dirty="0" smtClean="0">
              <a:latin typeface="Arial" pitchFamily="34" charset="0"/>
              <a:cs typeface="Arial" pitchFamily="34" charset="0"/>
            </a:rPr>
            <a:t>Πλύσιμο χεριών πριν</a:t>
          </a:r>
          <a:endParaRPr lang="el-GR" sz="1600" dirty="0">
            <a:latin typeface="Arial" pitchFamily="34" charset="0"/>
            <a:cs typeface="Arial" pitchFamily="34" charset="0"/>
          </a:endParaRPr>
        </a:p>
      </dgm:t>
    </dgm:pt>
    <dgm:pt modelId="{588C1DE4-957C-448B-84F2-1656AB067B94}" type="parTrans" cxnId="{3E24763D-8003-47C8-BFBA-A5F3B621CDD7}">
      <dgm:prSet/>
      <dgm:spPr/>
      <dgm:t>
        <a:bodyPr/>
        <a:lstStyle/>
        <a:p>
          <a:endParaRPr lang="el-GR"/>
        </a:p>
      </dgm:t>
    </dgm:pt>
    <dgm:pt modelId="{582E905D-8445-4EE2-A270-DE469F3A3AA7}" type="sibTrans" cxnId="{3E24763D-8003-47C8-BFBA-A5F3B621CDD7}">
      <dgm:prSet/>
      <dgm:spPr/>
      <dgm:t>
        <a:bodyPr/>
        <a:lstStyle/>
        <a:p>
          <a:endParaRPr lang="el-GR"/>
        </a:p>
      </dgm:t>
    </dgm:pt>
    <dgm:pt modelId="{9183B3C0-6D9C-4B36-9143-FCA68F34E517}">
      <dgm:prSet phldrT="[Κείμενο]" custT="1"/>
      <dgm:spPr/>
      <dgm:t>
        <a:bodyPr/>
        <a:lstStyle/>
        <a:p>
          <a:r>
            <a:rPr lang="el-GR" sz="1600" dirty="0" smtClean="0">
              <a:latin typeface="Arial" pitchFamily="34" charset="0"/>
              <a:cs typeface="Arial" pitchFamily="34" charset="0"/>
            </a:rPr>
            <a:t>Κάλυψη – Προστασία κατά τη φύλαξη ή τη διανομή</a:t>
          </a:r>
          <a:endParaRPr lang="el-GR" sz="1600" dirty="0">
            <a:latin typeface="Arial" pitchFamily="34" charset="0"/>
            <a:cs typeface="Arial" pitchFamily="34" charset="0"/>
          </a:endParaRPr>
        </a:p>
      </dgm:t>
    </dgm:pt>
    <dgm:pt modelId="{E5BFCABC-5138-42AA-A5FE-AF97FD182B0A}" type="parTrans" cxnId="{20231DB1-357E-4F09-AD59-66A6941C33C4}">
      <dgm:prSet/>
      <dgm:spPr/>
      <dgm:t>
        <a:bodyPr/>
        <a:lstStyle/>
        <a:p>
          <a:endParaRPr lang="el-GR"/>
        </a:p>
      </dgm:t>
    </dgm:pt>
    <dgm:pt modelId="{21583788-99D2-4002-BA74-4A3BBEE25EE6}" type="sibTrans" cxnId="{20231DB1-357E-4F09-AD59-66A6941C33C4}">
      <dgm:prSet/>
      <dgm:spPr/>
      <dgm:t>
        <a:bodyPr/>
        <a:lstStyle/>
        <a:p>
          <a:endParaRPr lang="el-GR"/>
        </a:p>
      </dgm:t>
    </dgm:pt>
    <dgm:pt modelId="{ABF47967-69CD-41FB-8ECE-9A3C814AB7B7}">
      <dgm:prSet phldrT="[Κείμενο]" custT="1"/>
      <dgm:spPr/>
      <dgm:t>
        <a:bodyPr/>
        <a:lstStyle/>
        <a:p>
          <a:r>
            <a:rPr lang="el-GR" sz="1600" dirty="0" smtClean="0">
              <a:latin typeface="Arial" pitchFamily="34" charset="0"/>
              <a:cs typeface="Arial" pitchFamily="34" charset="0"/>
            </a:rPr>
            <a:t>Καθαρισμός χώρων (ντουλάπες) φύλαξης</a:t>
          </a:r>
          <a:endParaRPr lang="el-GR" sz="1600" dirty="0">
            <a:latin typeface="Arial" pitchFamily="34" charset="0"/>
            <a:cs typeface="Arial" pitchFamily="34" charset="0"/>
          </a:endParaRPr>
        </a:p>
      </dgm:t>
    </dgm:pt>
    <dgm:pt modelId="{594FF472-817D-4F73-BC66-A93E695574BB}" type="parTrans" cxnId="{B6E8EC72-A9F4-4AD8-855F-54F716D50D57}">
      <dgm:prSet/>
      <dgm:spPr/>
      <dgm:t>
        <a:bodyPr/>
        <a:lstStyle/>
        <a:p>
          <a:endParaRPr lang="el-GR"/>
        </a:p>
      </dgm:t>
    </dgm:pt>
    <dgm:pt modelId="{FABA2CD1-C504-4917-8926-77B8BF8398E8}" type="sibTrans" cxnId="{B6E8EC72-A9F4-4AD8-855F-54F716D50D57}">
      <dgm:prSet/>
      <dgm:spPr/>
      <dgm:t>
        <a:bodyPr/>
        <a:lstStyle/>
        <a:p>
          <a:endParaRPr lang="el-GR"/>
        </a:p>
      </dgm:t>
    </dgm:pt>
    <dgm:pt modelId="{76B84404-77C5-49B9-9033-99E2B2116F67}" type="pres">
      <dgm:prSet presAssocID="{04686291-6DD6-46BB-9648-1A4872D524DF}" presName="linearFlow" presStyleCnt="0">
        <dgm:presLayoutVars>
          <dgm:dir/>
          <dgm:animLvl val="lvl"/>
          <dgm:resizeHandles val="exact"/>
        </dgm:presLayoutVars>
      </dgm:prSet>
      <dgm:spPr/>
    </dgm:pt>
    <dgm:pt modelId="{CB403FA7-48A0-47C9-8BD9-4DC264A70A0A}" type="pres">
      <dgm:prSet presAssocID="{498F4ACB-F6B1-439F-A69D-AE0E3DA0AB6C}" presName="composite" presStyleCnt="0"/>
      <dgm:spPr/>
    </dgm:pt>
    <dgm:pt modelId="{200428D5-C9AF-49BC-955F-303B477CA6FE}" type="pres">
      <dgm:prSet presAssocID="{498F4ACB-F6B1-439F-A69D-AE0E3DA0AB6C}" presName="parentText" presStyleLbl="alignNode1" presStyleIdx="0" presStyleCnt="4" custScaleX="156252">
        <dgm:presLayoutVars>
          <dgm:chMax val="1"/>
          <dgm:bulletEnabled val="1"/>
        </dgm:presLayoutVars>
      </dgm:prSet>
      <dgm:spPr/>
    </dgm:pt>
    <dgm:pt modelId="{518DF7DA-E299-4C68-8AE5-7AFAE790673C}" type="pres">
      <dgm:prSet presAssocID="{498F4ACB-F6B1-439F-A69D-AE0E3DA0AB6C}" presName="descendantText" presStyleLbl="alignAcc1" presStyleIdx="0" presStyleCnt="4" custScaleX="7780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9EAE189-662E-4A54-A2DC-54BD8F140594}" type="pres">
      <dgm:prSet presAssocID="{E947D858-A23D-4361-A5E3-6D13DBAA1920}" presName="sp" presStyleCnt="0"/>
      <dgm:spPr/>
    </dgm:pt>
    <dgm:pt modelId="{757E908F-FD61-4B72-B25C-99C9128E233C}" type="pres">
      <dgm:prSet presAssocID="{243D24D2-1EEB-4FB3-A135-EFA5C054B2BC}" presName="composite" presStyleCnt="0"/>
      <dgm:spPr/>
    </dgm:pt>
    <dgm:pt modelId="{4148D3A3-D632-4B57-8A08-503C84CEDA5E}" type="pres">
      <dgm:prSet presAssocID="{243D24D2-1EEB-4FB3-A135-EFA5C054B2BC}" presName="parentText" presStyleLbl="alignNode1" presStyleIdx="1" presStyleCnt="4" custScaleX="156252">
        <dgm:presLayoutVars>
          <dgm:chMax val="1"/>
          <dgm:bulletEnabled val="1"/>
        </dgm:presLayoutVars>
      </dgm:prSet>
      <dgm:spPr/>
    </dgm:pt>
    <dgm:pt modelId="{EFD9E55B-6628-4BAE-9924-31FB6A723A7B}" type="pres">
      <dgm:prSet presAssocID="{243D24D2-1EEB-4FB3-A135-EFA5C054B2BC}" presName="descendantText" presStyleLbl="alignAcc1" presStyleIdx="1" presStyleCnt="4" custScaleX="83303" custScaleY="118564" custLinFactNeighborX="2003" custLinFactNeighborY="-1626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9419A27-4F81-4E23-8836-EA057945FFC7}" type="pres">
      <dgm:prSet presAssocID="{2925553C-12AA-484E-9629-E4B63444B3FA}" presName="sp" presStyleCnt="0"/>
      <dgm:spPr/>
    </dgm:pt>
    <dgm:pt modelId="{8CB78557-1B9E-4047-AF80-219FE6521EA5}" type="pres">
      <dgm:prSet presAssocID="{B4551B46-85DD-49A7-B5E1-9B16BF602977}" presName="composite" presStyleCnt="0"/>
      <dgm:spPr/>
    </dgm:pt>
    <dgm:pt modelId="{5201E8E2-D8D5-436F-852F-389EB7498F86}" type="pres">
      <dgm:prSet presAssocID="{B4551B46-85DD-49A7-B5E1-9B16BF602977}" presName="parentText" presStyleLbl="alignNode1" presStyleIdx="2" presStyleCnt="4" custScaleX="153288">
        <dgm:presLayoutVars>
          <dgm:chMax val="1"/>
          <dgm:bulletEnabled val="1"/>
        </dgm:presLayoutVars>
      </dgm:prSet>
      <dgm:spPr/>
    </dgm:pt>
    <dgm:pt modelId="{ED7A4B40-122F-4BB2-86DF-39A08843D5F9}" type="pres">
      <dgm:prSet presAssocID="{B4551B46-85DD-49A7-B5E1-9B16BF602977}" presName="descendantText" presStyleLbl="alignAcc1" presStyleIdx="2" presStyleCnt="4" custScaleX="84149" custScaleY="179046" custLinFactNeighborX="2451" custLinFactNeighborY="-1617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8DA226-7042-4786-ADCE-E6562AF5144A}" type="pres">
      <dgm:prSet presAssocID="{A3233361-339B-49C1-8981-3CE6CCEB1A85}" presName="sp" presStyleCnt="0"/>
      <dgm:spPr/>
    </dgm:pt>
    <dgm:pt modelId="{A1C0BEDA-7B4C-4282-B335-CE845E5EF005}" type="pres">
      <dgm:prSet presAssocID="{13E9FE08-9FBD-47E5-B90B-8BFA12FC0F83}" presName="composite" presStyleCnt="0"/>
      <dgm:spPr/>
    </dgm:pt>
    <dgm:pt modelId="{A310D8AE-73A0-45A3-B542-4CA609D5B65D}" type="pres">
      <dgm:prSet presAssocID="{13E9FE08-9FBD-47E5-B90B-8BFA12FC0F83}" presName="parentText" presStyleLbl="alignNode1" presStyleIdx="3" presStyleCnt="4" custScaleX="145288">
        <dgm:presLayoutVars>
          <dgm:chMax val="1"/>
          <dgm:bulletEnabled val="1"/>
        </dgm:presLayoutVars>
      </dgm:prSet>
      <dgm:spPr/>
    </dgm:pt>
    <dgm:pt modelId="{7B07B380-0246-4C93-A8FB-1F1E23AA22B1}" type="pres">
      <dgm:prSet presAssocID="{13E9FE08-9FBD-47E5-B90B-8BFA12FC0F83}" presName="descendantText" presStyleLbl="alignAcc1" presStyleIdx="3" presStyleCnt="4" custScaleX="82016" custScaleY="157048" custLinFactNeighborX="1654" custLinFactNeighborY="185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047AD02-4E72-4301-92EF-FA50B90EF4AF}" srcId="{498F4ACB-F6B1-439F-A69D-AE0E3DA0AB6C}" destId="{714E155B-E31F-4D93-8F18-6A814A8FFBB4}" srcOrd="1" destOrd="0" parTransId="{3F5E3E3E-D3F1-4094-9E7C-B1E12D069AEA}" sibTransId="{854C8C09-B342-4DA8-99A2-0F484C52A7F9}"/>
    <dgm:cxn modelId="{B35258C8-0C98-4604-A69A-B30E42009F6B}" srcId="{243D24D2-1EEB-4FB3-A135-EFA5C054B2BC}" destId="{8F1F707D-DDDE-415E-B48A-F8B7362E5A6D}" srcOrd="0" destOrd="0" parTransId="{EB288672-A33C-4B38-883A-0AA711585BD4}" sibTransId="{FED04DFE-3FF1-43CD-AED2-2C3ABF61A1F1}"/>
    <dgm:cxn modelId="{5F1C766C-98D1-4FAD-A191-3D87792C18FE}" srcId="{13E9FE08-9FBD-47E5-B90B-8BFA12FC0F83}" destId="{83666330-D8B8-45C8-967A-BB81BC6660D9}" srcOrd="0" destOrd="0" parTransId="{53886204-8869-496A-AC73-47A6BA4A8526}" sibTransId="{2EB7074B-92DF-433C-854F-B29FFEAC848A}"/>
    <dgm:cxn modelId="{11B6988B-C199-4BAE-A01E-449B3194CA5B}" type="presOf" srcId="{714E155B-E31F-4D93-8F18-6A814A8FFBB4}" destId="{518DF7DA-E299-4C68-8AE5-7AFAE790673C}" srcOrd="0" destOrd="1" presId="urn:microsoft.com/office/officeart/2005/8/layout/chevron2"/>
    <dgm:cxn modelId="{A7C1F87E-2648-4FD2-B579-98E69BA8A0D6}" type="presOf" srcId="{F6AE1AC3-BD89-413B-9E9B-9D5EB18A2FAF}" destId="{EFD9E55B-6628-4BAE-9924-31FB6A723A7B}" srcOrd="0" destOrd="1" presId="urn:microsoft.com/office/officeart/2005/8/layout/chevron2"/>
    <dgm:cxn modelId="{667B1529-F8F9-4C3F-B7A9-B1DC21918D6E}" srcId="{B4551B46-85DD-49A7-B5E1-9B16BF602977}" destId="{27D0B7A8-39B9-41D2-A935-4E714A215F39}" srcOrd="2" destOrd="0" parTransId="{21D5E89F-0E3A-4D55-AA51-269B8054B762}" sibTransId="{189F75C5-0A97-4255-B8FC-F67F0BB0F21E}"/>
    <dgm:cxn modelId="{701B4616-8962-478F-9BD1-4D9AD8ED75F4}" srcId="{B4551B46-85DD-49A7-B5E1-9B16BF602977}" destId="{E552A830-C3F1-4E21-A93C-0700C40C9292}" srcOrd="1" destOrd="0" parTransId="{1DD46D09-8DCB-4521-B674-38724B361230}" sibTransId="{3789D0B5-57D3-49E1-93F6-FFEC1EB684CC}"/>
    <dgm:cxn modelId="{D31C765E-F7DF-436D-B391-60017D677BA6}" type="presOf" srcId="{B4551B46-85DD-49A7-B5E1-9B16BF602977}" destId="{5201E8E2-D8D5-436F-852F-389EB7498F86}" srcOrd="0" destOrd="0" presId="urn:microsoft.com/office/officeart/2005/8/layout/chevron2"/>
    <dgm:cxn modelId="{B6E8EC72-A9F4-4AD8-855F-54F716D50D57}" srcId="{13E9FE08-9FBD-47E5-B90B-8BFA12FC0F83}" destId="{ABF47967-69CD-41FB-8ECE-9A3C814AB7B7}" srcOrd="3" destOrd="0" parTransId="{594FF472-817D-4F73-BC66-A93E695574BB}" sibTransId="{FABA2CD1-C504-4917-8926-77B8BF8398E8}"/>
    <dgm:cxn modelId="{3E24763D-8003-47C8-BFBA-A5F3B621CDD7}" srcId="{13E9FE08-9FBD-47E5-B90B-8BFA12FC0F83}" destId="{B6F4BCE5-2CCC-4609-9166-B735A666D22F}" srcOrd="1" destOrd="0" parTransId="{588C1DE4-957C-448B-84F2-1656AB067B94}" sibTransId="{582E905D-8445-4EE2-A270-DE469F3A3AA7}"/>
    <dgm:cxn modelId="{45577E2F-2265-430A-B681-D6452CF9A34F}" srcId="{243D24D2-1EEB-4FB3-A135-EFA5C054B2BC}" destId="{F6AE1AC3-BD89-413B-9E9B-9D5EB18A2FAF}" srcOrd="1" destOrd="0" parTransId="{36471CAB-10FA-469E-B352-8DF9B710B1CF}" sibTransId="{2701B03B-E310-44B3-BA9E-087270E226C7}"/>
    <dgm:cxn modelId="{F3924FA3-605A-4857-B367-F2DC7CAABD18}" type="presOf" srcId="{8F1F707D-DDDE-415E-B48A-F8B7362E5A6D}" destId="{EFD9E55B-6628-4BAE-9924-31FB6A723A7B}" srcOrd="0" destOrd="0" presId="urn:microsoft.com/office/officeart/2005/8/layout/chevron2"/>
    <dgm:cxn modelId="{5D2A4BA7-FA6F-4971-BB31-7F70F5A107F4}" type="presOf" srcId="{498F4ACB-F6B1-439F-A69D-AE0E3DA0AB6C}" destId="{200428D5-C9AF-49BC-955F-303B477CA6FE}" srcOrd="0" destOrd="0" presId="urn:microsoft.com/office/officeart/2005/8/layout/chevron2"/>
    <dgm:cxn modelId="{8096C405-4D97-48BA-8A40-6796D6D75EF3}" srcId="{498F4ACB-F6B1-439F-A69D-AE0E3DA0AB6C}" destId="{458367BA-6976-4310-A46C-0A3F63E093BE}" srcOrd="0" destOrd="0" parTransId="{9D53A52F-D14E-40CA-AC6C-93CA037F03BF}" sibTransId="{F36079DF-B763-41CD-A697-861E50AB580F}"/>
    <dgm:cxn modelId="{1F510777-D023-4A05-8135-77F8BAE5C0FD}" srcId="{B4551B46-85DD-49A7-B5E1-9B16BF602977}" destId="{A69D2C8A-BB48-4084-8D12-7CAF1799E3FA}" srcOrd="0" destOrd="0" parTransId="{30B61C55-3C38-4159-9294-25DD9658BFB1}" sibTransId="{8284D4CA-73A1-4E6C-B231-A855306E3A96}"/>
    <dgm:cxn modelId="{7A4461A4-ECFF-4E2E-B799-2B7EEF95EBC7}" srcId="{04686291-6DD6-46BB-9648-1A4872D524DF}" destId="{13E9FE08-9FBD-47E5-B90B-8BFA12FC0F83}" srcOrd="3" destOrd="0" parTransId="{6C79BFF4-5ECD-4154-8BD0-E3B7EFA0811F}" sibTransId="{46971D4E-7081-4C11-A8BB-D2744677B74E}"/>
    <dgm:cxn modelId="{0F29FA20-D1E7-40AF-B80F-5FBFA68D5B5A}" type="presOf" srcId="{13E9FE08-9FBD-47E5-B90B-8BFA12FC0F83}" destId="{A310D8AE-73A0-45A3-B542-4CA609D5B65D}" srcOrd="0" destOrd="0" presId="urn:microsoft.com/office/officeart/2005/8/layout/chevron2"/>
    <dgm:cxn modelId="{2AA1BCDA-69CD-4792-9D01-DF303BFC23E3}" type="presOf" srcId="{458367BA-6976-4310-A46C-0A3F63E093BE}" destId="{518DF7DA-E299-4C68-8AE5-7AFAE790673C}" srcOrd="0" destOrd="0" presId="urn:microsoft.com/office/officeart/2005/8/layout/chevron2"/>
    <dgm:cxn modelId="{F5055292-5C2B-4D65-BA94-6151A6AE012D}" srcId="{04686291-6DD6-46BB-9648-1A4872D524DF}" destId="{498F4ACB-F6B1-439F-A69D-AE0E3DA0AB6C}" srcOrd="0" destOrd="0" parTransId="{5AB9A391-BF42-407E-8F88-0B0F92970710}" sibTransId="{E947D858-A23D-4361-A5E3-6D13DBAA1920}"/>
    <dgm:cxn modelId="{7CC470C4-FCF6-4CE4-AEBA-BC4FC35CA0F4}" srcId="{04686291-6DD6-46BB-9648-1A4872D524DF}" destId="{B4551B46-85DD-49A7-B5E1-9B16BF602977}" srcOrd="2" destOrd="0" parTransId="{1C975F9F-46C2-4CA6-8614-AC9E0AFA46F0}" sibTransId="{A3233361-339B-49C1-8981-3CE6CCEB1A85}"/>
    <dgm:cxn modelId="{FE684F2D-46C0-46D7-9105-BC650A12DFA2}" type="presOf" srcId="{243D24D2-1EEB-4FB3-A135-EFA5C054B2BC}" destId="{4148D3A3-D632-4B57-8A08-503C84CEDA5E}" srcOrd="0" destOrd="0" presId="urn:microsoft.com/office/officeart/2005/8/layout/chevron2"/>
    <dgm:cxn modelId="{2CA436EA-DFD1-4D7A-8B5B-DCF358BEA02A}" type="presOf" srcId="{04686291-6DD6-46BB-9648-1A4872D524DF}" destId="{76B84404-77C5-49B9-9033-99E2B2116F67}" srcOrd="0" destOrd="0" presId="urn:microsoft.com/office/officeart/2005/8/layout/chevron2"/>
    <dgm:cxn modelId="{D617FAF1-81F4-4665-9207-5C03686C1718}" type="presOf" srcId="{9183B3C0-6D9C-4B36-9143-FCA68F34E517}" destId="{7B07B380-0246-4C93-A8FB-1F1E23AA22B1}" srcOrd="0" destOrd="2" presId="urn:microsoft.com/office/officeart/2005/8/layout/chevron2"/>
    <dgm:cxn modelId="{20231DB1-357E-4F09-AD59-66A6941C33C4}" srcId="{13E9FE08-9FBD-47E5-B90B-8BFA12FC0F83}" destId="{9183B3C0-6D9C-4B36-9143-FCA68F34E517}" srcOrd="2" destOrd="0" parTransId="{E5BFCABC-5138-42AA-A5FE-AF97FD182B0A}" sibTransId="{21583788-99D2-4002-BA74-4A3BBEE25EE6}"/>
    <dgm:cxn modelId="{85AC13F2-9F53-4223-A777-B72503A5DCCC}" type="presOf" srcId="{ABF47967-69CD-41FB-8ECE-9A3C814AB7B7}" destId="{7B07B380-0246-4C93-A8FB-1F1E23AA22B1}" srcOrd="0" destOrd="3" presId="urn:microsoft.com/office/officeart/2005/8/layout/chevron2"/>
    <dgm:cxn modelId="{655960E8-7963-469F-BFE6-80A698673665}" type="presOf" srcId="{A69D2C8A-BB48-4084-8D12-7CAF1799E3FA}" destId="{ED7A4B40-122F-4BB2-86DF-39A08843D5F9}" srcOrd="0" destOrd="0" presId="urn:microsoft.com/office/officeart/2005/8/layout/chevron2"/>
    <dgm:cxn modelId="{BA43E812-FC4D-4A5C-8181-E9CFC2E23E3C}" type="presOf" srcId="{83666330-D8B8-45C8-967A-BB81BC6660D9}" destId="{7B07B380-0246-4C93-A8FB-1F1E23AA22B1}" srcOrd="0" destOrd="0" presId="urn:microsoft.com/office/officeart/2005/8/layout/chevron2"/>
    <dgm:cxn modelId="{0DCCAFC5-A366-45FA-A16A-ACA2BAE87A31}" type="presOf" srcId="{27D0B7A8-39B9-41D2-A935-4E714A215F39}" destId="{ED7A4B40-122F-4BB2-86DF-39A08843D5F9}" srcOrd="0" destOrd="2" presId="urn:microsoft.com/office/officeart/2005/8/layout/chevron2"/>
    <dgm:cxn modelId="{2EAB1A29-6206-4350-9341-D6CB2B9E52F3}" srcId="{04686291-6DD6-46BB-9648-1A4872D524DF}" destId="{243D24D2-1EEB-4FB3-A135-EFA5C054B2BC}" srcOrd="1" destOrd="0" parTransId="{903DBDDE-8CC1-451D-932D-FEE0590A265F}" sibTransId="{2925553C-12AA-484E-9629-E4B63444B3FA}"/>
    <dgm:cxn modelId="{91D14A1E-A0DB-4DE5-9611-294FA0C9ABC1}" type="presOf" srcId="{B6F4BCE5-2CCC-4609-9166-B735A666D22F}" destId="{7B07B380-0246-4C93-A8FB-1F1E23AA22B1}" srcOrd="0" destOrd="1" presId="urn:microsoft.com/office/officeart/2005/8/layout/chevron2"/>
    <dgm:cxn modelId="{7CEAA070-11AA-4359-BD74-3676AF6F763A}" type="presOf" srcId="{E552A830-C3F1-4E21-A93C-0700C40C9292}" destId="{ED7A4B40-122F-4BB2-86DF-39A08843D5F9}" srcOrd="0" destOrd="1" presId="urn:microsoft.com/office/officeart/2005/8/layout/chevron2"/>
    <dgm:cxn modelId="{58F00214-ACA4-4C85-AFA4-53614BCFD90A}" type="presParOf" srcId="{76B84404-77C5-49B9-9033-99E2B2116F67}" destId="{CB403FA7-48A0-47C9-8BD9-4DC264A70A0A}" srcOrd="0" destOrd="0" presId="urn:microsoft.com/office/officeart/2005/8/layout/chevron2"/>
    <dgm:cxn modelId="{F9C6ABD5-249E-4480-87BD-102FA18857BC}" type="presParOf" srcId="{CB403FA7-48A0-47C9-8BD9-4DC264A70A0A}" destId="{200428D5-C9AF-49BC-955F-303B477CA6FE}" srcOrd="0" destOrd="0" presId="urn:microsoft.com/office/officeart/2005/8/layout/chevron2"/>
    <dgm:cxn modelId="{51F6EC9F-5EB2-4916-AA2A-69CA2C01A2A6}" type="presParOf" srcId="{CB403FA7-48A0-47C9-8BD9-4DC264A70A0A}" destId="{518DF7DA-E299-4C68-8AE5-7AFAE790673C}" srcOrd="1" destOrd="0" presId="urn:microsoft.com/office/officeart/2005/8/layout/chevron2"/>
    <dgm:cxn modelId="{326A76BE-98E4-4097-8F5A-798C82163682}" type="presParOf" srcId="{76B84404-77C5-49B9-9033-99E2B2116F67}" destId="{B9EAE189-662E-4A54-A2DC-54BD8F140594}" srcOrd="1" destOrd="0" presId="urn:microsoft.com/office/officeart/2005/8/layout/chevron2"/>
    <dgm:cxn modelId="{123C6AB4-2FD1-4C03-9DCB-CBE27B08C23B}" type="presParOf" srcId="{76B84404-77C5-49B9-9033-99E2B2116F67}" destId="{757E908F-FD61-4B72-B25C-99C9128E233C}" srcOrd="2" destOrd="0" presId="urn:microsoft.com/office/officeart/2005/8/layout/chevron2"/>
    <dgm:cxn modelId="{4F13B967-0A45-4563-98E9-48BD298D4F00}" type="presParOf" srcId="{757E908F-FD61-4B72-B25C-99C9128E233C}" destId="{4148D3A3-D632-4B57-8A08-503C84CEDA5E}" srcOrd="0" destOrd="0" presId="urn:microsoft.com/office/officeart/2005/8/layout/chevron2"/>
    <dgm:cxn modelId="{809DD439-6106-49BC-B135-012CA180149C}" type="presParOf" srcId="{757E908F-FD61-4B72-B25C-99C9128E233C}" destId="{EFD9E55B-6628-4BAE-9924-31FB6A723A7B}" srcOrd="1" destOrd="0" presId="urn:microsoft.com/office/officeart/2005/8/layout/chevron2"/>
    <dgm:cxn modelId="{3488584D-46CF-4990-9890-02EC9647F79B}" type="presParOf" srcId="{76B84404-77C5-49B9-9033-99E2B2116F67}" destId="{99419A27-4F81-4E23-8836-EA057945FFC7}" srcOrd="3" destOrd="0" presId="urn:microsoft.com/office/officeart/2005/8/layout/chevron2"/>
    <dgm:cxn modelId="{BF702DDD-072A-4BC4-984B-3C0E4FCEE5E6}" type="presParOf" srcId="{76B84404-77C5-49B9-9033-99E2B2116F67}" destId="{8CB78557-1B9E-4047-AF80-219FE6521EA5}" srcOrd="4" destOrd="0" presId="urn:microsoft.com/office/officeart/2005/8/layout/chevron2"/>
    <dgm:cxn modelId="{4FD18404-93D9-47B9-A627-9C5C2E4999D2}" type="presParOf" srcId="{8CB78557-1B9E-4047-AF80-219FE6521EA5}" destId="{5201E8E2-D8D5-436F-852F-389EB7498F86}" srcOrd="0" destOrd="0" presId="urn:microsoft.com/office/officeart/2005/8/layout/chevron2"/>
    <dgm:cxn modelId="{F65A5707-DE95-469B-835F-2FFC9C174E44}" type="presParOf" srcId="{8CB78557-1B9E-4047-AF80-219FE6521EA5}" destId="{ED7A4B40-122F-4BB2-86DF-39A08843D5F9}" srcOrd="1" destOrd="0" presId="urn:microsoft.com/office/officeart/2005/8/layout/chevron2"/>
    <dgm:cxn modelId="{FF5C9DC0-37FA-42AC-8C90-EA2FD7C1BA2E}" type="presParOf" srcId="{76B84404-77C5-49B9-9033-99E2B2116F67}" destId="{9E8DA226-7042-4786-ADCE-E6562AF5144A}" srcOrd="5" destOrd="0" presId="urn:microsoft.com/office/officeart/2005/8/layout/chevron2"/>
    <dgm:cxn modelId="{E5FAE019-AADC-479F-9C0F-494F4F12DDB5}" type="presParOf" srcId="{76B84404-77C5-49B9-9033-99E2B2116F67}" destId="{A1C0BEDA-7B4C-4282-B335-CE845E5EF005}" srcOrd="6" destOrd="0" presId="urn:microsoft.com/office/officeart/2005/8/layout/chevron2"/>
    <dgm:cxn modelId="{FEDA7B1D-BC9B-44ED-8524-CF6D754BF7A3}" type="presParOf" srcId="{A1C0BEDA-7B4C-4282-B335-CE845E5EF005}" destId="{A310D8AE-73A0-45A3-B542-4CA609D5B65D}" srcOrd="0" destOrd="0" presId="urn:microsoft.com/office/officeart/2005/8/layout/chevron2"/>
    <dgm:cxn modelId="{C4C6B190-EB5F-4F32-B0D8-7ECCA1083E29}" type="presParOf" srcId="{A1C0BEDA-7B4C-4282-B335-CE845E5EF005}" destId="{7B07B380-0246-4C93-A8FB-1F1E23AA22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40881BF-1006-4912-A35F-9AAF35EC8733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4F08705-914D-433F-A176-7E697EE439EB}">
      <dgm:prSet phldrT="[Κείμενο]" custT="1"/>
      <dgm:spPr/>
      <dgm:t>
        <a:bodyPr/>
        <a:lstStyle/>
        <a:p>
          <a:r>
            <a:rPr lang="el-GR" sz="2800" dirty="0" smtClean="0">
              <a:latin typeface="Arial" pitchFamily="34" charset="0"/>
              <a:cs typeface="Arial" pitchFamily="34" charset="0"/>
            </a:rPr>
            <a:t>Μεταφορά - Αποθήκευση</a:t>
          </a:r>
          <a:endParaRPr lang="el-GR" sz="2800" dirty="0">
            <a:latin typeface="Arial" pitchFamily="34" charset="0"/>
            <a:cs typeface="Arial" pitchFamily="34" charset="0"/>
          </a:endParaRPr>
        </a:p>
      </dgm:t>
    </dgm:pt>
    <dgm:pt modelId="{B8450902-1ED5-406A-A5EF-E4B9A7057C8F}" type="parTrans" cxnId="{FE573499-F4F8-4150-97EC-DE533B51AE80}">
      <dgm:prSet/>
      <dgm:spPr/>
      <dgm:t>
        <a:bodyPr/>
        <a:lstStyle/>
        <a:p>
          <a:endParaRPr lang="el-GR"/>
        </a:p>
      </dgm:t>
    </dgm:pt>
    <dgm:pt modelId="{627267FD-14D1-4542-BE47-14E864B664A5}" type="sibTrans" cxnId="{FE573499-F4F8-4150-97EC-DE533B51AE80}">
      <dgm:prSet/>
      <dgm:spPr/>
      <dgm:t>
        <a:bodyPr/>
        <a:lstStyle/>
        <a:p>
          <a:endParaRPr lang="el-GR"/>
        </a:p>
      </dgm:t>
    </dgm:pt>
    <dgm:pt modelId="{305A32E1-E7B5-48E7-B751-8E55F5709CFD}">
      <dgm:prSet phldrT="[Κείμενο]" custT="1"/>
      <dgm:spPr/>
      <dgm:t>
        <a:bodyPr/>
        <a:lstStyle/>
        <a:p>
          <a:r>
            <a:rPr lang="el-GR" sz="1400" dirty="0" smtClean="0">
              <a:latin typeface="Arial" pitchFamily="34" charset="0"/>
              <a:cs typeface="Arial" pitchFamily="34" charset="0"/>
            </a:rPr>
            <a:t>(ΕΙΑ-ΤΧ) – Προσωρινά εντός ΥΜ για &lt;2 έτη, χώρος με σήμανση</a:t>
          </a:r>
          <a:endParaRPr lang="el-GR" sz="1400" dirty="0">
            <a:latin typeface="Arial" pitchFamily="34" charset="0"/>
            <a:cs typeface="Arial" pitchFamily="34" charset="0"/>
          </a:endParaRPr>
        </a:p>
      </dgm:t>
    </dgm:pt>
    <dgm:pt modelId="{C466DC67-8F6D-462C-B918-0F2559507C3B}" type="parTrans" cxnId="{265D5B7F-5267-41C4-ADD6-398F5253BA57}">
      <dgm:prSet/>
      <dgm:spPr/>
      <dgm:t>
        <a:bodyPr/>
        <a:lstStyle/>
        <a:p>
          <a:endParaRPr lang="el-GR"/>
        </a:p>
      </dgm:t>
    </dgm:pt>
    <dgm:pt modelId="{D6E759A3-A52D-4107-9E32-7F9DEA31190D}" type="sibTrans" cxnId="{265D5B7F-5267-41C4-ADD6-398F5253BA57}">
      <dgm:prSet/>
      <dgm:spPr/>
      <dgm:t>
        <a:bodyPr/>
        <a:lstStyle/>
        <a:p>
          <a:endParaRPr lang="el-GR"/>
        </a:p>
      </dgm:t>
    </dgm:pt>
    <dgm:pt modelId="{0D4F5859-C346-4DAA-A5E5-816C2A94053D}">
      <dgm:prSet phldrT="[Κείμενο]" custT="1"/>
      <dgm:spPr/>
      <dgm:t>
        <a:bodyPr/>
        <a:lstStyle/>
        <a:p>
          <a:r>
            <a:rPr lang="el-GR" sz="1400" dirty="0" smtClean="0">
              <a:latin typeface="Arial" pitchFamily="34" charset="0"/>
              <a:cs typeface="Arial" pitchFamily="34" charset="0"/>
            </a:rPr>
            <a:t>(ΕΙΑ-ΜΧ) – Ψυκτικός θάλαμος δίπλα σε </a:t>
          </a:r>
          <a:r>
            <a:rPr lang="el-GR" sz="1400" dirty="0" err="1" smtClean="0">
              <a:latin typeface="Arial" pitchFamily="34" charset="0"/>
              <a:cs typeface="Arial" pitchFamily="34" charset="0"/>
            </a:rPr>
            <a:t>πυρολυτικό</a:t>
          </a:r>
          <a:r>
            <a:rPr lang="el-GR" sz="1400" dirty="0" smtClean="0">
              <a:latin typeface="Arial" pitchFamily="34" charset="0"/>
              <a:cs typeface="Arial" pitchFamily="34" charset="0"/>
            </a:rPr>
            <a:t> κλίβανο ως 5 μέρες σε &lt;=5˚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C</a:t>
          </a:r>
          <a:endParaRPr lang="el-GR" sz="1400" dirty="0">
            <a:latin typeface="Arial" pitchFamily="34" charset="0"/>
            <a:cs typeface="Arial" pitchFamily="34" charset="0"/>
          </a:endParaRPr>
        </a:p>
      </dgm:t>
    </dgm:pt>
    <dgm:pt modelId="{580690DF-96E2-461B-8905-142470ADAAAD}" type="parTrans" cxnId="{A65C32E8-B9E2-4A15-A5A0-6C92C06ED8D2}">
      <dgm:prSet/>
      <dgm:spPr/>
      <dgm:t>
        <a:bodyPr/>
        <a:lstStyle/>
        <a:p>
          <a:endParaRPr lang="el-GR"/>
        </a:p>
      </dgm:t>
    </dgm:pt>
    <dgm:pt modelId="{4997E3B5-C001-4184-A940-1B8F7AA96B5C}" type="sibTrans" cxnId="{A65C32E8-B9E2-4A15-A5A0-6C92C06ED8D2}">
      <dgm:prSet/>
      <dgm:spPr/>
      <dgm:t>
        <a:bodyPr/>
        <a:lstStyle/>
        <a:p>
          <a:endParaRPr lang="el-GR"/>
        </a:p>
      </dgm:t>
    </dgm:pt>
    <dgm:pt modelId="{D7753E42-4199-4618-9AE2-0A2D2CD38B38}">
      <dgm:prSet phldrT="[Κείμενο]" custT="1"/>
      <dgm:spPr/>
      <dgm:t>
        <a:bodyPr/>
        <a:lstStyle/>
        <a:p>
          <a:r>
            <a:rPr lang="el-GR" sz="2800" dirty="0" err="1" smtClean="0">
              <a:latin typeface="Arial" pitchFamily="34" charset="0"/>
              <a:cs typeface="Arial" pitchFamily="34" charset="0"/>
            </a:rPr>
            <a:t>Διαχείρηση</a:t>
          </a:r>
          <a:endParaRPr lang="el-GR" sz="2800" dirty="0">
            <a:latin typeface="Arial" pitchFamily="34" charset="0"/>
            <a:cs typeface="Arial" pitchFamily="34" charset="0"/>
          </a:endParaRPr>
        </a:p>
      </dgm:t>
    </dgm:pt>
    <dgm:pt modelId="{E4C06ECC-C150-427F-9FC1-758098B69B30}" type="parTrans" cxnId="{03C0B550-BA4E-4A63-839F-6258BD17AB99}">
      <dgm:prSet/>
      <dgm:spPr/>
      <dgm:t>
        <a:bodyPr/>
        <a:lstStyle/>
        <a:p>
          <a:endParaRPr lang="el-GR"/>
        </a:p>
      </dgm:t>
    </dgm:pt>
    <dgm:pt modelId="{E9CEDC30-6724-45E6-9F5F-20F648F4D43F}" type="sibTrans" cxnId="{03C0B550-BA4E-4A63-839F-6258BD17AB99}">
      <dgm:prSet/>
      <dgm:spPr/>
      <dgm:t>
        <a:bodyPr/>
        <a:lstStyle/>
        <a:p>
          <a:endParaRPr lang="el-GR"/>
        </a:p>
      </dgm:t>
    </dgm:pt>
    <dgm:pt modelId="{F8391B84-883B-45E6-8AB7-AE7626FD5A27}">
      <dgm:prSet phldrT="[Κείμενο]" custT="1"/>
      <dgm:spPr/>
      <dgm:t>
        <a:bodyPr/>
        <a:lstStyle/>
        <a:p>
          <a:r>
            <a:rPr lang="el-GR" sz="1600" dirty="0" smtClean="0">
              <a:latin typeface="Arial" pitchFamily="34" charset="0"/>
              <a:cs typeface="Arial" pitchFamily="34" charset="0"/>
            </a:rPr>
            <a:t>(ΕΙΑ-ΜΧ) – Αποστείρωση με ατμό, 3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x</a:t>
          </a:r>
          <a:r>
            <a:rPr lang="el-GR" sz="1600" dirty="0" smtClean="0">
              <a:latin typeface="Arial" pitchFamily="34" charset="0"/>
              <a:cs typeface="Arial" pitchFamily="34" charset="0"/>
            </a:rPr>
            <a:t>/</a:t>
          </a:r>
          <a:r>
            <a:rPr lang="el-GR" sz="1600" dirty="0" err="1" smtClean="0">
              <a:latin typeface="Arial" pitchFamily="34" charset="0"/>
              <a:cs typeface="Arial" pitchFamily="34" charset="0"/>
            </a:rPr>
            <a:t>εβδ</a:t>
          </a:r>
          <a:r>
            <a:rPr lang="el-GR" sz="1600" dirty="0" smtClean="0">
              <a:latin typeface="Arial" pitchFamily="34" charset="0"/>
              <a:cs typeface="Arial" pitchFamily="34" charset="0"/>
            </a:rPr>
            <a:t>.</a:t>
          </a:r>
          <a:endParaRPr lang="el-GR" sz="1600" dirty="0">
            <a:latin typeface="Arial" pitchFamily="34" charset="0"/>
            <a:cs typeface="Arial" pitchFamily="34" charset="0"/>
          </a:endParaRPr>
        </a:p>
      </dgm:t>
    </dgm:pt>
    <dgm:pt modelId="{07B41EF7-8790-4A2E-AB47-70B6939D325D}" type="parTrans" cxnId="{672D2AA9-80E9-44CF-A3EA-9EDC7F24AB6E}">
      <dgm:prSet/>
      <dgm:spPr/>
      <dgm:t>
        <a:bodyPr/>
        <a:lstStyle/>
        <a:p>
          <a:endParaRPr lang="el-GR"/>
        </a:p>
      </dgm:t>
    </dgm:pt>
    <dgm:pt modelId="{6CEAA0CD-A642-4B42-B87A-906B470EC824}" type="sibTrans" cxnId="{672D2AA9-80E9-44CF-A3EA-9EDC7F24AB6E}">
      <dgm:prSet/>
      <dgm:spPr/>
      <dgm:t>
        <a:bodyPr/>
        <a:lstStyle/>
        <a:p>
          <a:endParaRPr lang="el-GR"/>
        </a:p>
      </dgm:t>
    </dgm:pt>
    <dgm:pt modelId="{FD2AE58E-001C-45BE-9C23-6DFFB8D08C5B}">
      <dgm:prSet phldrT="[Κείμενο]" custT="1"/>
      <dgm:spPr/>
      <dgm:t>
        <a:bodyPr/>
        <a:lstStyle/>
        <a:p>
          <a:r>
            <a:rPr lang="el-GR" sz="2800" dirty="0" smtClean="0">
              <a:latin typeface="Arial" pitchFamily="34" charset="0"/>
              <a:cs typeface="Arial" pitchFamily="34" charset="0"/>
            </a:rPr>
            <a:t>Εξοπλισμός</a:t>
          </a:r>
          <a:endParaRPr lang="el-GR" sz="2800" dirty="0">
            <a:latin typeface="Arial" pitchFamily="34" charset="0"/>
            <a:cs typeface="Arial" pitchFamily="34" charset="0"/>
          </a:endParaRPr>
        </a:p>
      </dgm:t>
    </dgm:pt>
    <dgm:pt modelId="{3DF36796-2F5B-452D-A694-910C911000D7}" type="parTrans" cxnId="{396B2F4C-1CD3-4522-8561-9C980E3E374F}">
      <dgm:prSet/>
      <dgm:spPr/>
      <dgm:t>
        <a:bodyPr/>
        <a:lstStyle/>
        <a:p>
          <a:endParaRPr lang="el-GR"/>
        </a:p>
      </dgm:t>
    </dgm:pt>
    <dgm:pt modelId="{99AAD5CD-2C5F-481F-BA3F-AC003FD2CCD4}" type="sibTrans" cxnId="{396B2F4C-1CD3-4522-8561-9C980E3E374F}">
      <dgm:prSet/>
      <dgm:spPr/>
      <dgm:t>
        <a:bodyPr/>
        <a:lstStyle/>
        <a:p>
          <a:endParaRPr lang="el-GR"/>
        </a:p>
      </dgm:t>
    </dgm:pt>
    <dgm:pt modelId="{5A987FDF-BF76-4A0F-AA77-4DA94142D627}">
      <dgm:prSet phldrT="[Κείμενο]" custT="1"/>
      <dgm:spPr/>
      <dgm:t>
        <a:bodyPr/>
        <a:lstStyle/>
        <a:p>
          <a:r>
            <a:rPr lang="el-GR" sz="1600" dirty="0" smtClean="0">
              <a:latin typeface="Arial" pitchFamily="34" charset="0"/>
              <a:cs typeface="Arial" pitchFamily="34" charset="0"/>
            </a:rPr>
            <a:t>Κράνη, μάσκες, φόρμα, ποδιά, </a:t>
          </a:r>
          <a:r>
            <a:rPr lang="el-GR" sz="1600" dirty="0" err="1" smtClean="0">
              <a:latin typeface="Arial" pitchFamily="34" charset="0"/>
              <a:cs typeface="Arial" pitchFamily="34" charset="0"/>
            </a:rPr>
            <a:t>ποδονάρια</a:t>
          </a:r>
          <a:r>
            <a:rPr lang="el-GR" sz="1600" dirty="0" smtClean="0">
              <a:latin typeface="Arial" pitchFamily="34" charset="0"/>
              <a:cs typeface="Arial" pitchFamily="34" charset="0"/>
            </a:rPr>
            <a:t>/ μπότες, Γάντια</a:t>
          </a:r>
          <a:endParaRPr lang="el-GR" sz="1600" dirty="0">
            <a:latin typeface="Arial" pitchFamily="34" charset="0"/>
            <a:cs typeface="Arial" pitchFamily="34" charset="0"/>
          </a:endParaRPr>
        </a:p>
      </dgm:t>
    </dgm:pt>
    <dgm:pt modelId="{262C151C-7CFD-4E14-921C-3D8C43662F72}" type="parTrans" cxnId="{B8A91130-23A8-40CB-BCA5-0C56A03D35CF}">
      <dgm:prSet/>
      <dgm:spPr/>
      <dgm:t>
        <a:bodyPr/>
        <a:lstStyle/>
        <a:p>
          <a:endParaRPr lang="el-GR"/>
        </a:p>
      </dgm:t>
    </dgm:pt>
    <dgm:pt modelId="{C4602E7A-A54B-44E7-9DA5-DAF1AD62AE7F}" type="sibTrans" cxnId="{B8A91130-23A8-40CB-BCA5-0C56A03D35CF}">
      <dgm:prSet/>
      <dgm:spPr/>
      <dgm:t>
        <a:bodyPr/>
        <a:lstStyle/>
        <a:p>
          <a:endParaRPr lang="el-GR"/>
        </a:p>
      </dgm:t>
    </dgm:pt>
    <dgm:pt modelId="{D68ED6C8-B03C-4BFA-9007-41A395781F92}">
      <dgm:prSet phldrT="[Κείμενο]" custT="1"/>
      <dgm:spPr/>
      <dgm:t>
        <a:bodyPr/>
        <a:lstStyle/>
        <a:p>
          <a:r>
            <a:rPr lang="el-GR" sz="1400" dirty="0" smtClean="0">
              <a:latin typeface="Arial" pitchFamily="34" charset="0"/>
              <a:cs typeface="Arial" pitchFamily="34" charset="0"/>
            </a:rPr>
            <a:t>(ΕΙΑ-ΑΧ) – Κλειστά μεταλλικά δοχεία</a:t>
          </a:r>
          <a:endParaRPr lang="el-GR" sz="1400" dirty="0">
            <a:latin typeface="Arial" pitchFamily="34" charset="0"/>
            <a:cs typeface="Arial" pitchFamily="34" charset="0"/>
          </a:endParaRPr>
        </a:p>
      </dgm:t>
    </dgm:pt>
    <dgm:pt modelId="{B2EB380A-29BC-4583-B030-0CDE83780673}" type="parTrans" cxnId="{1F4FA92D-EE9C-4EB1-9B1F-F4FFE4D792DA}">
      <dgm:prSet/>
      <dgm:spPr/>
      <dgm:t>
        <a:bodyPr/>
        <a:lstStyle/>
        <a:p>
          <a:endParaRPr lang="el-GR"/>
        </a:p>
      </dgm:t>
    </dgm:pt>
    <dgm:pt modelId="{8DA10D17-699C-461C-86AD-F7FCF29A989B}" type="sibTrans" cxnId="{1F4FA92D-EE9C-4EB1-9B1F-F4FFE4D792DA}">
      <dgm:prSet/>
      <dgm:spPr/>
      <dgm:t>
        <a:bodyPr/>
        <a:lstStyle/>
        <a:p>
          <a:endParaRPr lang="el-GR"/>
        </a:p>
      </dgm:t>
    </dgm:pt>
    <dgm:pt modelId="{81C96F08-971B-4418-9619-142BA695E53F}">
      <dgm:prSet phldrT="[Κείμενο]" custT="1"/>
      <dgm:spPr/>
      <dgm:t>
        <a:bodyPr/>
        <a:lstStyle/>
        <a:p>
          <a:r>
            <a:rPr lang="el-GR" sz="1600" dirty="0" smtClean="0">
              <a:latin typeface="Arial" pitchFamily="34" charset="0"/>
              <a:cs typeface="Arial" pitchFamily="34" charset="0"/>
            </a:rPr>
            <a:t>(ΕΙΑ-ΜΤΧ) – Αποτέφρωση, 1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x</a:t>
          </a:r>
          <a:r>
            <a:rPr lang="el-GR" sz="1600" dirty="0" smtClean="0">
              <a:latin typeface="Arial" pitchFamily="34" charset="0"/>
              <a:cs typeface="Arial" pitchFamily="34" charset="0"/>
            </a:rPr>
            <a:t>/ μήνα ή όταν προκύπτουν</a:t>
          </a:r>
          <a:endParaRPr lang="el-GR" sz="1600" dirty="0">
            <a:latin typeface="Arial" pitchFamily="34" charset="0"/>
            <a:cs typeface="Arial" pitchFamily="34" charset="0"/>
          </a:endParaRPr>
        </a:p>
      </dgm:t>
    </dgm:pt>
    <dgm:pt modelId="{EEEAC77B-72AC-440D-9EAC-E3CF5B7BC150}" type="parTrans" cxnId="{32591578-3C7B-4939-A4CB-3A19B5285501}">
      <dgm:prSet/>
      <dgm:spPr/>
      <dgm:t>
        <a:bodyPr/>
        <a:lstStyle/>
        <a:p>
          <a:endParaRPr lang="el-GR"/>
        </a:p>
      </dgm:t>
    </dgm:pt>
    <dgm:pt modelId="{C7A209A2-45D3-47C6-BF37-62237433AF2F}" type="sibTrans" cxnId="{32591578-3C7B-4939-A4CB-3A19B5285501}">
      <dgm:prSet/>
      <dgm:spPr/>
      <dgm:t>
        <a:bodyPr/>
        <a:lstStyle/>
        <a:p>
          <a:endParaRPr lang="el-GR"/>
        </a:p>
      </dgm:t>
    </dgm:pt>
    <dgm:pt modelId="{0263878C-3032-4106-8D04-E32521823BCA}">
      <dgm:prSet phldrT="[Κείμενο]" custT="1"/>
      <dgm:spPr/>
      <dgm:t>
        <a:bodyPr/>
        <a:lstStyle/>
        <a:p>
          <a:r>
            <a:rPr lang="el-GR" sz="1600" dirty="0" smtClean="0">
              <a:latin typeface="Arial" pitchFamily="34" charset="0"/>
              <a:cs typeface="Arial" pitchFamily="34" charset="0"/>
            </a:rPr>
            <a:t>(ΕΙΑ-ΤΧ) – Ανακύκλωση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1x/ </a:t>
          </a:r>
          <a:r>
            <a:rPr lang="el-GR" sz="1600" dirty="0" smtClean="0">
              <a:latin typeface="Arial" pitchFamily="34" charset="0"/>
              <a:cs typeface="Arial" pitchFamily="34" charset="0"/>
            </a:rPr>
            <a:t>έτος</a:t>
          </a:r>
          <a:endParaRPr lang="el-GR" sz="1600" dirty="0">
            <a:latin typeface="Arial" pitchFamily="34" charset="0"/>
            <a:cs typeface="Arial" pitchFamily="34" charset="0"/>
          </a:endParaRPr>
        </a:p>
      </dgm:t>
    </dgm:pt>
    <dgm:pt modelId="{474E77EE-F887-4614-94F3-4309B7187778}" type="parTrans" cxnId="{EAC28982-95CC-468E-9B81-48F3B1E3C22A}">
      <dgm:prSet/>
      <dgm:spPr/>
      <dgm:t>
        <a:bodyPr/>
        <a:lstStyle/>
        <a:p>
          <a:endParaRPr lang="el-GR"/>
        </a:p>
      </dgm:t>
    </dgm:pt>
    <dgm:pt modelId="{F5A6FC3C-497B-4198-9384-8F2B84CBE33A}" type="sibTrans" cxnId="{EAC28982-95CC-468E-9B81-48F3B1E3C22A}">
      <dgm:prSet/>
      <dgm:spPr/>
      <dgm:t>
        <a:bodyPr/>
        <a:lstStyle/>
        <a:p>
          <a:endParaRPr lang="el-GR"/>
        </a:p>
      </dgm:t>
    </dgm:pt>
    <dgm:pt modelId="{7F88E29A-64EB-4F53-AEC5-D8A92EF3E26D}">
      <dgm:prSet phldrT="[Κείμενο]" custT="1"/>
      <dgm:spPr/>
      <dgm:t>
        <a:bodyPr/>
        <a:lstStyle/>
        <a:p>
          <a:r>
            <a:rPr lang="el-GR" sz="1400" dirty="0" smtClean="0">
              <a:latin typeface="Arial" pitchFamily="34" charset="0"/>
              <a:cs typeface="Arial" pitchFamily="34" charset="0"/>
            </a:rPr>
            <a:t>Αιχμηρά – Αδιάτρητα δοχεία</a:t>
          </a:r>
          <a:endParaRPr lang="el-GR" sz="1400" dirty="0">
            <a:latin typeface="Arial" pitchFamily="34" charset="0"/>
            <a:cs typeface="Arial" pitchFamily="34" charset="0"/>
          </a:endParaRPr>
        </a:p>
      </dgm:t>
    </dgm:pt>
    <dgm:pt modelId="{40965C27-127F-4292-8DE7-3B3EF1D0BDD4}" type="parTrans" cxnId="{6D2D778D-229D-4A5F-95D6-5B1856585A9E}">
      <dgm:prSet/>
      <dgm:spPr/>
      <dgm:t>
        <a:bodyPr/>
        <a:lstStyle/>
        <a:p>
          <a:endParaRPr lang="el-GR"/>
        </a:p>
      </dgm:t>
    </dgm:pt>
    <dgm:pt modelId="{7911FCF2-E61D-4386-B387-0F4C2B92AAB5}" type="sibTrans" cxnId="{6D2D778D-229D-4A5F-95D6-5B1856585A9E}">
      <dgm:prSet/>
      <dgm:spPr/>
      <dgm:t>
        <a:bodyPr/>
        <a:lstStyle/>
        <a:p>
          <a:endParaRPr lang="el-GR"/>
        </a:p>
      </dgm:t>
    </dgm:pt>
    <dgm:pt modelId="{DEC4DC31-E520-4B8E-9A24-8EC62F4E4421}">
      <dgm:prSet phldrT="[Κείμενο]" custT="1"/>
      <dgm:spPr/>
      <dgm:t>
        <a:bodyPr/>
        <a:lstStyle/>
        <a:p>
          <a:r>
            <a:rPr lang="el-GR" sz="1600" dirty="0" smtClean="0">
              <a:latin typeface="Arial" pitchFamily="34" charset="0"/>
              <a:cs typeface="Arial" pitchFamily="34" charset="0"/>
            </a:rPr>
            <a:t>Στους χώρους αποθήκευσης – νιπτήρες, σαπούνι, ζεστό νερό</a:t>
          </a:r>
          <a:endParaRPr lang="el-GR" sz="1600" dirty="0">
            <a:latin typeface="Arial" pitchFamily="34" charset="0"/>
            <a:cs typeface="Arial" pitchFamily="34" charset="0"/>
          </a:endParaRPr>
        </a:p>
      </dgm:t>
    </dgm:pt>
    <dgm:pt modelId="{5454DCDF-F15B-4B33-A2C2-5B8204578939}" type="parTrans" cxnId="{36FD62C3-F1D5-494C-AF2D-B01031A9DF0E}">
      <dgm:prSet/>
      <dgm:spPr/>
      <dgm:t>
        <a:bodyPr/>
        <a:lstStyle/>
        <a:p>
          <a:endParaRPr lang="el-GR"/>
        </a:p>
      </dgm:t>
    </dgm:pt>
    <dgm:pt modelId="{643AE1C9-5AF7-4CF4-9B9A-E6A0A8E815E3}" type="sibTrans" cxnId="{36FD62C3-F1D5-494C-AF2D-B01031A9DF0E}">
      <dgm:prSet/>
      <dgm:spPr/>
      <dgm:t>
        <a:bodyPr/>
        <a:lstStyle/>
        <a:p>
          <a:endParaRPr lang="el-GR"/>
        </a:p>
      </dgm:t>
    </dgm:pt>
    <dgm:pt modelId="{4B76A942-A698-44BD-AAFE-2C2C5B3E10CC}">
      <dgm:prSet phldrT="[Κείμενο]" custT="1"/>
      <dgm:spPr/>
      <dgm:t>
        <a:bodyPr/>
        <a:lstStyle/>
        <a:p>
          <a:r>
            <a:rPr lang="el-GR" sz="2400" dirty="0" smtClean="0">
              <a:latin typeface="Arial" pitchFamily="34" charset="0"/>
              <a:cs typeface="Arial" pitchFamily="34" charset="0"/>
            </a:rPr>
            <a:t>Ανοσοποίηση</a:t>
          </a:r>
          <a:endParaRPr lang="el-GR" sz="2400" dirty="0">
            <a:latin typeface="Arial" pitchFamily="34" charset="0"/>
            <a:cs typeface="Arial" pitchFamily="34" charset="0"/>
          </a:endParaRPr>
        </a:p>
      </dgm:t>
    </dgm:pt>
    <dgm:pt modelId="{344A9A48-D2A7-4026-BDA9-D37971F31420}" type="parTrans" cxnId="{C4488977-E913-4822-A80A-6EDB2296AA25}">
      <dgm:prSet/>
      <dgm:spPr/>
      <dgm:t>
        <a:bodyPr/>
        <a:lstStyle/>
        <a:p>
          <a:endParaRPr lang="el-GR"/>
        </a:p>
      </dgm:t>
    </dgm:pt>
    <dgm:pt modelId="{D4ABAAC2-BF57-4B47-8A47-FAD3946FDEF0}" type="sibTrans" cxnId="{C4488977-E913-4822-A80A-6EDB2296AA25}">
      <dgm:prSet/>
      <dgm:spPr/>
      <dgm:t>
        <a:bodyPr/>
        <a:lstStyle/>
        <a:p>
          <a:endParaRPr lang="el-GR"/>
        </a:p>
      </dgm:t>
    </dgm:pt>
    <dgm:pt modelId="{6200C2A2-DB8D-4759-A81D-BA050FE5918D}">
      <dgm:prSet phldrT="[Κείμενο]" custT="1"/>
      <dgm:spPr/>
      <dgm:t>
        <a:bodyPr/>
        <a:lstStyle/>
        <a:p>
          <a:r>
            <a:rPr lang="el-GR" sz="1800" dirty="0" smtClean="0">
              <a:latin typeface="Arial" pitchFamily="34" charset="0"/>
              <a:cs typeface="Arial" pitchFamily="34" charset="0"/>
            </a:rPr>
            <a:t>Ηπατίτιδα Β</a:t>
          </a:r>
          <a:endParaRPr lang="el-GR" sz="1800" dirty="0">
            <a:latin typeface="Arial" pitchFamily="34" charset="0"/>
            <a:cs typeface="Arial" pitchFamily="34" charset="0"/>
          </a:endParaRPr>
        </a:p>
      </dgm:t>
    </dgm:pt>
    <dgm:pt modelId="{1CADEF22-39F9-4AC9-B3EF-BD4646C43068}" type="parTrans" cxnId="{41F04A4F-6940-4430-96C8-33E8E823855E}">
      <dgm:prSet/>
      <dgm:spPr/>
      <dgm:t>
        <a:bodyPr/>
        <a:lstStyle/>
        <a:p>
          <a:endParaRPr lang="el-GR"/>
        </a:p>
      </dgm:t>
    </dgm:pt>
    <dgm:pt modelId="{2C5E906C-F7CD-435B-9826-E5322060FC60}" type="sibTrans" cxnId="{41F04A4F-6940-4430-96C8-33E8E823855E}">
      <dgm:prSet/>
      <dgm:spPr/>
      <dgm:t>
        <a:bodyPr/>
        <a:lstStyle/>
        <a:p>
          <a:endParaRPr lang="el-GR"/>
        </a:p>
      </dgm:t>
    </dgm:pt>
    <dgm:pt modelId="{CA188141-C1F5-4EEC-AB03-ED880BCC8FFE}">
      <dgm:prSet phldrT="[Κείμενο]" custT="1"/>
      <dgm:spPr/>
      <dgm:t>
        <a:bodyPr/>
        <a:lstStyle/>
        <a:p>
          <a:r>
            <a:rPr lang="el-GR" sz="1800" dirty="0" smtClean="0">
              <a:latin typeface="Arial" pitchFamily="34" charset="0"/>
              <a:cs typeface="Arial" pitchFamily="34" charset="0"/>
            </a:rPr>
            <a:t>Τέτανος</a:t>
          </a:r>
          <a:endParaRPr lang="el-GR" sz="1800" dirty="0">
            <a:latin typeface="Arial" pitchFamily="34" charset="0"/>
            <a:cs typeface="Arial" pitchFamily="34" charset="0"/>
          </a:endParaRPr>
        </a:p>
      </dgm:t>
    </dgm:pt>
    <dgm:pt modelId="{FD8344B5-43AD-4EC4-B983-71531BEE9E71}" type="parTrans" cxnId="{87F52920-8230-4797-85D0-0C9D11C8FA31}">
      <dgm:prSet/>
      <dgm:spPr/>
      <dgm:t>
        <a:bodyPr/>
        <a:lstStyle/>
        <a:p>
          <a:endParaRPr lang="el-GR"/>
        </a:p>
      </dgm:t>
    </dgm:pt>
    <dgm:pt modelId="{B82BE546-4C63-46E9-8898-1A3A22CD5A8B}" type="sibTrans" cxnId="{87F52920-8230-4797-85D0-0C9D11C8FA31}">
      <dgm:prSet/>
      <dgm:spPr/>
      <dgm:t>
        <a:bodyPr/>
        <a:lstStyle/>
        <a:p>
          <a:endParaRPr lang="el-GR"/>
        </a:p>
      </dgm:t>
    </dgm:pt>
    <dgm:pt modelId="{8326D6D5-F04B-4375-A530-75693C4D9576}" type="pres">
      <dgm:prSet presAssocID="{C40881BF-1006-4912-A35F-9AAF35EC8733}" presName="Name0" presStyleCnt="0">
        <dgm:presLayoutVars>
          <dgm:dir/>
          <dgm:animLvl val="lvl"/>
          <dgm:resizeHandles val="exact"/>
        </dgm:presLayoutVars>
      </dgm:prSet>
      <dgm:spPr/>
    </dgm:pt>
    <dgm:pt modelId="{6473CEB4-21AF-4CE9-BA1C-42AC645743BC}" type="pres">
      <dgm:prSet presAssocID="{44F08705-914D-433F-A176-7E697EE439EB}" presName="linNode" presStyleCnt="0"/>
      <dgm:spPr/>
    </dgm:pt>
    <dgm:pt modelId="{B5130BAC-538C-4DD4-B35C-FC8332547886}" type="pres">
      <dgm:prSet presAssocID="{44F08705-914D-433F-A176-7E697EE439EB}" presName="parentText" presStyleLbl="node1" presStyleIdx="0" presStyleCnt="4" custScaleX="80557">
        <dgm:presLayoutVars>
          <dgm:chMax val="1"/>
          <dgm:bulletEnabled val="1"/>
        </dgm:presLayoutVars>
      </dgm:prSet>
      <dgm:spPr/>
    </dgm:pt>
    <dgm:pt modelId="{5A92DAFA-21B0-4E35-9945-AF919D7D88BA}" type="pres">
      <dgm:prSet presAssocID="{44F08705-914D-433F-A176-7E697EE439EB}" presName="descendantText" presStyleLbl="alignAccFollowNode1" presStyleIdx="0" presStyleCnt="4" custScaleY="12537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CF37332-B2FB-4CE6-A3E6-4139E8EBB015}" type="pres">
      <dgm:prSet presAssocID="{627267FD-14D1-4542-BE47-14E864B664A5}" presName="sp" presStyleCnt="0"/>
      <dgm:spPr/>
    </dgm:pt>
    <dgm:pt modelId="{BDFC8164-E162-4AB3-8597-BDE7915B2DDD}" type="pres">
      <dgm:prSet presAssocID="{D7753E42-4199-4618-9AE2-0A2D2CD38B38}" presName="linNode" presStyleCnt="0"/>
      <dgm:spPr/>
    </dgm:pt>
    <dgm:pt modelId="{A2ECE267-D645-4006-A0F8-91E6FA568F6B}" type="pres">
      <dgm:prSet presAssocID="{D7753E42-4199-4618-9AE2-0A2D2CD38B38}" presName="parentText" presStyleLbl="node1" presStyleIdx="1" presStyleCnt="4" custScaleX="8055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F60AA4-D1E8-4CC6-9E04-ADD55B229DB1}" type="pres">
      <dgm:prSet presAssocID="{D7753E42-4199-4618-9AE2-0A2D2CD38B3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0D5FF9A-C409-460A-920E-209BD46EC6F1}" type="pres">
      <dgm:prSet presAssocID="{E9CEDC30-6724-45E6-9F5F-20F648F4D43F}" presName="sp" presStyleCnt="0"/>
      <dgm:spPr/>
    </dgm:pt>
    <dgm:pt modelId="{867271D0-A72B-4109-8210-0E31EA6E12B2}" type="pres">
      <dgm:prSet presAssocID="{FD2AE58E-001C-45BE-9C23-6DFFB8D08C5B}" presName="linNode" presStyleCnt="0"/>
      <dgm:spPr/>
    </dgm:pt>
    <dgm:pt modelId="{F5AE3E91-F24F-4EE4-8A61-73FB00AC0876}" type="pres">
      <dgm:prSet presAssocID="{FD2AE58E-001C-45BE-9C23-6DFFB8D08C5B}" presName="parentText" presStyleLbl="node1" presStyleIdx="2" presStyleCnt="4" custScaleX="80556">
        <dgm:presLayoutVars>
          <dgm:chMax val="1"/>
          <dgm:bulletEnabled val="1"/>
        </dgm:presLayoutVars>
      </dgm:prSet>
      <dgm:spPr/>
    </dgm:pt>
    <dgm:pt modelId="{32DEC5C7-A221-4B0C-832E-262DEC22A04F}" type="pres">
      <dgm:prSet presAssocID="{FD2AE58E-001C-45BE-9C23-6DFFB8D08C5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EAC4D76-BE5E-4456-B5FF-A08F5D666188}" type="pres">
      <dgm:prSet presAssocID="{99AAD5CD-2C5F-481F-BA3F-AC003FD2CCD4}" presName="sp" presStyleCnt="0"/>
      <dgm:spPr/>
    </dgm:pt>
    <dgm:pt modelId="{0606EECC-D729-42A1-98D7-E920CBAF387C}" type="pres">
      <dgm:prSet presAssocID="{4B76A942-A698-44BD-AAFE-2C2C5B3E10CC}" presName="linNode" presStyleCnt="0"/>
      <dgm:spPr/>
    </dgm:pt>
    <dgm:pt modelId="{054CB6E6-5CD0-4D81-B848-1C08DB122F39}" type="pres">
      <dgm:prSet presAssocID="{4B76A942-A698-44BD-AAFE-2C2C5B3E10CC}" presName="parentText" presStyleLbl="node1" presStyleIdx="3" presStyleCnt="4" custScaleX="80557">
        <dgm:presLayoutVars>
          <dgm:chMax val="1"/>
          <dgm:bulletEnabled val="1"/>
        </dgm:presLayoutVars>
      </dgm:prSet>
      <dgm:spPr/>
    </dgm:pt>
    <dgm:pt modelId="{864BB9FB-5FB9-4914-9222-693320E2D802}" type="pres">
      <dgm:prSet presAssocID="{4B76A942-A698-44BD-AAFE-2C2C5B3E10C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F4FA92D-EE9C-4EB1-9B1F-F4FFE4D792DA}" srcId="{44F08705-914D-433F-A176-7E697EE439EB}" destId="{D68ED6C8-B03C-4BFA-9007-41A395781F92}" srcOrd="2" destOrd="0" parTransId="{B2EB380A-29BC-4583-B030-0CDE83780673}" sibTransId="{8DA10D17-699C-461C-86AD-F7FCF29A989B}"/>
    <dgm:cxn modelId="{265D5B7F-5267-41C4-ADD6-398F5253BA57}" srcId="{44F08705-914D-433F-A176-7E697EE439EB}" destId="{305A32E1-E7B5-48E7-B751-8E55F5709CFD}" srcOrd="0" destOrd="0" parTransId="{C466DC67-8F6D-462C-B918-0F2559507C3B}" sibTransId="{D6E759A3-A52D-4107-9E32-7F9DEA31190D}"/>
    <dgm:cxn modelId="{2D3C394B-990E-42FC-AA8C-4731E600DAE9}" type="presOf" srcId="{7F88E29A-64EB-4F53-AEC5-D8A92EF3E26D}" destId="{5A92DAFA-21B0-4E35-9945-AF919D7D88BA}" srcOrd="0" destOrd="3" presId="urn:microsoft.com/office/officeart/2005/8/layout/vList5"/>
    <dgm:cxn modelId="{B205EA86-C520-402D-80F1-77404423F809}" type="presOf" srcId="{81C96F08-971B-4418-9619-142BA695E53F}" destId="{A0F60AA4-D1E8-4CC6-9E04-ADD55B229DB1}" srcOrd="0" destOrd="1" presId="urn:microsoft.com/office/officeart/2005/8/layout/vList5"/>
    <dgm:cxn modelId="{18F611FD-E29D-411F-803D-C594CC1F4226}" type="presOf" srcId="{DEC4DC31-E520-4B8E-9A24-8EC62F4E4421}" destId="{32DEC5C7-A221-4B0C-832E-262DEC22A04F}" srcOrd="0" destOrd="1" presId="urn:microsoft.com/office/officeart/2005/8/layout/vList5"/>
    <dgm:cxn modelId="{A65C32E8-B9E2-4A15-A5A0-6C92C06ED8D2}" srcId="{44F08705-914D-433F-A176-7E697EE439EB}" destId="{0D4F5859-C346-4DAA-A5E5-816C2A94053D}" srcOrd="1" destOrd="0" parTransId="{580690DF-96E2-461B-8905-142470ADAAAD}" sibTransId="{4997E3B5-C001-4184-A940-1B8F7AA96B5C}"/>
    <dgm:cxn modelId="{41F04A4F-6940-4430-96C8-33E8E823855E}" srcId="{4B76A942-A698-44BD-AAFE-2C2C5B3E10CC}" destId="{6200C2A2-DB8D-4759-A81D-BA050FE5918D}" srcOrd="0" destOrd="0" parTransId="{1CADEF22-39F9-4AC9-B3EF-BD4646C43068}" sibTransId="{2C5E906C-F7CD-435B-9826-E5322060FC60}"/>
    <dgm:cxn modelId="{A4A8370D-68CA-41FA-9B04-CC0955C3E606}" type="presOf" srcId="{0263878C-3032-4106-8D04-E32521823BCA}" destId="{A0F60AA4-D1E8-4CC6-9E04-ADD55B229DB1}" srcOrd="0" destOrd="2" presId="urn:microsoft.com/office/officeart/2005/8/layout/vList5"/>
    <dgm:cxn modelId="{03C0B550-BA4E-4A63-839F-6258BD17AB99}" srcId="{C40881BF-1006-4912-A35F-9AAF35EC8733}" destId="{D7753E42-4199-4618-9AE2-0A2D2CD38B38}" srcOrd="1" destOrd="0" parTransId="{E4C06ECC-C150-427F-9FC1-758098B69B30}" sibTransId="{E9CEDC30-6724-45E6-9F5F-20F648F4D43F}"/>
    <dgm:cxn modelId="{32591578-3C7B-4939-A4CB-3A19B5285501}" srcId="{D7753E42-4199-4618-9AE2-0A2D2CD38B38}" destId="{81C96F08-971B-4418-9619-142BA695E53F}" srcOrd="1" destOrd="0" parTransId="{EEEAC77B-72AC-440D-9EAC-E3CF5B7BC150}" sibTransId="{C7A209A2-45D3-47C6-BF37-62237433AF2F}"/>
    <dgm:cxn modelId="{DFEB4CB2-3491-49FA-BFD8-AD63A6767850}" type="presOf" srcId="{C40881BF-1006-4912-A35F-9AAF35EC8733}" destId="{8326D6D5-F04B-4375-A530-75693C4D9576}" srcOrd="0" destOrd="0" presId="urn:microsoft.com/office/officeart/2005/8/layout/vList5"/>
    <dgm:cxn modelId="{672D2AA9-80E9-44CF-A3EA-9EDC7F24AB6E}" srcId="{D7753E42-4199-4618-9AE2-0A2D2CD38B38}" destId="{F8391B84-883B-45E6-8AB7-AE7626FD5A27}" srcOrd="0" destOrd="0" parTransId="{07B41EF7-8790-4A2E-AB47-70B6939D325D}" sibTransId="{6CEAA0CD-A642-4B42-B87A-906B470EC824}"/>
    <dgm:cxn modelId="{D6D1D586-18EB-40B0-9AF4-9A3F383FF029}" type="presOf" srcId="{305A32E1-E7B5-48E7-B751-8E55F5709CFD}" destId="{5A92DAFA-21B0-4E35-9945-AF919D7D88BA}" srcOrd="0" destOrd="0" presId="urn:microsoft.com/office/officeart/2005/8/layout/vList5"/>
    <dgm:cxn modelId="{61F525C1-5765-4B54-8956-0B0DABE95DCF}" type="presOf" srcId="{4B76A942-A698-44BD-AAFE-2C2C5B3E10CC}" destId="{054CB6E6-5CD0-4D81-B848-1C08DB122F39}" srcOrd="0" destOrd="0" presId="urn:microsoft.com/office/officeart/2005/8/layout/vList5"/>
    <dgm:cxn modelId="{ADA0DAB9-5941-470B-860E-714E1E7B52CF}" type="presOf" srcId="{5A987FDF-BF76-4A0F-AA77-4DA94142D627}" destId="{32DEC5C7-A221-4B0C-832E-262DEC22A04F}" srcOrd="0" destOrd="0" presId="urn:microsoft.com/office/officeart/2005/8/layout/vList5"/>
    <dgm:cxn modelId="{5CB53408-4F01-4CE1-8177-FEF616571D97}" type="presOf" srcId="{D68ED6C8-B03C-4BFA-9007-41A395781F92}" destId="{5A92DAFA-21B0-4E35-9945-AF919D7D88BA}" srcOrd="0" destOrd="2" presId="urn:microsoft.com/office/officeart/2005/8/layout/vList5"/>
    <dgm:cxn modelId="{396B2F4C-1CD3-4522-8561-9C980E3E374F}" srcId="{C40881BF-1006-4912-A35F-9AAF35EC8733}" destId="{FD2AE58E-001C-45BE-9C23-6DFFB8D08C5B}" srcOrd="2" destOrd="0" parTransId="{3DF36796-2F5B-452D-A694-910C911000D7}" sibTransId="{99AAD5CD-2C5F-481F-BA3F-AC003FD2CCD4}"/>
    <dgm:cxn modelId="{6D2D778D-229D-4A5F-95D6-5B1856585A9E}" srcId="{44F08705-914D-433F-A176-7E697EE439EB}" destId="{7F88E29A-64EB-4F53-AEC5-D8A92EF3E26D}" srcOrd="3" destOrd="0" parTransId="{40965C27-127F-4292-8DE7-3B3EF1D0BDD4}" sibTransId="{7911FCF2-E61D-4386-B387-0F4C2B92AAB5}"/>
    <dgm:cxn modelId="{B8A91130-23A8-40CB-BCA5-0C56A03D35CF}" srcId="{FD2AE58E-001C-45BE-9C23-6DFFB8D08C5B}" destId="{5A987FDF-BF76-4A0F-AA77-4DA94142D627}" srcOrd="0" destOrd="0" parTransId="{262C151C-7CFD-4E14-921C-3D8C43662F72}" sibTransId="{C4602E7A-A54B-44E7-9DA5-DAF1AD62AE7F}"/>
    <dgm:cxn modelId="{2C0FE9DB-27CB-42FB-B71C-605272EFB5C7}" type="presOf" srcId="{0D4F5859-C346-4DAA-A5E5-816C2A94053D}" destId="{5A92DAFA-21B0-4E35-9945-AF919D7D88BA}" srcOrd="0" destOrd="1" presId="urn:microsoft.com/office/officeart/2005/8/layout/vList5"/>
    <dgm:cxn modelId="{87F52920-8230-4797-85D0-0C9D11C8FA31}" srcId="{4B76A942-A698-44BD-AAFE-2C2C5B3E10CC}" destId="{CA188141-C1F5-4EEC-AB03-ED880BCC8FFE}" srcOrd="1" destOrd="0" parTransId="{FD8344B5-43AD-4EC4-B983-71531BEE9E71}" sibTransId="{B82BE546-4C63-46E9-8898-1A3A22CD5A8B}"/>
    <dgm:cxn modelId="{00A61714-FE88-47DE-84EA-8FABE555FEEA}" type="presOf" srcId="{F8391B84-883B-45E6-8AB7-AE7626FD5A27}" destId="{A0F60AA4-D1E8-4CC6-9E04-ADD55B229DB1}" srcOrd="0" destOrd="0" presId="urn:microsoft.com/office/officeart/2005/8/layout/vList5"/>
    <dgm:cxn modelId="{F67595E6-4E74-4C6F-B997-4D1588853060}" type="presOf" srcId="{6200C2A2-DB8D-4759-A81D-BA050FE5918D}" destId="{864BB9FB-5FB9-4914-9222-693320E2D802}" srcOrd="0" destOrd="0" presId="urn:microsoft.com/office/officeart/2005/8/layout/vList5"/>
    <dgm:cxn modelId="{5BA579E9-C247-4FB5-A889-C4B850A7C9CC}" type="presOf" srcId="{44F08705-914D-433F-A176-7E697EE439EB}" destId="{B5130BAC-538C-4DD4-B35C-FC8332547886}" srcOrd="0" destOrd="0" presId="urn:microsoft.com/office/officeart/2005/8/layout/vList5"/>
    <dgm:cxn modelId="{A45F2104-F07F-4556-A6D5-CF9B6398A883}" type="presOf" srcId="{D7753E42-4199-4618-9AE2-0A2D2CD38B38}" destId="{A2ECE267-D645-4006-A0F8-91E6FA568F6B}" srcOrd="0" destOrd="0" presId="urn:microsoft.com/office/officeart/2005/8/layout/vList5"/>
    <dgm:cxn modelId="{EAC28982-95CC-468E-9B81-48F3B1E3C22A}" srcId="{D7753E42-4199-4618-9AE2-0A2D2CD38B38}" destId="{0263878C-3032-4106-8D04-E32521823BCA}" srcOrd="2" destOrd="0" parTransId="{474E77EE-F887-4614-94F3-4309B7187778}" sibTransId="{F5A6FC3C-497B-4198-9384-8F2B84CBE33A}"/>
    <dgm:cxn modelId="{FE573499-F4F8-4150-97EC-DE533B51AE80}" srcId="{C40881BF-1006-4912-A35F-9AAF35EC8733}" destId="{44F08705-914D-433F-A176-7E697EE439EB}" srcOrd="0" destOrd="0" parTransId="{B8450902-1ED5-406A-A5EF-E4B9A7057C8F}" sibTransId="{627267FD-14D1-4542-BE47-14E864B664A5}"/>
    <dgm:cxn modelId="{FF02DA02-EC48-40DE-810B-D056AED19E6D}" type="presOf" srcId="{FD2AE58E-001C-45BE-9C23-6DFFB8D08C5B}" destId="{F5AE3E91-F24F-4EE4-8A61-73FB00AC0876}" srcOrd="0" destOrd="0" presId="urn:microsoft.com/office/officeart/2005/8/layout/vList5"/>
    <dgm:cxn modelId="{36FD62C3-F1D5-494C-AF2D-B01031A9DF0E}" srcId="{FD2AE58E-001C-45BE-9C23-6DFFB8D08C5B}" destId="{DEC4DC31-E520-4B8E-9A24-8EC62F4E4421}" srcOrd="1" destOrd="0" parTransId="{5454DCDF-F15B-4B33-A2C2-5B8204578939}" sibTransId="{643AE1C9-5AF7-4CF4-9B9A-E6A0A8E815E3}"/>
    <dgm:cxn modelId="{C4488977-E913-4822-A80A-6EDB2296AA25}" srcId="{C40881BF-1006-4912-A35F-9AAF35EC8733}" destId="{4B76A942-A698-44BD-AAFE-2C2C5B3E10CC}" srcOrd="3" destOrd="0" parTransId="{344A9A48-D2A7-4026-BDA9-D37971F31420}" sibTransId="{D4ABAAC2-BF57-4B47-8A47-FAD3946FDEF0}"/>
    <dgm:cxn modelId="{84CCAD34-2C36-4BD7-AD45-DC0BA8A34FF6}" type="presOf" srcId="{CA188141-C1F5-4EEC-AB03-ED880BCC8FFE}" destId="{864BB9FB-5FB9-4914-9222-693320E2D802}" srcOrd="0" destOrd="1" presId="urn:microsoft.com/office/officeart/2005/8/layout/vList5"/>
    <dgm:cxn modelId="{D1E3443E-A029-49E2-B5E5-CDEB564CA504}" type="presParOf" srcId="{8326D6D5-F04B-4375-A530-75693C4D9576}" destId="{6473CEB4-21AF-4CE9-BA1C-42AC645743BC}" srcOrd="0" destOrd="0" presId="urn:microsoft.com/office/officeart/2005/8/layout/vList5"/>
    <dgm:cxn modelId="{97C6FF54-FD8A-4D9A-BC80-4059A9442C5F}" type="presParOf" srcId="{6473CEB4-21AF-4CE9-BA1C-42AC645743BC}" destId="{B5130BAC-538C-4DD4-B35C-FC8332547886}" srcOrd="0" destOrd="0" presId="urn:microsoft.com/office/officeart/2005/8/layout/vList5"/>
    <dgm:cxn modelId="{D5C1DB05-B1B1-432A-808C-CE67BCA68AF3}" type="presParOf" srcId="{6473CEB4-21AF-4CE9-BA1C-42AC645743BC}" destId="{5A92DAFA-21B0-4E35-9945-AF919D7D88BA}" srcOrd="1" destOrd="0" presId="urn:microsoft.com/office/officeart/2005/8/layout/vList5"/>
    <dgm:cxn modelId="{C84A9CCF-11E8-4390-922D-34FFF14C7C29}" type="presParOf" srcId="{8326D6D5-F04B-4375-A530-75693C4D9576}" destId="{ACF37332-B2FB-4CE6-A3E6-4139E8EBB015}" srcOrd="1" destOrd="0" presId="urn:microsoft.com/office/officeart/2005/8/layout/vList5"/>
    <dgm:cxn modelId="{FE5388EE-FC4D-4D7A-86FD-2321AF31B90C}" type="presParOf" srcId="{8326D6D5-F04B-4375-A530-75693C4D9576}" destId="{BDFC8164-E162-4AB3-8597-BDE7915B2DDD}" srcOrd="2" destOrd="0" presId="urn:microsoft.com/office/officeart/2005/8/layout/vList5"/>
    <dgm:cxn modelId="{59B1B1AD-7BF7-4BC2-BA20-73A66B49F718}" type="presParOf" srcId="{BDFC8164-E162-4AB3-8597-BDE7915B2DDD}" destId="{A2ECE267-D645-4006-A0F8-91E6FA568F6B}" srcOrd="0" destOrd="0" presId="urn:microsoft.com/office/officeart/2005/8/layout/vList5"/>
    <dgm:cxn modelId="{FD563FE4-5D88-4CD0-A99E-9E91F1395B94}" type="presParOf" srcId="{BDFC8164-E162-4AB3-8597-BDE7915B2DDD}" destId="{A0F60AA4-D1E8-4CC6-9E04-ADD55B229DB1}" srcOrd="1" destOrd="0" presId="urn:microsoft.com/office/officeart/2005/8/layout/vList5"/>
    <dgm:cxn modelId="{09E93F8E-2C59-493F-94D0-B2C3902DCB96}" type="presParOf" srcId="{8326D6D5-F04B-4375-A530-75693C4D9576}" destId="{B0D5FF9A-C409-460A-920E-209BD46EC6F1}" srcOrd="3" destOrd="0" presId="urn:microsoft.com/office/officeart/2005/8/layout/vList5"/>
    <dgm:cxn modelId="{4378D14F-64C6-4747-85B4-59C7EFBADD06}" type="presParOf" srcId="{8326D6D5-F04B-4375-A530-75693C4D9576}" destId="{867271D0-A72B-4109-8210-0E31EA6E12B2}" srcOrd="4" destOrd="0" presId="urn:microsoft.com/office/officeart/2005/8/layout/vList5"/>
    <dgm:cxn modelId="{FF077A10-4F22-47E1-A04B-CE66DA7C5710}" type="presParOf" srcId="{867271D0-A72B-4109-8210-0E31EA6E12B2}" destId="{F5AE3E91-F24F-4EE4-8A61-73FB00AC0876}" srcOrd="0" destOrd="0" presId="urn:microsoft.com/office/officeart/2005/8/layout/vList5"/>
    <dgm:cxn modelId="{00058E25-4747-43E3-940B-804B58872B42}" type="presParOf" srcId="{867271D0-A72B-4109-8210-0E31EA6E12B2}" destId="{32DEC5C7-A221-4B0C-832E-262DEC22A04F}" srcOrd="1" destOrd="0" presId="urn:microsoft.com/office/officeart/2005/8/layout/vList5"/>
    <dgm:cxn modelId="{0F48B87D-5016-404E-A339-2A55ED6CAC09}" type="presParOf" srcId="{8326D6D5-F04B-4375-A530-75693C4D9576}" destId="{EEAC4D76-BE5E-4456-B5FF-A08F5D666188}" srcOrd="5" destOrd="0" presId="urn:microsoft.com/office/officeart/2005/8/layout/vList5"/>
    <dgm:cxn modelId="{95320608-746F-4AFC-B91A-E16DB772E234}" type="presParOf" srcId="{8326D6D5-F04B-4375-A530-75693C4D9576}" destId="{0606EECC-D729-42A1-98D7-E920CBAF387C}" srcOrd="6" destOrd="0" presId="urn:microsoft.com/office/officeart/2005/8/layout/vList5"/>
    <dgm:cxn modelId="{E884532A-5387-4F86-A956-DD48F8ABB4A7}" type="presParOf" srcId="{0606EECC-D729-42A1-98D7-E920CBAF387C}" destId="{054CB6E6-5CD0-4D81-B848-1C08DB122F39}" srcOrd="0" destOrd="0" presId="urn:microsoft.com/office/officeart/2005/8/layout/vList5"/>
    <dgm:cxn modelId="{C7149E5D-6B52-4BC8-B98C-B89B02A1DF70}" type="presParOf" srcId="{0606EECC-D729-42A1-98D7-E920CBAF387C}" destId="{864BB9FB-5FB9-4914-9222-693320E2D8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C2F44A-939E-44A7-B6C3-087C6285C04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AD20E20-BF78-4285-8282-198A48FE0BAC}">
      <dgm:prSet phldrT="[Κείμενο]" custT="1"/>
      <dgm:spPr/>
      <dgm:t>
        <a:bodyPr/>
        <a:lstStyle/>
        <a:p>
          <a:r>
            <a:rPr lang="el-GR" sz="1600" dirty="0" smtClean="0">
              <a:latin typeface="Arial" pitchFamily="34" charset="0"/>
              <a:cs typeface="Arial" pitchFamily="34" charset="0"/>
            </a:rPr>
            <a:t>Με νερό και σαπούνι: </a:t>
          </a:r>
        </a:p>
        <a:p>
          <a:r>
            <a:rPr lang="el-GR" sz="1600" dirty="0" smtClean="0">
              <a:latin typeface="Arial" pitchFamily="34" charset="0"/>
              <a:cs typeface="Arial" pitchFamily="34" charset="0"/>
            </a:rPr>
            <a:t>σε εμφανώς λερωμένα χέρια, </a:t>
          </a:r>
        </a:p>
        <a:p>
          <a:r>
            <a:rPr lang="el-GR" sz="1600" dirty="0" smtClean="0">
              <a:latin typeface="Arial" pitchFamily="34" charset="0"/>
              <a:cs typeface="Arial" pitchFamily="34" charset="0"/>
            </a:rPr>
            <a:t>σε υποψία/απόδειξη έκθεσης σε σπορογόνους μικροοργανισμούς</a:t>
          </a:r>
          <a:r>
            <a:rPr lang="el-GR" sz="1400" dirty="0" smtClean="0">
              <a:latin typeface="Arial" pitchFamily="34" charset="0"/>
              <a:cs typeface="Arial" pitchFamily="34" charset="0"/>
            </a:rPr>
            <a:t>.</a:t>
          </a:r>
          <a:endParaRPr lang="el-GR" sz="1400" dirty="0">
            <a:latin typeface="Arial" pitchFamily="34" charset="0"/>
            <a:cs typeface="Arial" pitchFamily="34" charset="0"/>
          </a:endParaRPr>
        </a:p>
      </dgm:t>
    </dgm:pt>
    <dgm:pt modelId="{7B06DA97-40CE-45D3-89E7-2CD86DA2E5CF}" type="parTrans" cxnId="{6A1183DD-5631-4F34-8B01-6BC20D49FF3D}">
      <dgm:prSet/>
      <dgm:spPr/>
      <dgm:t>
        <a:bodyPr/>
        <a:lstStyle/>
        <a:p>
          <a:endParaRPr lang="el-GR"/>
        </a:p>
      </dgm:t>
    </dgm:pt>
    <dgm:pt modelId="{7B6162EB-7394-4F79-88BF-0D5736D61CAD}" type="sibTrans" cxnId="{6A1183DD-5631-4F34-8B01-6BC20D49FF3D}">
      <dgm:prSet/>
      <dgm:spPr/>
      <dgm:t>
        <a:bodyPr/>
        <a:lstStyle/>
        <a:p>
          <a:endParaRPr lang="el-GR"/>
        </a:p>
      </dgm:t>
    </dgm:pt>
    <dgm:pt modelId="{6281CB15-0FC8-4249-8C4C-ABBAAA07C63A}">
      <dgm:prSet phldrT="[Κείμενο]"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Με υγρό: Η πλέον αποτελεσματική μέθοδος υγιεινής χεριών είναι η επάλειψη με αλκοολούχο διάλυμα συγκέντρωσης  70% . Έχει προϋποθέσεις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F8C62E19-0D35-46DF-BAF7-DAF1F0492B47}" type="parTrans" cxnId="{1A7DCF26-CFC7-46ED-B5C7-A07D1D89F02B}">
      <dgm:prSet/>
      <dgm:spPr/>
      <dgm:t>
        <a:bodyPr/>
        <a:lstStyle/>
        <a:p>
          <a:endParaRPr lang="el-GR"/>
        </a:p>
      </dgm:t>
    </dgm:pt>
    <dgm:pt modelId="{9EFB3F6D-8E5E-4C6F-9ECC-526AE25FE81C}" type="sibTrans" cxnId="{1A7DCF26-CFC7-46ED-B5C7-A07D1D89F02B}">
      <dgm:prSet/>
      <dgm:spPr/>
      <dgm:t>
        <a:bodyPr/>
        <a:lstStyle/>
        <a:p>
          <a:endParaRPr lang="el-GR"/>
        </a:p>
      </dgm:t>
    </dgm:pt>
    <dgm:pt modelId="{5B4EDABF-AA50-42FF-9937-365696329BE0}" type="pres">
      <dgm:prSet presAssocID="{D5C2F44A-939E-44A7-B6C3-087C6285C04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0A7EEA-7CB0-44BC-B91D-D685C7B9F291}" type="pres">
      <dgm:prSet presAssocID="{D5C2F44A-939E-44A7-B6C3-087C6285C047}" presName="ribbon" presStyleLbl="node1" presStyleIdx="0" presStyleCnt="1" custScaleY="137490"/>
      <dgm:spPr>
        <a:solidFill>
          <a:schemeClr val="tx2">
            <a:lumMod val="65000"/>
            <a:lumOff val="35000"/>
          </a:schemeClr>
        </a:solidFill>
      </dgm:spPr>
      <dgm:t>
        <a:bodyPr/>
        <a:lstStyle/>
        <a:p>
          <a:endParaRPr lang="el-GR"/>
        </a:p>
      </dgm:t>
    </dgm:pt>
    <dgm:pt modelId="{FA90984E-BC96-425E-986D-C23A06F7A9D1}" type="pres">
      <dgm:prSet presAssocID="{D5C2F44A-939E-44A7-B6C3-087C6285C04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97759E-DA4A-4290-BCC2-F05D45EB7610}" type="pres">
      <dgm:prSet presAssocID="{D5C2F44A-939E-44A7-B6C3-087C6285C04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E57CF0F-5C71-45A8-A95F-4B2EE0A876AA}" type="presOf" srcId="{6281CB15-0FC8-4249-8C4C-ABBAAA07C63A}" destId="{F697759E-DA4A-4290-BCC2-F05D45EB7610}" srcOrd="0" destOrd="0" presId="urn:microsoft.com/office/officeart/2005/8/layout/arrow6"/>
    <dgm:cxn modelId="{2E5CD98D-EFF0-4900-8CC5-7A41775BC1DE}" type="presOf" srcId="{4AD20E20-BF78-4285-8282-198A48FE0BAC}" destId="{FA90984E-BC96-425E-986D-C23A06F7A9D1}" srcOrd="0" destOrd="0" presId="urn:microsoft.com/office/officeart/2005/8/layout/arrow6"/>
    <dgm:cxn modelId="{1A7DCF26-CFC7-46ED-B5C7-A07D1D89F02B}" srcId="{D5C2F44A-939E-44A7-B6C3-087C6285C047}" destId="{6281CB15-0FC8-4249-8C4C-ABBAAA07C63A}" srcOrd="1" destOrd="0" parTransId="{F8C62E19-0D35-46DF-BAF7-DAF1F0492B47}" sibTransId="{9EFB3F6D-8E5E-4C6F-9ECC-526AE25FE81C}"/>
    <dgm:cxn modelId="{6A1183DD-5631-4F34-8B01-6BC20D49FF3D}" srcId="{D5C2F44A-939E-44A7-B6C3-087C6285C047}" destId="{4AD20E20-BF78-4285-8282-198A48FE0BAC}" srcOrd="0" destOrd="0" parTransId="{7B06DA97-40CE-45D3-89E7-2CD86DA2E5CF}" sibTransId="{7B6162EB-7394-4F79-88BF-0D5736D61CAD}"/>
    <dgm:cxn modelId="{ACB63A23-89DA-420D-A756-53E6D0248738}" type="presOf" srcId="{D5C2F44A-939E-44A7-B6C3-087C6285C047}" destId="{5B4EDABF-AA50-42FF-9937-365696329BE0}" srcOrd="0" destOrd="0" presId="urn:microsoft.com/office/officeart/2005/8/layout/arrow6"/>
    <dgm:cxn modelId="{28FC2581-5B45-404B-B2FF-4BE6B453FD1C}" type="presParOf" srcId="{5B4EDABF-AA50-42FF-9937-365696329BE0}" destId="{330A7EEA-7CB0-44BC-B91D-D685C7B9F291}" srcOrd="0" destOrd="0" presId="urn:microsoft.com/office/officeart/2005/8/layout/arrow6"/>
    <dgm:cxn modelId="{FF1AAE0A-D77F-423C-8BE3-A8B4666E8FE9}" type="presParOf" srcId="{5B4EDABF-AA50-42FF-9937-365696329BE0}" destId="{FA90984E-BC96-425E-986D-C23A06F7A9D1}" srcOrd="1" destOrd="0" presId="urn:microsoft.com/office/officeart/2005/8/layout/arrow6"/>
    <dgm:cxn modelId="{9B8FF6EB-8F4C-448B-8980-62C8A4E9D250}" type="presParOf" srcId="{5B4EDABF-AA50-42FF-9937-365696329BE0}" destId="{F697759E-DA4A-4290-BCC2-F05D45EB761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09E1AF-BE9D-49B9-AB9C-7CFA6792175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ED5958B-B626-42A6-8561-17F72DB52F8D}">
      <dgm:prSet phldrT="[Κείμενο]"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Ενδυμασία</a:t>
          </a:r>
        </a:p>
      </dgm:t>
    </dgm:pt>
    <dgm:pt modelId="{B6E403C3-BD74-4672-B312-E71E53226DBE}" type="parTrans" cxnId="{DDCED43A-46C3-4AB7-A3E9-F59418E02116}">
      <dgm:prSet/>
      <dgm:spPr/>
      <dgm:t>
        <a:bodyPr/>
        <a:lstStyle/>
        <a:p>
          <a:endParaRPr lang="el-GR"/>
        </a:p>
      </dgm:t>
    </dgm:pt>
    <dgm:pt modelId="{86193FA6-37A8-4472-B5AE-574A3DEB86DB}" type="sibTrans" cxnId="{DDCED43A-46C3-4AB7-A3E9-F59418E02116}">
      <dgm:prSet/>
      <dgm:spPr/>
      <dgm:t>
        <a:bodyPr/>
        <a:lstStyle/>
        <a:p>
          <a:endParaRPr lang="el-GR"/>
        </a:p>
      </dgm:t>
    </dgm:pt>
    <dgm:pt modelId="{58438A4A-55AD-46F5-AC2F-6FBC675A5796}">
      <dgm:prSet phldrT="[Κείμενο]"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Μάσκα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0E7043BE-81E6-4436-83FC-91F932F638B4}" type="parTrans" cxnId="{8C697E05-FC84-41EA-A7DC-7E55E8BD12E0}">
      <dgm:prSet/>
      <dgm:spPr/>
      <dgm:t>
        <a:bodyPr/>
        <a:lstStyle/>
        <a:p>
          <a:endParaRPr lang="el-GR"/>
        </a:p>
      </dgm:t>
    </dgm:pt>
    <dgm:pt modelId="{371EF9FB-BBF8-4A1D-8648-9E749C9DD7D7}" type="sibTrans" cxnId="{8C697E05-FC84-41EA-A7DC-7E55E8BD12E0}">
      <dgm:prSet/>
      <dgm:spPr/>
      <dgm:t>
        <a:bodyPr/>
        <a:lstStyle/>
        <a:p>
          <a:endParaRPr lang="el-GR"/>
        </a:p>
      </dgm:t>
    </dgm:pt>
    <dgm:pt modelId="{D68970B8-082F-4554-A3A9-C66518145EA8}">
      <dgm:prSet phldrT="[Κείμενο]"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Γάντια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6BE74834-4939-41A3-9177-AF649CCDB9A1}" type="parTrans" cxnId="{EE135F4D-14A1-4A73-AE38-B19AE0A02BE3}">
      <dgm:prSet/>
      <dgm:spPr/>
      <dgm:t>
        <a:bodyPr/>
        <a:lstStyle/>
        <a:p>
          <a:endParaRPr lang="el-GR"/>
        </a:p>
      </dgm:t>
    </dgm:pt>
    <dgm:pt modelId="{E3D44711-5851-4D1D-BF6D-32E47A8DE5D1}" type="sibTrans" cxnId="{EE135F4D-14A1-4A73-AE38-B19AE0A02BE3}">
      <dgm:prSet/>
      <dgm:spPr/>
      <dgm:t>
        <a:bodyPr/>
        <a:lstStyle/>
        <a:p>
          <a:endParaRPr lang="el-GR"/>
        </a:p>
      </dgm:t>
    </dgm:pt>
    <dgm:pt modelId="{924CBBE6-02DB-427C-850B-D487C6F8F87A}">
      <dgm:prSet phldrT="[Κείμενο]"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Γυαλιά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1FED8217-139B-4B8A-9F9E-B3ED615E402B}" type="parTrans" cxnId="{2EA2DB96-E367-49D5-8103-72ACC2751FA4}">
      <dgm:prSet/>
      <dgm:spPr/>
    </dgm:pt>
    <dgm:pt modelId="{4DAD417F-0529-437B-B7F5-1AFA01E971DF}" type="sibTrans" cxnId="{2EA2DB96-E367-49D5-8103-72ACC2751FA4}">
      <dgm:prSet/>
      <dgm:spPr/>
    </dgm:pt>
    <dgm:pt modelId="{56CA0948-1569-4334-861B-AE72294A6F7D}">
      <dgm:prSet phldrT="[Κείμενο]"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Καλύμματα ποδιών - κεφαλής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8A87B5BA-D53E-45F2-958C-F91C61434B76}" type="parTrans" cxnId="{D8529FCA-9814-4684-89F0-70B21BD08D07}">
      <dgm:prSet/>
      <dgm:spPr/>
    </dgm:pt>
    <dgm:pt modelId="{6D958E15-DC05-4282-A987-E17269205E01}" type="sibTrans" cxnId="{D8529FCA-9814-4684-89F0-70B21BD08D07}">
      <dgm:prSet/>
      <dgm:spPr/>
    </dgm:pt>
    <dgm:pt modelId="{ACB56A61-FAC8-468E-A638-5C4130EE7A49}" type="pres">
      <dgm:prSet presAssocID="{F909E1AF-BE9D-49B9-AB9C-7CFA679217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FC41DEA-FCFB-4EB1-A725-935F25607524}" type="pres">
      <dgm:prSet presAssocID="{AED5958B-B626-42A6-8561-17F72DB52F8D}" presName="parentLin" presStyleCnt="0"/>
      <dgm:spPr/>
    </dgm:pt>
    <dgm:pt modelId="{F8ADCA8F-6603-43B9-8AD6-2A7A10DE1927}" type="pres">
      <dgm:prSet presAssocID="{AED5958B-B626-42A6-8561-17F72DB52F8D}" presName="parentLeftMargin" presStyleLbl="node1" presStyleIdx="0" presStyleCnt="5"/>
      <dgm:spPr/>
      <dgm:t>
        <a:bodyPr/>
        <a:lstStyle/>
        <a:p>
          <a:endParaRPr lang="el-GR"/>
        </a:p>
      </dgm:t>
    </dgm:pt>
    <dgm:pt modelId="{9D1894F8-5B0B-4AFD-A8E8-E7E6BDA2B04B}" type="pres">
      <dgm:prSet presAssocID="{AED5958B-B626-42A6-8561-17F72DB52F8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A95A0A-1D0F-44A1-BF4E-609297673D8C}" type="pres">
      <dgm:prSet presAssocID="{AED5958B-B626-42A6-8561-17F72DB52F8D}" presName="negativeSpace" presStyleCnt="0"/>
      <dgm:spPr/>
    </dgm:pt>
    <dgm:pt modelId="{FB291039-F136-4BF9-98CB-C8FA3D43E67F}" type="pres">
      <dgm:prSet presAssocID="{AED5958B-B626-42A6-8561-17F72DB52F8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FC426FA-C61D-4337-90AA-7012E565EC49}" type="pres">
      <dgm:prSet presAssocID="{86193FA6-37A8-4472-B5AE-574A3DEB86DB}" presName="spaceBetweenRectangles" presStyleCnt="0"/>
      <dgm:spPr/>
    </dgm:pt>
    <dgm:pt modelId="{582552B9-3670-4AAE-BCDA-7B4ABC36A0CB}" type="pres">
      <dgm:prSet presAssocID="{58438A4A-55AD-46F5-AC2F-6FBC675A5796}" presName="parentLin" presStyleCnt="0"/>
      <dgm:spPr/>
    </dgm:pt>
    <dgm:pt modelId="{02ADE4C1-4841-47ED-A721-428354273BF3}" type="pres">
      <dgm:prSet presAssocID="{58438A4A-55AD-46F5-AC2F-6FBC675A5796}" presName="parentLeftMargin" presStyleLbl="node1" presStyleIdx="0" presStyleCnt="5"/>
      <dgm:spPr/>
      <dgm:t>
        <a:bodyPr/>
        <a:lstStyle/>
        <a:p>
          <a:endParaRPr lang="el-GR"/>
        </a:p>
      </dgm:t>
    </dgm:pt>
    <dgm:pt modelId="{C382D997-38C6-4110-AEDD-50345E482936}" type="pres">
      <dgm:prSet presAssocID="{58438A4A-55AD-46F5-AC2F-6FBC675A579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DFA67B-5916-4F5B-86AF-FC99A844541C}" type="pres">
      <dgm:prSet presAssocID="{58438A4A-55AD-46F5-AC2F-6FBC675A5796}" presName="negativeSpace" presStyleCnt="0"/>
      <dgm:spPr/>
    </dgm:pt>
    <dgm:pt modelId="{B45F12A7-6E9C-49CD-9C04-EE78A8E6E184}" type="pres">
      <dgm:prSet presAssocID="{58438A4A-55AD-46F5-AC2F-6FBC675A5796}" presName="childText" presStyleLbl="conFgAcc1" presStyleIdx="1" presStyleCnt="5">
        <dgm:presLayoutVars>
          <dgm:bulletEnabled val="1"/>
        </dgm:presLayoutVars>
      </dgm:prSet>
      <dgm:spPr/>
    </dgm:pt>
    <dgm:pt modelId="{79AA6070-1BBF-4076-9C10-74C69DB111CC}" type="pres">
      <dgm:prSet presAssocID="{371EF9FB-BBF8-4A1D-8648-9E749C9DD7D7}" presName="spaceBetweenRectangles" presStyleCnt="0"/>
      <dgm:spPr/>
    </dgm:pt>
    <dgm:pt modelId="{DB0ECC75-1238-4F54-9DC1-F7D8EAA27579}" type="pres">
      <dgm:prSet presAssocID="{D68970B8-082F-4554-A3A9-C66518145EA8}" presName="parentLin" presStyleCnt="0"/>
      <dgm:spPr/>
    </dgm:pt>
    <dgm:pt modelId="{FCF09738-CFED-4D73-8953-5675BF709D14}" type="pres">
      <dgm:prSet presAssocID="{D68970B8-082F-4554-A3A9-C66518145EA8}" presName="parentLeftMargin" presStyleLbl="node1" presStyleIdx="1" presStyleCnt="5"/>
      <dgm:spPr/>
      <dgm:t>
        <a:bodyPr/>
        <a:lstStyle/>
        <a:p>
          <a:endParaRPr lang="el-GR"/>
        </a:p>
      </dgm:t>
    </dgm:pt>
    <dgm:pt modelId="{3F63F529-58FA-4371-8FE1-966164833A5E}" type="pres">
      <dgm:prSet presAssocID="{D68970B8-082F-4554-A3A9-C66518145EA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2F72C1-540E-464A-9BCE-67EDE92E701E}" type="pres">
      <dgm:prSet presAssocID="{D68970B8-082F-4554-A3A9-C66518145EA8}" presName="negativeSpace" presStyleCnt="0"/>
      <dgm:spPr/>
    </dgm:pt>
    <dgm:pt modelId="{A4CE8C31-123C-4EBA-BAD0-AC2BB7458CD4}" type="pres">
      <dgm:prSet presAssocID="{D68970B8-082F-4554-A3A9-C66518145EA8}" presName="childText" presStyleLbl="conFgAcc1" presStyleIdx="2" presStyleCnt="5">
        <dgm:presLayoutVars>
          <dgm:bulletEnabled val="1"/>
        </dgm:presLayoutVars>
      </dgm:prSet>
      <dgm:spPr/>
    </dgm:pt>
    <dgm:pt modelId="{E29D2463-7EE3-4C4A-BC86-D2464B64F087}" type="pres">
      <dgm:prSet presAssocID="{E3D44711-5851-4D1D-BF6D-32E47A8DE5D1}" presName="spaceBetweenRectangles" presStyleCnt="0"/>
      <dgm:spPr/>
    </dgm:pt>
    <dgm:pt modelId="{1E1D65DE-C589-4E34-894B-E85B656E8DAF}" type="pres">
      <dgm:prSet presAssocID="{924CBBE6-02DB-427C-850B-D487C6F8F87A}" presName="parentLin" presStyleCnt="0"/>
      <dgm:spPr/>
    </dgm:pt>
    <dgm:pt modelId="{9218EA7D-AED2-476F-9803-67F327B99000}" type="pres">
      <dgm:prSet presAssocID="{924CBBE6-02DB-427C-850B-D487C6F8F87A}" presName="parentLeftMargin" presStyleLbl="node1" presStyleIdx="2" presStyleCnt="5"/>
      <dgm:spPr/>
      <dgm:t>
        <a:bodyPr/>
        <a:lstStyle/>
        <a:p>
          <a:endParaRPr lang="el-GR"/>
        </a:p>
      </dgm:t>
    </dgm:pt>
    <dgm:pt modelId="{CA3EC95E-F724-49D4-8CE7-0129E1D4FE24}" type="pres">
      <dgm:prSet presAssocID="{924CBBE6-02DB-427C-850B-D487C6F8F87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01B4F3-5262-4373-BAB8-C2071423469B}" type="pres">
      <dgm:prSet presAssocID="{924CBBE6-02DB-427C-850B-D487C6F8F87A}" presName="negativeSpace" presStyleCnt="0"/>
      <dgm:spPr/>
    </dgm:pt>
    <dgm:pt modelId="{6FEC06E6-1897-43CF-85F8-3F2A8365CA2C}" type="pres">
      <dgm:prSet presAssocID="{924CBBE6-02DB-427C-850B-D487C6F8F87A}" presName="childText" presStyleLbl="conFgAcc1" presStyleIdx="3" presStyleCnt="5">
        <dgm:presLayoutVars>
          <dgm:bulletEnabled val="1"/>
        </dgm:presLayoutVars>
      </dgm:prSet>
      <dgm:spPr/>
    </dgm:pt>
    <dgm:pt modelId="{3878768A-F514-4F67-A1D0-147F54C03E26}" type="pres">
      <dgm:prSet presAssocID="{4DAD417F-0529-437B-B7F5-1AFA01E971DF}" presName="spaceBetweenRectangles" presStyleCnt="0"/>
      <dgm:spPr/>
    </dgm:pt>
    <dgm:pt modelId="{A31C40BD-6C08-4DA3-B5B6-19E74078B365}" type="pres">
      <dgm:prSet presAssocID="{56CA0948-1569-4334-861B-AE72294A6F7D}" presName="parentLin" presStyleCnt="0"/>
      <dgm:spPr/>
    </dgm:pt>
    <dgm:pt modelId="{D2917933-EC74-49E8-A2D5-29B714789162}" type="pres">
      <dgm:prSet presAssocID="{56CA0948-1569-4334-861B-AE72294A6F7D}" presName="parentLeftMargin" presStyleLbl="node1" presStyleIdx="3" presStyleCnt="5"/>
      <dgm:spPr/>
      <dgm:t>
        <a:bodyPr/>
        <a:lstStyle/>
        <a:p>
          <a:endParaRPr lang="el-GR"/>
        </a:p>
      </dgm:t>
    </dgm:pt>
    <dgm:pt modelId="{4974999F-6E1A-4B43-8A87-C8519733820C}" type="pres">
      <dgm:prSet presAssocID="{56CA0948-1569-4334-861B-AE72294A6F7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86DBFB-E871-49CF-B7E5-CB313094B409}" type="pres">
      <dgm:prSet presAssocID="{56CA0948-1569-4334-861B-AE72294A6F7D}" presName="negativeSpace" presStyleCnt="0"/>
      <dgm:spPr/>
    </dgm:pt>
    <dgm:pt modelId="{F33B1737-0ABE-4C3A-A1DA-5D5A15479AD7}" type="pres">
      <dgm:prSet presAssocID="{56CA0948-1569-4334-861B-AE72294A6F7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A6EF6CC-2783-4814-9A4E-739B57E4E1E8}" type="presOf" srcId="{924CBBE6-02DB-427C-850B-D487C6F8F87A}" destId="{9218EA7D-AED2-476F-9803-67F327B99000}" srcOrd="0" destOrd="0" presId="urn:microsoft.com/office/officeart/2005/8/layout/list1"/>
    <dgm:cxn modelId="{16F26EF4-C195-4DBD-A16A-C3DE199D84BB}" type="presOf" srcId="{AED5958B-B626-42A6-8561-17F72DB52F8D}" destId="{F8ADCA8F-6603-43B9-8AD6-2A7A10DE1927}" srcOrd="0" destOrd="0" presId="urn:microsoft.com/office/officeart/2005/8/layout/list1"/>
    <dgm:cxn modelId="{F974CA96-D533-496C-AEB0-2A5D3FF8FE5E}" type="presOf" srcId="{924CBBE6-02DB-427C-850B-D487C6F8F87A}" destId="{CA3EC95E-F724-49D4-8CE7-0129E1D4FE24}" srcOrd="1" destOrd="0" presId="urn:microsoft.com/office/officeart/2005/8/layout/list1"/>
    <dgm:cxn modelId="{86F8AD63-6A0D-4E0B-A01A-98DD63C490A9}" type="presOf" srcId="{58438A4A-55AD-46F5-AC2F-6FBC675A5796}" destId="{02ADE4C1-4841-47ED-A721-428354273BF3}" srcOrd="0" destOrd="0" presId="urn:microsoft.com/office/officeart/2005/8/layout/list1"/>
    <dgm:cxn modelId="{424E4F5A-6DB9-493F-90AB-A3692F6C4F6A}" type="presOf" srcId="{58438A4A-55AD-46F5-AC2F-6FBC675A5796}" destId="{C382D997-38C6-4110-AEDD-50345E482936}" srcOrd="1" destOrd="0" presId="urn:microsoft.com/office/officeart/2005/8/layout/list1"/>
    <dgm:cxn modelId="{939DC484-0B3F-47AF-AD8E-1907C0E7A92D}" type="presOf" srcId="{D68970B8-082F-4554-A3A9-C66518145EA8}" destId="{3F63F529-58FA-4371-8FE1-966164833A5E}" srcOrd="1" destOrd="0" presId="urn:microsoft.com/office/officeart/2005/8/layout/list1"/>
    <dgm:cxn modelId="{C48BFF0D-33A4-4070-8A63-15A651A9D34C}" type="presOf" srcId="{F909E1AF-BE9D-49B9-AB9C-7CFA6792175E}" destId="{ACB56A61-FAC8-468E-A638-5C4130EE7A49}" srcOrd="0" destOrd="0" presId="urn:microsoft.com/office/officeart/2005/8/layout/list1"/>
    <dgm:cxn modelId="{2EA2DB96-E367-49D5-8103-72ACC2751FA4}" srcId="{F909E1AF-BE9D-49B9-AB9C-7CFA6792175E}" destId="{924CBBE6-02DB-427C-850B-D487C6F8F87A}" srcOrd="3" destOrd="0" parTransId="{1FED8217-139B-4B8A-9F9E-B3ED615E402B}" sibTransId="{4DAD417F-0529-437B-B7F5-1AFA01E971DF}"/>
    <dgm:cxn modelId="{D8529FCA-9814-4684-89F0-70B21BD08D07}" srcId="{F909E1AF-BE9D-49B9-AB9C-7CFA6792175E}" destId="{56CA0948-1569-4334-861B-AE72294A6F7D}" srcOrd="4" destOrd="0" parTransId="{8A87B5BA-D53E-45F2-958C-F91C61434B76}" sibTransId="{6D958E15-DC05-4282-A987-E17269205E01}"/>
    <dgm:cxn modelId="{14F66C46-E9BB-4D7C-A0DD-473396CB4300}" type="presOf" srcId="{AED5958B-B626-42A6-8561-17F72DB52F8D}" destId="{9D1894F8-5B0B-4AFD-A8E8-E7E6BDA2B04B}" srcOrd="1" destOrd="0" presId="urn:microsoft.com/office/officeart/2005/8/layout/list1"/>
    <dgm:cxn modelId="{EE135F4D-14A1-4A73-AE38-B19AE0A02BE3}" srcId="{F909E1AF-BE9D-49B9-AB9C-7CFA6792175E}" destId="{D68970B8-082F-4554-A3A9-C66518145EA8}" srcOrd="2" destOrd="0" parTransId="{6BE74834-4939-41A3-9177-AF649CCDB9A1}" sibTransId="{E3D44711-5851-4D1D-BF6D-32E47A8DE5D1}"/>
    <dgm:cxn modelId="{DDCED43A-46C3-4AB7-A3E9-F59418E02116}" srcId="{F909E1AF-BE9D-49B9-AB9C-7CFA6792175E}" destId="{AED5958B-B626-42A6-8561-17F72DB52F8D}" srcOrd="0" destOrd="0" parTransId="{B6E403C3-BD74-4672-B312-E71E53226DBE}" sibTransId="{86193FA6-37A8-4472-B5AE-574A3DEB86DB}"/>
    <dgm:cxn modelId="{4212C4E9-D557-4B05-BA4C-B2994AA285CB}" type="presOf" srcId="{56CA0948-1569-4334-861B-AE72294A6F7D}" destId="{4974999F-6E1A-4B43-8A87-C8519733820C}" srcOrd="1" destOrd="0" presId="urn:microsoft.com/office/officeart/2005/8/layout/list1"/>
    <dgm:cxn modelId="{7710B2F9-D17C-4A71-BCC8-F0D9D2FC3A03}" type="presOf" srcId="{56CA0948-1569-4334-861B-AE72294A6F7D}" destId="{D2917933-EC74-49E8-A2D5-29B714789162}" srcOrd="0" destOrd="0" presId="urn:microsoft.com/office/officeart/2005/8/layout/list1"/>
    <dgm:cxn modelId="{8C697E05-FC84-41EA-A7DC-7E55E8BD12E0}" srcId="{F909E1AF-BE9D-49B9-AB9C-7CFA6792175E}" destId="{58438A4A-55AD-46F5-AC2F-6FBC675A5796}" srcOrd="1" destOrd="0" parTransId="{0E7043BE-81E6-4436-83FC-91F932F638B4}" sibTransId="{371EF9FB-BBF8-4A1D-8648-9E749C9DD7D7}"/>
    <dgm:cxn modelId="{89FAD297-A1A2-4138-B8D4-7A2420DA7684}" type="presOf" srcId="{D68970B8-082F-4554-A3A9-C66518145EA8}" destId="{FCF09738-CFED-4D73-8953-5675BF709D14}" srcOrd="0" destOrd="0" presId="urn:microsoft.com/office/officeart/2005/8/layout/list1"/>
    <dgm:cxn modelId="{5DAFE34E-1E8E-41D5-B0E4-D47318478BB5}" type="presParOf" srcId="{ACB56A61-FAC8-468E-A638-5C4130EE7A49}" destId="{DFC41DEA-FCFB-4EB1-A725-935F25607524}" srcOrd="0" destOrd="0" presId="urn:microsoft.com/office/officeart/2005/8/layout/list1"/>
    <dgm:cxn modelId="{7B3AF1BE-6CDF-4B0A-BAA3-E14DB7369290}" type="presParOf" srcId="{DFC41DEA-FCFB-4EB1-A725-935F25607524}" destId="{F8ADCA8F-6603-43B9-8AD6-2A7A10DE1927}" srcOrd="0" destOrd="0" presId="urn:microsoft.com/office/officeart/2005/8/layout/list1"/>
    <dgm:cxn modelId="{76764139-168A-486A-8804-23B3472843F7}" type="presParOf" srcId="{DFC41DEA-FCFB-4EB1-A725-935F25607524}" destId="{9D1894F8-5B0B-4AFD-A8E8-E7E6BDA2B04B}" srcOrd="1" destOrd="0" presId="urn:microsoft.com/office/officeart/2005/8/layout/list1"/>
    <dgm:cxn modelId="{FDACFA69-B7A6-470C-B4B8-C599160BC9AB}" type="presParOf" srcId="{ACB56A61-FAC8-468E-A638-5C4130EE7A49}" destId="{DAA95A0A-1D0F-44A1-BF4E-609297673D8C}" srcOrd="1" destOrd="0" presId="urn:microsoft.com/office/officeart/2005/8/layout/list1"/>
    <dgm:cxn modelId="{459CD1D6-23E0-4CD6-A470-F68D798E9939}" type="presParOf" srcId="{ACB56A61-FAC8-468E-A638-5C4130EE7A49}" destId="{FB291039-F136-4BF9-98CB-C8FA3D43E67F}" srcOrd="2" destOrd="0" presId="urn:microsoft.com/office/officeart/2005/8/layout/list1"/>
    <dgm:cxn modelId="{A4BC6865-5008-4787-AEF1-7755DC645BFB}" type="presParOf" srcId="{ACB56A61-FAC8-468E-A638-5C4130EE7A49}" destId="{1FC426FA-C61D-4337-90AA-7012E565EC49}" srcOrd="3" destOrd="0" presId="urn:microsoft.com/office/officeart/2005/8/layout/list1"/>
    <dgm:cxn modelId="{C99E758B-867A-4B60-9DDE-31EEAB58BFE4}" type="presParOf" srcId="{ACB56A61-FAC8-468E-A638-5C4130EE7A49}" destId="{582552B9-3670-4AAE-BCDA-7B4ABC36A0CB}" srcOrd="4" destOrd="0" presId="urn:microsoft.com/office/officeart/2005/8/layout/list1"/>
    <dgm:cxn modelId="{D3B8AC72-67A8-4B1B-BD5C-3A16AD26FFC2}" type="presParOf" srcId="{582552B9-3670-4AAE-BCDA-7B4ABC36A0CB}" destId="{02ADE4C1-4841-47ED-A721-428354273BF3}" srcOrd="0" destOrd="0" presId="urn:microsoft.com/office/officeart/2005/8/layout/list1"/>
    <dgm:cxn modelId="{44BD3366-E661-4352-BAE9-4DE2ADF0B339}" type="presParOf" srcId="{582552B9-3670-4AAE-BCDA-7B4ABC36A0CB}" destId="{C382D997-38C6-4110-AEDD-50345E482936}" srcOrd="1" destOrd="0" presId="urn:microsoft.com/office/officeart/2005/8/layout/list1"/>
    <dgm:cxn modelId="{1E9081DA-E2F5-4827-9F47-16510D56DD15}" type="presParOf" srcId="{ACB56A61-FAC8-468E-A638-5C4130EE7A49}" destId="{F4DFA67B-5916-4F5B-86AF-FC99A844541C}" srcOrd="5" destOrd="0" presId="urn:microsoft.com/office/officeart/2005/8/layout/list1"/>
    <dgm:cxn modelId="{EC551224-7E0F-4773-92DF-DC3927275412}" type="presParOf" srcId="{ACB56A61-FAC8-468E-A638-5C4130EE7A49}" destId="{B45F12A7-6E9C-49CD-9C04-EE78A8E6E184}" srcOrd="6" destOrd="0" presId="urn:microsoft.com/office/officeart/2005/8/layout/list1"/>
    <dgm:cxn modelId="{589C2DB2-B8C7-4D67-89DD-E99AABCF5D7C}" type="presParOf" srcId="{ACB56A61-FAC8-468E-A638-5C4130EE7A49}" destId="{79AA6070-1BBF-4076-9C10-74C69DB111CC}" srcOrd="7" destOrd="0" presId="urn:microsoft.com/office/officeart/2005/8/layout/list1"/>
    <dgm:cxn modelId="{F07F97C4-ECFC-4E5E-BBE0-FBD9AFED854D}" type="presParOf" srcId="{ACB56A61-FAC8-468E-A638-5C4130EE7A49}" destId="{DB0ECC75-1238-4F54-9DC1-F7D8EAA27579}" srcOrd="8" destOrd="0" presId="urn:microsoft.com/office/officeart/2005/8/layout/list1"/>
    <dgm:cxn modelId="{A371528B-D208-4401-89F4-6D452C9A94CF}" type="presParOf" srcId="{DB0ECC75-1238-4F54-9DC1-F7D8EAA27579}" destId="{FCF09738-CFED-4D73-8953-5675BF709D14}" srcOrd="0" destOrd="0" presId="urn:microsoft.com/office/officeart/2005/8/layout/list1"/>
    <dgm:cxn modelId="{4A304889-A7BD-4388-A216-AE5698596F0F}" type="presParOf" srcId="{DB0ECC75-1238-4F54-9DC1-F7D8EAA27579}" destId="{3F63F529-58FA-4371-8FE1-966164833A5E}" srcOrd="1" destOrd="0" presId="urn:microsoft.com/office/officeart/2005/8/layout/list1"/>
    <dgm:cxn modelId="{B53A798D-A837-4F1B-9DBD-EE32D4EB92A8}" type="presParOf" srcId="{ACB56A61-FAC8-468E-A638-5C4130EE7A49}" destId="{E42F72C1-540E-464A-9BCE-67EDE92E701E}" srcOrd="9" destOrd="0" presId="urn:microsoft.com/office/officeart/2005/8/layout/list1"/>
    <dgm:cxn modelId="{45A008C9-A9BF-45D8-9EE7-54F12AB603BB}" type="presParOf" srcId="{ACB56A61-FAC8-468E-A638-5C4130EE7A49}" destId="{A4CE8C31-123C-4EBA-BAD0-AC2BB7458CD4}" srcOrd="10" destOrd="0" presId="urn:microsoft.com/office/officeart/2005/8/layout/list1"/>
    <dgm:cxn modelId="{C6539F2A-D88F-47F8-8131-D2BC0E05DFC6}" type="presParOf" srcId="{ACB56A61-FAC8-468E-A638-5C4130EE7A49}" destId="{E29D2463-7EE3-4C4A-BC86-D2464B64F087}" srcOrd="11" destOrd="0" presId="urn:microsoft.com/office/officeart/2005/8/layout/list1"/>
    <dgm:cxn modelId="{03D0A8CF-973E-4DD3-8D36-6100D6DF4F23}" type="presParOf" srcId="{ACB56A61-FAC8-468E-A638-5C4130EE7A49}" destId="{1E1D65DE-C589-4E34-894B-E85B656E8DAF}" srcOrd="12" destOrd="0" presId="urn:microsoft.com/office/officeart/2005/8/layout/list1"/>
    <dgm:cxn modelId="{1F146B44-E5F7-46AC-AFFB-59786B6AF9C4}" type="presParOf" srcId="{1E1D65DE-C589-4E34-894B-E85B656E8DAF}" destId="{9218EA7D-AED2-476F-9803-67F327B99000}" srcOrd="0" destOrd="0" presId="urn:microsoft.com/office/officeart/2005/8/layout/list1"/>
    <dgm:cxn modelId="{BA3E9559-D4AF-47CD-BE3A-C3C536F8C3CB}" type="presParOf" srcId="{1E1D65DE-C589-4E34-894B-E85B656E8DAF}" destId="{CA3EC95E-F724-49D4-8CE7-0129E1D4FE24}" srcOrd="1" destOrd="0" presId="urn:microsoft.com/office/officeart/2005/8/layout/list1"/>
    <dgm:cxn modelId="{BF86D249-82CA-4FF8-9274-A149DC4D237B}" type="presParOf" srcId="{ACB56A61-FAC8-468E-A638-5C4130EE7A49}" destId="{6B01B4F3-5262-4373-BAB8-C2071423469B}" srcOrd="13" destOrd="0" presId="urn:microsoft.com/office/officeart/2005/8/layout/list1"/>
    <dgm:cxn modelId="{68169438-F1FC-4E48-858E-85973BAD0FB8}" type="presParOf" srcId="{ACB56A61-FAC8-468E-A638-5C4130EE7A49}" destId="{6FEC06E6-1897-43CF-85F8-3F2A8365CA2C}" srcOrd="14" destOrd="0" presId="urn:microsoft.com/office/officeart/2005/8/layout/list1"/>
    <dgm:cxn modelId="{666EB679-B093-4BA5-B9FD-0E93548F9974}" type="presParOf" srcId="{ACB56A61-FAC8-468E-A638-5C4130EE7A49}" destId="{3878768A-F514-4F67-A1D0-147F54C03E26}" srcOrd="15" destOrd="0" presId="urn:microsoft.com/office/officeart/2005/8/layout/list1"/>
    <dgm:cxn modelId="{DF872B79-25F9-4294-9395-9E2BB7B33E1F}" type="presParOf" srcId="{ACB56A61-FAC8-468E-A638-5C4130EE7A49}" destId="{A31C40BD-6C08-4DA3-B5B6-19E74078B365}" srcOrd="16" destOrd="0" presId="urn:microsoft.com/office/officeart/2005/8/layout/list1"/>
    <dgm:cxn modelId="{15021454-546C-4EEA-95B9-724887567C17}" type="presParOf" srcId="{A31C40BD-6C08-4DA3-B5B6-19E74078B365}" destId="{D2917933-EC74-49E8-A2D5-29B714789162}" srcOrd="0" destOrd="0" presId="urn:microsoft.com/office/officeart/2005/8/layout/list1"/>
    <dgm:cxn modelId="{E1D831A9-86C5-468B-AD9E-9606FE16378C}" type="presParOf" srcId="{A31C40BD-6C08-4DA3-B5B6-19E74078B365}" destId="{4974999F-6E1A-4B43-8A87-C8519733820C}" srcOrd="1" destOrd="0" presId="urn:microsoft.com/office/officeart/2005/8/layout/list1"/>
    <dgm:cxn modelId="{65578284-EDEC-45A1-ACBC-AB051E4917DF}" type="presParOf" srcId="{ACB56A61-FAC8-468E-A638-5C4130EE7A49}" destId="{3886DBFB-E871-49CF-B7E5-CB313094B409}" srcOrd="17" destOrd="0" presId="urn:microsoft.com/office/officeart/2005/8/layout/list1"/>
    <dgm:cxn modelId="{F997C496-7462-46F2-8F6D-D5434A48EECA}" type="presParOf" srcId="{ACB56A61-FAC8-468E-A638-5C4130EE7A49}" destId="{F33B1737-0ABE-4C3A-A1DA-5D5A15479AD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479606-69E3-43FD-A88C-4845FFE4A220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538CB13-7A81-4428-B89D-6ADCDEAE4AF1}">
      <dgm:prSet phldrT="[Κείμενο]"/>
      <dgm:spPr/>
      <dgm:t>
        <a:bodyPr/>
        <a:lstStyle/>
        <a:p>
          <a:r>
            <a:rPr lang="el-GR" dirty="0" err="1" smtClean="0"/>
            <a:t>Ειδη</a:t>
          </a:r>
          <a:r>
            <a:rPr lang="el-GR" dirty="0" smtClean="0"/>
            <a:t>:</a:t>
          </a:r>
          <a:endParaRPr lang="el-GR" dirty="0"/>
        </a:p>
      </dgm:t>
    </dgm:pt>
    <dgm:pt modelId="{F9FEE3B7-F1BF-4336-ACA5-32B0EEA30CFE}" type="parTrans" cxnId="{ED9CC25E-3C9C-45FC-B3EC-6F6045DBA47B}">
      <dgm:prSet/>
      <dgm:spPr/>
      <dgm:t>
        <a:bodyPr/>
        <a:lstStyle/>
        <a:p>
          <a:endParaRPr lang="el-GR"/>
        </a:p>
      </dgm:t>
    </dgm:pt>
    <dgm:pt modelId="{8D0BD3E6-4D38-4D4D-AD93-41D54438006A}" type="sibTrans" cxnId="{ED9CC25E-3C9C-45FC-B3EC-6F6045DBA47B}">
      <dgm:prSet/>
      <dgm:spPr/>
      <dgm:t>
        <a:bodyPr/>
        <a:lstStyle/>
        <a:p>
          <a:endParaRPr lang="el-GR"/>
        </a:p>
      </dgm:t>
    </dgm:pt>
    <dgm:pt modelId="{7C0A2F66-185C-4ABE-999F-92821FF546E7}">
      <dgm:prSet phldrT="[Κείμενο]"/>
      <dgm:spPr/>
      <dgm:t>
        <a:bodyPr/>
        <a:lstStyle/>
        <a:p>
          <a:r>
            <a:rPr lang="el-GR" dirty="0" smtClean="0"/>
            <a:t>Πλαστική ποδιά</a:t>
          </a:r>
          <a:endParaRPr lang="el-GR" dirty="0"/>
        </a:p>
      </dgm:t>
    </dgm:pt>
    <dgm:pt modelId="{C9D0986B-097D-4030-A7F8-C64F025D5347}" type="parTrans" cxnId="{2FBBA926-6B2A-4C3D-A9AF-E7EF63E11F80}">
      <dgm:prSet/>
      <dgm:spPr/>
      <dgm:t>
        <a:bodyPr/>
        <a:lstStyle/>
        <a:p>
          <a:endParaRPr lang="el-GR"/>
        </a:p>
      </dgm:t>
    </dgm:pt>
    <dgm:pt modelId="{C3E3EA93-EE9B-4B01-8ED1-F760F40D5E5D}" type="sibTrans" cxnId="{2FBBA926-6B2A-4C3D-A9AF-E7EF63E11F80}">
      <dgm:prSet/>
      <dgm:spPr/>
      <dgm:t>
        <a:bodyPr/>
        <a:lstStyle/>
        <a:p>
          <a:endParaRPr lang="el-GR"/>
        </a:p>
      </dgm:t>
    </dgm:pt>
    <dgm:pt modelId="{A1D5CA8C-EA29-4942-BE8C-453CDA4CEFCC}">
      <dgm:prSet phldrT="[Κείμενο]"/>
      <dgm:spPr/>
      <dgm:t>
        <a:bodyPr/>
        <a:lstStyle/>
        <a:p>
          <a:r>
            <a:rPr lang="el-GR" dirty="0" smtClean="0"/>
            <a:t>Ρόμπα</a:t>
          </a:r>
          <a:endParaRPr lang="el-GR" dirty="0"/>
        </a:p>
      </dgm:t>
    </dgm:pt>
    <dgm:pt modelId="{663D6002-3E32-46E9-BCB7-944724FB3253}" type="parTrans" cxnId="{62727369-FF8A-4CDF-9B29-DEF696601324}">
      <dgm:prSet/>
      <dgm:spPr/>
      <dgm:t>
        <a:bodyPr/>
        <a:lstStyle/>
        <a:p>
          <a:endParaRPr lang="el-GR"/>
        </a:p>
      </dgm:t>
    </dgm:pt>
    <dgm:pt modelId="{6780C0CC-C231-41C1-8A87-CC8689CCEF96}" type="sibTrans" cxnId="{62727369-FF8A-4CDF-9B29-DEF696601324}">
      <dgm:prSet/>
      <dgm:spPr/>
      <dgm:t>
        <a:bodyPr/>
        <a:lstStyle/>
        <a:p>
          <a:endParaRPr lang="el-GR"/>
        </a:p>
      </dgm:t>
    </dgm:pt>
    <dgm:pt modelId="{6DB553A2-5892-4E53-925C-646A4F510F85}">
      <dgm:prSet phldrT="[Κείμενο]"/>
      <dgm:spPr/>
      <dgm:t>
        <a:bodyPr/>
        <a:lstStyle/>
        <a:p>
          <a:r>
            <a:rPr lang="el-GR" dirty="0" smtClean="0"/>
            <a:t>Το είδος καθορίζεται από:</a:t>
          </a:r>
          <a:endParaRPr lang="el-GR" dirty="0"/>
        </a:p>
      </dgm:t>
    </dgm:pt>
    <dgm:pt modelId="{B6344351-758E-4256-9818-90561BF024E3}" type="parTrans" cxnId="{D212BDEF-0927-44B8-AD0A-6A95CE9B8132}">
      <dgm:prSet/>
      <dgm:spPr/>
      <dgm:t>
        <a:bodyPr/>
        <a:lstStyle/>
        <a:p>
          <a:endParaRPr lang="el-GR"/>
        </a:p>
      </dgm:t>
    </dgm:pt>
    <dgm:pt modelId="{D068C982-8346-479C-99A6-750C7662CCC5}" type="sibTrans" cxnId="{D212BDEF-0927-44B8-AD0A-6A95CE9B8132}">
      <dgm:prSet/>
      <dgm:spPr/>
      <dgm:t>
        <a:bodyPr/>
        <a:lstStyle/>
        <a:p>
          <a:endParaRPr lang="el-GR"/>
        </a:p>
      </dgm:t>
    </dgm:pt>
    <dgm:pt modelId="{DBEBD765-71CF-44B9-A8D0-89CBB282493D}">
      <dgm:prSet phldrT="[Κείμενο]"/>
      <dgm:spPr/>
      <dgm:t>
        <a:bodyPr/>
        <a:lstStyle/>
        <a:p>
          <a:r>
            <a:rPr lang="el-GR" dirty="0" smtClean="0"/>
            <a:t>Βαθμό επικινδυνότητας έκθεσης</a:t>
          </a:r>
        </a:p>
      </dgm:t>
    </dgm:pt>
    <dgm:pt modelId="{F63783DF-49E4-4BC2-85EA-826ADA16CAD1}" type="parTrans" cxnId="{F826D7F0-048B-4F85-BAB6-D15FBD897F74}">
      <dgm:prSet/>
      <dgm:spPr/>
      <dgm:t>
        <a:bodyPr/>
        <a:lstStyle/>
        <a:p>
          <a:endParaRPr lang="el-GR"/>
        </a:p>
      </dgm:t>
    </dgm:pt>
    <dgm:pt modelId="{8C36A36D-E8ED-4B24-B4B4-719A3679524C}" type="sibTrans" cxnId="{F826D7F0-048B-4F85-BAB6-D15FBD897F74}">
      <dgm:prSet/>
      <dgm:spPr/>
      <dgm:t>
        <a:bodyPr/>
        <a:lstStyle/>
        <a:p>
          <a:endParaRPr lang="el-GR"/>
        </a:p>
      </dgm:t>
    </dgm:pt>
    <dgm:pt modelId="{DD3C917E-77C7-45CA-8A9E-EDB3456730BF}">
      <dgm:prSet phldrT="[Κείμενο]"/>
      <dgm:spPr/>
      <dgm:t>
        <a:bodyPr/>
        <a:lstStyle/>
        <a:p>
          <a:r>
            <a:rPr lang="el-GR" dirty="0" smtClean="0"/>
            <a:t>Δυνητικό κίνδυνο επαφής με υγρά</a:t>
          </a:r>
          <a:endParaRPr lang="el-GR" dirty="0"/>
        </a:p>
      </dgm:t>
    </dgm:pt>
    <dgm:pt modelId="{89E790C6-684E-4E3D-A7B0-D5DA9CC29B34}" type="parTrans" cxnId="{7F219941-17F8-470C-9E83-5EA78A5B4CEF}">
      <dgm:prSet/>
      <dgm:spPr/>
      <dgm:t>
        <a:bodyPr/>
        <a:lstStyle/>
        <a:p>
          <a:endParaRPr lang="el-GR"/>
        </a:p>
      </dgm:t>
    </dgm:pt>
    <dgm:pt modelId="{CB919505-7392-4A0B-AA5C-7FB15EE72CF4}" type="sibTrans" cxnId="{7F219941-17F8-470C-9E83-5EA78A5B4CEF}">
      <dgm:prSet/>
      <dgm:spPr/>
      <dgm:t>
        <a:bodyPr/>
        <a:lstStyle/>
        <a:p>
          <a:endParaRPr lang="el-GR"/>
        </a:p>
      </dgm:t>
    </dgm:pt>
    <dgm:pt modelId="{797F6C52-D9B2-4DC8-A6A6-FC437F84B9E1}">
      <dgm:prSet phldrT="[Κείμενο]"/>
      <dgm:spPr/>
      <dgm:t>
        <a:bodyPr/>
        <a:lstStyle/>
        <a:p>
          <a:r>
            <a:rPr lang="el-GR" dirty="0" smtClean="0"/>
            <a:t>Αποστειρωμένη ρόμπα</a:t>
          </a:r>
          <a:endParaRPr lang="el-GR" dirty="0"/>
        </a:p>
      </dgm:t>
    </dgm:pt>
    <dgm:pt modelId="{8C4465A1-DC18-40CD-8960-D3344D65E12B}" type="parTrans" cxnId="{7A3E2A0E-47AD-41B0-A957-559CB6D73049}">
      <dgm:prSet/>
      <dgm:spPr/>
      <dgm:t>
        <a:bodyPr/>
        <a:lstStyle/>
        <a:p>
          <a:endParaRPr lang="el-GR"/>
        </a:p>
      </dgm:t>
    </dgm:pt>
    <dgm:pt modelId="{11F9320F-05F2-4856-B5B7-B85C35F3EBF5}" type="sibTrans" cxnId="{7A3E2A0E-47AD-41B0-A957-559CB6D73049}">
      <dgm:prSet/>
      <dgm:spPr/>
      <dgm:t>
        <a:bodyPr/>
        <a:lstStyle/>
        <a:p>
          <a:endParaRPr lang="el-GR"/>
        </a:p>
      </dgm:t>
    </dgm:pt>
    <dgm:pt modelId="{4E129351-8A3E-4044-8F6C-D79A6CB64597}">
      <dgm:prSet phldrT="[Κείμενο]"/>
      <dgm:spPr/>
      <dgm:t>
        <a:bodyPr/>
        <a:lstStyle/>
        <a:p>
          <a:r>
            <a:rPr lang="el-GR" dirty="0" smtClean="0"/>
            <a:t>Κίνδυνο μόλυνσης ενδυμασίας με υγρά</a:t>
          </a:r>
          <a:endParaRPr lang="el-GR" dirty="0"/>
        </a:p>
      </dgm:t>
    </dgm:pt>
    <dgm:pt modelId="{0A6CFA05-BA3F-43C9-A4C3-BC6800675925}" type="parTrans" cxnId="{41B41600-2D4F-4918-9372-4D14773B38AF}">
      <dgm:prSet/>
      <dgm:spPr/>
      <dgm:t>
        <a:bodyPr/>
        <a:lstStyle/>
        <a:p>
          <a:endParaRPr lang="el-GR"/>
        </a:p>
      </dgm:t>
    </dgm:pt>
    <dgm:pt modelId="{84D8D733-E737-494F-9481-6E7014C7CDC4}" type="sibTrans" cxnId="{41B41600-2D4F-4918-9372-4D14773B38AF}">
      <dgm:prSet/>
      <dgm:spPr/>
      <dgm:t>
        <a:bodyPr/>
        <a:lstStyle/>
        <a:p>
          <a:endParaRPr lang="el-GR"/>
        </a:p>
      </dgm:t>
    </dgm:pt>
    <dgm:pt modelId="{CA35D5D1-D446-4016-9E66-80A180FABA24}">
      <dgm:prSet phldrT="[Κείμενο]"/>
      <dgm:spPr/>
      <dgm:t>
        <a:bodyPr/>
        <a:lstStyle/>
        <a:p>
          <a:r>
            <a:rPr lang="el-GR" dirty="0" smtClean="0"/>
            <a:t>Προδιαγραφές</a:t>
          </a:r>
          <a:endParaRPr lang="el-GR" dirty="0"/>
        </a:p>
      </dgm:t>
    </dgm:pt>
    <dgm:pt modelId="{DF4C63CB-67CA-4D67-B1E5-CE8E64D12B23}" type="parTrans" cxnId="{CC30E1BA-FADB-4F7B-8752-87D7171E4F5A}">
      <dgm:prSet/>
      <dgm:spPr/>
      <dgm:t>
        <a:bodyPr/>
        <a:lstStyle/>
        <a:p>
          <a:endParaRPr lang="el-GR"/>
        </a:p>
      </dgm:t>
    </dgm:pt>
    <dgm:pt modelId="{042A4896-F171-42F2-BF90-37473E76A3D9}" type="sibTrans" cxnId="{CC30E1BA-FADB-4F7B-8752-87D7171E4F5A}">
      <dgm:prSet/>
      <dgm:spPr/>
      <dgm:t>
        <a:bodyPr/>
        <a:lstStyle/>
        <a:p>
          <a:endParaRPr lang="el-GR"/>
        </a:p>
      </dgm:t>
    </dgm:pt>
    <dgm:pt modelId="{5633F556-5138-4B6E-A03F-A6F42D1B9FB3}">
      <dgm:prSet phldrT="[Κείμενο]"/>
      <dgm:spPr/>
      <dgm:t>
        <a:bodyPr/>
        <a:lstStyle/>
        <a:p>
          <a:r>
            <a:rPr lang="el-GR" dirty="0" smtClean="0"/>
            <a:t>Αδιάβροχη, μιας χρήσης</a:t>
          </a:r>
          <a:endParaRPr lang="el-GR" dirty="0"/>
        </a:p>
      </dgm:t>
    </dgm:pt>
    <dgm:pt modelId="{00C11132-5992-43D0-9D58-CC8B2C64686D}" type="parTrans" cxnId="{4D487C14-AD04-4168-AADE-837A0505E911}">
      <dgm:prSet/>
      <dgm:spPr/>
      <dgm:t>
        <a:bodyPr/>
        <a:lstStyle/>
        <a:p>
          <a:endParaRPr lang="el-GR"/>
        </a:p>
      </dgm:t>
    </dgm:pt>
    <dgm:pt modelId="{2DA466D1-FE76-4FF7-9DB5-3D92FE7CC6A2}" type="sibTrans" cxnId="{4D487C14-AD04-4168-AADE-837A0505E911}">
      <dgm:prSet/>
      <dgm:spPr/>
      <dgm:t>
        <a:bodyPr/>
        <a:lstStyle/>
        <a:p>
          <a:endParaRPr lang="el-GR"/>
        </a:p>
      </dgm:t>
    </dgm:pt>
    <dgm:pt modelId="{8D166F50-A5FE-4DDE-ACC8-BABA69EB902C}">
      <dgm:prSet phldrT="[Κείμενο]"/>
      <dgm:spPr/>
      <dgm:t>
        <a:bodyPr/>
        <a:lstStyle/>
        <a:p>
          <a:r>
            <a:rPr lang="el-GR" dirty="0" smtClean="0"/>
            <a:t>Μιας χρήσης, Μήκος μανικιού εξαρτάται</a:t>
          </a:r>
          <a:endParaRPr lang="el-GR" dirty="0"/>
        </a:p>
      </dgm:t>
    </dgm:pt>
    <dgm:pt modelId="{F275D603-FA99-4562-B228-469B723F8BC1}" type="parTrans" cxnId="{4CBA9590-7984-4F04-9C6D-DEE1F107C292}">
      <dgm:prSet/>
      <dgm:spPr/>
      <dgm:t>
        <a:bodyPr/>
        <a:lstStyle/>
        <a:p>
          <a:endParaRPr lang="el-GR"/>
        </a:p>
      </dgm:t>
    </dgm:pt>
    <dgm:pt modelId="{6D5B7DD9-3ACD-4AE9-A2D3-E79BA76541E0}" type="sibTrans" cxnId="{4CBA9590-7984-4F04-9C6D-DEE1F107C292}">
      <dgm:prSet/>
      <dgm:spPr/>
      <dgm:t>
        <a:bodyPr/>
        <a:lstStyle/>
        <a:p>
          <a:endParaRPr lang="el-GR"/>
        </a:p>
      </dgm:t>
    </dgm:pt>
    <dgm:pt modelId="{344DC268-D951-4A1C-88C3-F5E01F0D405A}">
      <dgm:prSet phldrT="[Κείμενο]"/>
      <dgm:spPr/>
      <dgm:t>
        <a:bodyPr/>
        <a:lstStyle/>
        <a:p>
          <a:r>
            <a:rPr lang="el-GR" dirty="0" smtClean="0"/>
            <a:t>Συσκευασμένη</a:t>
          </a:r>
          <a:endParaRPr lang="el-GR" dirty="0"/>
        </a:p>
      </dgm:t>
    </dgm:pt>
    <dgm:pt modelId="{78AA18E5-4E43-4A70-8CDA-19C713A80CD0}" type="parTrans" cxnId="{2A65332A-60FE-44EC-AF83-C36D1D40DD35}">
      <dgm:prSet/>
      <dgm:spPr/>
      <dgm:t>
        <a:bodyPr/>
        <a:lstStyle/>
        <a:p>
          <a:endParaRPr lang="el-GR"/>
        </a:p>
      </dgm:t>
    </dgm:pt>
    <dgm:pt modelId="{A9885C1E-4117-4949-82B7-A702F125BA49}" type="sibTrans" cxnId="{2A65332A-60FE-44EC-AF83-C36D1D40DD35}">
      <dgm:prSet/>
      <dgm:spPr/>
      <dgm:t>
        <a:bodyPr/>
        <a:lstStyle/>
        <a:p>
          <a:endParaRPr lang="el-GR"/>
        </a:p>
      </dgm:t>
    </dgm:pt>
    <dgm:pt modelId="{C7AFD1AA-6FB6-4E0D-9AAC-D76A9F6980EC}" type="pres">
      <dgm:prSet presAssocID="{2D479606-69E3-43FD-A88C-4845FFE4A2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F03F143F-5ECC-4972-94D9-475E9EDDA0B8}" type="pres">
      <dgm:prSet presAssocID="{6538CB13-7A81-4428-B89D-6ADCDEAE4AF1}" presName="root" presStyleCnt="0"/>
      <dgm:spPr/>
    </dgm:pt>
    <dgm:pt modelId="{A76044C5-6D63-49F9-9C6A-66821FD1CC01}" type="pres">
      <dgm:prSet presAssocID="{6538CB13-7A81-4428-B89D-6ADCDEAE4AF1}" presName="rootComposite" presStyleCnt="0"/>
      <dgm:spPr/>
    </dgm:pt>
    <dgm:pt modelId="{57F830C9-D0FE-45BB-A646-7216FE5EFA1C}" type="pres">
      <dgm:prSet presAssocID="{6538CB13-7A81-4428-B89D-6ADCDEAE4AF1}" presName="rootText" presStyleLbl="node1" presStyleIdx="0" presStyleCnt="3"/>
      <dgm:spPr/>
      <dgm:t>
        <a:bodyPr/>
        <a:lstStyle/>
        <a:p>
          <a:endParaRPr lang="el-GR"/>
        </a:p>
      </dgm:t>
    </dgm:pt>
    <dgm:pt modelId="{DAF2E7EF-2816-44BD-93AA-6560482FBECE}" type="pres">
      <dgm:prSet presAssocID="{6538CB13-7A81-4428-B89D-6ADCDEAE4AF1}" presName="rootConnector" presStyleLbl="node1" presStyleIdx="0" presStyleCnt="3"/>
      <dgm:spPr/>
      <dgm:t>
        <a:bodyPr/>
        <a:lstStyle/>
        <a:p>
          <a:endParaRPr lang="el-GR"/>
        </a:p>
      </dgm:t>
    </dgm:pt>
    <dgm:pt modelId="{4C3A3D44-064D-47EF-944A-070A8C1EFD2D}" type="pres">
      <dgm:prSet presAssocID="{6538CB13-7A81-4428-B89D-6ADCDEAE4AF1}" presName="childShape" presStyleCnt="0"/>
      <dgm:spPr/>
    </dgm:pt>
    <dgm:pt modelId="{50C1F9A9-793D-4775-8121-B84EEF5DD257}" type="pres">
      <dgm:prSet presAssocID="{C9D0986B-097D-4030-A7F8-C64F025D5347}" presName="Name13" presStyleLbl="parChTrans1D2" presStyleIdx="0" presStyleCnt="9"/>
      <dgm:spPr/>
      <dgm:t>
        <a:bodyPr/>
        <a:lstStyle/>
        <a:p>
          <a:endParaRPr lang="el-GR"/>
        </a:p>
      </dgm:t>
    </dgm:pt>
    <dgm:pt modelId="{0C73FAE1-147B-4236-860C-4DACD3CDDAEC}" type="pres">
      <dgm:prSet presAssocID="{7C0A2F66-185C-4ABE-999F-92821FF546E7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285124E-A255-4ADA-B066-DAAC609DEB48}" type="pres">
      <dgm:prSet presAssocID="{663D6002-3E32-46E9-BCB7-944724FB3253}" presName="Name13" presStyleLbl="parChTrans1D2" presStyleIdx="1" presStyleCnt="9"/>
      <dgm:spPr/>
      <dgm:t>
        <a:bodyPr/>
        <a:lstStyle/>
        <a:p>
          <a:endParaRPr lang="el-GR"/>
        </a:p>
      </dgm:t>
    </dgm:pt>
    <dgm:pt modelId="{4835BAC4-A68C-4786-BC53-CA9D9BC1267D}" type="pres">
      <dgm:prSet presAssocID="{A1D5CA8C-EA29-4942-BE8C-453CDA4CEFCC}" presName="childText" presStyleLbl="bgAcc1" presStyleIdx="1" presStyleCnt="9" custLinFactNeighborX="-3" custLinFactNeighborY="-22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720C84-81EA-4016-B07D-A3D0B87FFFB9}" type="pres">
      <dgm:prSet presAssocID="{8C4465A1-DC18-40CD-8960-D3344D65E12B}" presName="Name13" presStyleLbl="parChTrans1D2" presStyleIdx="2" presStyleCnt="9"/>
      <dgm:spPr/>
    </dgm:pt>
    <dgm:pt modelId="{1CB9D940-A322-4787-8880-78E22C9E92EB}" type="pres">
      <dgm:prSet presAssocID="{797F6C52-D9B2-4DC8-A6A6-FC437F84B9E1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CDEF9D-B4B2-47FA-9528-8C3AB3D6848F}" type="pres">
      <dgm:prSet presAssocID="{CA35D5D1-D446-4016-9E66-80A180FABA24}" presName="root" presStyleCnt="0"/>
      <dgm:spPr/>
    </dgm:pt>
    <dgm:pt modelId="{5C9A8805-6C05-4013-A4D5-24A93A39C229}" type="pres">
      <dgm:prSet presAssocID="{CA35D5D1-D446-4016-9E66-80A180FABA24}" presName="rootComposite" presStyleCnt="0"/>
      <dgm:spPr/>
    </dgm:pt>
    <dgm:pt modelId="{A9AFBDDF-03A2-4115-8D08-8410036E7808}" type="pres">
      <dgm:prSet presAssocID="{CA35D5D1-D446-4016-9E66-80A180FABA24}" presName="rootText" presStyleLbl="node1" presStyleIdx="1" presStyleCnt="3"/>
      <dgm:spPr/>
      <dgm:t>
        <a:bodyPr/>
        <a:lstStyle/>
        <a:p>
          <a:endParaRPr lang="el-GR"/>
        </a:p>
      </dgm:t>
    </dgm:pt>
    <dgm:pt modelId="{2B27F1FE-F468-4ABE-B78D-3808D700DA1A}" type="pres">
      <dgm:prSet presAssocID="{CA35D5D1-D446-4016-9E66-80A180FABA24}" presName="rootConnector" presStyleLbl="node1" presStyleIdx="1" presStyleCnt="3"/>
      <dgm:spPr/>
      <dgm:t>
        <a:bodyPr/>
        <a:lstStyle/>
        <a:p>
          <a:endParaRPr lang="el-GR"/>
        </a:p>
      </dgm:t>
    </dgm:pt>
    <dgm:pt modelId="{ED5FDE88-D2F1-4445-8430-51B6DDC48A77}" type="pres">
      <dgm:prSet presAssocID="{CA35D5D1-D446-4016-9E66-80A180FABA24}" presName="childShape" presStyleCnt="0"/>
      <dgm:spPr/>
    </dgm:pt>
    <dgm:pt modelId="{A47990E6-5C96-4076-B8FA-41E1C93BEEE2}" type="pres">
      <dgm:prSet presAssocID="{00C11132-5992-43D0-9D58-CC8B2C64686D}" presName="Name13" presStyleLbl="parChTrans1D2" presStyleIdx="3" presStyleCnt="9"/>
      <dgm:spPr/>
    </dgm:pt>
    <dgm:pt modelId="{9D486369-21F1-4CC4-8E2C-23A685993907}" type="pres">
      <dgm:prSet presAssocID="{5633F556-5138-4B6E-A03F-A6F42D1B9FB3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A41B7A-58FB-47D4-9B92-28810202A63D}" type="pres">
      <dgm:prSet presAssocID="{F275D603-FA99-4562-B228-469B723F8BC1}" presName="Name13" presStyleLbl="parChTrans1D2" presStyleIdx="4" presStyleCnt="9"/>
      <dgm:spPr/>
    </dgm:pt>
    <dgm:pt modelId="{E8A96178-04CD-46DF-BAC1-2A1E2BDB24D7}" type="pres">
      <dgm:prSet presAssocID="{8D166F50-A5FE-4DDE-ACC8-BABA69EB902C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A201A3-516B-4CC2-A7D9-33270FC0FFC8}" type="pres">
      <dgm:prSet presAssocID="{78AA18E5-4E43-4A70-8CDA-19C713A80CD0}" presName="Name13" presStyleLbl="parChTrans1D2" presStyleIdx="5" presStyleCnt="9"/>
      <dgm:spPr/>
    </dgm:pt>
    <dgm:pt modelId="{4FF52952-3B27-4C56-9FB9-963500EE02BA}" type="pres">
      <dgm:prSet presAssocID="{344DC268-D951-4A1C-88C3-F5E01F0D405A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7079B3-965D-4B32-9B8E-DE0A140A123C}" type="pres">
      <dgm:prSet presAssocID="{6DB553A2-5892-4E53-925C-646A4F510F85}" presName="root" presStyleCnt="0"/>
      <dgm:spPr/>
    </dgm:pt>
    <dgm:pt modelId="{2B4ADD10-F24C-481B-9DF9-C84010033B88}" type="pres">
      <dgm:prSet presAssocID="{6DB553A2-5892-4E53-925C-646A4F510F85}" presName="rootComposite" presStyleCnt="0"/>
      <dgm:spPr/>
    </dgm:pt>
    <dgm:pt modelId="{5E49D538-0A42-4CB8-B508-6F395DA8FA04}" type="pres">
      <dgm:prSet presAssocID="{6DB553A2-5892-4E53-925C-646A4F510F85}" presName="rootText" presStyleLbl="node1" presStyleIdx="2" presStyleCnt="3"/>
      <dgm:spPr/>
      <dgm:t>
        <a:bodyPr/>
        <a:lstStyle/>
        <a:p>
          <a:endParaRPr lang="el-GR"/>
        </a:p>
      </dgm:t>
    </dgm:pt>
    <dgm:pt modelId="{A7B61685-3621-4995-B16B-8F31A86C8B06}" type="pres">
      <dgm:prSet presAssocID="{6DB553A2-5892-4E53-925C-646A4F510F85}" presName="rootConnector" presStyleLbl="node1" presStyleIdx="2" presStyleCnt="3"/>
      <dgm:spPr/>
      <dgm:t>
        <a:bodyPr/>
        <a:lstStyle/>
        <a:p>
          <a:endParaRPr lang="el-GR"/>
        </a:p>
      </dgm:t>
    </dgm:pt>
    <dgm:pt modelId="{D46C12A8-6B0F-4F93-8F32-03C39446B28B}" type="pres">
      <dgm:prSet presAssocID="{6DB553A2-5892-4E53-925C-646A4F510F85}" presName="childShape" presStyleCnt="0"/>
      <dgm:spPr/>
    </dgm:pt>
    <dgm:pt modelId="{3029E410-FCA5-4EB1-82CE-AA9623CB2B0B}" type="pres">
      <dgm:prSet presAssocID="{F63783DF-49E4-4BC2-85EA-826ADA16CAD1}" presName="Name13" presStyleLbl="parChTrans1D2" presStyleIdx="6" presStyleCnt="9"/>
      <dgm:spPr/>
      <dgm:t>
        <a:bodyPr/>
        <a:lstStyle/>
        <a:p>
          <a:endParaRPr lang="el-GR"/>
        </a:p>
      </dgm:t>
    </dgm:pt>
    <dgm:pt modelId="{A1B60EEC-9599-4C03-9644-84932046CAA0}" type="pres">
      <dgm:prSet presAssocID="{DBEBD765-71CF-44B9-A8D0-89CBB282493D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80EA50-8192-459E-8ECE-96B2F93D85DC}" type="pres">
      <dgm:prSet presAssocID="{89E790C6-684E-4E3D-A7B0-D5DA9CC29B34}" presName="Name13" presStyleLbl="parChTrans1D2" presStyleIdx="7" presStyleCnt="9"/>
      <dgm:spPr/>
      <dgm:t>
        <a:bodyPr/>
        <a:lstStyle/>
        <a:p>
          <a:endParaRPr lang="el-GR"/>
        </a:p>
      </dgm:t>
    </dgm:pt>
    <dgm:pt modelId="{8D5EBF90-19C6-4D77-867D-4953EEAB55D3}" type="pres">
      <dgm:prSet presAssocID="{DD3C917E-77C7-45CA-8A9E-EDB3456730BF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D0B077-11DB-4BBC-8F34-5B23D2EF590D}" type="pres">
      <dgm:prSet presAssocID="{0A6CFA05-BA3F-43C9-A4C3-BC6800675925}" presName="Name13" presStyleLbl="parChTrans1D2" presStyleIdx="8" presStyleCnt="9"/>
      <dgm:spPr/>
    </dgm:pt>
    <dgm:pt modelId="{11DAAC28-190D-4950-BC5C-E7A81E948D99}" type="pres">
      <dgm:prSet presAssocID="{4E129351-8A3E-4044-8F6C-D79A6CB64597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CBA9590-7984-4F04-9C6D-DEE1F107C292}" srcId="{CA35D5D1-D446-4016-9E66-80A180FABA24}" destId="{8D166F50-A5FE-4DDE-ACC8-BABA69EB902C}" srcOrd="1" destOrd="0" parTransId="{F275D603-FA99-4562-B228-469B723F8BC1}" sibTransId="{6D5B7DD9-3ACD-4AE9-A2D3-E79BA76541E0}"/>
    <dgm:cxn modelId="{F9E39DFE-CA63-461A-8D09-74CFDD4B5F0A}" type="presOf" srcId="{4E129351-8A3E-4044-8F6C-D79A6CB64597}" destId="{11DAAC28-190D-4950-BC5C-E7A81E948D99}" srcOrd="0" destOrd="0" presId="urn:microsoft.com/office/officeart/2005/8/layout/hierarchy3"/>
    <dgm:cxn modelId="{0A08E5B7-FC3A-4EF7-90E9-64CCC7ED0C61}" type="presOf" srcId="{663D6002-3E32-46E9-BCB7-944724FB3253}" destId="{B285124E-A255-4ADA-B066-DAAC609DEB48}" srcOrd="0" destOrd="0" presId="urn:microsoft.com/office/officeart/2005/8/layout/hierarchy3"/>
    <dgm:cxn modelId="{941BD3B6-271F-44C4-949B-B02728F86E41}" type="presOf" srcId="{0A6CFA05-BA3F-43C9-A4C3-BC6800675925}" destId="{6BD0B077-11DB-4BBC-8F34-5B23D2EF590D}" srcOrd="0" destOrd="0" presId="urn:microsoft.com/office/officeart/2005/8/layout/hierarchy3"/>
    <dgm:cxn modelId="{329577CD-25A1-44CA-9909-4AE96606DCC7}" type="presOf" srcId="{00C11132-5992-43D0-9D58-CC8B2C64686D}" destId="{A47990E6-5C96-4076-B8FA-41E1C93BEEE2}" srcOrd="0" destOrd="0" presId="urn:microsoft.com/office/officeart/2005/8/layout/hierarchy3"/>
    <dgm:cxn modelId="{47190EB3-B3B7-4DBB-9876-AC7C36E55545}" type="presOf" srcId="{8C4465A1-DC18-40CD-8960-D3344D65E12B}" destId="{30720C84-81EA-4016-B07D-A3D0B87FFFB9}" srcOrd="0" destOrd="0" presId="urn:microsoft.com/office/officeart/2005/8/layout/hierarchy3"/>
    <dgm:cxn modelId="{41B41600-2D4F-4918-9372-4D14773B38AF}" srcId="{6DB553A2-5892-4E53-925C-646A4F510F85}" destId="{4E129351-8A3E-4044-8F6C-D79A6CB64597}" srcOrd="2" destOrd="0" parTransId="{0A6CFA05-BA3F-43C9-A4C3-BC6800675925}" sibTransId="{84D8D733-E737-494F-9481-6E7014C7CDC4}"/>
    <dgm:cxn modelId="{E006F30C-D796-458B-AB52-584E05150791}" type="presOf" srcId="{89E790C6-684E-4E3D-A7B0-D5DA9CC29B34}" destId="{4B80EA50-8192-459E-8ECE-96B2F93D85DC}" srcOrd="0" destOrd="0" presId="urn:microsoft.com/office/officeart/2005/8/layout/hierarchy3"/>
    <dgm:cxn modelId="{2FBBA926-6B2A-4C3D-A9AF-E7EF63E11F80}" srcId="{6538CB13-7A81-4428-B89D-6ADCDEAE4AF1}" destId="{7C0A2F66-185C-4ABE-999F-92821FF546E7}" srcOrd="0" destOrd="0" parTransId="{C9D0986B-097D-4030-A7F8-C64F025D5347}" sibTransId="{C3E3EA93-EE9B-4B01-8ED1-F760F40D5E5D}"/>
    <dgm:cxn modelId="{34C0A300-4C9C-4E11-8075-BD81C14037F6}" type="presOf" srcId="{CA35D5D1-D446-4016-9E66-80A180FABA24}" destId="{A9AFBDDF-03A2-4115-8D08-8410036E7808}" srcOrd="0" destOrd="0" presId="urn:microsoft.com/office/officeart/2005/8/layout/hierarchy3"/>
    <dgm:cxn modelId="{B665BF5D-5ED8-4ED5-ABC1-49802C07D218}" type="presOf" srcId="{A1D5CA8C-EA29-4942-BE8C-453CDA4CEFCC}" destId="{4835BAC4-A68C-4786-BC53-CA9D9BC1267D}" srcOrd="0" destOrd="0" presId="urn:microsoft.com/office/officeart/2005/8/layout/hierarchy3"/>
    <dgm:cxn modelId="{B2546053-21E6-4764-BAA2-A9F71B255231}" type="presOf" srcId="{8D166F50-A5FE-4DDE-ACC8-BABA69EB902C}" destId="{E8A96178-04CD-46DF-BAC1-2A1E2BDB24D7}" srcOrd="0" destOrd="0" presId="urn:microsoft.com/office/officeart/2005/8/layout/hierarchy3"/>
    <dgm:cxn modelId="{119357DD-51F7-4620-B128-C3FED41C699E}" type="presOf" srcId="{F63783DF-49E4-4BC2-85EA-826ADA16CAD1}" destId="{3029E410-FCA5-4EB1-82CE-AA9623CB2B0B}" srcOrd="0" destOrd="0" presId="urn:microsoft.com/office/officeart/2005/8/layout/hierarchy3"/>
    <dgm:cxn modelId="{F826D7F0-048B-4F85-BAB6-D15FBD897F74}" srcId="{6DB553A2-5892-4E53-925C-646A4F510F85}" destId="{DBEBD765-71CF-44B9-A8D0-89CBB282493D}" srcOrd="0" destOrd="0" parTransId="{F63783DF-49E4-4BC2-85EA-826ADA16CAD1}" sibTransId="{8C36A36D-E8ED-4B24-B4B4-719A3679524C}"/>
    <dgm:cxn modelId="{4D487C14-AD04-4168-AADE-837A0505E911}" srcId="{CA35D5D1-D446-4016-9E66-80A180FABA24}" destId="{5633F556-5138-4B6E-A03F-A6F42D1B9FB3}" srcOrd="0" destOrd="0" parTransId="{00C11132-5992-43D0-9D58-CC8B2C64686D}" sibTransId="{2DA466D1-FE76-4FF7-9DB5-3D92FE7CC6A2}"/>
    <dgm:cxn modelId="{E19DA7D8-2AA1-448C-9428-7B0BF09F8D7B}" type="presOf" srcId="{DBEBD765-71CF-44B9-A8D0-89CBB282493D}" destId="{A1B60EEC-9599-4C03-9644-84932046CAA0}" srcOrd="0" destOrd="0" presId="urn:microsoft.com/office/officeart/2005/8/layout/hierarchy3"/>
    <dgm:cxn modelId="{3B8FAE31-ECCE-4501-86E6-1933429357B7}" type="presOf" srcId="{344DC268-D951-4A1C-88C3-F5E01F0D405A}" destId="{4FF52952-3B27-4C56-9FB9-963500EE02BA}" srcOrd="0" destOrd="0" presId="urn:microsoft.com/office/officeart/2005/8/layout/hierarchy3"/>
    <dgm:cxn modelId="{C5AA2A24-839D-4B14-8639-934899C3279B}" type="presOf" srcId="{78AA18E5-4E43-4A70-8CDA-19C713A80CD0}" destId="{A5A201A3-516B-4CC2-A7D9-33270FC0FFC8}" srcOrd="0" destOrd="0" presId="urn:microsoft.com/office/officeart/2005/8/layout/hierarchy3"/>
    <dgm:cxn modelId="{09A286CB-D9A1-4FC5-9445-808A127AFE73}" type="presOf" srcId="{797F6C52-D9B2-4DC8-A6A6-FC437F84B9E1}" destId="{1CB9D940-A322-4787-8880-78E22C9E92EB}" srcOrd="0" destOrd="0" presId="urn:microsoft.com/office/officeart/2005/8/layout/hierarchy3"/>
    <dgm:cxn modelId="{F75776B8-9FF8-4432-B684-42F51A909651}" type="presOf" srcId="{5633F556-5138-4B6E-A03F-A6F42D1B9FB3}" destId="{9D486369-21F1-4CC4-8E2C-23A685993907}" srcOrd="0" destOrd="0" presId="urn:microsoft.com/office/officeart/2005/8/layout/hierarchy3"/>
    <dgm:cxn modelId="{D212BDEF-0927-44B8-AD0A-6A95CE9B8132}" srcId="{2D479606-69E3-43FD-A88C-4845FFE4A220}" destId="{6DB553A2-5892-4E53-925C-646A4F510F85}" srcOrd="2" destOrd="0" parTransId="{B6344351-758E-4256-9818-90561BF024E3}" sibTransId="{D068C982-8346-479C-99A6-750C7662CCC5}"/>
    <dgm:cxn modelId="{62727369-FF8A-4CDF-9B29-DEF696601324}" srcId="{6538CB13-7A81-4428-B89D-6ADCDEAE4AF1}" destId="{A1D5CA8C-EA29-4942-BE8C-453CDA4CEFCC}" srcOrd="1" destOrd="0" parTransId="{663D6002-3E32-46E9-BCB7-944724FB3253}" sibTransId="{6780C0CC-C231-41C1-8A87-CC8689CCEF96}"/>
    <dgm:cxn modelId="{062F2410-98EE-4C5D-BD54-ACDF88F34606}" type="presOf" srcId="{6538CB13-7A81-4428-B89D-6ADCDEAE4AF1}" destId="{DAF2E7EF-2816-44BD-93AA-6560482FBECE}" srcOrd="1" destOrd="0" presId="urn:microsoft.com/office/officeart/2005/8/layout/hierarchy3"/>
    <dgm:cxn modelId="{3D84EE9E-0CA6-44C4-8273-21A898C1010B}" type="presOf" srcId="{6DB553A2-5892-4E53-925C-646A4F510F85}" destId="{A7B61685-3621-4995-B16B-8F31A86C8B06}" srcOrd="1" destOrd="0" presId="urn:microsoft.com/office/officeart/2005/8/layout/hierarchy3"/>
    <dgm:cxn modelId="{DE916CC0-EE12-40F7-AE2D-D9BA97C734F5}" type="presOf" srcId="{7C0A2F66-185C-4ABE-999F-92821FF546E7}" destId="{0C73FAE1-147B-4236-860C-4DACD3CDDAEC}" srcOrd="0" destOrd="0" presId="urn:microsoft.com/office/officeart/2005/8/layout/hierarchy3"/>
    <dgm:cxn modelId="{CC30E1BA-FADB-4F7B-8752-87D7171E4F5A}" srcId="{2D479606-69E3-43FD-A88C-4845FFE4A220}" destId="{CA35D5D1-D446-4016-9E66-80A180FABA24}" srcOrd="1" destOrd="0" parTransId="{DF4C63CB-67CA-4D67-B1E5-CE8E64D12B23}" sibTransId="{042A4896-F171-42F2-BF90-37473E76A3D9}"/>
    <dgm:cxn modelId="{403521E7-D238-46E7-9DF7-C79112273184}" type="presOf" srcId="{CA35D5D1-D446-4016-9E66-80A180FABA24}" destId="{2B27F1FE-F468-4ABE-B78D-3808D700DA1A}" srcOrd="1" destOrd="0" presId="urn:microsoft.com/office/officeart/2005/8/layout/hierarchy3"/>
    <dgm:cxn modelId="{ED9CC25E-3C9C-45FC-B3EC-6F6045DBA47B}" srcId="{2D479606-69E3-43FD-A88C-4845FFE4A220}" destId="{6538CB13-7A81-4428-B89D-6ADCDEAE4AF1}" srcOrd="0" destOrd="0" parTransId="{F9FEE3B7-F1BF-4336-ACA5-32B0EEA30CFE}" sibTransId="{8D0BD3E6-4D38-4D4D-AD93-41D54438006A}"/>
    <dgm:cxn modelId="{1B38F3FE-7A0D-4A63-A30A-30D1B8A80939}" type="presOf" srcId="{C9D0986B-097D-4030-A7F8-C64F025D5347}" destId="{50C1F9A9-793D-4775-8121-B84EEF5DD257}" srcOrd="0" destOrd="0" presId="urn:microsoft.com/office/officeart/2005/8/layout/hierarchy3"/>
    <dgm:cxn modelId="{03659414-5EB6-4375-9DE0-71CC925FB445}" type="presOf" srcId="{F275D603-FA99-4562-B228-469B723F8BC1}" destId="{BEA41B7A-58FB-47D4-9B92-28810202A63D}" srcOrd="0" destOrd="0" presId="urn:microsoft.com/office/officeart/2005/8/layout/hierarchy3"/>
    <dgm:cxn modelId="{7E2BCFE5-1B32-4635-8A02-E20B145A0DCF}" type="presOf" srcId="{DD3C917E-77C7-45CA-8A9E-EDB3456730BF}" destId="{8D5EBF90-19C6-4D77-867D-4953EEAB55D3}" srcOrd="0" destOrd="0" presId="urn:microsoft.com/office/officeart/2005/8/layout/hierarchy3"/>
    <dgm:cxn modelId="{FE0A0375-5FA2-47ED-9629-E97734D17258}" type="presOf" srcId="{6DB553A2-5892-4E53-925C-646A4F510F85}" destId="{5E49D538-0A42-4CB8-B508-6F395DA8FA04}" srcOrd="0" destOrd="0" presId="urn:microsoft.com/office/officeart/2005/8/layout/hierarchy3"/>
    <dgm:cxn modelId="{2A65332A-60FE-44EC-AF83-C36D1D40DD35}" srcId="{CA35D5D1-D446-4016-9E66-80A180FABA24}" destId="{344DC268-D951-4A1C-88C3-F5E01F0D405A}" srcOrd="2" destOrd="0" parTransId="{78AA18E5-4E43-4A70-8CDA-19C713A80CD0}" sibTransId="{A9885C1E-4117-4949-82B7-A702F125BA49}"/>
    <dgm:cxn modelId="{7F219941-17F8-470C-9E83-5EA78A5B4CEF}" srcId="{6DB553A2-5892-4E53-925C-646A4F510F85}" destId="{DD3C917E-77C7-45CA-8A9E-EDB3456730BF}" srcOrd="1" destOrd="0" parTransId="{89E790C6-684E-4E3D-A7B0-D5DA9CC29B34}" sibTransId="{CB919505-7392-4A0B-AA5C-7FB15EE72CF4}"/>
    <dgm:cxn modelId="{283D58A6-F95A-46A3-9220-E2EE0CF4E833}" type="presOf" srcId="{6538CB13-7A81-4428-B89D-6ADCDEAE4AF1}" destId="{57F830C9-D0FE-45BB-A646-7216FE5EFA1C}" srcOrd="0" destOrd="0" presId="urn:microsoft.com/office/officeart/2005/8/layout/hierarchy3"/>
    <dgm:cxn modelId="{65CB6B25-44A4-48D5-84C8-94DE630FDE76}" type="presOf" srcId="{2D479606-69E3-43FD-A88C-4845FFE4A220}" destId="{C7AFD1AA-6FB6-4E0D-9AAC-D76A9F6980EC}" srcOrd="0" destOrd="0" presId="urn:microsoft.com/office/officeart/2005/8/layout/hierarchy3"/>
    <dgm:cxn modelId="{7A3E2A0E-47AD-41B0-A957-559CB6D73049}" srcId="{6538CB13-7A81-4428-B89D-6ADCDEAE4AF1}" destId="{797F6C52-D9B2-4DC8-A6A6-FC437F84B9E1}" srcOrd="2" destOrd="0" parTransId="{8C4465A1-DC18-40CD-8960-D3344D65E12B}" sibTransId="{11F9320F-05F2-4856-B5B7-B85C35F3EBF5}"/>
    <dgm:cxn modelId="{476BDA24-F66D-401D-8722-C0F60602C7CA}" type="presParOf" srcId="{C7AFD1AA-6FB6-4E0D-9AAC-D76A9F6980EC}" destId="{F03F143F-5ECC-4972-94D9-475E9EDDA0B8}" srcOrd="0" destOrd="0" presId="urn:microsoft.com/office/officeart/2005/8/layout/hierarchy3"/>
    <dgm:cxn modelId="{383C11CD-C681-4789-9670-B7DF907704D3}" type="presParOf" srcId="{F03F143F-5ECC-4972-94D9-475E9EDDA0B8}" destId="{A76044C5-6D63-49F9-9C6A-66821FD1CC01}" srcOrd="0" destOrd="0" presId="urn:microsoft.com/office/officeart/2005/8/layout/hierarchy3"/>
    <dgm:cxn modelId="{BDF2B047-03AD-408E-8576-4A319124A3F7}" type="presParOf" srcId="{A76044C5-6D63-49F9-9C6A-66821FD1CC01}" destId="{57F830C9-D0FE-45BB-A646-7216FE5EFA1C}" srcOrd="0" destOrd="0" presId="urn:microsoft.com/office/officeart/2005/8/layout/hierarchy3"/>
    <dgm:cxn modelId="{732E1C7B-39DF-4A01-8A9F-508B77F1554C}" type="presParOf" srcId="{A76044C5-6D63-49F9-9C6A-66821FD1CC01}" destId="{DAF2E7EF-2816-44BD-93AA-6560482FBECE}" srcOrd="1" destOrd="0" presId="urn:microsoft.com/office/officeart/2005/8/layout/hierarchy3"/>
    <dgm:cxn modelId="{BCBCD236-2CB5-4C87-98F4-DFD7FDDDA8B0}" type="presParOf" srcId="{F03F143F-5ECC-4972-94D9-475E9EDDA0B8}" destId="{4C3A3D44-064D-47EF-944A-070A8C1EFD2D}" srcOrd="1" destOrd="0" presId="urn:microsoft.com/office/officeart/2005/8/layout/hierarchy3"/>
    <dgm:cxn modelId="{28FD5DA5-7D32-4315-B45C-9C251A7437BE}" type="presParOf" srcId="{4C3A3D44-064D-47EF-944A-070A8C1EFD2D}" destId="{50C1F9A9-793D-4775-8121-B84EEF5DD257}" srcOrd="0" destOrd="0" presId="urn:microsoft.com/office/officeart/2005/8/layout/hierarchy3"/>
    <dgm:cxn modelId="{38A8FBC4-0EC2-48FE-8CE0-ACBB10AB1CA1}" type="presParOf" srcId="{4C3A3D44-064D-47EF-944A-070A8C1EFD2D}" destId="{0C73FAE1-147B-4236-860C-4DACD3CDDAEC}" srcOrd="1" destOrd="0" presId="urn:microsoft.com/office/officeart/2005/8/layout/hierarchy3"/>
    <dgm:cxn modelId="{34F874CD-28CB-4082-8512-038A405651B1}" type="presParOf" srcId="{4C3A3D44-064D-47EF-944A-070A8C1EFD2D}" destId="{B285124E-A255-4ADA-B066-DAAC609DEB48}" srcOrd="2" destOrd="0" presId="urn:microsoft.com/office/officeart/2005/8/layout/hierarchy3"/>
    <dgm:cxn modelId="{5D9CB8FC-584B-43CA-B3BB-112179F9E41A}" type="presParOf" srcId="{4C3A3D44-064D-47EF-944A-070A8C1EFD2D}" destId="{4835BAC4-A68C-4786-BC53-CA9D9BC1267D}" srcOrd="3" destOrd="0" presId="urn:microsoft.com/office/officeart/2005/8/layout/hierarchy3"/>
    <dgm:cxn modelId="{7627E236-EF83-4DC8-8650-57D2FDAEAA07}" type="presParOf" srcId="{4C3A3D44-064D-47EF-944A-070A8C1EFD2D}" destId="{30720C84-81EA-4016-B07D-A3D0B87FFFB9}" srcOrd="4" destOrd="0" presId="urn:microsoft.com/office/officeart/2005/8/layout/hierarchy3"/>
    <dgm:cxn modelId="{E7411527-F476-4FBA-8A00-9482DA4848A1}" type="presParOf" srcId="{4C3A3D44-064D-47EF-944A-070A8C1EFD2D}" destId="{1CB9D940-A322-4787-8880-78E22C9E92EB}" srcOrd="5" destOrd="0" presId="urn:microsoft.com/office/officeart/2005/8/layout/hierarchy3"/>
    <dgm:cxn modelId="{0E1176AC-32F1-4406-A45C-5356A3D0DBDC}" type="presParOf" srcId="{C7AFD1AA-6FB6-4E0D-9AAC-D76A9F6980EC}" destId="{08CDEF9D-B4B2-47FA-9528-8C3AB3D6848F}" srcOrd="1" destOrd="0" presId="urn:microsoft.com/office/officeart/2005/8/layout/hierarchy3"/>
    <dgm:cxn modelId="{8FCF1065-759E-47FE-AD59-B13FE0673F4F}" type="presParOf" srcId="{08CDEF9D-B4B2-47FA-9528-8C3AB3D6848F}" destId="{5C9A8805-6C05-4013-A4D5-24A93A39C229}" srcOrd="0" destOrd="0" presId="urn:microsoft.com/office/officeart/2005/8/layout/hierarchy3"/>
    <dgm:cxn modelId="{50448991-CA42-4438-A2BD-49DB3DBB98F8}" type="presParOf" srcId="{5C9A8805-6C05-4013-A4D5-24A93A39C229}" destId="{A9AFBDDF-03A2-4115-8D08-8410036E7808}" srcOrd="0" destOrd="0" presId="urn:microsoft.com/office/officeart/2005/8/layout/hierarchy3"/>
    <dgm:cxn modelId="{5C3C9988-AD5C-4085-98E1-E36729E67F40}" type="presParOf" srcId="{5C9A8805-6C05-4013-A4D5-24A93A39C229}" destId="{2B27F1FE-F468-4ABE-B78D-3808D700DA1A}" srcOrd="1" destOrd="0" presId="urn:microsoft.com/office/officeart/2005/8/layout/hierarchy3"/>
    <dgm:cxn modelId="{7B02D791-D0FC-4335-B80F-5628E450C0F3}" type="presParOf" srcId="{08CDEF9D-B4B2-47FA-9528-8C3AB3D6848F}" destId="{ED5FDE88-D2F1-4445-8430-51B6DDC48A77}" srcOrd="1" destOrd="0" presId="urn:microsoft.com/office/officeart/2005/8/layout/hierarchy3"/>
    <dgm:cxn modelId="{0DB1161F-AA66-45A3-BC5E-19A05D46E49F}" type="presParOf" srcId="{ED5FDE88-D2F1-4445-8430-51B6DDC48A77}" destId="{A47990E6-5C96-4076-B8FA-41E1C93BEEE2}" srcOrd="0" destOrd="0" presId="urn:microsoft.com/office/officeart/2005/8/layout/hierarchy3"/>
    <dgm:cxn modelId="{881F7D3C-AD9A-4BB5-A073-3795D52F7D7F}" type="presParOf" srcId="{ED5FDE88-D2F1-4445-8430-51B6DDC48A77}" destId="{9D486369-21F1-4CC4-8E2C-23A685993907}" srcOrd="1" destOrd="0" presId="urn:microsoft.com/office/officeart/2005/8/layout/hierarchy3"/>
    <dgm:cxn modelId="{FA3796E3-98D9-49C2-9E77-929B49F9E6CD}" type="presParOf" srcId="{ED5FDE88-D2F1-4445-8430-51B6DDC48A77}" destId="{BEA41B7A-58FB-47D4-9B92-28810202A63D}" srcOrd="2" destOrd="0" presId="urn:microsoft.com/office/officeart/2005/8/layout/hierarchy3"/>
    <dgm:cxn modelId="{4F13C6D2-4691-4585-899C-1BC0ED11ABAC}" type="presParOf" srcId="{ED5FDE88-D2F1-4445-8430-51B6DDC48A77}" destId="{E8A96178-04CD-46DF-BAC1-2A1E2BDB24D7}" srcOrd="3" destOrd="0" presId="urn:microsoft.com/office/officeart/2005/8/layout/hierarchy3"/>
    <dgm:cxn modelId="{D53399D4-297B-443E-B4C2-6204D4858EF5}" type="presParOf" srcId="{ED5FDE88-D2F1-4445-8430-51B6DDC48A77}" destId="{A5A201A3-516B-4CC2-A7D9-33270FC0FFC8}" srcOrd="4" destOrd="0" presId="urn:microsoft.com/office/officeart/2005/8/layout/hierarchy3"/>
    <dgm:cxn modelId="{0467880B-852D-4E98-B15A-064CD05B4163}" type="presParOf" srcId="{ED5FDE88-D2F1-4445-8430-51B6DDC48A77}" destId="{4FF52952-3B27-4C56-9FB9-963500EE02BA}" srcOrd="5" destOrd="0" presId="urn:microsoft.com/office/officeart/2005/8/layout/hierarchy3"/>
    <dgm:cxn modelId="{11865DFC-501E-497E-80D4-507307D8586D}" type="presParOf" srcId="{C7AFD1AA-6FB6-4E0D-9AAC-D76A9F6980EC}" destId="{167079B3-965D-4B32-9B8E-DE0A140A123C}" srcOrd="2" destOrd="0" presId="urn:microsoft.com/office/officeart/2005/8/layout/hierarchy3"/>
    <dgm:cxn modelId="{5E275A1E-27F4-495B-9B0F-4D44E92F5D1C}" type="presParOf" srcId="{167079B3-965D-4B32-9B8E-DE0A140A123C}" destId="{2B4ADD10-F24C-481B-9DF9-C84010033B88}" srcOrd="0" destOrd="0" presId="urn:microsoft.com/office/officeart/2005/8/layout/hierarchy3"/>
    <dgm:cxn modelId="{2ED2BD15-AC88-405C-A40D-0903F0554F42}" type="presParOf" srcId="{2B4ADD10-F24C-481B-9DF9-C84010033B88}" destId="{5E49D538-0A42-4CB8-B508-6F395DA8FA04}" srcOrd="0" destOrd="0" presId="urn:microsoft.com/office/officeart/2005/8/layout/hierarchy3"/>
    <dgm:cxn modelId="{B77EF30D-B61E-4CA5-948E-A3C3B81A93A5}" type="presParOf" srcId="{2B4ADD10-F24C-481B-9DF9-C84010033B88}" destId="{A7B61685-3621-4995-B16B-8F31A86C8B06}" srcOrd="1" destOrd="0" presId="urn:microsoft.com/office/officeart/2005/8/layout/hierarchy3"/>
    <dgm:cxn modelId="{AAA2A413-5E45-47B1-B115-431D169AE8B8}" type="presParOf" srcId="{167079B3-965D-4B32-9B8E-DE0A140A123C}" destId="{D46C12A8-6B0F-4F93-8F32-03C39446B28B}" srcOrd="1" destOrd="0" presId="urn:microsoft.com/office/officeart/2005/8/layout/hierarchy3"/>
    <dgm:cxn modelId="{DEFCFF80-D300-4E3E-B1BB-ABF5AEC329BB}" type="presParOf" srcId="{D46C12A8-6B0F-4F93-8F32-03C39446B28B}" destId="{3029E410-FCA5-4EB1-82CE-AA9623CB2B0B}" srcOrd="0" destOrd="0" presId="urn:microsoft.com/office/officeart/2005/8/layout/hierarchy3"/>
    <dgm:cxn modelId="{CAECA692-9588-4B51-9502-EC0BCCC8B2AC}" type="presParOf" srcId="{D46C12A8-6B0F-4F93-8F32-03C39446B28B}" destId="{A1B60EEC-9599-4C03-9644-84932046CAA0}" srcOrd="1" destOrd="0" presId="urn:microsoft.com/office/officeart/2005/8/layout/hierarchy3"/>
    <dgm:cxn modelId="{25172FEF-316F-4717-AC66-C271117FF661}" type="presParOf" srcId="{D46C12A8-6B0F-4F93-8F32-03C39446B28B}" destId="{4B80EA50-8192-459E-8ECE-96B2F93D85DC}" srcOrd="2" destOrd="0" presId="urn:microsoft.com/office/officeart/2005/8/layout/hierarchy3"/>
    <dgm:cxn modelId="{323F2F04-2B09-484D-A7A6-4C206D65C251}" type="presParOf" srcId="{D46C12A8-6B0F-4F93-8F32-03C39446B28B}" destId="{8D5EBF90-19C6-4D77-867D-4953EEAB55D3}" srcOrd="3" destOrd="0" presId="urn:microsoft.com/office/officeart/2005/8/layout/hierarchy3"/>
    <dgm:cxn modelId="{E0655F55-C0C8-4695-923C-29DD9679AD90}" type="presParOf" srcId="{D46C12A8-6B0F-4F93-8F32-03C39446B28B}" destId="{6BD0B077-11DB-4BBC-8F34-5B23D2EF590D}" srcOrd="4" destOrd="0" presId="urn:microsoft.com/office/officeart/2005/8/layout/hierarchy3"/>
    <dgm:cxn modelId="{1BF3F8CF-110E-4C5C-9C8A-DD412103833C}" type="presParOf" srcId="{D46C12A8-6B0F-4F93-8F32-03C39446B28B}" destId="{11DAAC28-190D-4950-BC5C-E7A81E948D9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6C0E29-DF0D-4469-B78F-45C0021A70C1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DAC22D7-3815-4A86-9209-07242EA8E5C7}">
      <dgm:prSet phldrT="[Κείμενο]"/>
      <dgm:spPr/>
      <dgm:t>
        <a:bodyPr/>
        <a:lstStyle/>
        <a:p>
          <a:r>
            <a:rPr lang="el-GR" dirty="0" smtClean="0"/>
            <a:t>Προδιαγραφές</a:t>
          </a:r>
          <a:endParaRPr lang="el-GR" dirty="0"/>
        </a:p>
      </dgm:t>
    </dgm:pt>
    <dgm:pt modelId="{99225DC2-3B4C-421C-AA2A-F20C72739291}" type="parTrans" cxnId="{24BE5499-72E7-48C3-9D64-B952F8055E98}">
      <dgm:prSet/>
      <dgm:spPr/>
      <dgm:t>
        <a:bodyPr/>
        <a:lstStyle/>
        <a:p>
          <a:endParaRPr lang="el-GR"/>
        </a:p>
      </dgm:t>
    </dgm:pt>
    <dgm:pt modelId="{99600428-8B3F-4F62-A2CD-6039CAFFCD1D}" type="sibTrans" cxnId="{24BE5499-72E7-48C3-9D64-B952F8055E98}">
      <dgm:prSet/>
      <dgm:spPr/>
      <dgm:t>
        <a:bodyPr/>
        <a:lstStyle/>
        <a:p>
          <a:endParaRPr lang="el-GR"/>
        </a:p>
      </dgm:t>
    </dgm:pt>
    <dgm:pt modelId="{B990EE24-4C53-473C-9155-F348D92B6842}">
      <dgm:prSet phldrT="[Κείμενο]"/>
      <dgm:spPr/>
      <dgm:t>
        <a:bodyPr/>
        <a:lstStyle/>
        <a:p>
          <a:r>
            <a:rPr lang="el-GR" dirty="0" smtClean="0"/>
            <a:t>Πρότυπα ΕΛΟΤ</a:t>
          </a:r>
          <a:endParaRPr lang="el-GR" dirty="0"/>
        </a:p>
      </dgm:t>
    </dgm:pt>
    <dgm:pt modelId="{6FFD009D-1E81-4BDC-A57C-BF79BD59FC0B}" type="parTrans" cxnId="{D981BAF6-BF70-4766-B801-BADFBDAA33E2}">
      <dgm:prSet/>
      <dgm:spPr/>
      <dgm:t>
        <a:bodyPr/>
        <a:lstStyle/>
        <a:p>
          <a:endParaRPr lang="el-GR"/>
        </a:p>
      </dgm:t>
    </dgm:pt>
    <dgm:pt modelId="{D9AFE5AA-313F-4244-B077-5FEBE9B55E50}" type="sibTrans" cxnId="{D981BAF6-BF70-4766-B801-BADFBDAA33E2}">
      <dgm:prSet/>
      <dgm:spPr/>
      <dgm:t>
        <a:bodyPr/>
        <a:lstStyle/>
        <a:p>
          <a:endParaRPr lang="el-GR"/>
        </a:p>
      </dgm:t>
    </dgm:pt>
    <dgm:pt modelId="{3C12F5C4-A5EF-4FC2-9B39-95C9F4974230}">
      <dgm:prSet phldrT="[Κείμενο]"/>
      <dgm:spPr/>
      <dgm:t>
        <a:bodyPr/>
        <a:lstStyle/>
        <a:p>
          <a:r>
            <a:rPr lang="el-GR" dirty="0" smtClean="0"/>
            <a:t>Σήμανση </a:t>
          </a:r>
          <a:r>
            <a:rPr lang="en-US" dirty="0" smtClean="0"/>
            <a:t>CE</a:t>
          </a:r>
          <a:endParaRPr lang="el-GR" dirty="0"/>
        </a:p>
      </dgm:t>
    </dgm:pt>
    <dgm:pt modelId="{4CC8A56E-5A29-4C47-8097-8244F4CBAD61}" type="parTrans" cxnId="{01F95338-E41C-4E27-8BCF-A6003FC4F33A}">
      <dgm:prSet/>
      <dgm:spPr/>
      <dgm:t>
        <a:bodyPr/>
        <a:lstStyle/>
        <a:p>
          <a:endParaRPr lang="el-GR"/>
        </a:p>
      </dgm:t>
    </dgm:pt>
    <dgm:pt modelId="{C3708C91-0C27-40BF-B877-93A346708F83}" type="sibTrans" cxnId="{01F95338-E41C-4E27-8BCF-A6003FC4F33A}">
      <dgm:prSet/>
      <dgm:spPr/>
      <dgm:t>
        <a:bodyPr/>
        <a:lstStyle/>
        <a:p>
          <a:endParaRPr lang="el-GR"/>
        </a:p>
      </dgm:t>
    </dgm:pt>
    <dgm:pt modelId="{FB7C9FED-D673-4ACB-9117-230D06CA944B}">
      <dgm:prSet phldrT="[Κείμενο]"/>
      <dgm:spPr/>
      <dgm:t>
        <a:bodyPr/>
        <a:lstStyle/>
        <a:p>
          <a:r>
            <a:rPr lang="el-GR" dirty="0" smtClean="0"/>
            <a:t>Η χρήση εξαρτάται από:</a:t>
          </a:r>
          <a:endParaRPr lang="el-GR" dirty="0"/>
        </a:p>
      </dgm:t>
    </dgm:pt>
    <dgm:pt modelId="{19076EC1-9734-4996-8D68-4995B225DAC2}" type="parTrans" cxnId="{D2E6A022-F2BA-4A4C-AB65-A74E23BCCCAF}">
      <dgm:prSet/>
      <dgm:spPr/>
      <dgm:t>
        <a:bodyPr/>
        <a:lstStyle/>
        <a:p>
          <a:endParaRPr lang="el-GR"/>
        </a:p>
      </dgm:t>
    </dgm:pt>
    <dgm:pt modelId="{6E72B4C4-1123-4E3D-88D0-F7F67444E331}" type="sibTrans" cxnId="{D2E6A022-F2BA-4A4C-AB65-A74E23BCCCAF}">
      <dgm:prSet/>
      <dgm:spPr/>
      <dgm:t>
        <a:bodyPr/>
        <a:lstStyle/>
        <a:p>
          <a:endParaRPr lang="el-GR"/>
        </a:p>
      </dgm:t>
    </dgm:pt>
    <dgm:pt modelId="{C5827F8D-4A2F-45E2-BDE1-5BA28CA8F6B1}">
      <dgm:prSet phldrT="[Κείμενο]"/>
      <dgm:spPr/>
      <dgm:t>
        <a:bodyPr/>
        <a:lstStyle/>
        <a:p>
          <a:r>
            <a:rPr lang="el-GR" dirty="0" smtClean="0"/>
            <a:t>Τύπος και διάρκεια επαφής</a:t>
          </a:r>
          <a:endParaRPr lang="el-GR" dirty="0"/>
        </a:p>
      </dgm:t>
    </dgm:pt>
    <dgm:pt modelId="{860D9351-A32C-407F-B663-07C85EEC1F82}" type="parTrans" cxnId="{E281459E-90F8-4513-A3B7-A0C2A9CC06FC}">
      <dgm:prSet/>
      <dgm:spPr/>
      <dgm:t>
        <a:bodyPr/>
        <a:lstStyle/>
        <a:p>
          <a:endParaRPr lang="el-GR"/>
        </a:p>
      </dgm:t>
    </dgm:pt>
    <dgm:pt modelId="{494E70A5-74A6-41AC-9DAE-836E8A5E781F}" type="sibTrans" cxnId="{E281459E-90F8-4513-A3B7-A0C2A9CC06FC}">
      <dgm:prSet/>
      <dgm:spPr/>
      <dgm:t>
        <a:bodyPr/>
        <a:lstStyle/>
        <a:p>
          <a:endParaRPr lang="el-GR"/>
        </a:p>
      </dgm:t>
    </dgm:pt>
    <dgm:pt modelId="{4F89D28B-F1B4-458B-A5D7-17B2C34EAA51}">
      <dgm:prSet phldrT="[Κείμενο]"/>
      <dgm:spPr/>
      <dgm:t>
        <a:bodyPr/>
        <a:lstStyle/>
        <a:p>
          <a:r>
            <a:rPr lang="el-GR" dirty="0" smtClean="0"/>
            <a:t>Αδιάβροχη</a:t>
          </a:r>
          <a:endParaRPr lang="el-GR" dirty="0"/>
        </a:p>
      </dgm:t>
    </dgm:pt>
    <dgm:pt modelId="{37BD03DC-6534-47BD-B247-313E5DAE4595}" type="parTrans" cxnId="{49C55C20-FA29-4CCD-A002-0C8F026969D6}">
      <dgm:prSet/>
      <dgm:spPr/>
      <dgm:t>
        <a:bodyPr/>
        <a:lstStyle/>
        <a:p>
          <a:endParaRPr lang="el-GR"/>
        </a:p>
      </dgm:t>
    </dgm:pt>
    <dgm:pt modelId="{94ADC989-CF5D-4E5F-BF7D-734C13642EF7}" type="sibTrans" cxnId="{49C55C20-FA29-4CCD-A002-0C8F026969D6}">
      <dgm:prSet/>
      <dgm:spPr/>
      <dgm:t>
        <a:bodyPr/>
        <a:lstStyle/>
        <a:p>
          <a:endParaRPr lang="el-GR"/>
        </a:p>
      </dgm:t>
    </dgm:pt>
    <dgm:pt modelId="{8D2A7587-E99D-4FD6-9A9E-CA1FDDDD218E}">
      <dgm:prSet phldrT="[Κείμενο]"/>
      <dgm:spPr/>
      <dgm:t>
        <a:bodyPr/>
        <a:lstStyle/>
        <a:p>
          <a:r>
            <a:rPr lang="el-GR" dirty="0" smtClean="0"/>
            <a:t>Πιθανότητα έκθεσης σε αερόλυμα</a:t>
          </a:r>
          <a:endParaRPr lang="el-GR" dirty="0"/>
        </a:p>
      </dgm:t>
    </dgm:pt>
    <dgm:pt modelId="{C481E47C-B7E6-402F-828A-3166606755CD}" type="parTrans" cxnId="{63C36FDA-B306-434A-AF28-7303D052688D}">
      <dgm:prSet/>
      <dgm:spPr/>
      <dgm:t>
        <a:bodyPr/>
        <a:lstStyle/>
        <a:p>
          <a:endParaRPr lang="el-GR"/>
        </a:p>
      </dgm:t>
    </dgm:pt>
    <dgm:pt modelId="{4F7A42AD-CA2C-4A30-88A2-23956843249F}" type="sibTrans" cxnId="{63C36FDA-B306-434A-AF28-7303D052688D}">
      <dgm:prSet/>
      <dgm:spPr/>
      <dgm:t>
        <a:bodyPr/>
        <a:lstStyle/>
        <a:p>
          <a:endParaRPr lang="el-GR"/>
        </a:p>
      </dgm:t>
    </dgm:pt>
    <dgm:pt modelId="{FB9C5C11-965B-40C8-A594-1C87681B46BD}">
      <dgm:prSet phldrT="[Κείμενο]"/>
      <dgm:spPr/>
      <dgm:t>
        <a:bodyPr/>
        <a:lstStyle/>
        <a:p>
          <a:r>
            <a:rPr lang="el-GR" dirty="0" smtClean="0"/>
            <a:t>Πιθανότητα μόλυνσης ασθενή από τον επαγγελματία</a:t>
          </a:r>
          <a:endParaRPr lang="el-GR" dirty="0"/>
        </a:p>
      </dgm:t>
    </dgm:pt>
    <dgm:pt modelId="{511B8F9A-17D0-4C30-980E-133D62FF9668}" type="parTrans" cxnId="{1DD0808D-730B-4302-86D1-ABB2521558FA}">
      <dgm:prSet/>
      <dgm:spPr/>
      <dgm:t>
        <a:bodyPr/>
        <a:lstStyle/>
        <a:p>
          <a:endParaRPr lang="el-GR"/>
        </a:p>
      </dgm:t>
    </dgm:pt>
    <dgm:pt modelId="{FCC39977-617A-4059-BFD1-EFDA7AF77234}" type="sibTrans" cxnId="{1DD0808D-730B-4302-86D1-ABB2521558FA}">
      <dgm:prSet/>
      <dgm:spPr/>
      <dgm:t>
        <a:bodyPr/>
        <a:lstStyle/>
        <a:p>
          <a:endParaRPr lang="el-GR"/>
        </a:p>
      </dgm:t>
    </dgm:pt>
    <dgm:pt modelId="{BCE43818-7D26-4373-9D71-CF3F5941919C}" type="pres">
      <dgm:prSet presAssocID="{236C0E29-DF0D-4469-B78F-45C0021A70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FF2FF25C-DC62-4E23-B657-FFDE07D8EE23}" type="pres">
      <dgm:prSet presAssocID="{8DAC22D7-3815-4A86-9209-07242EA8E5C7}" presName="root" presStyleCnt="0"/>
      <dgm:spPr/>
    </dgm:pt>
    <dgm:pt modelId="{607343AA-3EF8-4F1B-8448-4A2C3F8F4BBB}" type="pres">
      <dgm:prSet presAssocID="{8DAC22D7-3815-4A86-9209-07242EA8E5C7}" presName="rootComposite" presStyleCnt="0"/>
      <dgm:spPr/>
    </dgm:pt>
    <dgm:pt modelId="{A3C98C68-48B6-4A8D-B2E9-37F2DCBB3E42}" type="pres">
      <dgm:prSet presAssocID="{8DAC22D7-3815-4A86-9209-07242EA8E5C7}" presName="rootText" presStyleLbl="node1" presStyleIdx="0" presStyleCnt="2"/>
      <dgm:spPr/>
      <dgm:t>
        <a:bodyPr/>
        <a:lstStyle/>
        <a:p>
          <a:endParaRPr lang="el-GR"/>
        </a:p>
      </dgm:t>
    </dgm:pt>
    <dgm:pt modelId="{C1818159-6667-47D4-8B85-9E01604980E0}" type="pres">
      <dgm:prSet presAssocID="{8DAC22D7-3815-4A86-9209-07242EA8E5C7}" presName="rootConnector" presStyleLbl="node1" presStyleIdx="0" presStyleCnt="2"/>
      <dgm:spPr/>
      <dgm:t>
        <a:bodyPr/>
        <a:lstStyle/>
        <a:p>
          <a:endParaRPr lang="el-GR"/>
        </a:p>
      </dgm:t>
    </dgm:pt>
    <dgm:pt modelId="{D382A8D3-90FB-4B9F-A75C-61645CD10FBE}" type="pres">
      <dgm:prSet presAssocID="{8DAC22D7-3815-4A86-9209-07242EA8E5C7}" presName="childShape" presStyleCnt="0"/>
      <dgm:spPr/>
    </dgm:pt>
    <dgm:pt modelId="{1BFF6197-0881-4BDC-8B08-79470F33CFB4}" type="pres">
      <dgm:prSet presAssocID="{6FFD009D-1E81-4BDC-A57C-BF79BD59FC0B}" presName="Name13" presStyleLbl="parChTrans1D2" presStyleIdx="0" presStyleCnt="6"/>
      <dgm:spPr/>
      <dgm:t>
        <a:bodyPr/>
        <a:lstStyle/>
        <a:p>
          <a:endParaRPr lang="el-GR"/>
        </a:p>
      </dgm:t>
    </dgm:pt>
    <dgm:pt modelId="{EF892E52-7482-486F-B993-3D5A917F748C}" type="pres">
      <dgm:prSet presAssocID="{B990EE24-4C53-473C-9155-F348D92B6842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5870FA1-06D4-4F63-A477-503FE2E183EA}" type="pres">
      <dgm:prSet presAssocID="{4CC8A56E-5A29-4C47-8097-8244F4CBAD61}" presName="Name13" presStyleLbl="parChTrans1D2" presStyleIdx="1" presStyleCnt="6"/>
      <dgm:spPr/>
      <dgm:t>
        <a:bodyPr/>
        <a:lstStyle/>
        <a:p>
          <a:endParaRPr lang="el-GR"/>
        </a:p>
      </dgm:t>
    </dgm:pt>
    <dgm:pt modelId="{42F9BEBE-1D5F-474E-8224-E7B7F0202219}" type="pres">
      <dgm:prSet presAssocID="{3C12F5C4-A5EF-4FC2-9B39-95C9F4974230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C8CC85-75D5-491D-8D93-EBEEB4CB4847}" type="pres">
      <dgm:prSet presAssocID="{37BD03DC-6534-47BD-B247-313E5DAE4595}" presName="Name13" presStyleLbl="parChTrans1D2" presStyleIdx="2" presStyleCnt="6"/>
      <dgm:spPr/>
      <dgm:t>
        <a:bodyPr/>
        <a:lstStyle/>
        <a:p>
          <a:endParaRPr lang="el-GR"/>
        </a:p>
      </dgm:t>
    </dgm:pt>
    <dgm:pt modelId="{974B5E94-7896-4308-8F40-B5DDB3626A2F}" type="pres">
      <dgm:prSet presAssocID="{4F89D28B-F1B4-458B-A5D7-17B2C34EAA51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B80CE6-15C8-4899-94E2-CE3052CA22ED}" type="pres">
      <dgm:prSet presAssocID="{FB7C9FED-D673-4ACB-9117-230D06CA944B}" presName="root" presStyleCnt="0"/>
      <dgm:spPr/>
    </dgm:pt>
    <dgm:pt modelId="{7EF256B6-4513-44AC-8763-9FBE42BCB7A3}" type="pres">
      <dgm:prSet presAssocID="{FB7C9FED-D673-4ACB-9117-230D06CA944B}" presName="rootComposite" presStyleCnt="0"/>
      <dgm:spPr/>
    </dgm:pt>
    <dgm:pt modelId="{03D0E866-527F-4B54-A120-6900FE006023}" type="pres">
      <dgm:prSet presAssocID="{FB7C9FED-D673-4ACB-9117-230D06CA944B}" presName="rootText" presStyleLbl="node1" presStyleIdx="1" presStyleCnt="2"/>
      <dgm:spPr/>
      <dgm:t>
        <a:bodyPr/>
        <a:lstStyle/>
        <a:p>
          <a:endParaRPr lang="el-GR"/>
        </a:p>
      </dgm:t>
    </dgm:pt>
    <dgm:pt modelId="{1115129F-3732-49F7-B36C-E9F4C1CCBB7F}" type="pres">
      <dgm:prSet presAssocID="{FB7C9FED-D673-4ACB-9117-230D06CA944B}" presName="rootConnector" presStyleLbl="node1" presStyleIdx="1" presStyleCnt="2"/>
      <dgm:spPr/>
      <dgm:t>
        <a:bodyPr/>
        <a:lstStyle/>
        <a:p>
          <a:endParaRPr lang="el-GR"/>
        </a:p>
      </dgm:t>
    </dgm:pt>
    <dgm:pt modelId="{5A92AE38-44CA-44CA-98FF-4C0875B47ED4}" type="pres">
      <dgm:prSet presAssocID="{FB7C9FED-D673-4ACB-9117-230D06CA944B}" presName="childShape" presStyleCnt="0"/>
      <dgm:spPr/>
    </dgm:pt>
    <dgm:pt modelId="{707E8853-9D13-4390-9C52-7687E063FD1F}" type="pres">
      <dgm:prSet presAssocID="{860D9351-A32C-407F-B663-07C85EEC1F82}" presName="Name13" presStyleLbl="parChTrans1D2" presStyleIdx="3" presStyleCnt="6"/>
      <dgm:spPr/>
      <dgm:t>
        <a:bodyPr/>
        <a:lstStyle/>
        <a:p>
          <a:endParaRPr lang="el-GR"/>
        </a:p>
      </dgm:t>
    </dgm:pt>
    <dgm:pt modelId="{94B0B1BF-319C-4EE1-B705-3F263453A87E}" type="pres">
      <dgm:prSet presAssocID="{C5827F8D-4A2F-45E2-BDE1-5BA28CA8F6B1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29BD2A-C19F-4CC9-B30A-D5DC3C74913E}" type="pres">
      <dgm:prSet presAssocID="{C481E47C-B7E6-402F-828A-3166606755CD}" presName="Name13" presStyleLbl="parChTrans1D2" presStyleIdx="4" presStyleCnt="6"/>
      <dgm:spPr/>
      <dgm:t>
        <a:bodyPr/>
        <a:lstStyle/>
        <a:p>
          <a:endParaRPr lang="el-GR"/>
        </a:p>
      </dgm:t>
    </dgm:pt>
    <dgm:pt modelId="{70091838-3BD1-463D-8EC6-F76C2E2DAE40}" type="pres">
      <dgm:prSet presAssocID="{8D2A7587-E99D-4FD6-9A9E-CA1FDDDD218E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B148B2F-A726-4129-A99D-436AA7524EF1}" type="pres">
      <dgm:prSet presAssocID="{511B8F9A-17D0-4C30-980E-133D62FF9668}" presName="Name13" presStyleLbl="parChTrans1D2" presStyleIdx="5" presStyleCnt="6"/>
      <dgm:spPr/>
      <dgm:t>
        <a:bodyPr/>
        <a:lstStyle/>
        <a:p>
          <a:endParaRPr lang="el-GR"/>
        </a:p>
      </dgm:t>
    </dgm:pt>
    <dgm:pt modelId="{08B611A8-5D21-4DA2-AEDF-03C6E997DC1D}" type="pres">
      <dgm:prSet presAssocID="{FB9C5C11-965B-40C8-A594-1C87681B46BD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E5DE3E1-DC49-41A4-A06F-7F8D0E711EDA}" type="presOf" srcId="{8DAC22D7-3815-4A86-9209-07242EA8E5C7}" destId="{C1818159-6667-47D4-8B85-9E01604980E0}" srcOrd="1" destOrd="0" presId="urn:microsoft.com/office/officeart/2005/8/layout/hierarchy3"/>
    <dgm:cxn modelId="{63C36FDA-B306-434A-AF28-7303D052688D}" srcId="{FB7C9FED-D673-4ACB-9117-230D06CA944B}" destId="{8D2A7587-E99D-4FD6-9A9E-CA1FDDDD218E}" srcOrd="1" destOrd="0" parTransId="{C481E47C-B7E6-402F-828A-3166606755CD}" sibTransId="{4F7A42AD-CA2C-4A30-88A2-23956843249F}"/>
    <dgm:cxn modelId="{A943E02B-DFA3-4AD6-B719-B116CB11C1A8}" type="presOf" srcId="{37BD03DC-6534-47BD-B247-313E5DAE4595}" destId="{F0C8CC85-75D5-491D-8D93-EBEEB4CB4847}" srcOrd="0" destOrd="0" presId="urn:microsoft.com/office/officeart/2005/8/layout/hierarchy3"/>
    <dgm:cxn modelId="{1DD0808D-730B-4302-86D1-ABB2521558FA}" srcId="{FB7C9FED-D673-4ACB-9117-230D06CA944B}" destId="{FB9C5C11-965B-40C8-A594-1C87681B46BD}" srcOrd="2" destOrd="0" parTransId="{511B8F9A-17D0-4C30-980E-133D62FF9668}" sibTransId="{FCC39977-617A-4059-BFD1-EFDA7AF77234}"/>
    <dgm:cxn modelId="{EE96C9AB-F563-43B3-AE70-17F3DDCD177A}" type="presOf" srcId="{6FFD009D-1E81-4BDC-A57C-BF79BD59FC0B}" destId="{1BFF6197-0881-4BDC-8B08-79470F33CFB4}" srcOrd="0" destOrd="0" presId="urn:microsoft.com/office/officeart/2005/8/layout/hierarchy3"/>
    <dgm:cxn modelId="{E28B2038-338A-42A7-A57C-E5DD0765C89F}" type="presOf" srcId="{FB9C5C11-965B-40C8-A594-1C87681B46BD}" destId="{08B611A8-5D21-4DA2-AEDF-03C6E997DC1D}" srcOrd="0" destOrd="0" presId="urn:microsoft.com/office/officeart/2005/8/layout/hierarchy3"/>
    <dgm:cxn modelId="{EACD7BF0-72B7-42D1-BDD4-BD681BBBFD86}" type="presOf" srcId="{FB7C9FED-D673-4ACB-9117-230D06CA944B}" destId="{1115129F-3732-49F7-B36C-E9F4C1CCBB7F}" srcOrd="1" destOrd="0" presId="urn:microsoft.com/office/officeart/2005/8/layout/hierarchy3"/>
    <dgm:cxn modelId="{C1431E96-605D-4A03-80D4-6A1181368883}" type="presOf" srcId="{860D9351-A32C-407F-B663-07C85EEC1F82}" destId="{707E8853-9D13-4390-9C52-7687E063FD1F}" srcOrd="0" destOrd="0" presId="urn:microsoft.com/office/officeart/2005/8/layout/hierarchy3"/>
    <dgm:cxn modelId="{43BB3060-A2D7-4DA5-BE8F-0BA7A65E32FC}" type="presOf" srcId="{C481E47C-B7E6-402F-828A-3166606755CD}" destId="{F329BD2A-C19F-4CC9-B30A-D5DC3C74913E}" srcOrd="0" destOrd="0" presId="urn:microsoft.com/office/officeart/2005/8/layout/hierarchy3"/>
    <dgm:cxn modelId="{E425B2B3-AC0B-4E05-AA76-0FB397D2EDF8}" type="presOf" srcId="{236C0E29-DF0D-4469-B78F-45C0021A70C1}" destId="{BCE43818-7D26-4373-9D71-CF3F5941919C}" srcOrd="0" destOrd="0" presId="urn:microsoft.com/office/officeart/2005/8/layout/hierarchy3"/>
    <dgm:cxn modelId="{D981BAF6-BF70-4766-B801-BADFBDAA33E2}" srcId="{8DAC22D7-3815-4A86-9209-07242EA8E5C7}" destId="{B990EE24-4C53-473C-9155-F348D92B6842}" srcOrd="0" destOrd="0" parTransId="{6FFD009D-1E81-4BDC-A57C-BF79BD59FC0B}" sibTransId="{D9AFE5AA-313F-4244-B077-5FEBE9B55E50}"/>
    <dgm:cxn modelId="{24BE5499-72E7-48C3-9D64-B952F8055E98}" srcId="{236C0E29-DF0D-4469-B78F-45C0021A70C1}" destId="{8DAC22D7-3815-4A86-9209-07242EA8E5C7}" srcOrd="0" destOrd="0" parTransId="{99225DC2-3B4C-421C-AA2A-F20C72739291}" sibTransId="{99600428-8B3F-4F62-A2CD-6039CAFFCD1D}"/>
    <dgm:cxn modelId="{46854FD5-7EA0-4414-BAE1-A00807102D81}" type="presOf" srcId="{C5827F8D-4A2F-45E2-BDE1-5BA28CA8F6B1}" destId="{94B0B1BF-319C-4EE1-B705-3F263453A87E}" srcOrd="0" destOrd="0" presId="urn:microsoft.com/office/officeart/2005/8/layout/hierarchy3"/>
    <dgm:cxn modelId="{49C55C20-FA29-4CCD-A002-0C8F026969D6}" srcId="{8DAC22D7-3815-4A86-9209-07242EA8E5C7}" destId="{4F89D28B-F1B4-458B-A5D7-17B2C34EAA51}" srcOrd="2" destOrd="0" parTransId="{37BD03DC-6534-47BD-B247-313E5DAE4595}" sibTransId="{94ADC989-CF5D-4E5F-BF7D-734C13642EF7}"/>
    <dgm:cxn modelId="{E930C584-7ACE-4C14-AA58-81323ACB4B1E}" type="presOf" srcId="{8D2A7587-E99D-4FD6-9A9E-CA1FDDDD218E}" destId="{70091838-3BD1-463D-8EC6-F76C2E2DAE40}" srcOrd="0" destOrd="0" presId="urn:microsoft.com/office/officeart/2005/8/layout/hierarchy3"/>
    <dgm:cxn modelId="{6D139478-E7E5-49B1-9640-46D6473FAA63}" type="presOf" srcId="{4CC8A56E-5A29-4C47-8097-8244F4CBAD61}" destId="{D5870FA1-06D4-4F63-A477-503FE2E183EA}" srcOrd="0" destOrd="0" presId="urn:microsoft.com/office/officeart/2005/8/layout/hierarchy3"/>
    <dgm:cxn modelId="{E281459E-90F8-4513-A3B7-A0C2A9CC06FC}" srcId="{FB7C9FED-D673-4ACB-9117-230D06CA944B}" destId="{C5827F8D-4A2F-45E2-BDE1-5BA28CA8F6B1}" srcOrd="0" destOrd="0" parTransId="{860D9351-A32C-407F-B663-07C85EEC1F82}" sibTransId="{494E70A5-74A6-41AC-9DAE-836E8A5E781F}"/>
    <dgm:cxn modelId="{D2E6A022-F2BA-4A4C-AB65-A74E23BCCCAF}" srcId="{236C0E29-DF0D-4469-B78F-45C0021A70C1}" destId="{FB7C9FED-D673-4ACB-9117-230D06CA944B}" srcOrd="1" destOrd="0" parTransId="{19076EC1-9734-4996-8D68-4995B225DAC2}" sibTransId="{6E72B4C4-1123-4E3D-88D0-F7F67444E331}"/>
    <dgm:cxn modelId="{74D4338B-05DD-446D-92C2-370F34F8BFE9}" type="presOf" srcId="{FB7C9FED-D673-4ACB-9117-230D06CA944B}" destId="{03D0E866-527F-4B54-A120-6900FE006023}" srcOrd="0" destOrd="0" presId="urn:microsoft.com/office/officeart/2005/8/layout/hierarchy3"/>
    <dgm:cxn modelId="{4397C55A-B6E9-4367-9B13-451AF0AE89F0}" type="presOf" srcId="{8DAC22D7-3815-4A86-9209-07242EA8E5C7}" destId="{A3C98C68-48B6-4A8D-B2E9-37F2DCBB3E42}" srcOrd="0" destOrd="0" presId="urn:microsoft.com/office/officeart/2005/8/layout/hierarchy3"/>
    <dgm:cxn modelId="{01F95338-E41C-4E27-8BCF-A6003FC4F33A}" srcId="{8DAC22D7-3815-4A86-9209-07242EA8E5C7}" destId="{3C12F5C4-A5EF-4FC2-9B39-95C9F4974230}" srcOrd="1" destOrd="0" parTransId="{4CC8A56E-5A29-4C47-8097-8244F4CBAD61}" sibTransId="{C3708C91-0C27-40BF-B877-93A346708F83}"/>
    <dgm:cxn modelId="{A22C6ACD-2C71-4CEA-B4D0-57662A6B3CD9}" type="presOf" srcId="{3C12F5C4-A5EF-4FC2-9B39-95C9F4974230}" destId="{42F9BEBE-1D5F-474E-8224-E7B7F0202219}" srcOrd="0" destOrd="0" presId="urn:microsoft.com/office/officeart/2005/8/layout/hierarchy3"/>
    <dgm:cxn modelId="{AF14624A-591A-499D-A23E-4C49166FEB52}" type="presOf" srcId="{B990EE24-4C53-473C-9155-F348D92B6842}" destId="{EF892E52-7482-486F-B993-3D5A917F748C}" srcOrd="0" destOrd="0" presId="urn:microsoft.com/office/officeart/2005/8/layout/hierarchy3"/>
    <dgm:cxn modelId="{088E4AC7-B66B-4CD7-B432-70BB1BE797EA}" type="presOf" srcId="{4F89D28B-F1B4-458B-A5D7-17B2C34EAA51}" destId="{974B5E94-7896-4308-8F40-B5DDB3626A2F}" srcOrd="0" destOrd="0" presId="urn:microsoft.com/office/officeart/2005/8/layout/hierarchy3"/>
    <dgm:cxn modelId="{33324FEA-CDC5-4E4E-9BD2-9D86A5A6DF41}" type="presOf" srcId="{511B8F9A-17D0-4C30-980E-133D62FF9668}" destId="{0B148B2F-A726-4129-A99D-436AA7524EF1}" srcOrd="0" destOrd="0" presId="urn:microsoft.com/office/officeart/2005/8/layout/hierarchy3"/>
    <dgm:cxn modelId="{8D54BD27-3E71-45B6-BB06-72EF8D1C8D9F}" type="presParOf" srcId="{BCE43818-7D26-4373-9D71-CF3F5941919C}" destId="{FF2FF25C-DC62-4E23-B657-FFDE07D8EE23}" srcOrd="0" destOrd="0" presId="urn:microsoft.com/office/officeart/2005/8/layout/hierarchy3"/>
    <dgm:cxn modelId="{A0503663-DF4D-4FD9-A73D-697B96ED3C20}" type="presParOf" srcId="{FF2FF25C-DC62-4E23-B657-FFDE07D8EE23}" destId="{607343AA-3EF8-4F1B-8448-4A2C3F8F4BBB}" srcOrd="0" destOrd="0" presId="urn:microsoft.com/office/officeart/2005/8/layout/hierarchy3"/>
    <dgm:cxn modelId="{D720E353-3907-4EE1-8670-84B8E60FC348}" type="presParOf" srcId="{607343AA-3EF8-4F1B-8448-4A2C3F8F4BBB}" destId="{A3C98C68-48B6-4A8D-B2E9-37F2DCBB3E42}" srcOrd="0" destOrd="0" presId="urn:microsoft.com/office/officeart/2005/8/layout/hierarchy3"/>
    <dgm:cxn modelId="{4DA0CBDD-5914-4374-821A-B3F9D00CD7BE}" type="presParOf" srcId="{607343AA-3EF8-4F1B-8448-4A2C3F8F4BBB}" destId="{C1818159-6667-47D4-8B85-9E01604980E0}" srcOrd="1" destOrd="0" presId="urn:microsoft.com/office/officeart/2005/8/layout/hierarchy3"/>
    <dgm:cxn modelId="{B4B9F7E6-CC47-4566-AFF9-589B7646EA48}" type="presParOf" srcId="{FF2FF25C-DC62-4E23-B657-FFDE07D8EE23}" destId="{D382A8D3-90FB-4B9F-A75C-61645CD10FBE}" srcOrd="1" destOrd="0" presId="urn:microsoft.com/office/officeart/2005/8/layout/hierarchy3"/>
    <dgm:cxn modelId="{10668FF9-ECF6-47F7-8122-691C8EC0CBE9}" type="presParOf" srcId="{D382A8D3-90FB-4B9F-A75C-61645CD10FBE}" destId="{1BFF6197-0881-4BDC-8B08-79470F33CFB4}" srcOrd="0" destOrd="0" presId="urn:microsoft.com/office/officeart/2005/8/layout/hierarchy3"/>
    <dgm:cxn modelId="{301B6578-CC0C-488A-ACFE-0D7BBC7D4045}" type="presParOf" srcId="{D382A8D3-90FB-4B9F-A75C-61645CD10FBE}" destId="{EF892E52-7482-486F-B993-3D5A917F748C}" srcOrd="1" destOrd="0" presId="urn:microsoft.com/office/officeart/2005/8/layout/hierarchy3"/>
    <dgm:cxn modelId="{BB2E9D2A-9CC6-480A-8E6D-F19379C86AE0}" type="presParOf" srcId="{D382A8D3-90FB-4B9F-A75C-61645CD10FBE}" destId="{D5870FA1-06D4-4F63-A477-503FE2E183EA}" srcOrd="2" destOrd="0" presId="urn:microsoft.com/office/officeart/2005/8/layout/hierarchy3"/>
    <dgm:cxn modelId="{9D4DA5C5-0EEA-46FF-A25F-A2C0E5F30B9F}" type="presParOf" srcId="{D382A8D3-90FB-4B9F-A75C-61645CD10FBE}" destId="{42F9BEBE-1D5F-474E-8224-E7B7F0202219}" srcOrd="3" destOrd="0" presId="urn:microsoft.com/office/officeart/2005/8/layout/hierarchy3"/>
    <dgm:cxn modelId="{FDEA28CB-5F35-4467-A400-C69747C50825}" type="presParOf" srcId="{D382A8D3-90FB-4B9F-A75C-61645CD10FBE}" destId="{F0C8CC85-75D5-491D-8D93-EBEEB4CB4847}" srcOrd="4" destOrd="0" presId="urn:microsoft.com/office/officeart/2005/8/layout/hierarchy3"/>
    <dgm:cxn modelId="{54A81325-D0CB-40F6-AE88-F689361B9FC6}" type="presParOf" srcId="{D382A8D3-90FB-4B9F-A75C-61645CD10FBE}" destId="{974B5E94-7896-4308-8F40-B5DDB3626A2F}" srcOrd="5" destOrd="0" presId="urn:microsoft.com/office/officeart/2005/8/layout/hierarchy3"/>
    <dgm:cxn modelId="{CFAE124B-37F9-4680-82A7-7E64A7516DC5}" type="presParOf" srcId="{BCE43818-7D26-4373-9D71-CF3F5941919C}" destId="{42B80CE6-15C8-4899-94E2-CE3052CA22ED}" srcOrd="1" destOrd="0" presId="urn:microsoft.com/office/officeart/2005/8/layout/hierarchy3"/>
    <dgm:cxn modelId="{9E75CA5D-DD48-40B0-90DC-9BB4AA614E17}" type="presParOf" srcId="{42B80CE6-15C8-4899-94E2-CE3052CA22ED}" destId="{7EF256B6-4513-44AC-8763-9FBE42BCB7A3}" srcOrd="0" destOrd="0" presId="urn:microsoft.com/office/officeart/2005/8/layout/hierarchy3"/>
    <dgm:cxn modelId="{D1AF248C-C423-49FE-A54D-F1F79166BB40}" type="presParOf" srcId="{7EF256B6-4513-44AC-8763-9FBE42BCB7A3}" destId="{03D0E866-527F-4B54-A120-6900FE006023}" srcOrd="0" destOrd="0" presId="urn:microsoft.com/office/officeart/2005/8/layout/hierarchy3"/>
    <dgm:cxn modelId="{E858ED95-C864-4220-968F-656C6A0DFA97}" type="presParOf" srcId="{7EF256B6-4513-44AC-8763-9FBE42BCB7A3}" destId="{1115129F-3732-49F7-B36C-E9F4C1CCBB7F}" srcOrd="1" destOrd="0" presId="urn:microsoft.com/office/officeart/2005/8/layout/hierarchy3"/>
    <dgm:cxn modelId="{FB868429-3ECA-4948-9646-69795C73AAF2}" type="presParOf" srcId="{42B80CE6-15C8-4899-94E2-CE3052CA22ED}" destId="{5A92AE38-44CA-44CA-98FF-4C0875B47ED4}" srcOrd="1" destOrd="0" presId="urn:microsoft.com/office/officeart/2005/8/layout/hierarchy3"/>
    <dgm:cxn modelId="{EC7F4245-6C93-4B4D-943C-CBA45B86C65A}" type="presParOf" srcId="{5A92AE38-44CA-44CA-98FF-4C0875B47ED4}" destId="{707E8853-9D13-4390-9C52-7687E063FD1F}" srcOrd="0" destOrd="0" presId="urn:microsoft.com/office/officeart/2005/8/layout/hierarchy3"/>
    <dgm:cxn modelId="{0A6D0477-C679-4E05-891B-51C05E3F8AF7}" type="presParOf" srcId="{5A92AE38-44CA-44CA-98FF-4C0875B47ED4}" destId="{94B0B1BF-319C-4EE1-B705-3F263453A87E}" srcOrd="1" destOrd="0" presId="urn:microsoft.com/office/officeart/2005/8/layout/hierarchy3"/>
    <dgm:cxn modelId="{727ABC87-6C25-467C-88CB-4BCE8A6E4532}" type="presParOf" srcId="{5A92AE38-44CA-44CA-98FF-4C0875B47ED4}" destId="{F329BD2A-C19F-4CC9-B30A-D5DC3C74913E}" srcOrd="2" destOrd="0" presId="urn:microsoft.com/office/officeart/2005/8/layout/hierarchy3"/>
    <dgm:cxn modelId="{D6CC8B62-DEDF-4D87-8EDB-F85C01A7F8A1}" type="presParOf" srcId="{5A92AE38-44CA-44CA-98FF-4C0875B47ED4}" destId="{70091838-3BD1-463D-8EC6-F76C2E2DAE40}" srcOrd="3" destOrd="0" presId="urn:microsoft.com/office/officeart/2005/8/layout/hierarchy3"/>
    <dgm:cxn modelId="{C4D820ED-ECC5-4D53-8271-0A8152A98A00}" type="presParOf" srcId="{5A92AE38-44CA-44CA-98FF-4C0875B47ED4}" destId="{0B148B2F-A726-4129-A99D-436AA7524EF1}" srcOrd="4" destOrd="0" presId="urn:microsoft.com/office/officeart/2005/8/layout/hierarchy3"/>
    <dgm:cxn modelId="{E964BEF5-779D-49D1-A933-384684F05E3C}" type="presParOf" srcId="{5A92AE38-44CA-44CA-98FF-4C0875B47ED4}" destId="{08B611A8-5D21-4DA2-AEDF-03C6E997DC1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682926-2786-4806-AB6B-6F3B9844AE14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484CF83-2895-4CEF-B7CA-80D7C02E7CE3}">
      <dgm:prSet phldrT="[Κείμενο]" custT="1"/>
      <dgm:spPr/>
      <dgm:t>
        <a:bodyPr/>
        <a:lstStyle/>
        <a:p>
          <a:r>
            <a:rPr lang="el-GR" sz="3600" dirty="0" smtClean="0">
              <a:latin typeface="Arial" pitchFamily="34" charset="0"/>
              <a:cs typeface="Arial" pitchFamily="34" charset="0"/>
            </a:rPr>
            <a:t>Προδιαγραφές</a:t>
          </a:r>
          <a:endParaRPr lang="el-GR" sz="3600" dirty="0">
            <a:latin typeface="Arial" pitchFamily="34" charset="0"/>
            <a:cs typeface="Arial" pitchFamily="34" charset="0"/>
          </a:endParaRPr>
        </a:p>
      </dgm:t>
    </dgm:pt>
    <dgm:pt modelId="{0D6A3E76-549E-4D04-B4AB-95DD52B8B76C}" type="parTrans" cxnId="{F3FC0068-1121-41F2-89B8-52A283BD2A3A}">
      <dgm:prSet/>
      <dgm:spPr/>
      <dgm:t>
        <a:bodyPr/>
        <a:lstStyle/>
        <a:p>
          <a:endParaRPr lang="el-GR"/>
        </a:p>
      </dgm:t>
    </dgm:pt>
    <dgm:pt modelId="{1CE91B75-4438-45DB-8C48-D5690E13681A}" type="sibTrans" cxnId="{F3FC0068-1121-41F2-89B8-52A283BD2A3A}">
      <dgm:prSet/>
      <dgm:spPr/>
      <dgm:t>
        <a:bodyPr/>
        <a:lstStyle/>
        <a:p>
          <a:endParaRPr lang="el-GR"/>
        </a:p>
      </dgm:t>
    </dgm:pt>
    <dgm:pt modelId="{BE8A86D8-BF1C-4929-AECD-2B51E03746D9}">
      <dgm:prSet phldrT="[Κείμενο]" custT="1"/>
      <dgm:spPr/>
      <dgm:t>
        <a:bodyPr/>
        <a:lstStyle/>
        <a:p>
          <a:r>
            <a:rPr lang="el-GR" sz="2000" dirty="0" smtClean="0">
              <a:latin typeface="Arial" pitchFamily="34" charset="0"/>
              <a:cs typeface="Arial" pitchFamily="34" charset="0"/>
            </a:rPr>
            <a:t>Πρότυπα ΕΛΟΤ</a:t>
          </a:r>
          <a:endParaRPr lang="el-GR" sz="2000" dirty="0">
            <a:latin typeface="Arial" pitchFamily="34" charset="0"/>
            <a:cs typeface="Arial" pitchFamily="34" charset="0"/>
          </a:endParaRPr>
        </a:p>
      </dgm:t>
    </dgm:pt>
    <dgm:pt modelId="{2DF476DF-8DED-4375-9450-87CE164CE8D1}" type="parTrans" cxnId="{A3E5A2DB-8381-4367-A238-6854EEB0F339}">
      <dgm:prSet/>
      <dgm:spPr/>
      <dgm:t>
        <a:bodyPr/>
        <a:lstStyle/>
        <a:p>
          <a:endParaRPr lang="el-GR"/>
        </a:p>
      </dgm:t>
    </dgm:pt>
    <dgm:pt modelId="{496F11EC-3DA5-4C71-869A-B6CA223D8E68}" type="sibTrans" cxnId="{A3E5A2DB-8381-4367-A238-6854EEB0F339}">
      <dgm:prSet/>
      <dgm:spPr/>
      <dgm:t>
        <a:bodyPr/>
        <a:lstStyle/>
        <a:p>
          <a:endParaRPr lang="el-GR"/>
        </a:p>
      </dgm:t>
    </dgm:pt>
    <dgm:pt modelId="{47C01365-604D-4B8F-8CCC-37C4694AABE2}">
      <dgm:prSet phldrT="[Κείμενο]" custT="1"/>
      <dgm:spPr/>
      <dgm:t>
        <a:bodyPr/>
        <a:lstStyle/>
        <a:p>
          <a:r>
            <a:rPr lang="el-GR" sz="3600" dirty="0" smtClean="0">
              <a:latin typeface="Arial" pitchFamily="34" charset="0"/>
              <a:cs typeface="Arial" pitchFamily="34" charset="0"/>
            </a:rPr>
            <a:t>Είδη</a:t>
          </a:r>
          <a:endParaRPr lang="el-GR" sz="3600" dirty="0">
            <a:latin typeface="Arial" pitchFamily="34" charset="0"/>
            <a:cs typeface="Arial" pitchFamily="34" charset="0"/>
          </a:endParaRPr>
        </a:p>
      </dgm:t>
    </dgm:pt>
    <dgm:pt modelId="{ADB91A5B-C8B1-4088-97BD-7E2B615AD77A}" type="parTrans" cxnId="{AA06F21B-2779-4748-9FC2-6D7EF1834E75}">
      <dgm:prSet/>
      <dgm:spPr/>
      <dgm:t>
        <a:bodyPr/>
        <a:lstStyle/>
        <a:p>
          <a:endParaRPr lang="el-GR"/>
        </a:p>
      </dgm:t>
    </dgm:pt>
    <dgm:pt modelId="{D0392D47-B697-4780-918A-DAB8442B0BDE}" type="sibTrans" cxnId="{AA06F21B-2779-4748-9FC2-6D7EF1834E75}">
      <dgm:prSet/>
      <dgm:spPr/>
      <dgm:t>
        <a:bodyPr/>
        <a:lstStyle/>
        <a:p>
          <a:endParaRPr lang="el-GR"/>
        </a:p>
      </dgm:t>
    </dgm:pt>
    <dgm:pt modelId="{6B76D2D4-A1CF-44B4-B235-8A8E1DDE870C}">
      <dgm:prSet phldrT="[Κείμενο]" custT="1"/>
      <dgm:spPr/>
      <dgm:t>
        <a:bodyPr/>
        <a:lstStyle/>
        <a:p>
          <a:r>
            <a:rPr lang="el-GR" sz="2000" dirty="0" smtClean="0">
              <a:latin typeface="Arial" pitchFamily="34" charset="0"/>
              <a:cs typeface="Arial" pitchFamily="34" charset="0"/>
            </a:rPr>
            <a:t>Μη αποστειρωμένα</a:t>
          </a:r>
          <a:endParaRPr lang="el-GR" sz="2000" dirty="0">
            <a:latin typeface="Arial" pitchFamily="34" charset="0"/>
            <a:cs typeface="Arial" pitchFamily="34" charset="0"/>
          </a:endParaRPr>
        </a:p>
      </dgm:t>
    </dgm:pt>
    <dgm:pt modelId="{578D8808-2202-425C-8FE0-F0BD0369E1FD}" type="parTrans" cxnId="{5FDF3FAB-6477-44C8-B0A2-53677E4ADDE6}">
      <dgm:prSet/>
      <dgm:spPr/>
      <dgm:t>
        <a:bodyPr/>
        <a:lstStyle/>
        <a:p>
          <a:endParaRPr lang="el-GR"/>
        </a:p>
      </dgm:t>
    </dgm:pt>
    <dgm:pt modelId="{DDC87749-0D1C-417C-ADD8-00BB60BF17F8}" type="sibTrans" cxnId="{5FDF3FAB-6477-44C8-B0A2-53677E4ADDE6}">
      <dgm:prSet/>
      <dgm:spPr/>
      <dgm:t>
        <a:bodyPr/>
        <a:lstStyle/>
        <a:p>
          <a:endParaRPr lang="el-GR"/>
        </a:p>
      </dgm:t>
    </dgm:pt>
    <dgm:pt modelId="{6094B8BD-7C09-452A-9CB3-6A35C8E85800}">
      <dgm:prSet phldrT="[Κείμενο]" custT="1"/>
      <dgm:spPr/>
      <dgm:t>
        <a:bodyPr/>
        <a:lstStyle/>
        <a:p>
          <a:r>
            <a:rPr lang="el-GR" sz="2000" dirty="0" smtClean="0">
              <a:latin typeface="Arial" pitchFamily="34" charset="0"/>
              <a:cs typeface="Arial" pitchFamily="34" charset="0"/>
            </a:rPr>
            <a:t>Σήμανση 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CE</a:t>
          </a:r>
          <a:endParaRPr lang="el-GR" sz="2000" dirty="0">
            <a:latin typeface="Arial" pitchFamily="34" charset="0"/>
            <a:cs typeface="Arial" pitchFamily="34" charset="0"/>
          </a:endParaRPr>
        </a:p>
      </dgm:t>
    </dgm:pt>
    <dgm:pt modelId="{C907F91D-8B5C-4C02-9F6A-B736B5618F5E}" type="parTrans" cxnId="{46CD158F-83C7-4061-BA26-F8BF834CE0CD}">
      <dgm:prSet/>
      <dgm:spPr/>
      <dgm:t>
        <a:bodyPr/>
        <a:lstStyle/>
        <a:p>
          <a:endParaRPr lang="el-GR"/>
        </a:p>
      </dgm:t>
    </dgm:pt>
    <dgm:pt modelId="{B8D185FD-55B1-4345-86E1-EF04C43281D9}" type="sibTrans" cxnId="{46CD158F-83C7-4061-BA26-F8BF834CE0CD}">
      <dgm:prSet/>
      <dgm:spPr/>
      <dgm:t>
        <a:bodyPr/>
        <a:lstStyle/>
        <a:p>
          <a:endParaRPr lang="el-GR"/>
        </a:p>
      </dgm:t>
    </dgm:pt>
    <dgm:pt modelId="{66324C68-E6BE-4BD0-B60E-48A9819F25AC}">
      <dgm:prSet phldrT="[Κείμενο]" custT="1"/>
      <dgm:spPr/>
      <dgm:t>
        <a:bodyPr/>
        <a:lstStyle/>
        <a:p>
          <a:r>
            <a:rPr lang="el-GR" sz="2000" dirty="0" smtClean="0">
              <a:latin typeface="Arial" pitchFamily="34" charset="0"/>
              <a:cs typeface="Arial" pitchFamily="34" charset="0"/>
            </a:rPr>
            <a:t>Αδιάτρητα</a:t>
          </a:r>
          <a:endParaRPr lang="el-GR" sz="2000" dirty="0">
            <a:latin typeface="Arial" pitchFamily="34" charset="0"/>
            <a:cs typeface="Arial" pitchFamily="34" charset="0"/>
          </a:endParaRPr>
        </a:p>
      </dgm:t>
    </dgm:pt>
    <dgm:pt modelId="{8D4CB7D8-AD64-4ADB-9CF2-7DC3FB59FE9D}" type="parTrans" cxnId="{FCFCC03E-3108-4EC0-B2DC-DF366F72AC85}">
      <dgm:prSet/>
      <dgm:spPr/>
      <dgm:t>
        <a:bodyPr/>
        <a:lstStyle/>
        <a:p>
          <a:endParaRPr lang="el-GR"/>
        </a:p>
      </dgm:t>
    </dgm:pt>
    <dgm:pt modelId="{319A79BD-DD5B-4248-AAD8-A38AA0785E70}" type="sibTrans" cxnId="{FCFCC03E-3108-4EC0-B2DC-DF366F72AC85}">
      <dgm:prSet/>
      <dgm:spPr/>
      <dgm:t>
        <a:bodyPr/>
        <a:lstStyle/>
        <a:p>
          <a:endParaRPr lang="el-GR"/>
        </a:p>
      </dgm:t>
    </dgm:pt>
    <dgm:pt modelId="{D19C040B-90DB-428D-8F75-E3D9628884AC}">
      <dgm:prSet phldrT="[Κείμενο]" custT="1"/>
      <dgm:spPr/>
      <dgm:t>
        <a:bodyPr/>
        <a:lstStyle/>
        <a:p>
          <a:r>
            <a:rPr lang="el-GR" sz="2000" dirty="0" smtClean="0">
              <a:latin typeface="Arial" pitchFamily="34" charset="0"/>
              <a:cs typeface="Arial" pitchFamily="34" charset="0"/>
            </a:rPr>
            <a:t>Με ή χωρίς πούδρα</a:t>
          </a:r>
          <a:endParaRPr lang="el-GR" sz="2000" dirty="0">
            <a:latin typeface="Arial" pitchFamily="34" charset="0"/>
            <a:cs typeface="Arial" pitchFamily="34" charset="0"/>
          </a:endParaRPr>
        </a:p>
      </dgm:t>
    </dgm:pt>
    <dgm:pt modelId="{F4718BA4-6B98-4626-B123-4DA804A0BD7C}" type="parTrans" cxnId="{9CCFD8C9-1869-4317-9AA6-20F2D9049CDB}">
      <dgm:prSet/>
      <dgm:spPr/>
      <dgm:t>
        <a:bodyPr/>
        <a:lstStyle/>
        <a:p>
          <a:endParaRPr lang="el-GR"/>
        </a:p>
      </dgm:t>
    </dgm:pt>
    <dgm:pt modelId="{341F0A8E-CD92-44A4-A061-3ECEFC98C049}" type="sibTrans" cxnId="{9CCFD8C9-1869-4317-9AA6-20F2D9049CDB}">
      <dgm:prSet/>
      <dgm:spPr/>
      <dgm:t>
        <a:bodyPr/>
        <a:lstStyle/>
        <a:p>
          <a:endParaRPr lang="el-GR"/>
        </a:p>
      </dgm:t>
    </dgm:pt>
    <dgm:pt modelId="{AA718362-C5F8-4D21-8392-58F5143EE78C}">
      <dgm:prSet phldrT="[Κείμενο]" custT="1"/>
      <dgm:spPr/>
      <dgm:t>
        <a:bodyPr/>
        <a:lstStyle/>
        <a:p>
          <a:r>
            <a:rPr lang="el-GR" sz="2000" dirty="0" err="1" smtClean="0">
              <a:latin typeface="Arial" pitchFamily="34" charset="0"/>
              <a:cs typeface="Arial" pitchFamily="34" charset="0"/>
            </a:rPr>
            <a:t>Υποαλλεργικά</a:t>
          </a:r>
          <a:endParaRPr lang="el-GR" sz="2000" dirty="0">
            <a:latin typeface="Arial" pitchFamily="34" charset="0"/>
            <a:cs typeface="Arial" pitchFamily="34" charset="0"/>
          </a:endParaRPr>
        </a:p>
      </dgm:t>
    </dgm:pt>
    <dgm:pt modelId="{5BB94FFD-5119-41E4-9CEF-CEE2F50B6953}" type="parTrans" cxnId="{E2447C5C-2F3D-4AD2-9695-773A48840887}">
      <dgm:prSet/>
      <dgm:spPr/>
      <dgm:t>
        <a:bodyPr/>
        <a:lstStyle/>
        <a:p>
          <a:endParaRPr lang="el-GR"/>
        </a:p>
      </dgm:t>
    </dgm:pt>
    <dgm:pt modelId="{E66BDB9E-3F22-4BAC-B3D9-C4FCFB088F41}" type="sibTrans" cxnId="{E2447C5C-2F3D-4AD2-9695-773A48840887}">
      <dgm:prSet/>
      <dgm:spPr/>
      <dgm:t>
        <a:bodyPr/>
        <a:lstStyle/>
        <a:p>
          <a:endParaRPr lang="el-GR"/>
        </a:p>
      </dgm:t>
    </dgm:pt>
    <dgm:pt modelId="{23600EE4-4686-47F0-A551-C357533E7075}">
      <dgm:prSet phldrT="[Κείμενο]" custT="1"/>
      <dgm:spPr/>
      <dgm:t>
        <a:bodyPr/>
        <a:lstStyle/>
        <a:p>
          <a:r>
            <a:rPr lang="el-GR" sz="2000" dirty="0" smtClean="0">
              <a:latin typeface="Arial" pitchFamily="34" charset="0"/>
              <a:cs typeface="Arial" pitchFamily="34" charset="0"/>
            </a:rPr>
            <a:t>Αποστειρωμένα</a:t>
          </a:r>
          <a:endParaRPr lang="el-GR" sz="2000" dirty="0">
            <a:latin typeface="Arial" pitchFamily="34" charset="0"/>
            <a:cs typeface="Arial" pitchFamily="34" charset="0"/>
          </a:endParaRPr>
        </a:p>
      </dgm:t>
    </dgm:pt>
    <dgm:pt modelId="{EBB81EED-7D7C-4A40-823D-9417DB0574FD}" type="parTrans" cxnId="{1E91D37A-401F-4921-9A80-E95BE75FB802}">
      <dgm:prSet/>
      <dgm:spPr/>
      <dgm:t>
        <a:bodyPr/>
        <a:lstStyle/>
        <a:p>
          <a:endParaRPr lang="el-GR"/>
        </a:p>
      </dgm:t>
    </dgm:pt>
    <dgm:pt modelId="{0DEFD281-206F-4AB4-AC23-6AB77F72D444}" type="sibTrans" cxnId="{1E91D37A-401F-4921-9A80-E95BE75FB802}">
      <dgm:prSet/>
      <dgm:spPr/>
      <dgm:t>
        <a:bodyPr/>
        <a:lstStyle/>
        <a:p>
          <a:endParaRPr lang="el-GR"/>
        </a:p>
      </dgm:t>
    </dgm:pt>
    <dgm:pt modelId="{892083CB-4904-4A61-AEDE-6D1CD414FA56}">
      <dgm:prSet phldrT="[Κείμενο]" custT="1"/>
      <dgm:spPr/>
      <dgm:t>
        <a:bodyPr/>
        <a:lstStyle/>
        <a:p>
          <a:r>
            <a:rPr lang="el-GR" sz="2000" dirty="0" smtClean="0">
              <a:latin typeface="Arial" pitchFamily="34" charset="0"/>
              <a:cs typeface="Arial" pitchFamily="34" charset="0"/>
            </a:rPr>
            <a:t>Επαναχρησιμοποιούμενα - εργασίας</a:t>
          </a:r>
          <a:endParaRPr lang="el-GR" sz="2000" dirty="0">
            <a:latin typeface="Arial" pitchFamily="34" charset="0"/>
            <a:cs typeface="Arial" pitchFamily="34" charset="0"/>
          </a:endParaRPr>
        </a:p>
      </dgm:t>
    </dgm:pt>
    <dgm:pt modelId="{C2FA5538-B0B4-4C98-97C8-EEBC02E07319}" type="parTrans" cxnId="{E407871C-B756-4BC7-B316-09E0FA4B11F9}">
      <dgm:prSet/>
      <dgm:spPr/>
      <dgm:t>
        <a:bodyPr/>
        <a:lstStyle/>
        <a:p>
          <a:endParaRPr lang="el-GR"/>
        </a:p>
      </dgm:t>
    </dgm:pt>
    <dgm:pt modelId="{76863905-0E1E-4715-864E-D7A130680753}" type="sibTrans" cxnId="{E407871C-B756-4BC7-B316-09E0FA4B11F9}">
      <dgm:prSet/>
      <dgm:spPr/>
      <dgm:t>
        <a:bodyPr/>
        <a:lstStyle/>
        <a:p>
          <a:endParaRPr lang="el-GR"/>
        </a:p>
      </dgm:t>
    </dgm:pt>
    <dgm:pt modelId="{DDA45D6F-F182-4308-A830-7BA0A9194316}" type="pres">
      <dgm:prSet presAssocID="{E7682926-2786-4806-AB6B-6F3B9844AE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F5E147D-7EDB-4834-91AA-89BA53C56179}" type="pres">
      <dgm:prSet presAssocID="{A484CF83-2895-4CEF-B7CA-80D7C02E7CE3}" presName="composite" presStyleCnt="0"/>
      <dgm:spPr/>
    </dgm:pt>
    <dgm:pt modelId="{D9CD135D-34D6-4658-B2E1-4A9DB910A760}" type="pres">
      <dgm:prSet presAssocID="{A484CF83-2895-4CEF-B7CA-80D7C02E7CE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3BBD32-7A4F-4199-A716-F64C3918C8E1}" type="pres">
      <dgm:prSet presAssocID="{A484CF83-2895-4CEF-B7CA-80D7C02E7CE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18934A-0A0A-490F-A4AB-A2DDD46E114F}" type="pres">
      <dgm:prSet presAssocID="{1CE91B75-4438-45DB-8C48-D5690E13681A}" presName="space" presStyleCnt="0"/>
      <dgm:spPr/>
    </dgm:pt>
    <dgm:pt modelId="{4E8BE581-6F61-4420-A54A-BD4B4001BF13}" type="pres">
      <dgm:prSet presAssocID="{47C01365-604D-4B8F-8CCC-37C4694AABE2}" presName="composite" presStyleCnt="0"/>
      <dgm:spPr/>
    </dgm:pt>
    <dgm:pt modelId="{66FB7202-679E-441C-B25E-E05A0A295333}" type="pres">
      <dgm:prSet presAssocID="{47C01365-604D-4B8F-8CCC-37C4694AABE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BAAFC4-D76B-4A7D-A170-809AF2E1324F}" type="pres">
      <dgm:prSet presAssocID="{47C01365-604D-4B8F-8CCC-37C4694AABE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3FC0068-1121-41F2-89B8-52A283BD2A3A}" srcId="{E7682926-2786-4806-AB6B-6F3B9844AE14}" destId="{A484CF83-2895-4CEF-B7CA-80D7C02E7CE3}" srcOrd="0" destOrd="0" parTransId="{0D6A3E76-549E-4D04-B4AB-95DD52B8B76C}" sibTransId="{1CE91B75-4438-45DB-8C48-D5690E13681A}"/>
    <dgm:cxn modelId="{A3E5A2DB-8381-4367-A238-6854EEB0F339}" srcId="{A484CF83-2895-4CEF-B7CA-80D7C02E7CE3}" destId="{BE8A86D8-BF1C-4929-AECD-2B51E03746D9}" srcOrd="0" destOrd="0" parTransId="{2DF476DF-8DED-4375-9450-87CE164CE8D1}" sibTransId="{496F11EC-3DA5-4C71-869A-B6CA223D8E68}"/>
    <dgm:cxn modelId="{941DC9E4-81D2-4532-8F72-354E42CFF161}" type="presOf" srcId="{6094B8BD-7C09-452A-9CB3-6A35C8E85800}" destId="{F73BBD32-7A4F-4199-A716-F64C3918C8E1}" srcOrd="0" destOrd="1" presId="urn:microsoft.com/office/officeart/2005/8/layout/hList1"/>
    <dgm:cxn modelId="{901C9109-FF7E-4E4A-A84A-4C7DFB059121}" type="presOf" srcId="{47C01365-604D-4B8F-8CCC-37C4694AABE2}" destId="{66FB7202-679E-441C-B25E-E05A0A295333}" srcOrd="0" destOrd="0" presId="urn:microsoft.com/office/officeart/2005/8/layout/hList1"/>
    <dgm:cxn modelId="{80A32D43-E1CE-4C4B-BEA7-3E9B6086F0D8}" type="presOf" srcId="{23600EE4-4686-47F0-A551-C357533E7075}" destId="{DDBAAFC4-D76B-4A7D-A170-809AF2E1324F}" srcOrd="0" destOrd="1" presId="urn:microsoft.com/office/officeart/2005/8/layout/hList1"/>
    <dgm:cxn modelId="{47FD0396-57A6-4589-A440-BCB9AB31E2AE}" type="presOf" srcId="{892083CB-4904-4A61-AEDE-6D1CD414FA56}" destId="{DDBAAFC4-D76B-4A7D-A170-809AF2E1324F}" srcOrd="0" destOrd="2" presId="urn:microsoft.com/office/officeart/2005/8/layout/hList1"/>
    <dgm:cxn modelId="{830B0369-A517-438C-8794-914DC0902FDE}" type="presOf" srcId="{E7682926-2786-4806-AB6B-6F3B9844AE14}" destId="{DDA45D6F-F182-4308-A830-7BA0A9194316}" srcOrd="0" destOrd="0" presId="urn:microsoft.com/office/officeart/2005/8/layout/hList1"/>
    <dgm:cxn modelId="{FCFCC03E-3108-4EC0-B2DC-DF366F72AC85}" srcId="{A484CF83-2895-4CEF-B7CA-80D7C02E7CE3}" destId="{66324C68-E6BE-4BD0-B60E-48A9819F25AC}" srcOrd="2" destOrd="0" parTransId="{8D4CB7D8-AD64-4ADB-9CF2-7DC3FB59FE9D}" sibTransId="{319A79BD-DD5B-4248-AAD8-A38AA0785E70}"/>
    <dgm:cxn modelId="{9CCFD8C9-1869-4317-9AA6-20F2D9049CDB}" srcId="{A484CF83-2895-4CEF-B7CA-80D7C02E7CE3}" destId="{D19C040B-90DB-428D-8F75-E3D9628884AC}" srcOrd="3" destOrd="0" parTransId="{F4718BA4-6B98-4626-B123-4DA804A0BD7C}" sibTransId="{341F0A8E-CD92-44A4-A061-3ECEFC98C049}"/>
    <dgm:cxn modelId="{EE129D5E-0FD7-4D4A-B2C5-6A39AC0A4F9E}" type="presOf" srcId="{A484CF83-2895-4CEF-B7CA-80D7C02E7CE3}" destId="{D9CD135D-34D6-4658-B2E1-4A9DB910A760}" srcOrd="0" destOrd="0" presId="urn:microsoft.com/office/officeart/2005/8/layout/hList1"/>
    <dgm:cxn modelId="{5FDF3FAB-6477-44C8-B0A2-53677E4ADDE6}" srcId="{47C01365-604D-4B8F-8CCC-37C4694AABE2}" destId="{6B76D2D4-A1CF-44B4-B235-8A8E1DDE870C}" srcOrd="0" destOrd="0" parTransId="{578D8808-2202-425C-8FE0-F0BD0369E1FD}" sibTransId="{DDC87749-0D1C-417C-ADD8-00BB60BF17F8}"/>
    <dgm:cxn modelId="{E2447C5C-2F3D-4AD2-9695-773A48840887}" srcId="{A484CF83-2895-4CEF-B7CA-80D7C02E7CE3}" destId="{AA718362-C5F8-4D21-8392-58F5143EE78C}" srcOrd="4" destOrd="0" parTransId="{5BB94FFD-5119-41E4-9CEF-CEE2F50B6953}" sibTransId="{E66BDB9E-3F22-4BAC-B3D9-C4FCFB088F41}"/>
    <dgm:cxn modelId="{E82EA116-459F-4FC5-AE9E-A24FB0C0D2F1}" type="presOf" srcId="{6B76D2D4-A1CF-44B4-B235-8A8E1DDE870C}" destId="{DDBAAFC4-D76B-4A7D-A170-809AF2E1324F}" srcOrd="0" destOrd="0" presId="urn:microsoft.com/office/officeart/2005/8/layout/hList1"/>
    <dgm:cxn modelId="{0FAFA144-2C0C-4550-802F-77F141FE1F4D}" type="presOf" srcId="{BE8A86D8-BF1C-4929-AECD-2B51E03746D9}" destId="{F73BBD32-7A4F-4199-A716-F64C3918C8E1}" srcOrd="0" destOrd="0" presId="urn:microsoft.com/office/officeart/2005/8/layout/hList1"/>
    <dgm:cxn modelId="{E407871C-B756-4BC7-B316-09E0FA4B11F9}" srcId="{47C01365-604D-4B8F-8CCC-37C4694AABE2}" destId="{892083CB-4904-4A61-AEDE-6D1CD414FA56}" srcOrd="2" destOrd="0" parTransId="{C2FA5538-B0B4-4C98-97C8-EEBC02E07319}" sibTransId="{76863905-0E1E-4715-864E-D7A130680753}"/>
    <dgm:cxn modelId="{AA06F21B-2779-4748-9FC2-6D7EF1834E75}" srcId="{E7682926-2786-4806-AB6B-6F3B9844AE14}" destId="{47C01365-604D-4B8F-8CCC-37C4694AABE2}" srcOrd="1" destOrd="0" parTransId="{ADB91A5B-C8B1-4088-97BD-7E2B615AD77A}" sibTransId="{D0392D47-B697-4780-918A-DAB8442B0BDE}"/>
    <dgm:cxn modelId="{1E91D37A-401F-4921-9A80-E95BE75FB802}" srcId="{47C01365-604D-4B8F-8CCC-37C4694AABE2}" destId="{23600EE4-4686-47F0-A551-C357533E7075}" srcOrd="1" destOrd="0" parTransId="{EBB81EED-7D7C-4A40-823D-9417DB0574FD}" sibTransId="{0DEFD281-206F-4AB4-AC23-6AB77F72D444}"/>
    <dgm:cxn modelId="{BDADE0E2-E5CF-43B6-B1FF-CF57ECD73EEE}" type="presOf" srcId="{D19C040B-90DB-428D-8F75-E3D9628884AC}" destId="{F73BBD32-7A4F-4199-A716-F64C3918C8E1}" srcOrd="0" destOrd="3" presId="urn:microsoft.com/office/officeart/2005/8/layout/hList1"/>
    <dgm:cxn modelId="{72CF7D29-97CA-4548-9B16-CA4E437BF5B8}" type="presOf" srcId="{66324C68-E6BE-4BD0-B60E-48A9819F25AC}" destId="{F73BBD32-7A4F-4199-A716-F64C3918C8E1}" srcOrd="0" destOrd="2" presId="urn:microsoft.com/office/officeart/2005/8/layout/hList1"/>
    <dgm:cxn modelId="{46CD158F-83C7-4061-BA26-F8BF834CE0CD}" srcId="{A484CF83-2895-4CEF-B7CA-80D7C02E7CE3}" destId="{6094B8BD-7C09-452A-9CB3-6A35C8E85800}" srcOrd="1" destOrd="0" parTransId="{C907F91D-8B5C-4C02-9F6A-B736B5618F5E}" sibTransId="{B8D185FD-55B1-4345-86E1-EF04C43281D9}"/>
    <dgm:cxn modelId="{AE8713FB-E80A-4709-848E-019BB4CE4B62}" type="presOf" srcId="{AA718362-C5F8-4D21-8392-58F5143EE78C}" destId="{F73BBD32-7A4F-4199-A716-F64C3918C8E1}" srcOrd="0" destOrd="4" presId="urn:microsoft.com/office/officeart/2005/8/layout/hList1"/>
    <dgm:cxn modelId="{00F3E11F-106B-4B98-B6E5-E2BE6F8D32A9}" type="presParOf" srcId="{DDA45D6F-F182-4308-A830-7BA0A9194316}" destId="{5F5E147D-7EDB-4834-91AA-89BA53C56179}" srcOrd="0" destOrd="0" presId="urn:microsoft.com/office/officeart/2005/8/layout/hList1"/>
    <dgm:cxn modelId="{F31DE738-B4C6-4098-BC0B-68F65F8472AF}" type="presParOf" srcId="{5F5E147D-7EDB-4834-91AA-89BA53C56179}" destId="{D9CD135D-34D6-4658-B2E1-4A9DB910A760}" srcOrd="0" destOrd="0" presId="urn:microsoft.com/office/officeart/2005/8/layout/hList1"/>
    <dgm:cxn modelId="{D098058D-66B2-4B5E-BFD3-859B70DB5C52}" type="presParOf" srcId="{5F5E147D-7EDB-4834-91AA-89BA53C56179}" destId="{F73BBD32-7A4F-4199-A716-F64C3918C8E1}" srcOrd="1" destOrd="0" presId="urn:microsoft.com/office/officeart/2005/8/layout/hList1"/>
    <dgm:cxn modelId="{79C50545-659F-40A5-8A4D-802BA1539B22}" type="presParOf" srcId="{DDA45D6F-F182-4308-A830-7BA0A9194316}" destId="{9318934A-0A0A-490F-A4AB-A2DDD46E114F}" srcOrd="1" destOrd="0" presId="urn:microsoft.com/office/officeart/2005/8/layout/hList1"/>
    <dgm:cxn modelId="{E03AAE00-BE0A-42FC-B004-D48F2E4EF6C5}" type="presParOf" srcId="{DDA45D6F-F182-4308-A830-7BA0A9194316}" destId="{4E8BE581-6F61-4420-A54A-BD4B4001BF13}" srcOrd="2" destOrd="0" presId="urn:microsoft.com/office/officeart/2005/8/layout/hList1"/>
    <dgm:cxn modelId="{C86AD6A0-159E-47D5-8BED-07373BCEDB89}" type="presParOf" srcId="{4E8BE581-6F61-4420-A54A-BD4B4001BF13}" destId="{66FB7202-679E-441C-B25E-E05A0A295333}" srcOrd="0" destOrd="0" presId="urn:microsoft.com/office/officeart/2005/8/layout/hList1"/>
    <dgm:cxn modelId="{CF85DF06-54E7-47D0-901D-0070BBAA6500}" type="presParOf" srcId="{4E8BE581-6F61-4420-A54A-BD4B4001BF13}" destId="{DDBAAFC4-D76B-4A7D-A170-809AF2E132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A6A461-9760-4CBF-AE7A-9EEFD3987926}" type="doc">
      <dgm:prSet loTypeId="urn:microsoft.com/office/officeart/2005/8/layout/cycle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ECE87CF-0CE1-4254-B521-07293FFD3FAA}">
      <dgm:prSet phldrT="[Κείμενο]"/>
      <dgm:spPr/>
      <dgm:t>
        <a:bodyPr/>
        <a:lstStyle/>
        <a:p>
          <a:r>
            <a:rPr lang="el-GR" dirty="0" smtClean="0"/>
            <a:t>Πρότυπα κατασκευής</a:t>
          </a:r>
          <a:endParaRPr lang="el-GR" dirty="0"/>
        </a:p>
      </dgm:t>
    </dgm:pt>
    <dgm:pt modelId="{AFDE9C48-67A3-42F3-8D0C-CEF27F2819A9}" type="parTrans" cxnId="{66306B8E-8178-49CD-ABB6-DF562F8589BF}">
      <dgm:prSet/>
      <dgm:spPr/>
      <dgm:t>
        <a:bodyPr/>
        <a:lstStyle/>
        <a:p>
          <a:endParaRPr lang="el-GR"/>
        </a:p>
      </dgm:t>
    </dgm:pt>
    <dgm:pt modelId="{B196DA2E-6106-49FC-881A-789E56344A61}" type="sibTrans" cxnId="{66306B8E-8178-49CD-ABB6-DF562F8589BF}">
      <dgm:prSet/>
      <dgm:spPr/>
      <dgm:t>
        <a:bodyPr/>
        <a:lstStyle/>
        <a:p>
          <a:endParaRPr lang="el-GR"/>
        </a:p>
      </dgm:t>
    </dgm:pt>
    <dgm:pt modelId="{FE88C9A1-F9E0-4D65-AD02-DCA47847E02B}">
      <dgm:prSet phldrT="[Κείμενο]"/>
      <dgm:spPr/>
      <dgm:t>
        <a:bodyPr/>
        <a:lstStyle/>
        <a:p>
          <a:r>
            <a:rPr lang="el-GR" dirty="0" smtClean="0"/>
            <a:t>Με πλάγια </a:t>
          </a:r>
          <a:r>
            <a:rPr lang="el-GR" dirty="0" err="1" smtClean="0"/>
            <a:t>προστασίαα</a:t>
          </a:r>
          <a:endParaRPr lang="el-GR" dirty="0"/>
        </a:p>
      </dgm:t>
    </dgm:pt>
    <dgm:pt modelId="{31D8D25F-D2EC-4FBD-B5B8-EEC9C246685A}" type="parTrans" cxnId="{CF0CF231-9843-4D1C-85E8-A18EB9E3A1FC}">
      <dgm:prSet/>
      <dgm:spPr/>
      <dgm:t>
        <a:bodyPr/>
        <a:lstStyle/>
        <a:p>
          <a:endParaRPr lang="el-GR"/>
        </a:p>
      </dgm:t>
    </dgm:pt>
    <dgm:pt modelId="{75627CF7-7C72-4720-8ECC-CF4EFC36CE87}" type="sibTrans" cxnId="{CF0CF231-9843-4D1C-85E8-A18EB9E3A1FC}">
      <dgm:prSet/>
      <dgm:spPr/>
      <dgm:t>
        <a:bodyPr/>
        <a:lstStyle/>
        <a:p>
          <a:endParaRPr lang="el-GR"/>
        </a:p>
      </dgm:t>
    </dgm:pt>
    <dgm:pt modelId="{33AA7A03-63C2-420C-A770-F7D9E1E11C4F}">
      <dgm:prSet phldrT="[Κείμενο]"/>
      <dgm:spPr/>
      <dgm:t>
        <a:bodyPr/>
        <a:lstStyle/>
        <a:p>
          <a:r>
            <a:rPr lang="el-GR" dirty="0" smtClean="0"/>
            <a:t>Ανθεκτικά</a:t>
          </a:r>
          <a:endParaRPr lang="el-GR" dirty="0"/>
        </a:p>
      </dgm:t>
    </dgm:pt>
    <dgm:pt modelId="{7E9E0133-82E4-49E0-912F-793518581DFF}" type="parTrans" cxnId="{88DB351A-10F7-4E1D-91EB-4BF2C2A7BFE8}">
      <dgm:prSet/>
      <dgm:spPr/>
      <dgm:t>
        <a:bodyPr/>
        <a:lstStyle/>
        <a:p>
          <a:endParaRPr lang="el-GR"/>
        </a:p>
      </dgm:t>
    </dgm:pt>
    <dgm:pt modelId="{A52FAAEB-CFE7-4EEE-9554-34FCF02F96A3}" type="sibTrans" cxnId="{88DB351A-10F7-4E1D-91EB-4BF2C2A7BFE8}">
      <dgm:prSet/>
      <dgm:spPr/>
      <dgm:t>
        <a:bodyPr/>
        <a:lstStyle/>
        <a:p>
          <a:endParaRPr lang="el-GR"/>
        </a:p>
      </dgm:t>
    </dgm:pt>
    <dgm:pt modelId="{7756FEFA-9215-4A54-A666-EC92616ADCDC}">
      <dgm:prSet phldrT="[Κείμενο]"/>
      <dgm:spPr/>
      <dgm:t>
        <a:bodyPr/>
        <a:lstStyle/>
        <a:p>
          <a:r>
            <a:rPr lang="el-GR" dirty="0" err="1" smtClean="0"/>
            <a:t>Αντιθαμβωτικά</a:t>
          </a:r>
          <a:endParaRPr lang="el-GR" dirty="0"/>
        </a:p>
      </dgm:t>
    </dgm:pt>
    <dgm:pt modelId="{27B0BAA2-B8FF-40A9-AB79-AD52926A72FE}" type="parTrans" cxnId="{EC52434E-EB82-4709-BC46-7C309984B8E4}">
      <dgm:prSet/>
      <dgm:spPr/>
      <dgm:t>
        <a:bodyPr/>
        <a:lstStyle/>
        <a:p>
          <a:endParaRPr lang="el-GR"/>
        </a:p>
      </dgm:t>
    </dgm:pt>
    <dgm:pt modelId="{C6B5C6AE-ACDF-40A0-B667-41626079A410}" type="sibTrans" cxnId="{EC52434E-EB82-4709-BC46-7C309984B8E4}">
      <dgm:prSet/>
      <dgm:spPr/>
      <dgm:t>
        <a:bodyPr/>
        <a:lstStyle/>
        <a:p>
          <a:endParaRPr lang="el-GR"/>
        </a:p>
      </dgm:t>
    </dgm:pt>
    <dgm:pt modelId="{F7EB0011-8556-4EB0-83B3-8E2738F8DB2D}">
      <dgm:prSet phldrT="[Κείμενο]"/>
      <dgm:spPr/>
      <dgm:t>
        <a:bodyPr/>
        <a:lstStyle/>
        <a:p>
          <a:r>
            <a:rPr lang="el-GR" dirty="0" smtClean="0"/>
            <a:t>Με ευρύ οπτικό </a:t>
          </a:r>
          <a:r>
            <a:rPr lang="el-GR" dirty="0" err="1" smtClean="0"/>
            <a:t>πεδιο</a:t>
          </a:r>
          <a:endParaRPr lang="el-GR" dirty="0"/>
        </a:p>
      </dgm:t>
    </dgm:pt>
    <dgm:pt modelId="{87DCA3B5-B65E-4D57-BD18-800CD456F8AC}" type="parTrans" cxnId="{1944A51D-1B71-423B-833B-6144A2489963}">
      <dgm:prSet/>
      <dgm:spPr/>
      <dgm:t>
        <a:bodyPr/>
        <a:lstStyle/>
        <a:p>
          <a:endParaRPr lang="el-GR"/>
        </a:p>
      </dgm:t>
    </dgm:pt>
    <dgm:pt modelId="{52688F33-EFB2-4585-ABC9-12FE230309D7}" type="sibTrans" cxnId="{1944A51D-1B71-423B-833B-6144A2489963}">
      <dgm:prSet/>
      <dgm:spPr/>
      <dgm:t>
        <a:bodyPr/>
        <a:lstStyle/>
        <a:p>
          <a:endParaRPr lang="el-GR"/>
        </a:p>
      </dgm:t>
    </dgm:pt>
    <dgm:pt modelId="{57C3AE84-C605-4541-B76A-716483159F9E}" type="pres">
      <dgm:prSet presAssocID="{36A6A461-9760-4CBF-AE7A-9EEFD398792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B80A8D8-4EE3-40E8-94F8-55322B9A7813}" type="pres">
      <dgm:prSet presAssocID="{CECE87CF-0CE1-4254-B521-07293FFD3FA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FC6A57-66ED-403B-85EA-7B76F1E13CD3}" type="pres">
      <dgm:prSet presAssocID="{CECE87CF-0CE1-4254-B521-07293FFD3FAA}" presName="spNode" presStyleCnt="0"/>
      <dgm:spPr/>
    </dgm:pt>
    <dgm:pt modelId="{75A58918-6880-4C3A-8BAB-8B32974FF525}" type="pres">
      <dgm:prSet presAssocID="{B196DA2E-6106-49FC-881A-789E56344A61}" presName="sibTrans" presStyleLbl="sibTrans1D1" presStyleIdx="0" presStyleCnt="5"/>
      <dgm:spPr/>
      <dgm:t>
        <a:bodyPr/>
        <a:lstStyle/>
        <a:p>
          <a:endParaRPr lang="el-GR"/>
        </a:p>
      </dgm:t>
    </dgm:pt>
    <dgm:pt modelId="{0CC3BA19-49C3-437B-BD80-207782A49353}" type="pres">
      <dgm:prSet presAssocID="{FE88C9A1-F9E0-4D65-AD02-DCA47847E0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BF5EEB-5BD5-4F8D-A3BB-61E9F91822E1}" type="pres">
      <dgm:prSet presAssocID="{FE88C9A1-F9E0-4D65-AD02-DCA47847E02B}" presName="spNode" presStyleCnt="0"/>
      <dgm:spPr/>
    </dgm:pt>
    <dgm:pt modelId="{B36E16DA-5EEC-43DE-871C-BE67763BB005}" type="pres">
      <dgm:prSet presAssocID="{75627CF7-7C72-4720-8ECC-CF4EFC36CE87}" presName="sibTrans" presStyleLbl="sibTrans1D1" presStyleIdx="1" presStyleCnt="5"/>
      <dgm:spPr/>
      <dgm:t>
        <a:bodyPr/>
        <a:lstStyle/>
        <a:p>
          <a:endParaRPr lang="el-GR"/>
        </a:p>
      </dgm:t>
    </dgm:pt>
    <dgm:pt modelId="{B8EB55F4-848C-4A75-B9E0-8EAE7CA712D3}" type="pres">
      <dgm:prSet presAssocID="{33AA7A03-63C2-420C-A770-F7D9E1E11C4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D2C991-8269-4B4F-BF71-EE957F534327}" type="pres">
      <dgm:prSet presAssocID="{33AA7A03-63C2-420C-A770-F7D9E1E11C4F}" presName="spNode" presStyleCnt="0"/>
      <dgm:spPr/>
    </dgm:pt>
    <dgm:pt modelId="{98BE9E7B-C3A3-48A7-812F-10771A31B0D6}" type="pres">
      <dgm:prSet presAssocID="{A52FAAEB-CFE7-4EEE-9554-34FCF02F96A3}" presName="sibTrans" presStyleLbl="sibTrans1D1" presStyleIdx="2" presStyleCnt="5"/>
      <dgm:spPr/>
      <dgm:t>
        <a:bodyPr/>
        <a:lstStyle/>
        <a:p>
          <a:endParaRPr lang="el-GR"/>
        </a:p>
      </dgm:t>
    </dgm:pt>
    <dgm:pt modelId="{65E6C8A0-2F4F-4838-956C-66A8EC0F1C3C}" type="pres">
      <dgm:prSet presAssocID="{7756FEFA-9215-4A54-A666-EC92616ADC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95BCB4-718B-413C-8E04-02AA5B1761C2}" type="pres">
      <dgm:prSet presAssocID="{7756FEFA-9215-4A54-A666-EC92616ADCDC}" presName="spNode" presStyleCnt="0"/>
      <dgm:spPr/>
    </dgm:pt>
    <dgm:pt modelId="{9676441A-93B5-4976-85EA-34E2189EE2C0}" type="pres">
      <dgm:prSet presAssocID="{C6B5C6AE-ACDF-40A0-B667-41626079A410}" presName="sibTrans" presStyleLbl="sibTrans1D1" presStyleIdx="3" presStyleCnt="5"/>
      <dgm:spPr/>
      <dgm:t>
        <a:bodyPr/>
        <a:lstStyle/>
        <a:p>
          <a:endParaRPr lang="el-GR"/>
        </a:p>
      </dgm:t>
    </dgm:pt>
    <dgm:pt modelId="{655B8BED-DABD-4967-9D93-A4F94C69AC09}" type="pres">
      <dgm:prSet presAssocID="{F7EB0011-8556-4EB0-83B3-8E2738F8DB2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3D3CB4-E844-4054-BF84-36911B3EC94D}" type="pres">
      <dgm:prSet presAssocID="{F7EB0011-8556-4EB0-83B3-8E2738F8DB2D}" presName="spNode" presStyleCnt="0"/>
      <dgm:spPr/>
    </dgm:pt>
    <dgm:pt modelId="{5B0911D1-9DF1-4153-83EC-C5E95040B3E4}" type="pres">
      <dgm:prSet presAssocID="{52688F33-EFB2-4585-ABC9-12FE230309D7}" presName="sibTrans" presStyleLbl="sibTrans1D1" presStyleIdx="4" presStyleCnt="5"/>
      <dgm:spPr/>
      <dgm:t>
        <a:bodyPr/>
        <a:lstStyle/>
        <a:p>
          <a:endParaRPr lang="el-GR"/>
        </a:p>
      </dgm:t>
    </dgm:pt>
  </dgm:ptLst>
  <dgm:cxnLst>
    <dgm:cxn modelId="{94502EF2-ACBD-4D51-82B7-5AA37560612B}" type="presOf" srcId="{CECE87CF-0CE1-4254-B521-07293FFD3FAA}" destId="{1B80A8D8-4EE3-40E8-94F8-55322B9A7813}" srcOrd="0" destOrd="0" presId="urn:microsoft.com/office/officeart/2005/8/layout/cycle6"/>
    <dgm:cxn modelId="{D31FB8AD-5B36-4D27-B10D-754E5B5A0D3E}" type="presOf" srcId="{FE88C9A1-F9E0-4D65-AD02-DCA47847E02B}" destId="{0CC3BA19-49C3-437B-BD80-207782A49353}" srcOrd="0" destOrd="0" presId="urn:microsoft.com/office/officeart/2005/8/layout/cycle6"/>
    <dgm:cxn modelId="{BFA0A104-7A77-4ED7-A3DF-439386C79A3D}" type="presOf" srcId="{C6B5C6AE-ACDF-40A0-B667-41626079A410}" destId="{9676441A-93B5-4976-85EA-34E2189EE2C0}" srcOrd="0" destOrd="0" presId="urn:microsoft.com/office/officeart/2005/8/layout/cycle6"/>
    <dgm:cxn modelId="{CF0CF231-9843-4D1C-85E8-A18EB9E3A1FC}" srcId="{36A6A461-9760-4CBF-AE7A-9EEFD3987926}" destId="{FE88C9A1-F9E0-4D65-AD02-DCA47847E02B}" srcOrd="1" destOrd="0" parTransId="{31D8D25F-D2EC-4FBD-B5B8-EEC9C246685A}" sibTransId="{75627CF7-7C72-4720-8ECC-CF4EFC36CE87}"/>
    <dgm:cxn modelId="{EC52434E-EB82-4709-BC46-7C309984B8E4}" srcId="{36A6A461-9760-4CBF-AE7A-9EEFD3987926}" destId="{7756FEFA-9215-4A54-A666-EC92616ADCDC}" srcOrd="3" destOrd="0" parTransId="{27B0BAA2-B8FF-40A9-AB79-AD52926A72FE}" sibTransId="{C6B5C6AE-ACDF-40A0-B667-41626079A410}"/>
    <dgm:cxn modelId="{32ED156D-2E69-4763-9FA5-36512527761E}" type="presOf" srcId="{F7EB0011-8556-4EB0-83B3-8E2738F8DB2D}" destId="{655B8BED-DABD-4967-9D93-A4F94C69AC09}" srcOrd="0" destOrd="0" presId="urn:microsoft.com/office/officeart/2005/8/layout/cycle6"/>
    <dgm:cxn modelId="{60422123-BACD-4936-A4FF-30E4E2C6D9A7}" type="presOf" srcId="{75627CF7-7C72-4720-8ECC-CF4EFC36CE87}" destId="{B36E16DA-5EEC-43DE-871C-BE67763BB005}" srcOrd="0" destOrd="0" presId="urn:microsoft.com/office/officeart/2005/8/layout/cycle6"/>
    <dgm:cxn modelId="{66306B8E-8178-49CD-ABB6-DF562F8589BF}" srcId="{36A6A461-9760-4CBF-AE7A-9EEFD3987926}" destId="{CECE87CF-0CE1-4254-B521-07293FFD3FAA}" srcOrd="0" destOrd="0" parTransId="{AFDE9C48-67A3-42F3-8D0C-CEF27F2819A9}" sibTransId="{B196DA2E-6106-49FC-881A-789E56344A61}"/>
    <dgm:cxn modelId="{7FB68FA9-354E-47DD-988E-7C8F153A2432}" type="presOf" srcId="{36A6A461-9760-4CBF-AE7A-9EEFD3987926}" destId="{57C3AE84-C605-4541-B76A-716483159F9E}" srcOrd="0" destOrd="0" presId="urn:microsoft.com/office/officeart/2005/8/layout/cycle6"/>
    <dgm:cxn modelId="{1944A51D-1B71-423B-833B-6144A2489963}" srcId="{36A6A461-9760-4CBF-AE7A-9EEFD3987926}" destId="{F7EB0011-8556-4EB0-83B3-8E2738F8DB2D}" srcOrd="4" destOrd="0" parTransId="{87DCA3B5-B65E-4D57-BD18-800CD456F8AC}" sibTransId="{52688F33-EFB2-4585-ABC9-12FE230309D7}"/>
    <dgm:cxn modelId="{B51F58F3-1B52-4E58-B62E-FB7180D7E937}" type="presOf" srcId="{33AA7A03-63C2-420C-A770-F7D9E1E11C4F}" destId="{B8EB55F4-848C-4A75-B9E0-8EAE7CA712D3}" srcOrd="0" destOrd="0" presId="urn:microsoft.com/office/officeart/2005/8/layout/cycle6"/>
    <dgm:cxn modelId="{88DB351A-10F7-4E1D-91EB-4BF2C2A7BFE8}" srcId="{36A6A461-9760-4CBF-AE7A-9EEFD3987926}" destId="{33AA7A03-63C2-420C-A770-F7D9E1E11C4F}" srcOrd="2" destOrd="0" parTransId="{7E9E0133-82E4-49E0-912F-793518581DFF}" sibTransId="{A52FAAEB-CFE7-4EEE-9554-34FCF02F96A3}"/>
    <dgm:cxn modelId="{7E3F29A7-B440-4CED-A2A9-217E719DC703}" type="presOf" srcId="{52688F33-EFB2-4585-ABC9-12FE230309D7}" destId="{5B0911D1-9DF1-4153-83EC-C5E95040B3E4}" srcOrd="0" destOrd="0" presId="urn:microsoft.com/office/officeart/2005/8/layout/cycle6"/>
    <dgm:cxn modelId="{A5E9152D-2FA9-4F15-A0DE-2BAB16E63188}" type="presOf" srcId="{7756FEFA-9215-4A54-A666-EC92616ADCDC}" destId="{65E6C8A0-2F4F-4838-956C-66A8EC0F1C3C}" srcOrd="0" destOrd="0" presId="urn:microsoft.com/office/officeart/2005/8/layout/cycle6"/>
    <dgm:cxn modelId="{8F62EDD9-5856-40A2-811F-66EC355980A1}" type="presOf" srcId="{B196DA2E-6106-49FC-881A-789E56344A61}" destId="{75A58918-6880-4C3A-8BAB-8B32974FF525}" srcOrd="0" destOrd="0" presId="urn:microsoft.com/office/officeart/2005/8/layout/cycle6"/>
    <dgm:cxn modelId="{96FC934F-F237-4694-AF33-0FF790D85490}" type="presOf" srcId="{A52FAAEB-CFE7-4EEE-9554-34FCF02F96A3}" destId="{98BE9E7B-C3A3-48A7-812F-10771A31B0D6}" srcOrd="0" destOrd="0" presId="urn:microsoft.com/office/officeart/2005/8/layout/cycle6"/>
    <dgm:cxn modelId="{B5AB7AB3-E032-4EF0-8697-35F34294B45A}" type="presParOf" srcId="{57C3AE84-C605-4541-B76A-716483159F9E}" destId="{1B80A8D8-4EE3-40E8-94F8-55322B9A7813}" srcOrd="0" destOrd="0" presId="urn:microsoft.com/office/officeart/2005/8/layout/cycle6"/>
    <dgm:cxn modelId="{25E91B47-F4A9-48FE-9F75-6B5737F6DECA}" type="presParOf" srcId="{57C3AE84-C605-4541-B76A-716483159F9E}" destId="{9BFC6A57-66ED-403B-85EA-7B76F1E13CD3}" srcOrd="1" destOrd="0" presId="urn:microsoft.com/office/officeart/2005/8/layout/cycle6"/>
    <dgm:cxn modelId="{011FEF68-4270-428F-AD4B-3E5EB3094948}" type="presParOf" srcId="{57C3AE84-C605-4541-B76A-716483159F9E}" destId="{75A58918-6880-4C3A-8BAB-8B32974FF525}" srcOrd="2" destOrd="0" presId="urn:microsoft.com/office/officeart/2005/8/layout/cycle6"/>
    <dgm:cxn modelId="{01329CED-88B3-4045-B7D9-BFD54F5199CD}" type="presParOf" srcId="{57C3AE84-C605-4541-B76A-716483159F9E}" destId="{0CC3BA19-49C3-437B-BD80-207782A49353}" srcOrd="3" destOrd="0" presId="urn:microsoft.com/office/officeart/2005/8/layout/cycle6"/>
    <dgm:cxn modelId="{B48DB2EC-952C-4719-9FAB-D367C4345798}" type="presParOf" srcId="{57C3AE84-C605-4541-B76A-716483159F9E}" destId="{20BF5EEB-5BD5-4F8D-A3BB-61E9F91822E1}" srcOrd="4" destOrd="0" presId="urn:microsoft.com/office/officeart/2005/8/layout/cycle6"/>
    <dgm:cxn modelId="{23691023-1AB5-47E5-895B-30B7A15B1643}" type="presParOf" srcId="{57C3AE84-C605-4541-B76A-716483159F9E}" destId="{B36E16DA-5EEC-43DE-871C-BE67763BB005}" srcOrd="5" destOrd="0" presId="urn:microsoft.com/office/officeart/2005/8/layout/cycle6"/>
    <dgm:cxn modelId="{E78C1D79-6784-4112-ACFF-91108758B7E4}" type="presParOf" srcId="{57C3AE84-C605-4541-B76A-716483159F9E}" destId="{B8EB55F4-848C-4A75-B9E0-8EAE7CA712D3}" srcOrd="6" destOrd="0" presId="urn:microsoft.com/office/officeart/2005/8/layout/cycle6"/>
    <dgm:cxn modelId="{2D7A7B57-4470-45A8-8E8F-C8CFA39EF0FF}" type="presParOf" srcId="{57C3AE84-C605-4541-B76A-716483159F9E}" destId="{1ED2C991-8269-4B4F-BF71-EE957F534327}" srcOrd="7" destOrd="0" presId="urn:microsoft.com/office/officeart/2005/8/layout/cycle6"/>
    <dgm:cxn modelId="{EEF8DFFF-231A-4442-8131-958852A8F743}" type="presParOf" srcId="{57C3AE84-C605-4541-B76A-716483159F9E}" destId="{98BE9E7B-C3A3-48A7-812F-10771A31B0D6}" srcOrd="8" destOrd="0" presId="urn:microsoft.com/office/officeart/2005/8/layout/cycle6"/>
    <dgm:cxn modelId="{E2E79F25-51AC-47C6-A0FF-2C6BC0701EE8}" type="presParOf" srcId="{57C3AE84-C605-4541-B76A-716483159F9E}" destId="{65E6C8A0-2F4F-4838-956C-66A8EC0F1C3C}" srcOrd="9" destOrd="0" presId="urn:microsoft.com/office/officeart/2005/8/layout/cycle6"/>
    <dgm:cxn modelId="{80098CF3-6DF7-4E67-9B03-9665520D4659}" type="presParOf" srcId="{57C3AE84-C605-4541-B76A-716483159F9E}" destId="{2495BCB4-718B-413C-8E04-02AA5B1761C2}" srcOrd="10" destOrd="0" presId="urn:microsoft.com/office/officeart/2005/8/layout/cycle6"/>
    <dgm:cxn modelId="{BD1EAE13-53AF-4616-8E3C-8E9FFE8198B6}" type="presParOf" srcId="{57C3AE84-C605-4541-B76A-716483159F9E}" destId="{9676441A-93B5-4976-85EA-34E2189EE2C0}" srcOrd="11" destOrd="0" presId="urn:microsoft.com/office/officeart/2005/8/layout/cycle6"/>
    <dgm:cxn modelId="{233683E7-7825-4969-BFE3-3D12C3AA2FFB}" type="presParOf" srcId="{57C3AE84-C605-4541-B76A-716483159F9E}" destId="{655B8BED-DABD-4967-9D93-A4F94C69AC09}" srcOrd="12" destOrd="0" presId="urn:microsoft.com/office/officeart/2005/8/layout/cycle6"/>
    <dgm:cxn modelId="{DFC61C77-83F8-4A64-AB50-F6168829DAB7}" type="presParOf" srcId="{57C3AE84-C605-4541-B76A-716483159F9E}" destId="{033D3CB4-E844-4054-BF84-36911B3EC94D}" srcOrd="13" destOrd="0" presId="urn:microsoft.com/office/officeart/2005/8/layout/cycle6"/>
    <dgm:cxn modelId="{B2C64C4E-1796-4EF2-8ACE-8F9CCF0067F0}" type="presParOf" srcId="{57C3AE84-C605-4541-B76A-716483159F9E}" destId="{5B0911D1-9DF1-4153-83EC-C5E95040B3E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4B1BEB-87D2-4126-B667-46F268756A91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840D9AE-53F8-493B-B7E6-F97C8E3C63CE}">
      <dgm:prSet phldrT="[Κείμενο]" custT="1"/>
      <dgm:spPr/>
      <dgm:t>
        <a:bodyPr/>
        <a:lstStyle/>
        <a:p>
          <a:r>
            <a:rPr lang="el-GR" sz="4000" dirty="0" smtClean="0"/>
            <a:t>Είδη</a:t>
          </a:r>
          <a:endParaRPr lang="el-GR" sz="4000" dirty="0"/>
        </a:p>
      </dgm:t>
    </dgm:pt>
    <dgm:pt modelId="{AC4616BB-ACC4-4BF1-9CF4-A6566E3D582C}" type="parTrans" cxnId="{EDF466C1-59B7-4FA9-B2C6-A4276E8C1FA4}">
      <dgm:prSet/>
      <dgm:spPr/>
      <dgm:t>
        <a:bodyPr/>
        <a:lstStyle/>
        <a:p>
          <a:endParaRPr lang="el-GR"/>
        </a:p>
      </dgm:t>
    </dgm:pt>
    <dgm:pt modelId="{5493C4A9-CDA7-4555-B39E-06F9B9E274FB}" type="sibTrans" cxnId="{EDF466C1-59B7-4FA9-B2C6-A4276E8C1FA4}">
      <dgm:prSet/>
      <dgm:spPr/>
      <dgm:t>
        <a:bodyPr/>
        <a:lstStyle/>
        <a:p>
          <a:endParaRPr lang="el-GR"/>
        </a:p>
      </dgm:t>
    </dgm:pt>
    <dgm:pt modelId="{077F4F0F-FE19-4AAF-A966-CE0842559D1D}">
      <dgm:prSet phldrT="[Κείμενο]"/>
      <dgm:spPr/>
      <dgm:t>
        <a:bodyPr/>
        <a:lstStyle/>
        <a:p>
          <a:r>
            <a:rPr lang="el-GR" dirty="0" smtClean="0"/>
            <a:t>Τύπου διακριτών φακών</a:t>
          </a:r>
          <a:endParaRPr lang="el-GR" dirty="0"/>
        </a:p>
      </dgm:t>
    </dgm:pt>
    <dgm:pt modelId="{C135936F-BA8F-4D3E-A1F2-471E8C054BEF}" type="parTrans" cxnId="{74CE5445-9092-4DDE-B71E-3E3EFAAEB22C}">
      <dgm:prSet/>
      <dgm:spPr/>
      <dgm:t>
        <a:bodyPr/>
        <a:lstStyle/>
        <a:p>
          <a:endParaRPr lang="el-GR"/>
        </a:p>
      </dgm:t>
    </dgm:pt>
    <dgm:pt modelId="{75040A57-AC9A-4D59-B915-ABDC9FB203B4}" type="sibTrans" cxnId="{74CE5445-9092-4DDE-B71E-3E3EFAAEB22C}">
      <dgm:prSet/>
      <dgm:spPr/>
      <dgm:t>
        <a:bodyPr/>
        <a:lstStyle/>
        <a:p>
          <a:endParaRPr lang="el-GR"/>
        </a:p>
      </dgm:t>
    </dgm:pt>
    <dgm:pt modelId="{79400C4A-6219-4FE7-8EB7-05D5FAA77756}">
      <dgm:prSet phldrT="[Κείμενο]"/>
      <dgm:spPr/>
      <dgm:t>
        <a:bodyPr/>
        <a:lstStyle/>
        <a:p>
          <a:r>
            <a:rPr lang="el-GR" dirty="0" smtClean="0"/>
            <a:t>Τύπου μάσκας</a:t>
          </a:r>
          <a:endParaRPr lang="el-GR" dirty="0"/>
        </a:p>
      </dgm:t>
    </dgm:pt>
    <dgm:pt modelId="{41EFD1DA-82DA-46FD-AD31-AE68AC6B3E04}" type="parTrans" cxnId="{B9AF9C2C-3FAD-4BEF-9BD3-2F76C59F509C}">
      <dgm:prSet/>
      <dgm:spPr/>
      <dgm:t>
        <a:bodyPr/>
        <a:lstStyle/>
        <a:p>
          <a:endParaRPr lang="el-GR"/>
        </a:p>
      </dgm:t>
    </dgm:pt>
    <dgm:pt modelId="{4B4C7022-02BD-4261-9E19-50AD95946977}" type="sibTrans" cxnId="{B9AF9C2C-3FAD-4BEF-9BD3-2F76C59F509C}">
      <dgm:prSet/>
      <dgm:spPr/>
      <dgm:t>
        <a:bodyPr/>
        <a:lstStyle/>
        <a:p>
          <a:endParaRPr lang="el-GR"/>
        </a:p>
      </dgm:t>
    </dgm:pt>
    <dgm:pt modelId="{8FCBC0E8-BC2F-4FDC-ACE2-7ECC31F09627}" type="pres">
      <dgm:prSet presAssocID="{684B1BEB-87D2-4126-B667-46F268756A9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D1510ED8-5730-47C3-85CF-B2946ECABEEB}" type="pres">
      <dgm:prSet presAssocID="{C840D9AE-53F8-493B-B7E6-F97C8E3C63CE}" presName="root" presStyleCnt="0"/>
      <dgm:spPr/>
    </dgm:pt>
    <dgm:pt modelId="{3BFD3684-50D7-4F65-84B4-9DBC261171CC}" type="pres">
      <dgm:prSet presAssocID="{C840D9AE-53F8-493B-B7E6-F97C8E3C63CE}" presName="rootComposite" presStyleCnt="0"/>
      <dgm:spPr/>
    </dgm:pt>
    <dgm:pt modelId="{74E23581-3852-4E25-941A-EAE1AB7B5550}" type="pres">
      <dgm:prSet presAssocID="{C840D9AE-53F8-493B-B7E6-F97C8E3C63CE}" presName="rootText" presStyleLbl="node1" presStyleIdx="0" presStyleCnt="1" custScaleY="103333"/>
      <dgm:spPr/>
      <dgm:t>
        <a:bodyPr/>
        <a:lstStyle/>
        <a:p>
          <a:endParaRPr lang="el-GR"/>
        </a:p>
      </dgm:t>
    </dgm:pt>
    <dgm:pt modelId="{6AC9CD12-24B2-4C0A-B65B-4F45FF472F18}" type="pres">
      <dgm:prSet presAssocID="{C840D9AE-53F8-493B-B7E6-F97C8E3C63CE}" presName="rootConnector" presStyleLbl="node1" presStyleIdx="0" presStyleCnt="1"/>
      <dgm:spPr/>
      <dgm:t>
        <a:bodyPr/>
        <a:lstStyle/>
        <a:p>
          <a:endParaRPr lang="el-GR"/>
        </a:p>
      </dgm:t>
    </dgm:pt>
    <dgm:pt modelId="{2C8D7668-A8F2-4FF6-B37B-AC62EEDBA724}" type="pres">
      <dgm:prSet presAssocID="{C840D9AE-53F8-493B-B7E6-F97C8E3C63CE}" presName="childShape" presStyleCnt="0"/>
      <dgm:spPr/>
    </dgm:pt>
    <dgm:pt modelId="{9CE2BDE8-700D-4350-A24A-822E3547DDDB}" type="pres">
      <dgm:prSet presAssocID="{C135936F-BA8F-4D3E-A1F2-471E8C054BEF}" presName="Name13" presStyleLbl="parChTrans1D2" presStyleIdx="0" presStyleCnt="2"/>
      <dgm:spPr/>
      <dgm:t>
        <a:bodyPr/>
        <a:lstStyle/>
        <a:p>
          <a:endParaRPr lang="el-GR"/>
        </a:p>
      </dgm:t>
    </dgm:pt>
    <dgm:pt modelId="{7C59F498-9E65-4186-B47F-05D4D8E6021F}" type="pres">
      <dgm:prSet presAssocID="{077F4F0F-FE19-4AAF-A966-CE0842559D1D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8FC0D9-897F-4E24-928D-09424EF6BD78}" type="pres">
      <dgm:prSet presAssocID="{41EFD1DA-82DA-46FD-AD31-AE68AC6B3E04}" presName="Name13" presStyleLbl="parChTrans1D2" presStyleIdx="1" presStyleCnt="2"/>
      <dgm:spPr/>
      <dgm:t>
        <a:bodyPr/>
        <a:lstStyle/>
        <a:p>
          <a:endParaRPr lang="el-GR"/>
        </a:p>
      </dgm:t>
    </dgm:pt>
    <dgm:pt modelId="{082A1296-4AC9-4950-9D37-EC9D0FAFAA81}" type="pres">
      <dgm:prSet presAssocID="{79400C4A-6219-4FE7-8EB7-05D5FAA77756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FAB4839-59E7-4706-8336-5DB6644F608A}" type="presOf" srcId="{79400C4A-6219-4FE7-8EB7-05D5FAA77756}" destId="{082A1296-4AC9-4950-9D37-EC9D0FAFAA81}" srcOrd="0" destOrd="0" presId="urn:microsoft.com/office/officeart/2005/8/layout/hierarchy3"/>
    <dgm:cxn modelId="{BE19B87E-5725-44E9-9E30-A7AE2CA52D5C}" type="presOf" srcId="{684B1BEB-87D2-4126-B667-46F268756A91}" destId="{8FCBC0E8-BC2F-4FDC-ACE2-7ECC31F09627}" srcOrd="0" destOrd="0" presId="urn:microsoft.com/office/officeart/2005/8/layout/hierarchy3"/>
    <dgm:cxn modelId="{577111B2-D7B7-4E17-A3BA-A5B6457C11D0}" type="presOf" srcId="{C840D9AE-53F8-493B-B7E6-F97C8E3C63CE}" destId="{6AC9CD12-24B2-4C0A-B65B-4F45FF472F18}" srcOrd="1" destOrd="0" presId="urn:microsoft.com/office/officeart/2005/8/layout/hierarchy3"/>
    <dgm:cxn modelId="{35465372-4B3D-45DD-BE1F-607D91DB9A1D}" type="presOf" srcId="{C135936F-BA8F-4D3E-A1F2-471E8C054BEF}" destId="{9CE2BDE8-700D-4350-A24A-822E3547DDDB}" srcOrd="0" destOrd="0" presId="urn:microsoft.com/office/officeart/2005/8/layout/hierarchy3"/>
    <dgm:cxn modelId="{EDF466C1-59B7-4FA9-B2C6-A4276E8C1FA4}" srcId="{684B1BEB-87D2-4126-B667-46F268756A91}" destId="{C840D9AE-53F8-493B-B7E6-F97C8E3C63CE}" srcOrd="0" destOrd="0" parTransId="{AC4616BB-ACC4-4BF1-9CF4-A6566E3D582C}" sibTransId="{5493C4A9-CDA7-4555-B39E-06F9B9E274FB}"/>
    <dgm:cxn modelId="{0EBCCE10-2774-48E4-BD3C-014DE297664D}" type="presOf" srcId="{41EFD1DA-82DA-46FD-AD31-AE68AC6B3E04}" destId="{C58FC0D9-897F-4E24-928D-09424EF6BD78}" srcOrd="0" destOrd="0" presId="urn:microsoft.com/office/officeart/2005/8/layout/hierarchy3"/>
    <dgm:cxn modelId="{A5C2D5BD-DDD1-4AF6-95D4-43B55DE62B4D}" type="presOf" srcId="{077F4F0F-FE19-4AAF-A966-CE0842559D1D}" destId="{7C59F498-9E65-4186-B47F-05D4D8E6021F}" srcOrd="0" destOrd="0" presId="urn:microsoft.com/office/officeart/2005/8/layout/hierarchy3"/>
    <dgm:cxn modelId="{74CE5445-9092-4DDE-B71E-3E3EFAAEB22C}" srcId="{C840D9AE-53F8-493B-B7E6-F97C8E3C63CE}" destId="{077F4F0F-FE19-4AAF-A966-CE0842559D1D}" srcOrd="0" destOrd="0" parTransId="{C135936F-BA8F-4D3E-A1F2-471E8C054BEF}" sibTransId="{75040A57-AC9A-4D59-B915-ABDC9FB203B4}"/>
    <dgm:cxn modelId="{3DFA4E1C-44E8-49CE-8052-1E26E06E82FB}" type="presOf" srcId="{C840D9AE-53F8-493B-B7E6-F97C8E3C63CE}" destId="{74E23581-3852-4E25-941A-EAE1AB7B5550}" srcOrd="0" destOrd="0" presId="urn:microsoft.com/office/officeart/2005/8/layout/hierarchy3"/>
    <dgm:cxn modelId="{B9AF9C2C-3FAD-4BEF-9BD3-2F76C59F509C}" srcId="{C840D9AE-53F8-493B-B7E6-F97C8E3C63CE}" destId="{79400C4A-6219-4FE7-8EB7-05D5FAA77756}" srcOrd="1" destOrd="0" parTransId="{41EFD1DA-82DA-46FD-AD31-AE68AC6B3E04}" sibTransId="{4B4C7022-02BD-4261-9E19-50AD95946977}"/>
    <dgm:cxn modelId="{146DEFB4-7ADC-4514-A4AC-E8DF38C2549B}" type="presParOf" srcId="{8FCBC0E8-BC2F-4FDC-ACE2-7ECC31F09627}" destId="{D1510ED8-5730-47C3-85CF-B2946ECABEEB}" srcOrd="0" destOrd="0" presId="urn:microsoft.com/office/officeart/2005/8/layout/hierarchy3"/>
    <dgm:cxn modelId="{BA18DE15-CBBB-431A-96AB-F6C59BB36143}" type="presParOf" srcId="{D1510ED8-5730-47C3-85CF-B2946ECABEEB}" destId="{3BFD3684-50D7-4F65-84B4-9DBC261171CC}" srcOrd="0" destOrd="0" presId="urn:microsoft.com/office/officeart/2005/8/layout/hierarchy3"/>
    <dgm:cxn modelId="{1E6FAB8E-36EB-4728-9531-80638FEF908E}" type="presParOf" srcId="{3BFD3684-50D7-4F65-84B4-9DBC261171CC}" destId="{74E23581-3852-4E25-941A-EAE1AB7B5550}" srcOrd="0" destOrd="0" presId="urn:microsoft.com/office/officeart/2005/8/layout/hierarchy3"/>
    <dgm:cxn modelId="{8D6FFA24-F780-40FB-AA41-2B6FEEC14299}" type="presParOf" srcId="{3BFD3684-50D7-4F65-84B4-9DBC261171CC}" destId="{6AC9CD12-24B2-4C0A-B65B-4F45FF472F18}" srcOrd="1" destOrd="0" presId="urn:microsoft.com/office/officeart/2005/8/layout/hierarchy3"/>
    <dgm:cxn modelId="{6247B23E-65D7-4028-9555-B088769A6A08}" type="presParOf" srcId="{D1510ED8-5730-47C3-85CF-B2946ECABEEB}" destId="{2C8D7668-A8F2-4FF6-B37B-AC62EEDBA724}" srcOrd="1" destOrd="0" presId="urn:microsoft.com/office/officeart/2005/8/layout/hierarchy3"/>
    <dgm:cxn modelId="{E1C1F7DF-5417-430E-B7B6-3562DC685C24}" type="presParOf" srcId="{2C8D7668-A8F2-4FF6-B37B-AC62EEDBA724}" destId="{9CE2BDE8-700D-4350-A24A-822E3547DDDB}" srcOrd="0" destOrd="0" presId="urn:microsoft.com/office/officeart/2005/8/layout/hierarchy3"/>
    <dgm:cxn modelId="{318772B2-EA35-4102-B1A3-56E46FDC1E70}" type="presParOf" srcId="{2C8D7668-A8F2-4FF6-B37B-AC62EEDBA724}" destId="{7C59F498-9E65-4186-B47F-05D4D8E6021F}" srcOrd="1" destOrd="0" presId="urn:microsoft.com/office/officeart/2005/8/layout/hierarchy3"/>
    <dgm:cxn modelId="{00C323E0-900A-4373-AC20-B493CF8E9487}" type="presParOf" srcId="{2C8D7668-A8F2-4FF6-B37B-AC62EEDBA724}" destId="{C58FC0D9-897F-4E24-928D-09424EF6BD78}" srcOrd="2" destOrd="0" presId="urn:microsoft.com/office/officeart/2005/8/layout/hierarchy3"/>
    <dgm:cxn modelId="{EE6A7759-2CDA-4529-9A20-F1CA8C4FCD7E}" type="presParOf" srcId="{2C8D7668-A8F2-4FF6-B37B-AC62EEDBA724}" destId="{082A1296-4AC9-4950-9D37-EC9D0FAFAA8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E7CF67-85F4-45F9-A4B8-0EEE0D60FB3C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E5669165-F258-43C8-B70D-E3AC965BF7F1}">
      <dgm:prSet phldrT="[Κείμενο]"/>
      <dgm:spPr/>
      <dgm:t>
        <a:bodyPr/>
        <a:lstStyle/>
        <a:p>
          <a:r>
            <a:rPr lang="el-GR" dirty="0" smtClean="0"/>
            <a:t>Ενδυμασία</a:t>
          </a:r>
          <a:endParaRPr lang="el-GR" dirty="0"/>
        </a:p>
      </dgm:t>
    </dgm:pt>
    <dgm:pt modelId="{1BD9DF1E-DCF2-4C7B-AE6F-16D76318B3F4}" type="parTrans" cxnId="{4D5EE3FF-5103-485C-8268-85B307B985DA}">
      <dgm:prSet/>
      <dgm:spPr/>
      <dgm:t>
        <a:bodyPr/>
        <a:lstStyle/>
        <a:p>
          <a:endParaRPr lang="el-GR"/>
        </a:p>
      </dgm:t>
    </dgm:pt>
    <dgm:pt modelId="{0F97F1B9-5439-49A6-9F93-9EE53D9ED2F5}" type="sibTrans" cxnId="{4D5EE3FF-5103-485C-8268-85B307B985DA}">
      <dgm:prSet/>
      <dgm:spPr/>
      <dgm:t>
        <a:bodyPr/>
        <a:lstStyle/>
        <a:p>
          <a:endParaRPr lang="el-GR"/>
        </a:p>
      </dgm:t>
    </dgm:pt>
    <dgm:pt modelId="{3B032E58-076B-4458-96DB-D57E32C071C4}">
      <dgm:prSet phldrT="[Κείμενο]"/>
      <dgm:spPr/>
      <dgm:t>
        <a:bodyPr/>
        <a:lstStyle/>
        <a:p>
          <a:r>
            <a:rPr lang="el-GR" dirty="0" smtClean="0"/>
            <a:t>Μάσκα</a:t>
          </a:r>
          <a:endParaRPr lang="el-GR" dirty="0"/>
        </a:p>
      </dgm:t>
    </dgm:pt>
    <dgm:pt modelId="{4B22BE7C-BAD3-45F4-8D2A-87660BE057A0}" type="parTrans" cxnId="{368025BD-5322-4A8D-BB66-B585441926E3}">
      <dgm:prSet/>
      <dgm:spPr/>
      <dgm:t>
        <a:bodyPr/>
        <a:lstStyle/>
        <a:p>
          <a:endParaRPr lang="el-GR"/>
        </a:p>
      </dgm:t>
    </dgm:pt>
    <dgm:pt modelId="{D4804783-F4FA-4BBD-A1CA-DF9216B58304}" type="sibTrans" cxnId="{368025BD-5322-4A8D-BB66-B585441926E3}">
      <dgm:prSet/>
      <dgm:spPr/>
      <dgm:t>
        <a:bodyPr/>
        <a:lstStyle/>
        <a:p>
          <a:endParaRPr lang="el-GR"/>
        </a:p>
      </dgm:t>
    </dgm:pt>
    <dgm:pt modelId="{77874AEB-7FAA-4D1D-BADB-907728966FA9}">
      <dgm:prSet phldrT="[Κείμενο]"/>
      <dgm:spPr/>
      <dgm:t>
        <a:bodyPr/>
        <a:lstStyle/>
        <a:p>
          <a:r>
            <a:rPr lang="el-GR" dirty="0" smtClean="0"/>
            <a:t>Γυαλιά</a:t>
          </a:r>
          <a:endParaRPr lang="el-GR" dirty="0"/>
        </a:p>
      </dgm:t>
    </dgm:pt>
    <dgm:pt modelId="{A203F299-C46D-47C1-BBC2-FC30B4FF12D0}" type="parTrans" cxnId="{F0342C53-EC54-4D23-AA4F-24084314F495}">
      <dgm:prSet/>
      <dgm:spPr/>
      <dgm:t>
        <a:bodyPr/>
        <a:lstStyle/>
        <a:p>
          <a:endParaRPr lang="el-GR"/>
        </a:p>
      </dgm:t>
    </dgm:pt>
    <dgm:pt modelId="{9E48FBCC-2877-43FC-9BC2-9643A943E572}" type="sibTrans" cxnId="{F0342C53-EC54-4D23-AA4F-24084314F495}">
      <dgm:prSet/>
      <dgm:spPr/>
      <dgm:t>
        <a:bodyPr/>
        <a:lstStyle/>
        <a:p>
          <a:endParaRPr lang="el-GR"/>
        </a:p>
      </dgm:t>
    </dgm:pt>
    <dgm:pt modelId="{3FDEFE3D-5BCF-4B18-B182-704D2921443E}">
      <dgm:prSet phldrT="[Κείμενο]"/>
      <dgm:spPr/>
      <dgm:t>
        <a:bodyPr/>
        <a:lstStyle/>
        <a:p>
          <a:r>
            <a:rPr lang="el-GR" smtClean="0"/>
            <a:t>Γάντια</a:t>
          </a:r>
          <a:endParaRPr lang="el-GR" dirty="0"/>
        </a:p>
      </dgm:t>
    </dgm:pt>
    <dgm:pt modelId="{95D8682D-6550-4839-8E3E-F23B3770BC70}" type="parTrans" cxnId="{BD9C99C1-F21D-40CF-9C8A-9A29242606C3}">
      <dgm:prSet/>
      <dgm:spPr/>
      <dgm:t>
        <a:bodyPr/>
        <a:lstStyle/>
        <a:p>
          <a:endParaRPr lang="el-GR"/>
        </a:p>
      </dgm:t>
    </dgm:pt>
    <dgm:pt modelId="{7589A37B-6AD8-42B0-83CC-DAE7EF695155}" type="sibTrans" cxnId="{BD9C99C1-F21D-40CF-9C8A-9A29242606C3}">
      <dgm:prSet/>
      <dgm:spPr/>
      <dgm:t>
        <a:bodyPr/>
        <a:lstStyle/>
        <a:p>
          <a:endParaRPr lang="el-GR"/>
        </a:p>
      </dgm:t>
    </dgm:pt>
    <dgm:pt modelId="{0A3DEBB1-6322-4E84-B204-D03418D45CA8}" type="pres">
      <dgm:prSet presAssocID="{96E7CF67-85F4-45F9-A4B8-0EEE0D60FB3C}" presName="CompostProcess" presStyleCnt="0">
        <dgm:presLayoutVars>
          <dgm:dir/>
          <dgm:resizeHandles val="exact"/>
        </dgm:presLayoutVars>
      </dgm:prSet>
      <dgm:spPr/>
    </dgm:pt>
    <dgm:pt modelId="{DBB81446-C082-4A6C-BC9C-599E0DE99D23}" type="pres">
      <dgm:prSet presAssocID="{96E7CF67-85F4-45F9-A4B8-0EEE0D60FB3C}" presName="arrow" presStyleLbl="bgShp" presStyleIdx="0" presStyleCnt="1"/>
      <dgm:spPr/>
    </dgm:pt>
    <dgm:pt modelId="{183C8C7E-7913-40EB-97C7-0D492DFCDB10}" type="pres">
      <dgm:prSet presAssocID="{96E7CF67-85F4-45F9-A4B8-0EEE0D60FB3C}" presName="linearProcess" presStyleCnt="0"/>
      <dgm:spPr/>
    </dgm:pt>
    <dgm:pt modelId="{0C42C795-9372-4316-BE8F-90033242B79F}" type="pres">
      <dgm:prSet presAssocID="{E5669165-F258-43C8-B70D-E3AC965BF7F1}" presName="textNode" presStyleLbl="node1" presStyleIdx="0" presStyleCnt="4" custScaleY="5867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77C285-B216-4366-B4A5-F2EAD9D41769}" type="pres">
      <dgm:prSet presAssocID="{0F97F1B9-5439-49A6-9F93-9EE53D9ED2F5}" presName="sibTrans" presStyleCnt="0"/>
      <dgm:spPr/>
    </dgm:pt>
    <dgm:pt modelId="{4BE412A3-4F8C-4AE7-B92B-C991B1984462}" type="pres">
      <dgm:prSet presAssocID="{3B032E58-076B-4458-96DB-D57E32C071C4}" presName="textNode" presStyleLbl="node1" presStyleIdx="1" presStyleCnt="4" custScaleY="5867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8BDE27-6953-42B9-AE05-BD32FCD9EBE5}" type="pres">
      <dgm:prSet presAssocID="{D4804783-F4FA-4BBD-A1CA-DF9216B58304}" presName="sibTrans" presStyleCnt="0"/>
      <dgm:spPr/>
    </dgm:pt>
    <dgm:pt modelId="{CFB6BD88-15E5-4223-90D7-1DF2F99E7D05}" type="pres">
      <dgm:prSet presAssocID="{77874AEB-7FAA-4D1D-BADB-907728966FA9}" presName="textNode" presStyleLbl="node1" presStyleIdx="2" presStyleCnt="4" custScaleY="60224" custLinFactNeighborX="-3395" custLinFactNeighborY="77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6FCC5F-FEF8-46DD-B0F1-115E0D3790E3}" type="pres">
      <dgm:prSet presAssocID="{9E48FBCC-2877-43FC-9BC2-9643A943E572}" presName="sibTrans" presStyleCnt="0"/>
      <dgm:spPr/>
    </dgm:pt>
    <dgm:pt modelId="{ACAD2CAA-AA66-4F84-AC5C-BB85ECC125D7}" type="pres">
      <dgm:prSet presAssocID="{3FDEFE3D-5BCF-4B18-B182-704D2921443E}" presName="textNode" presStyleLbl="node1" presStyleIdx="3" presStyleCnt="4" custScaleY="5867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D9C99C1-F21D-40CF-9C8A-9A29242606C3}" srcId="{96E7CF67-85F4-45F9-A4B8-0EEE0D60FB3C}" destId="{3FDEFE3D-5BCF-4B18-B182-704D2921443E}" srcOrd="3" destOrd="0" parTransId="{95D8682D-6550-4839-8E3E-F23B3770BC70}" sibTransId="{7589A37B-6AD8-42B0-83CC-DAE7EF695155}"/>
    <dgm:cxn modelId="{DDB7ABD0-E55C-4FF2-AA99-A1F718AC99F0}" type="presOf" srcId="{77874AEB-7FAA-4D1D-BADB-907728966FA9}" destId="{CFB6BD88-15E5-4223-90D7-1DF2F99E7D05}" srcOrd="0" destOrd="0" presId="urn:microsoft.com/office/officeart/2005/8/layout/hProcess9"/>
    <dgm:cxn modelId="{F0342C53-EC54-4D23-AA4F-24084314F495}" srcId="{96E7CF67-85F4-45F9-A4B8-0EEE0D60FB3C}" destId="{77874AEB-7FAA-4D1D-BADB-907728966FA9}" srcOrd="2" destOrd="0" parTransId="{A203F299-C46D-47C1-BBC2-FC30B4FF12D0}" sibTransId="{9E48FBCC-2877-43FC-9BC2-9643A943E572}"/>
    <dgm:cxn modelId="{368025BD-5322-4A8D-BB66-B585441926E3}" srcId="{96E7CF67-85F4-45F9-A4B8-0EEE0D60FB3C}" destId="{3B032E58-076B-4458-96DB-D57E32C071C4}" srcOrd="1" destOrd="0" parTransId="{4B22BE7C-BAD3-45F4-8D2A-87660BE057A0}" sibTransId="{D4804783-F4FA-4BBD-A1CA-DF9216B58304}"/>
    <dgm:cxn modelId="{CDC51F2A-86EE-4F5E-89FE-11A7DCE7C5C5}" type="presOf" srcId="{96E7CF67-85F4-45F9-A4B8-0EEE0D60FB3C}" destId="{0A3DEBB1-6322-4E84-B204-D03418D45CA8}" srcOrd="0" destOrd="0" presId="urn:microsoft.com/office/officeart/2005/8/layout/hProcess9"/>
    <dgm:cxn modelId="{43B302DE-1788-4F9F-BED1-FB3671140F49}" type="presOf" srcId="{3B032E58-076B-4458-96DB-D57E32C071C4}" destId="{4BE412A3-4F8C-4AE7-B92B-C991B1984462}" srcOrd="0" destOrd="0" presId="urn:microsoft.com/office/officeart/2005/8/layout/hProcess9"/>
    <dgm:cxn modelId="{F033AD09-9487-4DBE-9C21-888FD2D5F376}" type="presOf" srcId="{3FDEFE3D-5BCF-4B18-B182-704D2921443E}" destId="{ACAD2CAA-AA66-4F84-AC5C-BB85ECC125D7}" srcOrd="0" destOrd="0" presId="urn:microsoft.com/office/officeart/2005/8/layout/hProcess9"/>
    <dgm:cxn modelId="{0710D384-A372-4EE2-8706-3345B448FF4A}" type="presOf" srcId="{E5669165-F258-43C8-B70D-E3AC965BF7F1}" destId="{0C42C795-9372-4316-BE8F-90033242B79F}" srcOrd="0" destOrd="0" presId="urn:microsoft.com/office/officeart/2005/8/layout/hProcess9"/>
    <dgm:cxn modelId="{4D5EE3FF-5103-485C-8268-85B307B985DA}" srcId="{96E7CF67-85F4-45F9-A4B8-0EEE0D60FB3C}" destId="{E5669165-F258-43C8-B70D-E3AC965BF7F1}" srcOrd="0" destOrd="0" parTransId="{1BD9DF1E-DCF2-4C7B-AE6F-16D76318B3F4}" sibTransId="{0F97F1B9-5439-49A6-9F93-9EE53D9ED2F5}"/>
    <dgm:cxn modelId="{6783A8DE-D479-4ACA-A96C-D6F13DE5B027}" type="presParOf" srcId="{0A3DEBB1-6322-4E84-B204-D03418D45CA8}" destId="{DBB81446-C082-4A6C-BC9C-599E0DE99D23}" srcOrd="0" destOrd="0" presId="urn:microsoft.com/office/officeart/2005/8/layout/hProcess9"/>
    <dgm:cxn modelId="{DA7135B9-7644-4C11-8F6B-04AF3D2C899D}" type="presParOf" srcId="{0A3DEBB1-6322-4E84-B204-D03418D45CA8}" destId="{183C8C7E-7913-40EB-97C7-0D492DFCDB10}" srcOrd="1" destOrd="0" presId="urn:microsoft.com/office/officeart/2005/8/layout/hProcess9"/>
    <dgm:cxn modelId="{446B8B33-613B-4ED1-B25B-E65AFEB7DAA2}" type="presParOf" srcId="{183C8C7E-7913-40EB-97C7-0D492DFCDB10}" destId="{0C42C795-9372-4316-BE8F-90033242B79F}" srcOrd="0" destOrd="0" presId="urn:microsoft.com/office/officeart/2005/8/layout/hProcess9"/>
    <dgm:cxn modelId="{0D308647-46AB-44DB-BAF0-230CC503C069}" type="presParOf" srcId="{183C8C7E-7913-40EB-97C7-0D492DFCDB10}" destId="{2077C285-B216-4366-B4A5-F2EAD9D41769}" srcOrd="1" destOrd="0" presId="urn:microsoft.com/office/officeart/2005/8/layout/hProcess9"/>
    <dgm:cxn modelId="{CF2703C2-5578-4C42-ADFA-8EBA1A61390F}" type="presParOf" srcId="{183C8C7E-7913-40EB-97C7-0D492DFCDB10}" destId="{4BE412A3-4F8C-4AE7-B92B-C991B1984462}" srcOrd="2" destOrd="0" presId="urn:microsoft.com/office/officeart/2005/8/layout/hProcess9"/>
    <dgm:cxn modelId="{1E167EEE-A490-4870-B8F9-C22AD592508A}" type="presParOf" srcId="{183C8C7E-7913-40EB-97C7-0D492DFCDB10}" destId="{358BDE27-6953-42B9-AE05-BD32FCD9EBE5}" srcOrd="3" destOrd="0" presId="urn:microsoft.com/office/officeart/2005/8/layout/hProcess9"/>
    <dgm:cxn modelId="{93503962-2790-424E-BE8F-5EA52CF5CDD2}" type="presParOf" srcId="{183C8C7E-7913-40EB-97C7-0D492DFCDB10}" destId="{CFB6BD88-15E5-4223-90D7-1DF2F99E7D05}" srcOrd="4" destOrd="0" presId="urn:microsoft.com/office/officeart/2005/8/layout/hProcess9"/>
    <dgm:cxn modelId="{B411325D-CF9C-46FA-A515-6C5A54743069}" type="presParOf" srcId="{183C8C7E-7913-40EB-97C7-0D492DFCDB10}" destId="{2E6FCC5F-FEF8-46DD-B0F1-115E0D3790E3}" srcOrd="5" destOrd="0" presId="urn:microsoft.com/office/officeart/2005/8/layout/hProcess9"/>
    <dgm:cxn modelId="{4176F549-509C-462F-8E2E-F09719A1B742}" type="presParOf" srcId="{183C8C7E-7913-40EB-97C7-0D492DFCDB10}" destId="{ACAD2CAA-AA66-4F84-AC5C-BB85ECC125D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360D64-75B3-4393-BB7E-95BE3D5D89C9}">
      <dsp:nvSpPr>
        <dsp:cNvPr id="0" name=""/>
        <dsp:cNvSpPr/>
      </dsp:nvSpPr>
      <dsp:spPr>
        <a:xfrm rot="5400000">
          <a:off x="4491570" y="-2713775"/>
          <a:ext cx="871601" cy="6521582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>
              <a:latin typeface="Arial" pitchFamily="34" charset="0"/>
              <a:cs typeface="Arial" pitchFamily="34" charset="0"/>
            </a:rPr>
            <a:t>Αποφυγή βήχα στο χέρι και επαφής με στόμα, μύτη και μάτια.</a:t>
          </a:r>
          <a:endParaRPr lang="el-GR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>
              <a:latin typeface="Arial" pitchFamily="34" charset="0"/>
              <a:cs typeface="Arial" pitchFamily="34" charset="0"/>
            </a:rPr>
            <a:t>Αποφυγή μη αναγκαίας επαφής με αντικείμενα εντός του νοσοκομείου.</a:t>
          </a:r>
          <a:endParaRPr lang="el-GR" sz="1200" kern="1200" dirty="0">
            <a:latin typeface="Arial" pitchFamily="34" charset="0"/>
            <a:cs typeface="Arial" pitchFamily="34" charset="0"/>
          </a:endParaRPr>
        </a:p>
      </dsp:txBody>
      <dsp:txXfrm rot="5400000">
        <a:off x="4491570" y="-2713775"/>
        <a:ext cx="871601" cy="6521582"/>
      </dsp:txXfrm>
    </dsp:sp>
    <dsp:sp modelId="{7A848C89-6B67-4AFA-9416-28C21975F6DD}">
      <dsp:nvSpPr>
        <dsp:cNvPr id="0" name=""/>
        <dsp:cNvSpPr/>
      </dsp:nvSpPr>
      <dsp:spPr>
        <a:xfrm>
          <a:off x="26" y="2265"/>
          <a:ext cx="1666553" cy="1089501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>
              <a:latin typeface="Arial" pitchFamily="34" charset="0"/>
              <a:cs typeface="Arial" pitchFamily="34" charset="0"/>
            </a:rPr>
            <a:t>Αποφυγή μετάδοσης σταγονιδίων</a:t>
          </a:r>
          <a:endParaRPr lang="el-GR" sz="1500" kern="1200" dirty="0">
            <a:latin typeface="Arial" pitchFamily="34" charset="0"/>
            <a:cs typeface="Arial" pitchFamily="34" charset="0"/>
          </a:endParaRPr>
        </a:p>
      </dsp:txBody>
      <dsp:txXfrm>
        <a:off x="26" y="2265"/>
        <a:ext cx="1666553" cy="1089501"/>
      </dsp:txXfrm>
    </dsp:sp>
    <dsp:sp modelId="{2042AB51-D737-461B-9BEB-FDABE4CAD973}">
      <dsp:nvSpPr>
        <dsp:cNvPr id="0" name=""/>
        <dsp:cNvSpPr/>
      </dsp:nvSpPr>
      <dsp:spPr>
        <a:xfrm rot="5400000">
          <a:off x="4491570" y="-1569798"/>
          <a:ext cx="871601" cy="6521582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>
              <a:latin typeface="Arial" pitchFamily="34" charset="0"/>
              <a:cs typeface="Arial" pitchFamily="34" charset="0"/>
            </a:rPr>
            <a:t>Πλύσιμο χεριών μετά την επίσκεψη στην τουαλέτα, πριν και μετά την επαφή με τον ασθενή ή το περιβάλλον του.</a:t>
          </a:r>
          <a:endParaRPr lang="el-GR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>
              <a:latin typeface="Arial" pitchFamily="34" charset="0"/>
              <a:cs typeface="Arial" pitchFamily="34" charset="0"/>
            </a:rPr>
            <a:t>Προτίμηση αντλίας αντιβακτηριδιακού υγρού έναντι μπάρας σαπουνιού.</a:t>
          </a:r>
          <a:endParaRPr lang="el-GR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>
              <a:latin typeface="Arial" pitchFamily="34" charset="0"/>
              <a:cs typeface="Arial" pitchFamily="34" charset="0"/>
            </a:rPr>
            <a:t>Τήρηση οδηγιών για το σωστό πλύσιμο των χεριών σύμφωνα με τον ΠΟΥ.</a:t>
          </a:r>
          <a:endParaRPr lang="el-GR" sz="1200" kern="1200" dirty="0">
            <a:latin typeface="Arial" pitchFamily="34" charset="0"/>
            <a:cs typeface="Arial" pitchFamily="34" charset="0"/>
          </a:endParaRPr>
        </a:p>
      </dsp:txBody>
      <dsp:txXfrm rot="5400000">
        <a:off x="4491570" y="-1569798"/>
        <a:ext cx="871601" cy="6521582"/>
      </dsp:txXfrm>
    </dsp:sp>
    <dsp:sp modelId="{EDBEB815-58FB-46E5-A0B3-3F33A467DE34}">
      <dsp:nvSpPr>
        <dsp:cNvPr id="0" name=""/>
        <dsp:cNvSpPr/>
      </dsp:nvSpPr>
      <dsp:spPr>
        <a:xfrm>
          <a:off x="26" y="1146241"/>
          <a:ext cx="1666553" cy="1089501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>
              <a:latin typeface="Arial" pitchFamily="34" charset="0"/>
              <a:cs typeface="Arial" pitchFamily="34" charset="0"/>
            </a:rPr>
            <a:t>Υγιεινή χεριών</a:t>
          </a:r>
          <a:endParaRPr lang="el-GR" sz="1500" kern="1200" dirty="0">
            <a:latin typeface="Arial" pitchFamily="34" charset="0"/>
            <a:cs typeface="Arial" pitchFamily="34" charset="0"/>
          </a:endParaRPr>
        </a:p>
      </dsp:txBody>
      <dsp:txXfrm>
        <a:off x="26" y="1146241"/>
        <a:ext cx="1666553" cy="1089501"/>
      </dsp:txXfrm>
    </dsp:sp>
    <dsp:sp modelId="{992308D2-4E5A-41AF-B4EE-5F34B818C1D6}">
      <dsp:nvSpPr>
        <dsp:cNvPr id="0" name=""/>
        <dsp:cNvSpPr/>
      </dsp:nvSpPr>
      <dsp:spPr>
        <a:xfrm rot="5400000">
          <a:off x="4501946" y="-436197"/>
          <a:ext cx="871601" cy="6542334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>
              <a:latin typeface="Arial" pitchFamily="34" charset="0"/>
              <a:cs typeface="Arial" pitchFamily="34" charset="0"/>
            </a:rPr>
            <a:t>Χρήση εξοπλισμού όπου αυτός κρίνεται απαραίτητος.</a:t>
          </a:r>
          <a:endParaRPr lang="el-GR" sz="1200" kern="1200" dirty="0">
            <a:latin typeface="Arial" pitchFamily="34" charset="0"/>
            <a:cs typeface="Arial" pitchFamily="34" charset="0"/>
          </a:endParaRPr>
        </a:p>
      </dsp:txBody>
      <dsp:txXfrm rot="5400000">
        <a:off x="4501946" y="-436197"/>
        <a:ext cx="871601" cy="6542334"/>
      </dsp:txXfrm>
    </dsp:sp>
    <dsp:sp modelId="{77A2D5A5-DE3D-438E-8C93-54F31D780930}">
      <dsp:nvSpPr>
        <dsp:cNvPr id="0" name=""/>
        <dsp:cNvSpPr/>
      </dsp:nvSpPr>
      <dsp:spPr>
        <a:xfrm>
          <a:off x="26" y="2290218"/>
          <a:ext cx="1666553" cy="1089501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>
              <a:latin typeface="Arial" pitchFamily="34" charset="0"/>
              <a:cs typeface="Arial" pitchFamily="34" charset="0"/>
            </a:rPr>
            <a:t>Μέτρα προστασίας</a:t>
          </a:r>
          <a:endParaRPr lang="el-GR" sz="1500" kern="1200" dirty="0">
            <a:latin typeface="Arial" pitchFamily="34" charset="0"/>
            <a:cs typeface="Arial" pitchFamily="34" charset="0"/>
          </a:endParaRPr>
        </a:p>
      </dsp:txBody>
      <dsp:txXfrm>
        <a:off x="26" y="2290218"/>
        <a:ext cx="1666553" cy="1089501"/>
      </dsp:txXfrm>
    </dsp:sp>
    <dsp:sp modelId="{2D517601-F884-4151-8EFB-03B2BA5A1DD7}">
      <dsp:nvSpPr>
        <dsp:cNvPr id="0" name=""/>
        <dsp:cNvSpPr/>
      </dsp:nvSpPr>
      <dsp:spPr>
        <a:xfrm rot="5400000">
          <a:off x="4512246" y="697419"/>
          <a:ext cx="871601" cy="6563053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>
              <a:latin typeface="Arial" pitchFamily="34" charset="0"/>
              <a:cs typeface="Arial" pitchFamily="34" charset="0"/>
            </a:rPr>
            <a:t>Σωστή απολύμανση των κοινόχρηστων χώρων και αποστείρωση του εξοπλισμού</a:t>
          </a:r>
          <a:endParaRPr lang="el-GR" sz="1200" kern="1200" dirty="0">
            <a:latin typeface="Arial" pitchFamily="34" charset="0"/>
            <a:cs typeface="Arial" pitchFamily="34" charset="0"/>
          </a:endParaRPr>
        </a:p>
      </dsp:txBody>
      <dsp:txXfrm rot="5400000">
        <a:off x="4512246" y="697419"/>
        <a:ext cx="871601" cy="6563053"/>
      </dsp:txXfrm>
    </dsp:sp>
    <dsp:sp modelId="{87E2364A-FE22-4706-BC2E-B673399AE7F6}">
      <dsp:nvSpPr>
        <dsp:cNvPr id="0" name=""/>
        <dsp:cNvSpPr/>
      </dsp:nvSpPr>
      <dsp:spPr>
        <a:xfrm>
          <a:off x="26" y="3434195"/>
          <a:ext cx="1666493" cy="1089501"/>
        </a:xfrm>
        <a:prstGeom prst="roundRect">
          <a:avLst/>
        </a:prstGeom>
        <a:solidFill>
          <a:schemeClr val="tx2">
            <a:lumMod val="95000"/>
            <a:lumOff val="5000"/>
            <a:alpha val="9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>
              <a:latin typeface="Arial" pitchFamily="34" charset="0"/>
              <a:cs typeface="Arial" pitchFamily="34" charset="0"/>
            </a:rPr>
            <a:t>Περιβαλλοντική υγιεινή</a:t>
          </a:r>
          <a:endParaRPr lang="el-GR" sz="1500" kern="1200" dirty="0">
            <a:latin typeface="Arial" pitchFamily="34" charset="0"/>
            <a:cs typeface="Arial" pitchFamily="34" charset="0"/>
          </a:endParaRPr>
        </a:p>
      </dsp:txBody>
      <dsp:txXfrm>
        <a:off x="26" y="3434195"/>
        <a:ext cx="1666493" cy="108950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744688-1F93-4874-B39B-775D2CD4D9AE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Arial" pitchFamily="34" charset="0"/>
              <a:cs typeface="Arial" pitchFamily="34" charset="0"/>
            </a:rPr>
            <a:t>Καθαρισμός και στέγνωμα εξοπλισμού</a:t>
          </a:r>
          <a:endParaRPr lang="el-GR" sz="24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5483418" cy="995711"/>
      </dsp:txXfrm>
    </dsp:sp>
    <dsp:sp modelId="{982CEB26-06C2-41B2-81A3-BD9606CFB05E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Arial" pitchFamily="34" charset="0"/>
              <a:cs typeface="Arial" pitchFamily="34" charset="0"/>
            </a:rPr>
            <a:t>Εφικτή η απολύμανση των συσκευών και σαφείς οδηγίες διαχείρισης</a:t>
          </a:r>
          <a:endParaRPr lang="el-GR" sz="2400" kern="1200" dirty="0">
            <a:latin typeface="Arial" pitchFamily="34" charset="0"/>
            <a:cs typeface="Arial" pitchFamily="34" charset="0"/>
          </a:endParaRPr>
        </a:p>
      </dsp:txBody>
      <dsp:txXfrm>
        <a:off x="551383" y="1176750"/>
        <a:ext cx="5385084" cy="995711"/>
      </dsp:txXfrm>
    </dsp:sp>
    <dsp:sp modelId="{3E7E66C6-34C6-4BEF-AE28-F36A3599FDBE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Arial" pitchFamily="34" charset="0"/>
              <a:cs typeface="Arial" pitchFamily="34" charset="0"/>
            </a:rPr>
            <a:t>Συχνός καθαρισμός χώρων και τήρηση χρονοδιαγράμματος</a:t>
          </a:r>
          <a:endParaRPr lang="el-GR" sz="2400" kern="1200" dirty="0">
            <a:latin typeface="Arial" pitchFamily="34" charset="0"/>
            <a:cs typeface="Arial" pitchFamily="34" charset="0"/>
          </a:endParaRPr>
        </a:p>
      </dsp:txBody>
      <dsp:txXfrm>
        <a:off x="1094536" y="2353500"/>
        <a:ext cx="5393313" cy="995711"/>
      </dsp:txXfrm>
    </dsp:sp>
    <dsp:sp modelId="{3204DEBF-7A58-4A8B-A0BB-5052FC93D4B8}">
      <dsp:nvSpPr>
        <dsp:cNvPr id="0" name=""/>
        <dsp:cNvSpPr/>
      </dsp:nvSpPr>
      <dsp:spPr>
        <a:xfrm>
          <a:off x="1645920" y="353025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Arial" pitchFamily="34" charset="0"/>
              <a:cs typeface="Arial" pitchFamily="34" charset="0"/>
            </a:rPr>
            <a:t>Αερισμός χώρου</a:t>
          </a:r>
          <a:endParaRPr lang="el-GR" sz="2400" kern="1200" dirty="0">
            <a:latin typeface="Arial" pitchFamily="34" charset="0"/>
            <a:cs typeface="Arial" pitchFamily="34" charset="0"/>
          </a:endParaRPr>
        </a:p>
      </dsp:txBody>
      <dsp:txXfrm>
        <a:off x="1645920" y="3530250"/>
        <a:ext cx="5385084" cy="995711"/>
      </dsp:txXfrm>
    </dsp:sp>
    <dsp:sp modelId="{DBF882BA-369A-45B7-B064-CDCD2CC6DDA7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>
        <a:off x="5936467" y="762624"/>
        <a:ext cx="647212" cy="647212"/>
      </dsp:txXfrm>
    </dsp:sp>
    <dsp:sp modelId="{41D6D099-9CA1-4877-A820-8502E62E376B}">
      <dsp:nvSpPr>
        <dsp:cNvPr id="0" name=""/>
        <dsp:cNvSpPr/>
      </dsp:nvSpPr>
      <dsp:spPr>
        <a:xfrm>
          <a:off x="6487850" y="193937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>
        <a:off x="6487850" y="1939374"/>
        <a:ext cx="647212" cy="647212"/>
      </dsp:txXfrm>
    </dsp:sp>
    <dsp:sp modelId="{955BE27E-2112-4F5B-976D-E7B0C6990585}">
      <dsp:nvSpPr>
        <dsp:cNvPr id="0" name=""/>
        <dsp:cNvSpPr/>
      </dsp:nvSpPr>
      <dsp:spPr>
        <a:xfrm>
          <a:off x="7031004" y="31161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>
        <a:off x="7031004" y="3116124"/>
        <a:ext cx="647212" cy="64721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5BC549-8106-41F6-81F5-EB0E0968491D}">
      <dsp:nvSpPr>
        <dsp:cNvPr id="0" name=""/>
        <dsp:cNvSpPr/>
      </dsp:nvSpPr>
      <dsp:spPr>
        <a:xfrm>
          <a:off x="341812" y="697"/>
          <a:ext cx="1874458" cy="18744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158" tIns="15240" rIns="1031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latin typeface="Arial" pitchFamily="34" charset="0"/>
              <a:cs typeface="Arial" pitchFamily="34" charset="0"/>
            </a:rPr>
            <a:t>Απομάκρυνση ακαθαρσιών</a:t>
          </a:r>
          <a:endParaRPr lang="el-GR" sz="1200" kern="1200" dirty="0">
            <a:latin typeface="Arial" pitchFamily="34" charset="0"/>
            <a:cs typeface="Arial" pitchFamily="34" charset="0"/>
          </a:endParaRPr>
        </a:p>
      </dsp:txBody>
      <dsp:txXfrm>
        <a:off x="341812" y="697"/>
        <a:ext cx="1874458" cy="1874458"/>
      </dsp:txXfrm>
    </dsp:sp>
    <dsp:sp modelId="{B53F8FBB-F261-4D21-A841-715D967B95BF}">
      <dsp:nvSpPr>
        <dsp:cNvPr id="0" name=""/>
        <dsp:cNvSpPr/>
      </dsp:nvSpPr>
      <dsp:spPr>
        <a:xfrm>
          <a:off x="1861957" y="1395"/>
          <a:ext cx="1874458" cy="18744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158" tIns="15240" rIns="1031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latin typeface="Arial" pitchFamily="34" charset="0"/>
              <a:cs typeface="Arial" pitchFamily="34" charset="0"/>
            </a:rPr>
            <a:t>Αποφυγή διάβρωσης</a:t>
          </a:r>
          <a:endParaRPr lang="el-GR" sz="1200" kern="1200" dirty="0">
            <a:latin typeface="Arial" pitchFamily="34" charset="0"/>
            <a:cs typeface="Arial" pitchFamily="34" charset="0"/>
          </a:endParaRPr>
        </a:p>
      </dsp:txBody>
      <dsp:txXfrm>
        <a:off x="1861957" y="1395"/>
        <a:ext cx="1874458" cy="1874458"/>
      </dsp:txXfrm>
    </dsp:sp>
    <dsp:sp modelId="{AFC562AE-E594-4F9E-BD9B-4974B133922E}">
      <dsp:nvSpPr>
        <dsp:cNvPr id="0" name=""/>
        <dsp:cNvSpPr/>
      </dsp:nvSpPr>
      <dsp:spPr>
        <a:xfrm>
          <a:off x="3384384" y="1395"/>
          <a:ext cx="1874458" cy="18744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158" tIns="15240" rIns="1031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latin typeface="Arial" pitchFamily="34" charset="0"/>
              <a:cs typeface="Arial" pitchFamily="34" charset="0"/>
            </a:rPr>
            <a:t>Μείωση μικροβιακού φορτίου</a:t>
          </a:r>
          <a:endParaRPr lang="el-GR" sz="1200" kern="1200" dirty="0">
            <a:latin typeface="Arial" pitchFamily="34" charset="0"/>
            <a:cs typeface="Arial" pitchFamily="34" charset="0"/>
          </a:endParaRPr>
        </a:p>
      </dsp:txBody>
      <dsp:txXfrm>
        <a:off x="3384384" y="1395"/>
        <a:ext cx="1874458" cy="1874458"/>
      </dsp:txXfrm>
    </dsp:sp>
    <dsp:sp modelId="{19FA0460-1861-47A2-BABC-075B846F5D4A}">
      <dsp:nvSpPr>
        <dsp:cNvPr id="0" name=""/>
        <dsp:cNvSpPr/>
      </dsp:nvSpPr>
      <dsp:spPr>
        <a:xfrm>
          <a:off x="4840512" y="697"/>
          <a:ext cx="1874458" cy="18744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158" tIns="15240" rIns="1031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latin typeface="Arial" pitchFamily="34" charset="0"/>
              <a:cs typeface="Arial" pitchFamily="34" charset="0"/>
            </a:rPr>
            <a:t>Αποτελεσματικότερη αποστείρωση</a:t>
          </a:r>
          <a:endParaRPr lang="el-GR" sz="1200" kern="1200" dirty="0">
            <a:latin typeface="Arial" pitchFamily="34" charset="0"/>
            <a:cs typeface="Arial" pitchFamily="34" charset="0"/>
          </a:endParaRPr>
        </a:p>
      </dsp:txBody>
      <dsp:txXfrm>
        <a:off x="4840512" y="697"/>
        <a:ext cx="1874458" cy="187445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FB34DE-FFB0-4D50-9B75-FE11785F01B2}">
      <dsp:nvSpPr>
        <dsp:cNvPr id="0" name=""/>
        <dsp:cNvSpPr/>
      </dsp:nvSpPr>
      <dsp:spPr>
        <a:xfrm>
          <a:off x="504049" y="432049"/>
          <a:ext cx="1031306" cy="85043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5A9D5-9975-4557-A0BF-2CBDA5C605CF}">
      <dsp:nvSpPr>
        <dsp:cNvPr id="0" name=""/>
        <dsp:cNvSpPr/>
      </dsp:nvSpPr>
      <dsp:spPr>
        <a:xfrm>
          <a:off x="1809537" y="432049"/>
          <a:ext cx="6230678" cy="157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Arial" pitchFamily="34" charset="0"/>
              <a:cs typeface="Arial" pitchFamily="34" charset="0"/>
            </a:rPr>
            <a:t>Στο χέρι: ανοικτά ή αποσυναρμολογούμενα.</a:t>
          </a:r>
          <a:br>
            <a:rPr lang="el-GR" sz="2400" kern="1200" dirty="0" smtClean="0">
              <a:latin typeface="Arial" pitchFamily="34" charset="0"/>
              <a:cs typeface="Arial" pitchFamily="34" charset="0"/>
            </a:rPr>
          </a:br>
          <a:r>
            <a:rPr lang="el-GR" sz="2400" kern="1200" dirty="0" smtClean="0">
              <a:latin typeface="Arial" pitchFamily="34" charset="0"/>
              <a:cs typeface="Arial" pitchFamily="34" charset="0"/>
            </a:rPr>
            <a:t>Βυθίζονται σε υγρό ή καθαρίζονται με πανί.</a:t>
          </a:r>
          <a:br>
            <a:rPr lang="el-GR" sz="2400" kern="1200" dirty="0" smtClean="0">
              <a:latin typeface="Arial" pitchFamily="34" charset="0"/>
              <a:cs typeface="Arial" pitchFamily="34" charset="0"/>
            </a:rPr>
          </a:br>
          <a:r>
            <a:rPr lang="el-GR" sz="2400" kern="1200" dirty="0" smtClean="0">
              <a:latin typeface="Arial" pitchFamily="34" charset="0"/>
              <a:cs typeface="Arial" pitchFamily="34" charset="0"/>
            </a:rPr>
            <a:t>Απαραίτητο το στέγνωμα.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 dirty="0"/>
        </a:p>
      </dsp:txBody>
      <dsp:txXfrm>
        <a:off x="1809537" y="432049"/>
        <a:ext cx="6230678" cy="1570517"/>
      </dsp:txXfrm>
    </dsp:sp>
    <dsp:sp modelId="{F9330814-DECC-4A85-AE42-F366FED017A0}">
      <dsp:nvSpPr>
        <dsp:cNvPr id="0" name=""/>
        <dsp:cNvSpPr/>
      </dsp:nvSpPr>
      <dsp:spPr>
        <a:xfrm>
          <a:off x="504049" y="1944219"/>
          <a:ext cx="988588" cy="94085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251EC-4E15-4232-B201-6D5C88F90D87}">
      <dsp:nvSpPr>
        <dsp:cNvPr id="0" name=""/>
        <dsp:cNvSpPr/>
      </dsp:nvSpPr>
      <dsp:spPr>
        <a:xfrm>
          <a:off x="1933482" y="1656179"/>
          <a:ext cx="5903075" cy="157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Arial" pitchFamily="34" charset="0"/>
              <a:cs typeface="Arial" pitchFamily="34" charset="0"/>
            </a:rPr>
            <a:t>Στο πλυντήριο: Ανοικτά πάνω σε δίσκο με κατάλληλη ποσότητα υλικού καθαρισμού.</a:t>
          </a:r>
          <a:endParaRPr lang="el-GR" sz="2400" kern="1200" dirty="0">
            <a:latin typeface="Arial" pitchFamily="34" charset="0"/>
            <a:cs typeface="Arial" pitchFamily="34" charset="0"/>
          </a:endParaRPr>
        </a:p>
      </dsp:txBody>
      <dsp:txXfrm>
        <a:off x="1933482" y="1656179"/>
        <a:ext cx="5903075" cy="1570517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5F7E64-4274-4E6E-B96A-6DE6FEAA5D98}">
      <dsp:nvSpPr>
        <dsp:cNvPr id="0" name=""/>
        <dsp:cNvSpPr/>
      </dsp:nvSpPr>
      <dsp:spPr>
        <a:xfrm>
          <a:off x="0" y="62257"/>
          <a:ext cx="7488832" cy="10266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>
              <a:latin typeface="Arial" pitchFamily="34" charset="0"/>
              <a:cs typeface="Arial" pitchFamily="34" charset="0"/>
            </a:rPr>
            <a:t>Απομόνωση ασθενή </a:t>
          </a:r>
          <a:endParaRPr lang="el-GR" sz="2700" kern="1200" dirty="0">
            <a:latin typeface="Arial" pitchFamily="34" charset="0"/>
            <a:cs typeface="Arial" pitchFamily="34" charset="0"/>
          </a:endParaRPr>
        </a:p>
      </dsp:txBody>
      <dsp:txXfrm>
        <a:off x="0" y="62257"/>
        <a:ext cx="7488832" cy="1026675"/>
      </dsp:txXfrm>
    </dsp:sp>
    <dsp:sp modelId="{7DF120EC-197C-4F84-A6E6-978228A81068}">
      <dsp:nvSpPr>
        <dsp:cNvPr id="0" name=""/>
        <dsp:cNvSpPr/>
      </dsp:nvSpPr>
      <dsp:spPr>
        <a:xfrm>
          <a:off x="0" y="1166692"/>
          <a:ext cx="7488832" cy="10266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>
              <a:latin typeface="Arial" pitchFamily="34" charset="0"/>
              <a:cs typeface="Arial" pitchFamily="34" charset="0"/>
            </a:rPr>
            <a:t>Συν-νοσηλεία σε κοινή παθολογία</a:t>
          </a:r>
          <a:endParaRPr lang="el-GR" sz="2700" kern="1200" dirty="0">
            <a:latin typeface="Arial" pitchFamily="34" charset="0"/>
            <a:cs typeface="Arial" pitchFamily="34" charset="0"/>
          </a:endParaRPr>
        </a:p>
      </dsp:txBody>
      <dsp:txXfrm>
        <a:off x="0" y="1166692"/>
        <a:ext cx="7488832" cy="1026675"/>
      </dsp:txXfrm>
    </dsp:sp>
    <dsp:sp modelId="{F4A75567-D061-4CAB-8234-F44A4A32D91D}">
      <dsp:nvSpPr>
        <dsp:cNvPr id="0" name=""/>
        <dsp:cNvSpPr/>
      </dsp:nvSpPr>
      <dsp:spPr>
        <a:xfrm>
          <a:off x="0" y="2232248"/>
          <a:ext cx="7488832" cy="10266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>
              <a:latin typeface="Arial" pitchFamily="34" charset="0"/>
              <a:cs typeface="Arial" pitchFamily="34" charset="0"/>
            </a:rPr>
            <a:t>Περιορισμός αχρείαστων επισκέψεων και μετακινήσεων</a:t>
          </a:r>
          <a:endParaRPr lang="el-GR" sz="2700" kern="1200" dirty="0">
            <a:latin typeface="Arial" pitchFamily="34" charset="0"/>
            <a:cs typeface="Arial" pitchFamily="34" charset="0"/>
          </a:endParaRPr>
        </a:p>
      </dsp:txBody>
      <dsp:txXfrm>
        <a:off x="0" y="2232248"/>
        <a:ext cx="7488832" cy="1026675"/>
      </dsp:txXfrm>
    </dsp:sp>
    <dsp:sp modelId="{C61A2FC9-21C7-46EE-9D65-50F9DA1FCB37}">
      <dsp:nvSpPr>
        <dsp:cNvPr id="0" name=""/>
        <dsp:cNvSpPr/>
      </dsp:nvSpPr>
      <dsp:spPr>
        <a:xfrm>
          <a:off x="0" y="3375563"/>
          <a:ext cx="7488832" cy="10266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>
              <a:latin typeface="Arial" pitchFamily="34" charset="0"/>
              <a:cs typeface="Arial" pitchFamily="34" charset="0"/>
            </a:rPr>
            <a:t>Ατομικός εξοπλισμός ή απολύμανση του κοινόχρηστου</a:t>
          </a:r>
          <a:endParaRPr lang="el-GR" sz="2700" kern="1200" dirty="0">
            <a:latin typeface="Arial" pitchFamily="34" charset="0"/>
            <a:cs typeface="Arial" pitchFamily="34" charset="0"/>
          </a:endParaRPr>
        </a:p>
      </dsp:txBody>
      <dsp:txXfrm>
        <a:off x="0" y="3375563"/>
        <a:ext cx="7488832" cy="102667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0428D5-C9AF-49BC-955F-303B477CA6FE}">
      <dsp:nvSpPr>
        <dsp:cNvPr id="0" name=""/>
        <dsp:cNvSpPr/>
      </dsp:nvSpPr>
      <dsp:spPr>
        <a:xfrm rot="5400000">
          <a:off x="494798" y="-47572"/>
          <a:ext cx="1089541" cy="11917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Διαχείριση</a:t>
          </a:r>
          <a:endParaRPr lang="el-GR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94798" y="-47572"/>
        <a:ext cx="1089541" cy="1191701"/>
      </dsp:txXfrm>
    </dsp:sp>
    <dsp:sp modelId="{518DF7DA-E299-4C68-8AE5-7AFAE790673C}">
      <dsp:nvSpPr>
        <dsp:cNvPr id="0" name=""/>
        <dsp:cNvSpPr/>
      </dsp:nvSpPr>
      <dsp:spPr>
        <a:xfrm rot="5400000">
          <a:off x="4268018" y="-2132955"/>
          <a:ext cx="708574" cy="49815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Ρυπαρός ιματισμός ξεχωριστά από καθαρό και αερισμός των 2 περιοχών</a:t>
          </a:r>
          <a:endParaRPr lang="el-G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Απαραίτητη χρήση γαντιών και ποδιάς</a:t>
          </a:r>
          <a:endParaRPr lang="el-GR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4268018" y="-2132955"/>
        <a:ext cx="708574" cy="4981501"/>
      </dsp:txXfrm>
    </dsp:sp>
    <dsp:sp modelId="{4148D3A3-D632-4B57-8A08-503C84CEDA5E}">
      <dsp:nvSpPr>
        <dsp:cNvPr id="0" name=""/>
        <dsp:cNvSpPr/>
      </dsp:nvSpPr>
      <dsp:spPr>
        <a:xfrm rot="5400000">
          <a:off x="494798" y="978749"/>
          <a:ext cx="1089541" cy="11917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Απομάκρυνση</a:t>
          </a:r>
          <a:endParaRPr lang="el-GR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94798" y="978749"/>
        <a:ext cx="1089541" cy="1191701"/>
      </dsp:txXfrm>
    </dsp:sp>
    <dsp:sp modelId="{EFD9E55B-6628-4BAE-9924-31FB6A723A7B}">
      <dsp:nvSpPr>
        <dsp:cNvPr id="0" name=""/>
        <dsp:cNvSpPr/>
      </dsp:nvSpPr>
      <dsp:spPr>
        <a:xfrm rot="5400000">
          <a:off x="4566140" y="-1586664"/>
          <a:ext cx="839672" cy="5710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Με τύλιγμα ή δίπλωμα από 4 γωνίες για αποφυγή μόλυνσης</a:t>
          </a:r>
          <a:endParaRPr lang="el-G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Σε σάκους (Βιολογικά υγρά – Μπλε, Παράσιτα – Με εντομοκτόνο</a:t>
          </a:r>
          <a:endParaRPr lang="el-GR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4566140" y="-1586664"/>
        <a:ext cx="839672" cy="5710840"/>
      </dsp:txXfrm>
    </dsp:sp>
    <dsp:sp modelId="{5201E8E2-D8D5-436F-852F-389EB7498F86}">
      <dsp:nvSpPr>
        <dsp:cNvPr id="0" name=""/>
        <dsp:cNvSpPr/>
      </dsp:nvSpPr>
      <dsp:spPr>
        <a:xfrm rot="5400000">
          <a:off x="483495" y="2230541"/>
          <a:ext cx="1089541" cy="11690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Πλύσιμο</a:t>
          </a:r>
          <a:endParaRPr lang="el-GR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83495" y="2230541"/>
        <a:ext cx="1089541" cy="1169095"/>
      </dsp:txXfrm>
    </dsp:sp>
    <dsp:sp modelId="{ED7A4B40-122F-4BB2-86DF-39A08843D5F9}">
      <dsp:nvSpPr>
        <dsp:cNvPr id="0" name=""/>
        <dsp:cNvSpPr/>
      </dsp:nvSpPr>
      <dsp:spPr>
        <a:xfrm rot="5400000">
          <a:off x="4407900" y="-403851"/>
          <a:ext cx="1268007" cy="5827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71˚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C</a:t>
          </a:r>
          <a:r>
            <a:rPr lang="el-GR" sz="1600" kern="1200" dirty="0" smtClean="0">
              <a:latin typeface="Arial" pitchFamily="34" charset="0"/>
              <a:cs typeface="Arial" pitchFamily="34" charset="0"/>
            </a:rPr>
            <a:t> για &gt;25’ με απορρυπαντικό, σε χαμηλές θερμοκρασίες, χημικό απορρυπαντικό πχ Χλωρίνη</a:t>
          </a:r>
          <a:endParaRPr lang="el-G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Στέγνωμα – Σιδέρωμα </a:t>
          </a:r>
          <a:r>
            <a:rPr lang="el-GR" sz="1600" kern="1200" dirty="0" err="1" smtClean="0">
              <a:latin typeface="Arial" pitchFamily="34" charset="0"/>
              <a:cs typeface="Arial" pitchFamily="34" charset="0"/>
            </a:rPr>
            <a:t>όπωσδήποτε</a:t>
          </a:r>
          <a:r>
            <a:rPr lang="el-GR" sz="1600" kern="1200" dirty="0" smtClean="0">
              <a:latin typeface="Arial" pitchFamily="34" charset="0"/>
              <a:cs typeface="Arial" pitchFamily="34" charset="0"/>
            </a:rPr>
            <a:t>, </a:t>
          </a:r>
          <a:endParaRPr lang="el-G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Ρούχα χειρουργικού πεδίου αποστειρώνονται σε </a:t>
          </a:r>
          <a:r>
            <a:rPr lang="el-GR" sz="1600" kern="1200" dirty="0" err="1" smtClean="0">
              <a:latin typeface="Arial" pitchFamily="34" charset="0"/>
              <a:cs typeface="Arial" pitchFamily="34" charset="0"/>
            </a:rPr>
            <a:t>αυτόκαυστο</a:t>
          </a:r>
          <a:r>
            <a:rPr lang="el-GR" sz="1600" kern="1200" dirty="0" smtClean="0">
              <a:latin typeface="Arial" pitchFamily="34" charset="0"/>
              <a:cs typeface="Arial" pitchFamily="34" charset="0"/>
            </a:rPr>
            <a:t> με ατμό</a:t>
          </a:r>
          <a:endParaRPr lang="el-GR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4407900" y="-403851"/>
        <a:ext cx="1268007" cy="5827424"/>
      </dsp:txXfrm>
    </dsp:sp>
    <dsp:sp modelId="{A310D8AE-73A0-45A3-B542-4CA609D5B65D}">
      <dsp:nvSpPr>
        <dsp:cNvPr id="0" name=""/>
        <dsp:cNvSpPr/>
      </dsp:nvSpPr>
      <dsp:spPr>
        <a:xfrm rot="5400000">
          <a:off x="452988" y="3423642"/>
          <a:ext cx="1089541" cy="11080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Καθαρός ιματισμός</a:t>
          </a:r>
          <a:endParaRPr lang="el-GR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52988" y="3423642"/>
        <a:ext cx="1089541" cy="1108081"/>
      </dsp:txXfrm>
    </dsp:sp>
    <dsp:sp modelId="{7B07B380-0246-4C93-A8FB-1F1E23AA22B1}">
      <dsp:nvSpPr>
        <dsp:cNvPr id="0" name=""/>
        <dsp:cNvSpPr/>
      </dsp:nvSpPr>
      <dsp:spPr>
        <a:xfrm rot="5400000">
          <a:off x="4309422" y="1032244"/>
          <a:ext cx="1112217" cy="5535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Διαφορετικό προσωπικό</a:t>
          </a:r>
          <a:endParaRPr lang="el-G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Πλύσιμο χεριών πριν</a:t>
          </a:r>
          <a:endParaRPr lang="el-G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Κάλυψη – Προστασία κατά τη φύλαξη ή τη διανομή</a:t>
          </a:r>
          <a:endParaRPr lang="el-G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Καθαρισμός χώρων (ντουλάπες) φύλαξης</a:t>
          </a:r>
          <a:endParaRPr lang="el-GR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4309422" y="1032244"/>
        <a:ext cx="1112217" cy="5535742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92DAFA-21B0-4E35-9945-AF919D7D88BA}">
      <dsp:nvSpPr>
        <dsp:cNvPr id="0" name=""/>
        <dsp:cNvSpPr/>
      </dsp:nvSpPr>
      <dsp:spPr>
        <a:xfrm rot="5400000">
          <a:off x="4677301" y="-2004282"/>
          <a:ext cx="1251818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>
              <a:latin typeface="Arial" pitchFamily="34" charset="0"/>
              <a:cs typeface="Arial" pitchFamily="34" charset="0"/>
            </a:rPr>
            <a:t>(ΕΙΑ-ΤΧ) – Προσωρινά εντός ΥΜ για &lt;2 έτη, χώρος με σήμανση</a:t>
          </a:r>
          <a:endParaRPr lang="el-GR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>
              <a:latin typeface="Arial" pitchFamily="34" charset="0"/>
              <a:cs typeface="Arial" pitchFamily="34" charset="0"/>
            </a:rPr>
            <a:t>(ΕΙΑ-ΜΧ) – Ψυκτικός θάλαμος δίπλα σε </a:t>
          </a:r>
          <a:r>
            <a:rPr lang="el-GR" sz="1400" kern="1200" dirty="0" err="1" smtClean="0">
              <a:latin typeface="Arial" pitchFamily="34" charset="0"/>
              <a:cs typeface="Arial" pitchFamily="34" charset="0"/>
            </a:rPr>
            <a:t>πυρολυτικό</a:t>
          </a:r>
          <a:r>
            <a:rPr lang="el-GR" sz="1400" kern="1200" dirty="0" smtClean="0">
              <a:latin typeface="Arial" pitchFamily="34" charset="0"/>
              <a:cs typeface="Arial" pitchFamily="34" charset="0"/>
            </a:rPr>
            <a:t> κλίβανο ως 5 μέρες σε &lt;=5˚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C</a:t>
          </a:r>
          <a:endParaRPr lang="el-GR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>
              <a:latin typeface="Arial" pitchFamily="34" charset="0"/>
              <a:cs typeface="Arial" pitchFamily="34" charset="0"/>
            </a:rPr>
            <a:t>(ΕΙΑ-ΑΧ) – Κλειστά μεταλλικά δοχεία</a:t>
          </a:r>
          <a:endParaRPr lang="el-GR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>
              <a:latin typeface="Arial" pitchFamily="34" charset="0"/>
              <a:cs typeface="Arial" pitchFamily="34" charset="0"/>
            </a:rPr>
            <a:t>Αιχμηρά – Αδιάτρητα δοχεία</a:t>
          </a:r>
          <a:endParaRPr lang="el-GR" sz="1400" kern="1200" dirty="0">
            <a:latin typeface="Arial" pitchFamily="34" charset="0"/>
            <a:cs typeface="Arial" pitchFamily="34" charset="0"/>
          </a:endParaRPr>
        </a:p>
      </dsp:txBody>
      <dsp:txXfrm rot="5400000">
        <a:off x="4677301" y="-2004282"/>
        <a:ext cx="1251818" cy="5261800"/>
      </dsp:txXfrm>
    </dsp:sp>
    <dsp:sp modelId="{B5130BAC-538C-4DD4-B35C-FC8332547886}">
      <dsp:nvSpPr>
        <dsp:cNvPr id="0" name=""/>
        <dsp:cNvSpPr/>
      </dsp:nvSpPr>
      <dsp:spPr>
        <a:xfrm>
          <a:off x="288014" y="2594"/>
          <a:ext cx="2384296" cy="12480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latin typeface="Arial" pitchFamily="34" charset="0"/>
              <a:cs typeface="Arial" pitchFamily="34" charset="0"/>
            </a:rPr>
            <a:t>Μεταφορά - Αποθήκευση</a:t>
          </a:r>
          <a:endParaRPr lang="el-GR" sz="2800" kern="1200" dirty="0">
            <a:latin typeface="Arial" pitchFamily="34" charset="0"/>
            <a:cs typeface="Arial" pitchFamily="34" charset="0"/>
          </a:endParaRPr>
        </a:p>
      </dsp:txBody>
      <dsp:txXfrm>
        <a:off x="288014" y="2594"/>
        <a:ext cx="2384296" cy="1248044"/>
      </dsp:txXfrm>
    </dsp:sp>
    <dsp:sp modelId="{A0F60AA4-D1E8-4CC6-9E04-ADD55B229DB1}">
      <dsp:nvSpPr>
        <dsp:cNvPr id="0" name=""/>
        <dsp:cNvSpPr/>
      </dsp:nvSpPr>
      <dsp:spPr>
        <a:xfrm rot="5400000">
          <a:off x="4808895" y="-694520"/>
          <a:ext cx="99843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(ΕΙΑ-ΜΧ) – Αποστείρωση με ατμό, 3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x</a:t>
          </a:r>
          <a:r>
            <a:rPr lang="el-GR" sz="1600" kern="1200" dirty="0" smtClean="0">
              <a:latin typeface="Arial" pitchFamily="34" charset="0"/>
              <a:cs typeface="Arial" pitchFamily="34" charset="0"/>
            </a:rPr>
            <a:t>/</a:t>
          </a:r>
          <a:r>
            <a:rPr lang="el-GR" sz="1600" kern="1200" dirty="0" err="1" smtClean="0">
              <a:latin typeface="Arial" pitchFamily="34" charset="0"/>
              <a:cs typeface="Arial" pitchFamily="34" charset="0"/>
            </a:rPr>
            <a:t>εβδ</a:t>
          </a:r>
          <a:r>
            <a:rPr lang="el-GR" sz="1600" kern="1200" dirty="0" smtClean="0">
              <a:latin typeface="Arial" pitchFamily="34" charset="0"/>
              <a:cs typeface="Arial" pitchFamily="34" charset="0"/>
            </a:rPr>
            <a:t>.</a:t>
          </a:r>
          <a:endParaRPr lang="el-G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(ΕΙΑ-ΜΤΧ) – Αποτέφρωση, 1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x</a:t>
          </a:r>
          <a:r>
            <a:rPr lang="el-GR" sz="1600" kern="1200" dirty="0" smtClean="0">
              <a:latin typeface="Arial" pitchFamily="34" charset="0"/>
              <a:cs typeface="Arial" pitchFamily="34" charset="0"/>
            </a:rPr>
            <a:t>/ μήνα ή όταν προκύπτουν</a:t>
          </a:r>
          <a:endParaRPr lang="el-G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(ΕΙΑ-ΤΧ) – Ανακύκλωση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1x/ </a:t>
          </a:r>
          <a:r>
            <a:rPr lang="el-GR" sz="1600" kern="1200" dirty="0" smtClean="0">
              <a:latin typeface="Arial" pitchFamily="34" charset="0"/>
              <a:cs typeface="Arial" pitchFamily="34" charset="0"/>
            </a:rPr>
            <a:t>έτος</a:t>
          </a:r>
          <a:endParaRPr lang="el-GR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4808895" y="-694520"/>
        <a:ext cx="998435" cy="5266944"/>
      </dsp:txXfrm>
    </dsp:sp>
    <dsp:sp modelId="{A2ECE267-D645-4006-A0F8-91E6FA568F6B}">
      <dsp:nvSpPr>
        <dsp:cNvPr id="0" name=""/>
        <dsp:cNvSpPr/>
      </dsp:nvSpPr>
      <dsp:spPr>
        <a:xfrm>
          <a:off x="288014" y="1314929"/>
          <a:ext cx="2386626" cy="12480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err="1" smtClean="0">
              <a:latin typeface="Arial" pitchFamily="34" charset="0"/>
              <a:cs typeface="Arial" pitchFamily="34" charset="0"/>
            </a:rPr>
            <a:t>Διαχείρηση</a:t>
          </a:r>
          <a:endParaRPr lang="el-GR" sz="2800" kern="1200" dirty="0">
            <a:latin typeface="Arial" pitchFamily="34" charset="0"/>
            <a:cs typeface="Arial" pitchFamily="34" charset="0"/>
          </a:endParaRPr>
        </a:p>
      </dsp:txBody>
      <dsp:txXfrm>
        <a:off x="288014" y="1314929"/>
        <a:ext cx="2386626" cy="1248044"/>
      </dsp:txXfrm>
    </dsp:sp>
    <dsp:sp modelId="{32DEC5C7-A221-4B0C-832E-262DEC22A04F}">
      <dsp:nvSpPr>
        <dsp:cNvPr id="0" name=""/>
        <dsp:cNvSpPr/>
      </dsp:nvSpPr>
      <dsp:spPr>
        <a:xfrm rot="5400000">
          <a:off x="4808865" y="615926"/>
          <a:ext cx="99843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Κράνη, μάσκες, φόρμα, ποδιά, </a:t>
          </a:r>
          <a:r>
            <a:rPr lang="el-GR" sz="1600" kern="1200" dirty="0" err="1" smtClean="0">
              <a:latin typeface="Arial" pitchFamily="34" charset="0"/>
              <a:cs typeface="Arial" pitchFamily="34" charset="0"/>
            </a:rPr>
            <a:t>ποδονάρια</a:t>
          </a:r>
          <a:r>
            <a:rPr lang="el-GR" sz="1600" kern="1200" dirty="0" smtClean="0">
              <a:latin typeface="Arial" pitchFamily="34" charset="0"/>
              <a:cs typeface="Arial" pitchFamily="34" charset="0"/>
            </a:rPr>
            <a:t>/ μπότες, Γάντια</a:t>
          </a:r>
          <a:endParaRPr lang="el-G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Στους χώρους αποθήκευσης – νιπτήρες, σαπούνι, ζεστό νερό</a:t>
          </a:r>
          <a:endParaRPr lang="el-GR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4808865" y="615926"/>
        <a:ext cx="998435" cy="5266944"/>
      </dsp:txXfrm>
    </dsp:sp>
    <dsp:sp modelId="{F5AE3E91-F24F-4EE4-8A61-73FB00AC0876}">
      <dsp:nvSpPr>
        <dsp:cNvPr id="0" name=""/>
        <dsp:cNvSpPr/>
      </dsp:nvSpPr>
      <dsp:spPr>
        <a:xfrm>
          <a:off x="288014" y="2625376"/>
          <a:ext cx="2386597" cy="12480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latin typeface="Arial" pitchFamily="34" charset="0"/>
              <a:cs typeface="Arial" pitchFamily="34" charset="0"/>
            </a:rPr>
            <a:t>Εξοπλισμός</a:t>
          </a:r>
          <a:endParaRPr lang="el-GR" sz="2800" kern="1200" dirty="0">
            <a:latin typeface="Arial" pitchFamily="34" charset="0"/>
            <a:cs typeface="Arial" pitchFamily="34" charset="0"/>
          </a:endParaRPr>
        </a:p>
      </dsp:txBody>
      <dsp:txXfrm>
        <a:off x="288014" y="2625376"/>
        <a:ext cx="2386597" cy="1248044"/>
      </dsp:txXfrm>
    </dsp:sp>
    <dsp:sp modelId="{864BB9FB-5FB9-4914-9222-693320E2D802}">
      <dsp:nvSpPr>
        <dsp:cNvPr id="0" name=""/>
        <dsp:cNvSpPr/>
      </dsp:nvSpPr>
      <dsp:spPr>
        <a:xfrm rot="5400000">
          <a:off x="4808895" y="1926373"/>
          <a:ext cx="99843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Arial" pitchFamily="34" charset="0"/>
              <a:cs typeface="Arial" pitchFamily="34" charset="0"/>
            </a:rPr>
            <a:t>Ηπατίτιδα Β</a:t>
          </a:r>
          <a:endParaRPr lang="el-GR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Arial" pitchFamily="34" charset="0"/>
              <a:cs typeface="Arial" pitchFamily="34" charset="0"/>
            </a:rPr>
            <a:t>Τέτανος</a:t>
          </a:r>
          <a:endParaRPr lang="el-GR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4808895" y="1926373"/>
        <a:ext cx="998435" cy="5266944"/>
      </dsp:txXfrm>
    </dsp:sp>
    <dsp:sp modelId="{054CB6E6-5CD0-4D81-B848-1C08DB122F39}">
      <dsp:nvSpPr>
        <dsp:cNvPr id="0" name=""/>
        <dsp:cNvSpPr/>
      </dsp:nvSpPr>
      <dsp:spPr>
        <a:xfrm>
          <a:off x="288014" y="3935823"/>
          <a:ext cx="2386626" cy="12480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Arial" pitchFamily="34" charset="0"/>
              <a:cs typeface="Arial" pitchFamily="34" charset="0"/>
            </a:rPr>
            <a:t>Ανοσοποίηση</a:t>
          </a:r>
          <a:endParaRPr lang="el-GR" sz="2400" kern="1200" dirty="0">
            <a:latin typeface="Arial" pitchFamily="34" charset="0"/>
            <a:cs typeface="Arial" pitchFamily="34" charset="0"/>
          </a:endParaRPr>
        </a:p>
      </dsp:txBody>
      <dsp:txXfrm>
        <a:off x="288014" y="3935823"/>
        <a:ext cx="2386626" cy="12480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0A7EEA-7CB0-44BC-B91D-D685C7B9F291}">
      <dsp:nvSpPr>
        <dsp:cNvPr id="0" name=""/>
        <dsp:cNvSpPr/>
      </dsp:nvSpPr>
      <dsp:spPr>
        <a:xfrm>
          <a:off x="0" y="5"/>
          <a:ext cx="8229600" cy="4525950"/>
        </a:xfrm>
        <a:prstGeom prst="leftRightRibbon">
          <a:avLst/>
        </a:prstGeom>
        <a:solidFill>
          <a:schemeClr val="tx2">
            <a:lumMod val="65000"/>
            <a:lumOff val="3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0984E-BC96-425E-986D-C23A06F7A9D1}">
      <dsp:nvSpPr>
        <dsp:cNvPr id="0" name=""/>
        <dsp:cNvSpPr/>
      </dsp:nvSpPr>
      <dsp:spPr>
        <a:xfrm>
          <a:off x="987552" y="1193132"/>
          <a:ext cx="2715768" cy="1613001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Με νερό και σαπούνι: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σε εμφανώς λερωμένα χέρια,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Arial" pitchFamily="34" charset="0"/>
              <a:cs typeface="Arial" pitchFamily="34" charset="0"/>
            </a:rPr>
            <a:t>σε υποψία/απόδειξη έκθεσης σε σπορογόνους μικροοργανισμούς</a:t>
          </a:r>
          <a:r>
            <a:rPr lang="el-GR" sz="1400" kern="1200" dirty="0" smtClean="0">
              <a:latin typeface="Arial" pitchFamily="34" charset="0"/>
              <a:cs typeface="Arial" pitchFamily="34" charset="0"/>
            </a:rPr>
            <a:t>.</a:t>
          </a:r>
          <a:endParaRPr lang="el-GR" sz="1400" kern="1200" dirty="0">
            <a:latin typeface="Arial" pitchFamily="34" charset="0"/>
            <a:cs typeface="Arial" pitchFamily="34" charset="0"/>
          </a:endParaRPr>
        </a:p>
      </dsp:txBody>
      <dsp:txXfrm>
        <a:off x="987552" y="1193132"/>
        <a:ext cx="2715768" cy="1613001"/>
      </dsp:txXfrm>
    </dsp:sp>
    <dsp:sp modelId="{F697759E-DA4A-4290-BCC2-F05D45EB7610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Arial" pitchFamily="34" charset="0"/>
              <a:cs typeface="Arial" pitchFamily="34" charset="0"/>
            </a:rPr>
            <a:t>Με υγρό: Η πλέον αποτελεσματική μέθοδος υγιεινής χεριών είναι η επάλειψη με αλκοολούχο διάλυμα συγκέντρωσης  70% . Έχει προϋποθέσεις</a:t>
          </a:r>
          <a:endParaRPr lang="el-GR" sz="1800" kern="1200" dirty="0">
            <a:latin typeface="Arial" pitchFamily="34" charset="0"/>
            <a:cs typeface="Arial" pitchFamily="34" charset="0"/>
          </a:endParaRPr>
        </a:p>
      </dsp:txBody>
      <dsp:txXfrm>
        <a:off x="4114800" y="1719827"/>
        <a:ext cx="3209544" cy="16130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291039-F136-4BF9-98CB-C8FA3D43E67F}">
      <dsp:nvSpPr>
        <dsp:cNvPr id="0" name=""/>
        <dsp:cNvSpPr/>
      </dsp:nvSpPr>
      <dsp:spPr>
        <a:xfrm>
          <a:off x="0" y="344180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894F8-5B0B-4AFD-A8E8-E7E6BDA2B04B}">
      <dsp:nvSpPr>
        <dsp:cNvPr id="0" name=""/>
        <dsp:cNvSpPr/>
      </dsp:nvSpPr>
      <dsp:spPr>
        <a:xfrm>
          <a:off x="411480" y="48980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Arial" pitchFamily="34" charset="0"/>
              <a:cs typeface="Arial" pitchFamily="34" charset="0"/>
            </a:rPr>
            <a:t>Ενδυμασία</a:t>
          </a:r>
        </a:p>
      </dsp:txBody>
      <dsp:txXfrm>
        <a:off x="411480" y="48980"/>
        <a:ext cx="5760720" cy="590400"/>
      </dsp:txXfrm>
    </dsp:sp>
    <dsp:sp modelId="{B45F12A7-6E9C-49CD-9C04-EE78A8E6E184}">
      <dsp:nvSpPr>
        <dsp:cNvPr id="0" name=""/>
        <dsp:cNvSpPr/>
      </dsp:nvSpPr>
      <dsp:spPr>
        <a:xfrm>
          <a:off x="0" y="1251380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2D997-38C6-4110-AEDD-50345E482936}">
      <dsp:nvSpPr>
        <dsp:cNvPr id="0" name=""/>
        <dsp:cNvSpPr/>
      </dsp:nvSpPr>
      <dsp:spPr>
        <a:xfrm>
          <a:off x="411480" y="956180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Arial" pitchFamily="34" charset="0"/>
              <a:cs typeface="Arial" pitchFamily="34" charset="0"/>
            </a:rPr>
            <a:t>Μάσκα</a:t>
          </a:r>
          <a:endParaRPr lang="el-GR" sz="2000" kern="1200" dirty="0">
            <a:latin typeface="Arial" pitchFamily="34" charset="0"/>
            <a:cs typeface="Arial" pitchFamily="34" charset="0"/>
          </a:endParaRPr>
        </a:p>
      </dsp:txBody>
      <dsp:txXfrm>
        <a:off x="411480" y="956180"/>
        <a:ext cx="5760720" cy="590400"/>
      </dsp:txXfrm>
    </dsp:sp>
    <dsp:sp modelId="{A4CE8C31-123C-4EBA-BAD0-AC2BB7458CD4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3F529-58FA-4371-8FE1-966164833A5E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Arial" pitchFamily="34" charset="0"/>
              <a:cs typeface="Arial" pitchFamily="34" charset="0"/>
            </a:rPr>
            <a:t>Γάντια</a:t>
          </a:r>
          <a:endParaRPr lang="el-GR" sz="2000" kern="1200" dirty="0">
            <a:latin typeface="Arial" pitchFamily="34" charset="0"/>
            <a:cs typeface="Arial" pitchFamily="34" charset="0"/>
          </a:endParaRPr>
        </a:p>
      </dsp:txBody>
      <dsp:txXfrm>
        <a:off x="411480" y="1863381"/>
        <a:ext cx="5760720" cy="590400"/>
      </dsp:txXfrm>
    </dsp:sp>
    <dsp:sp modelId="{6FEC06E6-1897-43CF-85F8-3F2A8365CA2C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EC95E-F724-49D4-8CE7-0129E1D4FE24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Arial" pitchFamily="34" charset="0"/>
              <a:cs typeface="Arial" pitchFamily="34" charset="0"/>
            </a:rPr>
            <a:t>Γυαλιά</a:t>
          </a:r>
          <a:endParaRPr lang="el-GR" sz="2000" kern="1200" dirty="0">
            <a:latin typeface="Arial" pitchFamily="34" charset="0"/>
            <a:cs typeface="Arial" pitchFamily="34" charset="0"/>
          </a:endParaRPr>
        </a:p>
      </dsp:txBody>
      <dsp:txXfrm>
        <a:off x="411480" y="2770581"/>
        <a:ext cx="5760720" cy="590400"/>
      </dsp:txXfrm>
    </dsp:sp>
    <dsp:sp modelId="{F33B1737-0ABE-4C3A-A1DA-5D5A15479AD7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4999F-6E1A-4B43-8A87-C8519733820C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Arial" pitchFamily="34" charset="0"/>
              <a:cs typeface="Arial" pitchFamily="34" charset="0"/>
            </a:rPr>
            <a:t>Καλύμματα ποδιών - κεφαλής</a:t>
          </a:r>
          <a:endParaRPr lang="el-GR" sz="2000" kern="1200" dirty="0">
            <a:latin typeface="Arial" pitchFamily="34" charset="0"/>
            <a:cs typeface="Arial" pitchFamily="34" charset="0"/>
          </a:endParaRPr>
        </a:p>
      </dsp:txBody>
      <dsp:txXfrm>
        <a:off x="411480" y="3677781"/>
        <a:ext cx="5760720" cy="5904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F830C9-D0FE-45BB-A646-7216FE5EFA1C}">
      <dsp:nvSpPr>
        <dsp:cNvPr id="0" name=""/>
        <dsp:cNvSpPr/>
      </dsp:nvSpPr>
      <dsp:spPr>
        <a:xfrm>
          <a:off x="781570" y="1146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err="1" smtClean="0"/>
            <a:t>Ειδη</a:t>
          </a:r>
          <a:r>
            <a:rPr lang="el-GR" sz="1600" kern="1200" dirty="0" smtClean="0"/>
            <a:t>:</a:t>
          </a:r>
          <a:endParaRPr lang="el-GR" sz="1600" kern="1200" dirty="0"/>
        </a:p>
      </dsp:txBody>
      <dsp:txXfrm>
        <a:off x="781570" y="1146"/>
        <a:ext cx="1904702" cy="952351"/>
      </dsp:txXfrm>
    </dsp:sp>
    <dsp:sp modelId="{50C1F9A9-793D-4775-8121-B84EEF5DD257}">
      <dsp:nvSpPr>
        <dsp:cNvPr id="0" name=""/>
        <dsp:cNvSpPr/>
      </dsp:nvSpPr>
      <dsp:spPr>
        <a:xfrm>
          <a:off x="972041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3FAE1-147B-4236-860C-4DACD3CDDAEC}">
      <dsp:nvSpPr>
        <dsp:cNvPr id="0" name=""/>
        <dsp:cNvSpPr/>
      </dsp:nvSpPr>
      <dsp:spPr>
        <a:xfrm>
          <a:off x="1162511" y="119158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Πλαστική ποδιά</a:t>
          </a:r>
          <a:endParaRPr lang="el-GR" sz="1200" kern="1200" dirty="0"/>
        </a:p>
      </dsp:txBody>
      <dsp:txXfrm>
        <a:off x="1162511" y="1191585"/>
        <a:ext cx="1523761" cy="952351"/>
      </dsp:txXfrm>
    </dsp:sp>
    <dsp:sp modelId="{B285124E-A255-4ADA-B066-DAAC609DEB48}">
      <dsp:nvSpPr>
        <dsp:cNvPr id="0" name=""/>
        <dsp:cNvSpPr/>
      </dsp:nvSpPr>
      <dsp:spPr>
        <a:xfrm>
          <a:off x="972041" y="953498"/>
          <a:ext cx="190424" cy="1902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588"/>
              </a:lnTo>
              <a:lnTo>
                <a:pt x="190424" y="190258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5BAC4-A68C-4786-BC53-CA9D9BC1267D}">
      <dsp:nvSpPr>
        <dsp:cNvPr id="0" name=""/>
        <dsp:cNvSpPr/>
      </dsp:nvSpPr>
      <dsp:spPr>
        <a:xfrm>
          <a:off x="1162465" y="2379910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Ρόμπα</a:t>
          </a:r>
          <a:endParaRPr lang="el-GR" sz="1200" kern="1200" dirty="0"/>
        </a:p>
      </dsp:txBody>
      <dsp:txXfrm>
        <a:off x="1162465" y="2379910"/>
        <a:ext cx="1523761" cy="952351"/>
      </dsp:txXfrm>
    </dsp:sp>
    <dsp:sp modelId="{30720C84-81EA-4016-B07D-A3D0B87FFFB9}">
      <dsp:nvSpPr>
        <dsp:cNvPr id="0" name=""/>
        <dsp:cNvSpPr/>
      </dsp:nvSpPr>
      <dsp:spPr>
        <a:xfrm>
          <a:off x="972041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9D940-A322-4787-8880-78E22C9E92EB}">
      <dsp:nvSpPr>
        <dsp:cNvPr id="0" name=""/>
        <dsp:cNvSpPr/>
      </dsp:nvSpPr>
      <dsp:spPr>
        <a:xfrm>
          <a:off x="1162511" y="3572463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Αποστειρωμένη ρόμπα</a:t>
          </a:r>
          <a:endParaRPr lang="el-GR" sz="1200" kern="1200" dirty="0"/>
        </a:p>
      </dsp:txBody>
      <dsp:txXfrm>
        <a:off x="1162511" y="3572463"/>
        <a:ext cx="1523761" cy="952351"/>
      </dsp:txXfrm>
    </dsp:sp>
    <dsp:sp modelId="{A9AFBDDF-03A2-4115-8D08-8410036E7808}">
      <dsp:nvSpPr>
        <dsp:cNvPr id="0" name=""/>
        <dsp:cNvSpPr/>
      </dsp:nvSpPr>
      <dsp:spPr>
        <a:xfrm>
          <a:off x="3162448" y="1146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Προδιαγραφές</a:t>
          </a:r>
          <a:endParaRPr lang="el-GR" sz="1600" kern="1200" dirty="0"/>
        </a:p>
      </dsp:txBody>
      <dsp:txXfrm>
        <a:off x="3162448" y="1146"/>
        <a:ext cx="1904702" cy="952351"/>
      </dsp:txXfrm>
    </dsp:sp>
    <dsp:sp modelId="{A47990E6-5C96-4076-B8FA-41E1C93BEEE2}">
      <dsp:nvSpPr>
        <dsp:cNvPr id="0" name=""/>
        <dsp:cNvSpPr/>
      </dsp:nvSpPr>
      <dsp:spPr>
        <a:xfrm>
          <a:off x="3352919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86369-21F1-4CC4-8E2C-23A685993907}">
      <dsp:nvSpPr>
        <dsp:cNvPr id="0" name=""/>
        <dsp:cNvSpPr/>
      </dsp:nvSpPr>
      <dsp:spPr>
        <a:xfrm>
          <a:off x="3543389" y="119158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Αδιάβροχη, μιας χρήσης</a:t>
          </a:r>
          <a:endParaRPr lang="el-GR" sz="1200" kern="1200" dirty="0"/>
        </a:p>
      </dsp:txBody>
      <dsp:txXfrm>
        <a:off x="3543389" y="1191585"/>
        <a:ext cx="1523761" cy="952351"/>
      </dsp:txXfrm>
    </dsp:sp>
    <dsp:sp modelId="{BEA41B7A-58FB-47D4-9B92-28810202A63D}">
      <dsp:nvSpPr>
        <dsp:cNvPr id="0" name=""/>
        <dsp:cNvSpPr/>
      </dsp:nvSpPr>
      <dsp:spPr>
        <a:xfrm>
          <a:off x="3352919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96178-04CD-46DF-BAC1-2A1E2BDB24D7}">
      <dsp:nvSpPr>
        <dsp:cNvPr id="0" name=""/>
        <dsp:cNvSpPr/>
      </dsp:nvSpPr>
      <dsp:spPr>
        <a:xfrm>
          <a:off x="3543389" y="238202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Μιας χρήσης, Μήκος μανικιού εξαρτάται</a:t>
          </a:r>
          <a:endParaRPr lang="el-GR" sz="1200" kern="1200" dirty="0"/>
        </a:p>
      </dsp:txBody>
      <dsp:txXfrm>
        <a:off x="3543389" y="2382024"/>
        <a:ext cx="1523761" cy="952351"/>
      </dsp:txXfrm>
    </dsp:sp>
    <dsp:sp modelId="{A5A201A3-516B-4CC2-A7D9-33270FC0FFC8}">
      <dsp:nvSpPr>
        <dsp:cNvPr id="0" name=""/>
        <dsp:cNvSpPr/>
      </dsp:nvSpPr>
      <dsp:spPr>
        <a:xfrm>
          <a:off x="3352919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52952-3B27-4C56-9FB9-963500EE02BA}">
      <dsp:nvSpPr>
        <dsp:cNvPr id="0" name=""/>
        <dsp:cNvSpPr/>
      </dsp:nvSpPr>
      <dsp:spPr>
        <a:xfrm>
          <a:off x="3543389" y="3572463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Συσκευασμένη</a:t>
          </a:r>
          <a:endParaRPr lang="el-GR" sz="1200" kern="1200" dirty="0"/>
        </a:p>
      </dsp:txBody>
      <dsp:txXfrm>
        <a:off x="3543389" y="3572463"/>
        <a:ext cx="1523761" cy="952351"/>
      </dsp:txXfrm>
    </dsp:sp>
    <dsp:sp modelId="{5E49D538-0A42-4CB8-B508-6F395DA8FA04}">
      <dsp:nvSpPr>
        <dsp:cNvPr id="0" name=""/>
        <dsp:cNvSpPr/>
      </dsp:nvSpPr>
      <dsp:spPr>
        <a:xfrm>
          <a:off x="5543326" y="1146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Το είδος καθορίζεται από:</a:t>
          </a:r>
          <a:endParaRPr lang="el-GR" sz="1600" kern="1200" dirty="0"/>
        </a:p>
      </dsp:txBody>
      <dsp:txXfrm>
        <a:off x="5543326" y="1146"/>
        <a:ext cx="1904702" cy="952351"/>
      </dsp:txXfrm>
    </dsp:sp>
    <dsp:sp modelId="{3029E410-FCA5-4EB1-82CE-AA9623CB2B0B}">
      <dsp:nvSpPr>
        <dsp:cNvPr id="0" name=""/>
        <dsp:cNvSpPr/>
      </dsp:nvSpPr>
      <dsp:spPr>
        <a:xfrm>
          <a:off x="5733796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60EEC-9599-4C03-9644-84932046CAA0}">
      <dsp:nvSpPr>
        <dsp:cNvPr id="0" name=""/>
        <dsp:cNvSpPr/>
      </dsp:nvSpPr>
      <dsp:spPr>
        <a:xfrm>
          <a:off x="5924267" y="119158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Βαθμό επικινδυνότητας έκθεσης</a:t>
          </a:r>
        </a:p>
      </dsp:txBody>
      <dsp:txXfrm>
        <a:off x="5924267" y="1191585"/>
        <a:ext cx="1523761" cy="952351"/>
      </dsp:txXfrm>
    </dsp:sp>
    <dsp:sp modelId="{4B80EA50-8192-459E-8ECE-96B2F93D85DC}">
      <dsp:nvSpPr>
        <dsp:cNvPr id="0" name=""/>
        <dsp:cNvSpPr/>
      </dsp:nvSpPr>
      <dsp:spPr>
        <a:xfrm>
          <a:off x="5733796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EBF90-19C6-4D77-867D-4953EEAB55D3}">
      <dsp:nvSpPr>
        <dsp:cNvPr id="0" name=""/>
        <dsp:cNvSpPr/>
      </dsp:nvSpPr>
      <dsp:spPr>
        <a:xfrm>
          <a:off x="5924267" y="238202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Δυνητικό κίνδυνο επαφής με υγρά</a:t>
          </a:r>
          <a:endParaRPr lang="el-GR" sz="1200" kern="1200" dirty="0"/>
        </a:p>
      </dsp:txBody>
      <dsp:txXfrm>
        <a:off x="5924267" y="2382024"/>
        <a:ext cx="1523761" cy="952351"/>
      </dsp:txXfrm>
    </dsp:sp>
    <dsp:sp modelId="{6BD0B077-11DB-4BBC-8F34-5B23D2EF590D}">
      <dsp:nvSpPr>
        <dsp:cNvPr id="0" name=""/>
        <dsp:cNvSpPr/>
      </dsp:nvSpPr>
      <dsp:spPr>
        <a:xfrm>
          <a:off x="5733796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AAC28-190D-4950-BC5C-E7A81E948D99}">
      <dsp:nvSpPr>
        <dsp:cNvPr id="0" name=""/>
        <dsp:cNvSpPr/>
      </dsp:nvSpPr>
      <dsp:spPr>
        <a:xfrm>
          <a:off x="5924267" y="3572463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Κίνδυνο μόλυνσης ενδυμασίας με υγρά</a:t>
          </a:r>
          <a:endParaRPr lang="el-GR" sz="1200" kern="1200" dirty="0"/>
        </a:p>
      </dsp:txBody>
      <dsp:txXfrm>
        <a:off x="5924267" y="3572463"/>
        <a:ext cx="1523761" cy="95235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98C68-48B6-4A8D-B2E9-37F2DCBB3E42}">
      <dsp:nvSpPr>
        <dsp:cNvPr id="0" name=""/>
        <dsp:cNvSpPr/>
      </dsp:nvSpPr>
      <dsp:spPr>
        <a:xfrm>
          <a:off x="562429" y="880"/>
          <a:ext cx="1904927" cy="952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Προδιαγραφές</a:t>
          </a:r>
          <a:endParaRPr lang="el-GR" sz="1700" kern="1200" dirty="0"/>
        </a:p>
      </dsp:txBody>
      <dsp:txXfrm>
        <a:off x="562429" y="880"/>
        <a:ext cx="1904927" cy="952463"/>
      </dsp:txXfrm>
    </dsp:sp>
    <dsp:sp modelId="{1BFF6197-0881-4BDC-8B08-79470F33CFB4}">
      <dsp:nvSpPr>
        <dsp:cNvPr id="0" name=""/>
        <dsp:cNvSpPr/>
      </dsp:nvSpPr>
      <dsp:spPr>
        <a:xfrm>
          <a:off x="752921" y="953343"/>
          <a:ext cx="190492" cy="714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347"/>
              </a:lnTo>
              <a:lnTo>
                <a:pt x="190492" y="71434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92E52-7482-486F-B993-3D5A917F748C}">
      <dsp:nvSpPr>
        <dsp:cNvPr id="0" name=""/>
        <dsp:cNvSpPr/>
      </dsp:nvSpPr>
      <dsp:spPr>
        <a:xfrm>
          <a:off x="943414" y="1191459"/>
          <a:ext cx="1523941" cy="952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Πρότυπα ΕΛΟΤ</a:t>
          </a:r>
          <a:endParaRPr lang="el-GR" sz="1200" kern="1200" dirty="0"/>
        </a:p>
      </dsp:txBody>
      <dsp:txXfrm>
        <a:off x="943414" y="1191459"/>
        <a:ext cx="1523941" cy="952463"/>
      </dsp:txXfrm>
    </dsp:sp>
    <dsp:sp modelId="{D5870FA1-06D4-4F63-A477-503FE2E183EA}">
      <dsp:nvSpPr>
        <dsp:cNvPr id="0" name=""/>
        <dsp:cNvSpPr/>
      </dsp:nvSpPr>
      <dsp:spPr>
        <a:xfrm>
          <a:off x="752921" y="953343"/>
          <a:ext cx="190492" cy="1904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927"/>
              </a:lnTo>
              <a:lnTo>
                <a:pt x="190492" y="190492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9BEBE-1D5F-474E-8224-E7B7F0202219}">
      <dsp:nvSpPr>
        <dsp:cNvPr id="0" name=""/>
        <dsp:cNvSpPr/>
      </dsp:nvSpPr>
      <dsp:spPr>
        <a:xfrm>
          <a:off x="943414" y="2382038"/>
          <a:ext cx="1523941" cy="952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Σήμανση </a:t>
          </a:r>
          <a:r>
            <a:rPr lang="en-US" sz="1200" kern="1200" dirty="0" smtClean="0"/>
            <a:t>CE</a:t>
          </a:r>
          <a:endParaRPr lang="el-GR" sz="1200" kern="1200" dirty="0"/>
        </a:p>
      </dsp:txBody>
      <dsp:txXfrm>
        <a:off x="943414" y="2382038"/>
        <a:ext cx="1523941" cy="952463"/>
      </dsp:txXfrm>
    </dsp:sp>
    <dsp:sp modelId="{F0C8CC85-75D5-491D-8D93-EBEEB4CB4847}">
      <dsp:nvSpPr>
        <dsp:cNvPr id="0" name=""/>
        <dsp:cNvSpPr/>
      </dsp:nvSpPr>
      <dsp:spPr>
        <a:xfrm>
          <a:off x="752921" y="953343"/>
          <a:ext cx="190492" cy="3095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506"/>
              </a:lnTo>
              <a:lnTo>
                <a:pt x="190492" y="309550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B5E94-7896-4308-8F40-B5DDB3626A2F}">
      <dsp:nvSpPr>
        <dsp:cNvPr id="0" name=""/>
        <dsp:cNvSpPr/>
      </dsp:nvSpPr>
      <dsp:spPr>
        <a:xfrm>
          <a:off x="943414" y="3572618"/>
          <a:ext cx="1523941" cy="952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Αδιάβροχη</a:t>
          </a:r>
          <a:endParaRPr lang="el-GR" sz="1200" kern="1200" dirty="0"/>
        </a:p>
      </dsp:txBody>
      <dsp:txXfrm>
        <a:off x="943414" y="3572618"/>
        <a:ext cx="1523941" cy="952463"/>
      </dsp:txXfrm>
    </dsp:sp>
    <dsp:sp modelId="{03D0E866-527F-4B54-A120-6900FE006023}">
      <dsp:nvSpPr>
        <dsp:cNvPr id="0" name=""/>
        <dsp:cNvSpPr/>
      </dsp:nvSpPr>
      <dsp:spPr>
        <a:xfrm>
          <a:off x="2943587" y="880"/>
          <a:ext cx="1904927" cy="952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Η χρήση εξαρτάται από:</a:t>
          </a:r>
          <a:endParaRPr lang="el-GR" sz="1700" kern="1200" dirty="0"/>
        </a:p>
      </dsp:txBody>
      <dsp:txXfrm>
        <a:off x="2943587" y="880"/>
        <a:ext cx="1904927" cy="952463"/>
      </dsp:txXfrm>
    </dsp:sp>
    <dsp:sp modelId="{707E8853-9D13-4390-9C52-7687E063FD1F}">
      <dsp:nvSpPr>
        <dsp:cNvPr id="0" name=""/>
        <dsp:cNvSpPr/>
      </dsp:nvSpPr>
      <dsp:spPr>
        <a:xfrm>
          <a:off x="3134080" y="953343"/>
          <a:ext cx="190492" cy="714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347"/>
              </a:lnTo>
              <a:lnTo>
                <a:pt x="190492" y="71434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0B1BF-319C-4EE1-B705-3F263453A87E}">
      <dsp:nvSpPr>
        <dsp:cNvPr id="0" name=""/>
        <dsp:cNvSpPr/>
      </dsp:nvSpPr>
      <dsp:spPr>
        <a:xfrm>
          <a:off x="3324573" y="1191459"/>
          <a:ext cx="1523941" cy="952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Τύπος και διάρκεια επαφής</a:t>
          </a:r>
          <a:endParaRPr lang="el-GR" sz="1200" kern="1200" dirty="0"/>
        </a:p>
      </dsp:txBody>
      <dsp:txXfrm>
        <a:off x="3324573" y="1191459"/>
        <a:ext cx="1523941" cy="952463"/>
      </dsp:txXfrm>
    </dsp:sp>
    <dsp:sp modelId="{F329BD2A-C19F-4CC9-B30A-D5DC3C74913E}">
      <dsp:nvSpPr>
        <dsp:cNvPr id="0" name=""/>
        <dsp:cNvSpPr/>
      </dsp:nvSpPr>
      <dsp:spPr>
        <a:xfrm>
          <a:off x="3134080" y="953343"/>
          <a:ext cx="190492" cy="1904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927"/>
              </a:lnTo>
              <a:lnTo>
                <a:pt x="190492" y="190492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91838-3BD1-463D-8EC6-F76C2E2DAE40}">
      <dsp:nvSpPr>
        <dsp:cNvPr id="0" name=""/>
        <dsp:cNvSpPr/>
      </dsp:nvSpPr>
      <dsp:spPr>
        <a:xfrm>
          <a:off x="3324573" y="2382038"/>
          <a:ext cx="1523941" cy="952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Πιθανότητα έκθεσης σε αερόλυμα</a:t>
          </a:r>
          <a:endParaRPr lang="el-GR" sz="1200" kern="1200" dirty="0"/>
        </a:p>
      </dsp:txBody>
      <dsp:txXfrm>
        <a:off x="3324573" y="2382038"/>
        <a:ext cx="1523941" cy="952463"/>
      </dsp:txXfrm>
    </dsp:sp>
    <dsp:sp modelId="{0B148B2F-A726-4129-A99D-436AA7524EF1}">
      <dsp:nvSpPr>
        <dsp:cNvPr id="0" name=""/>
        <dsp:cNvSpPr/>
      </dsp:nvSpPr>
      <dsp:spPr>
        <a:xfrm>
          <a:off x="3134080" y="953343"/>
          <a:ext cx="190492" cy="3095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506"/>
              </a:lnTo>
              <a:lnTo>
                <a:pt x="190492" y="309550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611A8-5D21-4DA2-AEDF-03C6E997DC1D}">
      <dsp:nvSpPr>
        <dsp:cNvPr id="0" name=""/>
        <dsp:cNvSpPr/>
      </dsp:nvSpPr>
      <dsp:spPr>
        <a:xfrm>
          <a:off x="3324573" y="3572618"/>
          <a:ext cx="1523941" cy="952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Πιθανότητα μόλυνσης ασθενή από τον επαγγελματία</a:t>
          </a:r>
          <a:endParaRPr lang="el-GR" sz="1200" kern="1200" dirty="0"/>
        </a:p>
      </dsp:txBody>
      <dsp:txXfrm>
        <a:off x="3324573" y="3572618"/>
        <a:ext cx="1523941" cy="95246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CD135D-34D6-4658-B2E1-4A9DB910A760}">
      <dsp:nvSpPr>
        <dsp:cNvPr id="0" name=""/>
        <dsp:cNvSpPr/>
      </dsp:nvSpPr>
      <dsp:spPr>
        <a:xfrm>
          <a:off x="38" y="8646"/>
          <a:ext cx="3638846" cy="14555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latin typeface="Arial" pitchFamily="34" charset="0"/>
              <a:cs typeface="Arial" pitchFamily="34" charset="0"/>
            </a:rPr>
            <a:t>Προδιαγραφές</a:t>
          </a:r>
          <a:endParaRPr lang="el-GR" sz="3600" kern="1200" dirty="0">
            <a:latin typeface="Arial" pitchFamily="34" charset="0"/>
            <a:cs typeface="Arial" pitchFamily="34" charset="0"/>
          </a:endParaRPr>
        </a:p>
      </dsp:txBody>
      <dsp:txXfrm>
        <a:off x="38" y="8646"/>
        <a:ext cx="3638846" cy="1455538"/>
      </dsp:txXfrm>
    </dsp:sp>
    <dsp:sp modelId="{F73BBD32-7A4F-4199-A716-F64C3918C8E1}">
      <dsp:nvSpPr>
        <dsp:cNvPr id="0" name=""/>
        <dsp:cNvSpPr/>
      </dsp:nvSpPr>
      <dsp:spPr>
        <a:xfrm>
          <a:off x="38" y="1464185"/>
          <a:ext cx="3638846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latin typeface="Arial" pitchFamily="34" charset="0"/>
              <a:cs typeface="Arial" pitchFamily="34" charset="0"/>
            </a:rPr>
            <a:t>Πρότυπα ΕΛΟΤ</a:t>
          </a:r>
          <a:endParaRPr lang="el-GR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latin typeface="Arial" pitchFamily="34" charset="0"/>
              <a:cs typeface="Arial" pitchFamily="34" charset="0"/>
            </a:rPr>
            <a:t>Σήμανση 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CE</a:t>
          </a:r>
          <a:endParaRPr lang="el-GR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latin typeface="Arial" pitchFamily="34" charset="0"/>
              <a:cs typeface="Arial" pitchFamily="34" charset="0"/>
            </a:rPr>
            <a:t>Αδιάτρητα</a:t>
          </a:r>
          <a:endParaRPr lang="el-GR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latin typeface="Arial" pitchFamily="34" charset="0"/>
              <a:cs typeface="Arial" pitchFamily="34" charset="0"/>
            </a:rPr>
            <a:t>Με ή χωρίς πούδρα</a:t>
          </a:r>
          <a:endParaRPr lang="el-GR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err="1" smtClean="0">
              <a:latin typeface="Arial" pitchFamily="34" charset="0"/>
              <a:cs typeface="Arial" pitchFamily="34" charset="0"/>
            </a:rPr>
            <a:t>Υποαλλεργικά</a:t>
          </a:r>
          <a:endParaRPr lang="el-GR" sz="2000" kern="1200" dirty="0">
            <a:latin typeface="Arial" pitchFamily="34" charset="0"/>
            <a:cs typeface="Arial" pitchFamily="34" charset="0"/>
          </a:endParaRPr>
        </a:p>
      </dsp:txBody>
      <dsp:txXfrm>
        <a:off x="38" y="1464185"/>
        <a:ext cx="3638846" cy="2415599"/>
      </dsp:txXfrm>
    </dsp:sp>
    <dsp:sp modelId="{66FB7202-679E-441C-B25E-E05A0A295333}">
      <dsp:nvSpPr>
        <dsp:cNvPr id="0" name=""/>
        <dsp:cNvSpPr/>
      </dsp:nvSpPr>
      <dsp:spPr>
        <a:xfrm>
          <a:off x="4148323" y="8646"/>
          <a:ext cx="3638846" cy="14555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latin typeface="Arial" pitchFamily="34" charset="0"/>
              <a:cs typeface="Arial" pitchFamily="34" charset="0"/>
            </a:rPr>
            <a:t>Είδη</a:t>
          </a:r>
          <a:endParaRPr lang="el-GR" sz="3600" kern="1200" dirty="0">
            <a:latin typeface="Arial" pitchFamily="34" charset="0"/>
            <a:cs typeface="Arial" pitchFamily="34" charset="0"/>
          </a:endParaRPr>
        </a:p>
      </dsp:txBody>
      <dsp:txXfrm>
        <a:off x="4148323" y="8646"/>
        <a:ext cx="3638846" cy="1455538"/>
      </dsp:txXfrm>
    </dsp:sp>
    <dsp:sp modelId="{DDBAAFC4-D76B-4A7D-A170-809AF2E1324F}">
      <dsp:nvSpPr>
        <dsp:cNvPr id="0" name=""/>
        <dsp:cNvSpPr/>
      </dsp:nvSpPr>
      <dsp:spPr>
        <a:xfrm>
          <a:off x="4148323" y="1464185"/>
          <a:ext cx="3638846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latin typeface="Arial" pitchFamily="34" charset="0"/>
              <a:cs typeface="Arial" pitchFamily="34" charset="0"/>
            </a:rPr>
            <a:t>Μη αποστειρωμένα</a:t>
          </a:r>
          <a:endParaRPr lang="el-GR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latin typeface="Arial" pitchFamily="34" charset="0"/>
              <a:cs typeface="Arial" pitchFamily="34" charset="0"/>
            </a:rPr>
            <a:t>Αποστειρωμένα</a:t>
          </a:r>
          <a:endParaRPr lang="el-GR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latin typeface="Arial" pitchFamily="34" charset="0"/>
              <a:cs typeface="Arial" pitchFamily="34" charset="0"/>
            </a:rPr>
            <a:t>Επαναχρησιμοποιούμενα - εργασίας</a:t>
          </a:r>
          <a:endParaRPr lang="el-GR" sz="2000" kern="1200" dirty="0">
            <a:latin typeface="Arial" pitchFamily="34" charset="0"/>
            <a:cs typeface="Arial" pitchFamily="34" charset="0"/>
          </a:endParaRPr>
        </a:p>
      </dsp:txBody>
      <dsp:txXfrm>
        <a:off x="4148323" y="1464185"/>
        <a:ext cx="3638846" cy="241559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80A8D8-4EE3-40E8-94F8-55322B9A7813}">
      <dsp:nvSpPr>
        <dsp:cNvPr id="0" name=""/>
        <dsp:cNvSpPr/>
      </dsp:nvSpPr>
      <dsp:spPr>
        <a:xfrm>
          <a:off x="1746641" y="117396"/>
          <a:ext cx="1413605" cy="91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Πρότυπα κατασκευής</a:t>
          </a:r>
          <a:endParaRPr lang="el-GR" sz="1200" kern="1200" dirty="0"/>
        </a:p>
      </dsp:txBody>
      <dsp:txXfrm>
        <a:off x="1746641" y="117396"/>
        <a:ext cx="1413605" cy="918843"/>
      </dsp:txXfrm>
    </dsp:sp>
    <dsp:sp modelId="{75A58918-6880-4C3A-8BAB-8B32974FF525}">
      <dsp:nvSpPr>
        <dsp:cNvPr id="0" name=""/>
        <dsp:cNvSpPr/>
      </dsp:nvSpPr>
      <dsp:spPr>
        <a:xfrm>
          <a:off x="617115" y="576818"/>
          <a:ext cx="3672656" cy="3672656"/>
        </a:xfrm>
        <a:custGeom>
          <a:avLst/>
          <a:gdLst/>
          <a:ahLst/>
          <a:cxnLst/>
          <a:rect l="0" t="0" r="0" b="0"/>
          <a:pathLst>
            <a:path>
              <a:moveTo>
                <a:pt x="2552849" y="145559"/>
              </a:moveTo>
              <a:arcTo wR="1836328" hR="1836328" stAng="17577987" swAng="19622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3BA19-49C3-437B-BD80-207782A49353}">
      <dsp:nvSpPr>
        <dsp:cNvPr id="0" name=""/>
        <dsp:cNvSpPr/>
      </dsp:nvSpPr>
      <dsp:spPr>
        <a:xfrm>
          <a:off x="3493093" y="1386268"/>
          <a:ext cx="1413605" cy="91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Με πλάγια </a:t>
          </a:r>
          <a:r>
            <a:rPr lang="el-GR" sz="1200" kern="1200" dirty="0" err="1" smtClean="0"/>
            <a:t>προστασίαα</a:t>
          </a:r>
          <a:endParaRPr lang="el-GR" sz="1200" kern="1200" dirty="0"/>
        </a:p>
      </dsp:txBody>
      <dsp:txXfrm>
        <a:off x="3493093" y="1386268"/>
        <a:ext cx="1413605" cy="918843"/>
      </dsp:txXfrm>
    </dsp:sp>
    <dsp:sp modelId="{B36E16DA-5EEC-43DE-871C-BE67763BB005}">
      <dsp:nvSpPr>
        <dsp:cNvPr id="0" name=""/>
        <dsp:cNvSpPr/>
      </dsp:nvSpPr>
      <dsp:spPr>
        <a:xfrm>
          <a:off x="617115" y="576818"/>
          <a:ext cx="3672656" cy="3672656"/>
        </a:xfrm>
        <a:custGeom>
          <a:avLst/>
          <a:gdLst/>
          <a:ahLst/>
          <a:cxnLst/>
          <a:rect l="0" t="0" r="0" b="0"/>
          <a:pathLst>
            <a:path>
              <a:moveTo>
                <a:pt x="3670130" y="1740034"/>
              </a:moveTo>
              <a:arcTo wR="1836328" hR="1836328" stAng="21419648" swAng="21968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B55F4-848C-4A75-B9E0-8EAE7CA712D3}">
      <dsp:nvSpPr>
        <dsp:cNvPr id="0" name=""/>
        <dsp:cNvSpPr/>
      </dsp:nvSpPr>
      <dsp:spPr>
        <a:xfrm>
          <a:off x="2826007" y="3439345"/>
          <a:ext cx="1413605" cy="91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Ανθεκτικά</a:t>
          </a:r>
          <a:endParaRPr lang="el-GR" sz="1200" kern="1200" dirty="0"/>
        </a:p>
      </dsp:txBody>
      <dsp:txXfrm>
        <a:off x="2826007" y="3439345"/>
        <a:ext cx="1413605" cy="918843"/>
      </dsp:txXfrm>
    </dsp:sp>
    <dsp:sp modelId="{98BE9E7B-C3A3-48A7-812F-10771A31B0D6}">
      <dsp:nvSpPr>
        <dsp:cNvPr id="0" name=""/>
        <dsp:cNvSpPr/>
      </dsp:nvSpPr>
      <dsp:spPr>
        <a:xfrm>
          <a:off x="617115" y="576818"/>
          <a:ext cx="3672656" cy="3672656"/>
        </a:xfrm>
        <a:custGeom>
          <a:avLst/>
          <a:gdLst/>
          <a:ahLst/>
          <a:cxnLst/>
          <a:rect l="0" t="0" r="0" b="0"/>
          <a:pathLst>
            <a:path>
              <a:moveTo>
                <a:pt x="2201592" y="3635962"/>
              </a:moveTo>
              <a:arcTo wR="1836328" hR="1836328" stAng="4711605" swAng="13767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6C8A0-2F4F-4838-956C-66A8EC0F1C3C}">
      <dsp:nvSpPr>
        <dsp:cNvPr id="0" name=""/>
        <dsp:cNvSpPr/>
      </dsp:nvSpPr>
      <dsp:spPr>
        <a:xfrm>
          <a:off x="667274" y="3439345"/>
          <a:ext cx="1413605" cy="91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err="1" smtClean="0"/>
            <a:t>Αντιθαμβωτικά</a:t>
          </a:r>
          <a:endParaRPr lang="el-GR" sz="1200" kern="1200" dirty="0"/>
        </a:p>
      </dsp:txBody>
      <dsp:txXfrm>
        <a:off x="667274" y="3439345"/>
        <a:ext cx="1413605" cy="918843"/>
      </dsp:txXfrm>
    </dsp:sp>
    <dsp:sp modelId="{9676441A-93B5-4976-85EA-34E2189EE2C0}">
      <dsp:nvSpPr>
        <dsp:cNvPr id="0" name=""/>
        <dsp:cNvSpPr/>
      </dsp:nvSpPr>
      <dsp:spPr>
        <a:xfrm>
          <a:off x="617115" y="576818"/>
          <a:ext cx="3672656" cy="3672656"/>
        </a:xfrm>
        <a:custGeom>
          <a:avLst/>
          <a:gdLst/>
          <a:ahLst/>
          <a:cxnLst/>
          <a:rect l="0" t="0" r="0" b="0"/>
          <a:pathLst>
            <a:path>
              <a:moveTo>
                <a:pt x="306956" y="2852754"/>
              </a:moveTo>
              <a:arcTo wR="1836328" hR="1836328" stAng="8783510" swAng="21968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8BED-DABD-4967-9D93-A4F94C69AC09}">
      <dsp:nvSpPr>
        <dsp:cNvPr id="0" name=""/>
        <dsp:cNvSpPr/>
      </dsp:nvSpPr>
      <dsp:spPr>
        <a:xfrm>
          <a:off x="189" y="1386268"/>
          <a:ext cx="1413605" cy="91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Με ευρύ οπτικό </a:t>
          </a:r>
          <a:r>
            <a:rPr lang="el-GR" sz="1200" kern="1200" dirty="0" err="1" smtClean="0"/>
            <a:t>πεδιο</a:t>
          </a:r>
          <a:endParaRPr lang="el-GR" sz="1200" kern="1200" dirty="0"/>
        </a:p>
      </dsp:txBody>
      <dsp:txXfrm>
        <a:off x="189" y="1386268"/>
        <a:ext cx="1413605" cy="918843"/>
      </dsp:txXfrm>
    </dsp:sp>
    <dsp:sp modelId="{5B0911D1-9DF1-4153-83EC-C5E95040B3E4}">
      <dsp:nvSpPr>
        <dsp:cNvPr id="0" name=""/>
        <dsp:cNvSpPr/>
      </dsp:nvSpPr>
      <dsp:spPr>
        <a:xfrm>
          <a:off x="617115" y="576818"/>
          <a:ext cx="3672656" cy="3672656"/>
        </a:xfrm>
        <a:custGeom>
          <a:avLst/>
          <a:gdLst/>
          <a:ahLst/>
          <a:cxnLst/>
          <a:rect l="0" t="0" r="0" b="0"/>
          <a:pathLst>
            <a:path>
              <a:moveTo>
                <a:pt x="319874" y="800727"/>
              </a:moveTo>
              <a:arcTo wR="1836328" hR="1836328" stAng="12859773" swAng="19622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E23581-3852-4E25-941A-EAE1AB7B5550}">
      <dsp:nvSpPr>
        <dsp:cNvPr id="0" name=""/>
        <dsp:cNvSpPr/>
      </dsp:nvSpPr>
      <dsp:spPr>
        <a:xfrm>
          <a:off x="0" y="1152129"/>
          <a:ext cx="2160240" cy="1116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kern="1200" dirty="0" smtClean="0"/>
            <a:t>Είδη</a:t>
          </a:r>
          <a:endParaRPr lang="el-GR" sz="4000" kern="1200" dirty="0"/>
        </a:p>
      </dsp:txBody>
      <dsp:txXfrm>
        <a:off x="0" y="1152129"/>
        <a:ext cx="2160240" cy="1116120"/>
      </dsp:txXfrm>
    </dsp:sp>
    <dsp:sp modelId="{9CE2BDE8-700D-4350-A24A-822E3547DDDB}">
      <dsp:nvSpPr>
        <dsp:cNvPr id="0" name=""/>
        <dsp:cNvSpPr/>
      </dsp:nvSpPr>
      <dsp:spPr>
        <a:xfrm>
          <a:off x="216023" y="2268250"/>
          <a:ext cx="216024" cy="810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089"/>
              </a:lnTo>
              <a:lnTo>
                <a:pt x="216024" y="81008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9F498-9E65-4186-B47F-05D4D8E6021F}">
      <dsp:nvSpPr>
        <dsp:cNvPr id="0" name=""/>
        <dsp:cNvSpPr/>
      </dsp:nvSpPr>
      <dsp:spPr>
        <a:xfrm>
          <a:off x="432047" y="2538280"/>
          <a:ext cx="1728192" cy="1080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Τύπου διακριτών φακών</a:t>
          </a:r>
          <a:endParaRPr lang="el-GR" sz="1800" kern="1200" dirty="0"/>
        </a:p>
      </dsp:txBody>
      <dsp:txXfrm>
        <a:off x="432047" y="2538280"/>
        <a:ext cx="1728192" cy="1080120"/>
      </dsp:txXfrm>
    </dsp:sp>
    <dsp:sp modelId="{C58FC0D9-897F-4E24-928D-09424EF6BD78}">
      <dsp:nvSpPr>
        <dsp:cNvPr id="0" name=""/>
        <dsp:cNvSpPr/>
      </dsp:nvSpPr>
      <dsp:spPr>
        <a:xfrm>
          <a:off x="216023" y="2268250"/>
          <a:ext cx="216024" cy="2160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240"/>
              </a:lnTo>
              <a:lnTo>
                <a:pt x="216024" y="216024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A1296-4AC9-4950-9D37-EC9D0FAFAA81}">
      <dsp:nvSpPr>
        <dsp:cNvPr id="0" name=""/>
        <dsp:cNvSpPr/>
      </dsp:nvSpPr>
      <dsp:spPr>
        <a:xfrm>
          <a:off x="432047" y="3888430"/>
          <a:ext cx="1728192" cy="1080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Τύπου μάσκας</a:t>
          </a:r>
          <a:endParaRPr lang="el-GR" sz="1800" kern="1200" dirty="0"/>
        </a:p>
      </dsp:txBody>
      <dsp:txXfrm>
        <a:off x="432047" y="3888430"/>
        <a:ext cx="1728192" cy="10801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B81446-C082-4A6C-BC9C-599E0DE99D23}">
      <dsp:nvSpPr>
        <dsp:cNvPr id="0" name=""/>
        <dsp:cNvSpPr/>
      </dsp:nvSpPr>
      <dsp:spPr>
        <a:xfrm>
          <a:off x="617219" y="0"/>
          <a:ext cx="699516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42C795-9372-4316-BE8F-90033242B79F}">
      <dsp:nvSpPr>
        <dsp:cNvPr id="0" name=""/>
        <dsp:cNvSpPr/>
      </dsp:nvSpPr>
      <dsp:spPr>
        <a:xfrm>
          <a:off x="1079" y="1731841"/>
          <a:ext cx="1940980" cy="10622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Ενδυμασία</a:t>
          </a:r>
          <a:endParaRPr lang="el-GR" sz="2400" kern="1200" dirty="0"/>
        </a:p>
      </dsp:txBody>
      <dsp:txXfrm>
        <a:off x="1079" y="1731841"/>
        <a:ext cx="1940980" cy="1062279"/>
      </dsp:txXfrm>
    </dsp:sp>
    <dsp:sp modelId="{4BE412A3-4F8C-4AE7-B92B-C991B1984462}">
      <dsp:nvSpPr>
        <dsp:cNvPr id="0" name=""/>
        <dsp:cNvSpPr/>
      </dsp:nvSpPr>
      <dsp:spPr>
        <a:xfrm>
          <a:off x="2096566" y="1731841"/>
          <a:ext cx="1940980" cy="10622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Μάσκα</a:t>
          </a:r>
          <a:endParaRPr lang="el-GR" sz="2400" kern="1200" dirty="0"/>
        </a:p>
      </dsp:txBody>
      <dsp:txXfrm>
        <a:off x="2096566" y="1731841"/>
        <a:ext cx="1940980" cy="1062279"/>
      </dsp:txXfrm>
    </dsp:sp>
    <dsp:sp modelId="{CFB6BD88-15E5-4223-90D7-1DF2F99E7D05}">
      <dsp:nvSpPr>
        <dsp:cNvPr id="0" name=""/>
        <dsp:cNvSpPr/>
      </dsp:nvSpPr>
      <dsp:spPr>
        <a:xfrm>
          <a:off x="4186807" y="1731832"/>
          <a:ext cx="1940980" cy="1090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Γυαλιά</a:t>
          </a:r>
          <a:endParaRPr lang="el-GR" sz="2400" kern="1200" dirty="0"/>
        </a:p>
      </dsp:txBody>
      <dsp:txXfrm>
        <a:off x="4186807" y="1731832"/>
        <a:ext cx="1940980" cy="1090286"/>
      </dsp:txXfrm>
    </dsp:sp>
    <dsp:sp modelId="{ACAD2CAA-AA66-4F84-AC5C-BB85ECC125D7}">
      <dsp:nvSpPr>
        <dsp:cNvPr id="0" name=""/>
        <dsp:cNvSpPr/>
      </dsp:nvSpPr>
      <dsp:spPr>
        <a:xfrm>
          <a:off x="6287539" y="1731841"/>
          <a:ext cx="1940980" cy="10622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smtClean="0"/>
            <a:t>Γάντια</a:t>
          </a:r>
          <a:endParaRPr lang="el-GR" sz="2400" kern="1200" dirty="0"/>
        </a:p>
      </dsp:txBody>
      <dsp:txXfrm>
        <a:off x="6287539" y="1731841"/>
        <a:ext cx="1940980" cy="1062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90AD-4749-4713-A648-D1E377CC3FA4}" type="datetimeFigureOut">
              <a:rPr lang="el-GR" smtClean="0"/>
              <a:pPr/>
              <a:t>12/1/2023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8DA37-57AD-4051-9007-58E67519011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Όλοι μπορούμε να τηρήσουμε</a:t>
            </a:r>
            <a:r>
              <a:rPr lang="el-GR" baseline="0" dirty="0" smtClean="0">
                <a:latin typeface="Arial" pitchFamily="34" charset="0"/>
                <a:cs typeface="Arial" pitchFamily="34" charset="0"/>
              </a:rPr>
              <a:t> τη βασική υγιεινή στα νοσοκομεία ή και σε άλλους χώρους ακολουθώντας </a:t>
            </a:r>
            <a:r>
              <a:rPr lang="el-GR" baseline="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l-GR" baseline="0" dirty="0" smtClean="0">
                <a:latin typeface="Arial" pitchFamily="34" charset="0"/>
                <a:cs typeface="Arial" pitchFamily="34" charset="0"/>
              </a:rPr>
              <a:t>απλά βήματα, σε ατομικό και συλλογικό επίπεδο.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DA37-57AD-4051-9007-58E675190117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ΒΗΜΑΤΑ ΥΓΙΕΙΗΝΗΣ ΧΕΡΙΩΝ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Δυο γεωγραφικές ζώνες :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α) Ζώνη ασθενή, αποτελείται από τον ασθενή και το άμεσο περιβάλλον που περιστασιακά και αποκλειστικά του ανήκει.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β)Ζώνη εργαζομένου, αποτελείται από στοιχεία και αντικείμενα έξω από το περιβάλλον του ασθενή.</a:t>
            </a:r>
          </a:p>
          <a:p>
            <a:pPr lvl="0"/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1)Πριν την επαφή με τη ζώνη του ασθενή και μετά την επαφή με τη ζώνη του εργαζομένου (αποφυγή αποικισμού του ασθενή μέσω των χεριών του εργαζομένου)</a:t>
            </a:r>
          </a:p>
          <a:p>
            <a:pPr lvl="0"/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2)Πριν και μετά από καθαρό – άσηπτο χειρισμό (πχ ενδοφλέβια). Εδώ είναι απαραίτητη και η χρήση γαντιών και η υγιεινή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πρίν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την εφαρμογή τους. (Αποφυγή αποικισμού ενός μέρους του σώματος του ασθενή από άλλο)</a:t>
            </a:r>
          </a:p>
          <a:p>
            <a:pPr lvl="0"/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3)Μετά την έκθεση σε σωματικά υγρά του ασθενή, πριν την επαφή με κάτι άλλο. Εδώ είναι απαραίτητη η χρήση γαντιών και η υγιεινή μετά την αφαίρεσή τους. (Αποφυγή αποικισμού των χεριών του επαγγελματία και αποφυγή αποικισμού ενός μέρους του σώματος του ασθενή από άλλο) .</a:t>
            </a:r>
          </a:p>
          <a:p>
            <a:pPr lvl="0"/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4)Μετά από επαφή με τον ασθενή και πριν την επαφή με οτιδήποτε άλλο. (αποφυγή μετάδοσης μικροοργανισμών και μόλυνσης χεριών)</a:t>
            </a:r>
          </a:p>
          <a:p>
            <a:pPr lvl="0"/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5)Μετά από την επαφή με το άψυχο περιβάλλον του ασθενή και γενικότερα την έκθεση του επαγγελματία.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*Υπάρχει περίπτωση 2 βήματα να συγχωνευτούν σε 1 πχ 1 + 4 όταν ο επαγγελματίας πηγαίνει από έναν ασθενή σε έναν άλλο χωρίς να αγγίξει κάτι ενδιάμεσα.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**Αν 2 ασθενείς μοιράζονται την ίδια ζώνη ασθενή νοούνται ως ένας και θεωρούμε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οτί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μοιράζονται την ίδια χλωρίδα, πχ Μητέρα – Νεογνό.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DA37-57AD-4051-9007-58E675190117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ενδυμασία είναι ανεξάρτητη της άσπρης ποδιάς και μπαίνει πάνω από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αυτην</a:t>
            </a:r>
            <a:r>
              <a:rPr lang="el-GR" baseline="0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DA37-57AD-4051-9007-58E675190117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*Τα γάντια να καλύπτουν το κάτω μέρος του μανικιού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DA37-57AD-4051-9007-58E675190117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Προτείνεται</a:t>
            </a:r>
            <a:r>
              <a:rPr lang="el-GR" baseline="0" dirty="0" smtClean="0"/>
              <a:t> για να ελέγχεται συστηματικότερα η υγιεινή, να λαμβάνεται δείγμα από τα χέρια του προσωπικού ή να ελέγχονται με χρήση λάμπας για να αναγνωρίζεται η </a:t>
            </a:r>
            <a:r>
              <a:rPr lang="el-GR" baseline="0" dirty="0" err="1" smtClean="0"/>
              <a:t>ποσοτητα</a:t>
            </a:r>
            <a:r>
              <a:rPr lang="el-GR" baseline="0" dirty="0" smtClean="0"/>
              <a:t> μικροβιακού φορτίου που υπάρχει και να εντείνεται η σημασία τήρησης της υγιεινής.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DA37-57AD-4051-9007-58E675190117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Αερισμός: να ανανεώνεται ο αέρας του δωματίου 6 με 10 φορές</a:t>
            </a:r>
            <a:r>
              <a:rPr lang="el-GR" baseline="0" dirty="0" smtClean="0"/>
              <a:t> ανά ώρα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DA37-57AD-4051-9007-58E675190117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Σε περίπτωση βανδαλισμού η συσκευασία πρέπει να αντικαθίσταται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DA37-57AD-4051-9007-58E675190117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12/1/2023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12/1/2023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12/1/2023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593523"/>
          </a:xfrm>
        </p:spPr>
        <p:txBody>
          <a:bodyPr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ΒΑΣΙΚΕΣ ΑΡΧΕΣ ΥΓΙΕΙΝΗΣ ΣΤΑ ΝΟΣΟΚΟΜΕΙΑ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3356992"/>
            <a:ext cx="7772400" cy="1545586"/>
          </a:xfrm>
        </p:spPr>
        <p:txBody>
          <a:bodyPr>
            <a:normAutofit fontScale="47500" lnSpcReduction="2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ΕΡΓΑΣΙΑ ΣΤΟ ΜΑΘΗΜΑ ΑΣΦΑΛΕΙΑ ΣΤΟ ΧΩΡΟ ΤΗΣ ΥΓΕΙΑΣ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ΥΠΕΥΘΥΝΟΣ ΚΑΘΗΓΗΤΗΣ: ΚΟΥΤΣΟΓΙΑΝΝΗΣ ΚΩΝΣΤΑΝΤΙΝΟΣ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ΟΜΑΔΑ 27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ΛΑΔΟΥΚΑΚΗ ΜΑΡΙΑ 1076020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ΛΕΝΤΖΑΚΗ ΓΕΩΡΓΙΑ 1076027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ΜΑΛΛΙΑΡΑΚΗ ΡΑΦΑΕΛΑ 1075921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ΝΑΚΚΑ ΤΣΑΜΠΙΚΑ 1075964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49068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Γυαλιά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979712" y="37890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Προδιαγραφές</a:t>
            </a:r>
            <a:endParaRPr lang="el-GR" b="1" dirty="0"/>
          </a:p>
        </p:txBody>
      </p:sp>
      <p:graphicFrame>
        <p:nvGraphicFramePr>
          <p:cNvPr id="6" name="5 - Διάγραμμα"/>
          <p:cNvGraphicFramePr/>
          <p:nvPr/>
        </p:nvGraphicFramePr>
        <p:xfrm>
          <a:off x="6300192" y="548680"/>
          <a:ext cx="216024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Σειρά ένδυσης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03656"/>
          </a:xfrm>
        </p:spPr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Αφίσες – οδηγίες σε γραφεία και δωμάτια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Μηνύματα εναλλασσόμενα σε πίνακα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Μέσα υπενθύμισης κανόνων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- Τίτλος"/>
          <p:cNvSpPr txBox="1">
            <a:spLocks/>
          </p:cNvSpPr>
          <p:nvPr/>
        </p:nvSpPr>
        <p:spPr>
          <a:xfrm>
            <a:off x="467544" y="2636912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Συστηματική επιτήρηση - ανατροφοδότηση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1 - Θέση περιεχομένου"/>
          <p:cNvSpPr txBox="1">
            <a:spLocks/>
          </p:cNvSpPr>
          <p:nvPr/>
        </p:nvSpPr>
        <p:spPr>
          <a:xfrm>
            <a:off x="539552" y="3789040"/>
            <a:ext cx="8229600" cy="18036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l-G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Λήψη</a:t>
            </a:r>
            <a:r>
              <a:rPr kumimoji="0" lang="el-GR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δείγματος από χέρια προσωπικού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l-GR" sz="2700" baseline="0" dirty="0" smtClean="0">
                <a:latin typeface="Arial" pitchFamily="34" charset="0"/>
                <a:cs typeface="Arial" pitchFamily="34" charset="0"/>
              </a:rPr>
              <a:t>Έλεγχο</a:t>
            </a:r>
            <a:r>
              <a:rPr lang="el-GR" sz="2700" dirty="0" smtClean="0">
                <a:latin typeface="Arial" pitchFamily="34" charset="0"/>
                <a:cs typeface="Arial" pitchFamily="34" charset="0"/>
              </a:rPr>
              <a:t>ς με φθορίζουσα λάμπα</a:t>
            </a:r>
            <a:endParaRPr kumimoji="0" lang="el-G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Περιβαλλοντική υγιεινή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>
                <a:sym typeface="Symbol"/>
              </a:rPr>
              <a:t></a:t>
            </a:r>
            <a:r>
              <a:rPr lang="el-GR" dirty="0" smtClean="0"/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Καθαρισμός επιφανειών τακτικά,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ότανλερωθούν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με βιολογικά υγρά ή απαιτηθεί επιπλέον 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Απολύμανση επιφανειών τακτικά ή ακολουθώντας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ενταντικοποιημένο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πρόγραμμα όταν απαιτείται.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Ακολουθούνται οι οδηγίες του κατασκευαστή για τα απορρυπαντικά και τα απολυμαντικά σκευάσματα για τη διαχείρισή τους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Καθαρισμός τοίχων, κουρτινών, παραθύρων όταν αυτά είναι εμφανώς λερωμένα ή μολυσμένα.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Προετοιμασία απολυμαντικού ή απορρυπαντικού διαλύματος όπως απαιτείται και συχνή αντικατάστασή τους σύμφωνα πάντα με την πολιτική της ΕΝΛ.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Απολύμανση σφουγγαρίστρας ή πανιών καθαριότητας τακτικά για την πρόληψή μόλυνσής τους.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Χρήση αποκλειστικά απολυμαντικού σκευάσματος στην περιοχή ασθενούς όταν υπάρχει αβεβαιότητα για τη φύση του ρύπου στις επιφάνειες.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Χρήση απορρυπαντικού και νερού σε χώρους όπου δεν παρέχεται φροντίδα υγείας.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Δεν ενδείκνυται χρήση υψηλού βαθμού απολύμανσης ή χημικών αποστειρωτικών για μη κρίσιμες επιφάνειες. </a:t>
            </a:r>
          </a:p>
          <a:p>
            <a:endParaRPr lang="el-GR" dirty="0" smtClean="0">
              <a:sym typeface="Symbol"/>
            </a:endParaRPr>
          </a:p>
          <a:p>
            <a:endParaRPr lang="el-GR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Βασικοί κανόνες καθαριότητας (1)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Μηχανικός καθαρισμός πάντα με εμποτισμένο πανί σε απολυμαντικό ή απορρυπαντικό σκεύασμα των οριζόντιων επιφανειών.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Απολύμανση μη κρίσιμων επιφανειών με εγκεκριμένο απολυμαντικό σκεύασμα σύμφωνα με συστάσεις κατασκευαστή.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Δεν επιτρέπεται η απολύμανση παιδικών κλινών ή θερμοκοιτίδων όταν αυτά καταλαμβάνονται από ασθενείς. Εάν χρησιμοποιούνται απολυμαντικά σκευάσματα θα πρέπει να ξεπλένονται και να στεγνώνονται πριν την επόμενη χρήση.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Καθαρισμός και απολύμανση κηλίδων αίματος ή άλλων βιολογικών υγρών ή υλικών σύμφωνα με συστάσεις:  Χρήση γαντιών και προστατευτικού εξοπλισμού/ Χρήση λαβίδας για τη συλλογή αιχμηρών αντικειμένων/ Χρήση απορροφητικού χαρτιού/ Εγκεκριμένο απολυμαντικό σκεύασμα ή υποχλωριώδες1:10 αρχικά προκειμένου να αποφευχθεί ο κίνδυνος μετάδοσης λοίμωξης κατά τη διάρκεια της καθαριότητας και στη συνέχεια 1:100 για την τελική απολύμανση.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Τα διαλύματα χλωρίου συστήνεται να ετοιμάζονται ημερησίως, δεδομένου ότι χάνουν το 50% της δραστικότητάς τους τις πρώτες 30 ημέρες ακόμη και όταν φυλάσσονται σε κλειστά δοχεία.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Βασικοί κανόνες καθαριότητας (2)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907704" y="1340768"/>
          <a:ext cx="7056784" cy="1875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Εργαλεία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79512" y="1556792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Καθαρίζονται πριν την αποστείρωση με στόχο:</a:t>
            </a:r>
          </a:p>
          <a:p>
            <a:endParaRPr lang="el-GR" dirty="0"/>
          </a:p>
        </p:txBody>
      </p:sp>
      <p:graphicFrame>
        <p:nvGraphicFramePr>
          <p:cNvPr id="6" name="5 - Διάγραμμα"/>
          <p:cNvGraphicFramePr/>
          <p:nvPr/>
        </p:nvGraphicFramePr>
        <p:xfrm>
          <a:off x="323528" y="3356992"/>
          <a:ext cx="8040216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971600" y="47971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Πως;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Πάντα καθαρά και καλυμμένα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Αποφυγή επαφής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Αποχή από ομαδικές δραστηριότητες και χρήση κοινόχρηστου εξοπλισμού με ακάλυπτη πληγή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Καταγραφή και φροντίδα από τον επαγγελματία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Αποφυγή χρήσης υφασμάτινων ή κοινών πετσετών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Διαχείριση Πληγών - Εκδορών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Προφυλάξεις επαφής (για ασθενείς)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827584" y="1412776"/>
          <a:ext cx="748883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022-12-08 (11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3123" t="35552" r="40621" b="29997"/>
          <a:stretch>
            <a:fillRect/>
          </a:stretch>
        </p:blipFill>
        <p:spPr>
          <a:xfrm>
            <a:off x="251520" y="1124744"/>
            <a:ext cx="8496944" cy="4309227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Προφυλάξεις – Χημικές ουσίες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275856" y="55892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Σήμανση συσκευασίας – Να μην αφαιρείται!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Βασική Υγιεινή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Ρυπαρός Ιματισμός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Απόβλητα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pPr algn="r"/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ΕΥΧΑΡΙΣΤΟΥΜΕ!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Υγιεινή Χεριών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023-01-1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rcRect l="36247" t="7777" r="28123" b="6666"/>
          <a:stretch>
            <a:fillRect/>
          </a:stretch>
        </p:blipFill>
        <p:spPr>
          <a:xfrm>
            <a:off x="4644008" y="523432"/>
            <a:ext cx="3910643" cy="5281832"/>
          </a:xfrm>
        </p:spPr>
      </p:pic>
      <p:pic>
        <p:nvPicPr>
          <p:cNvPr id="5" name="4 - Εικόνα" descr="324448146_6178068042257049_8698733379634785612_n.jpg"/>
          <p:cNvPicPr>
            <a:picLocks noChangeAspect="1"/>
          </p:cNvPicPr>
          <p:nvPr/>
        </p:nvPicPr>
        <p:blipFill>
          <a:blip r:embed="rId3" cstate="print">
            <a:grayscl/>
            <a:lum/>
          </a:blip>
          <a:srcRect l="6515" t="21094" r="7818" b="26367"/>
          <a:stretch>
            <a:fillRect/>
          </a:stretch>
        </p:blipFill>
        <p:spPr>
          <a:xfrm>
            <a:off x="539552" y="548680"/>
            <a:ext cx="3854526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5 Βήματα υγιεινής χεριών εργαζομένων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- Θέση περιεχομένου" descr="2022-11-24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grayscl/>
          </a:blip>
          <a:srcRect l="32497" t="42219" r="32497" b="14443"/>
          <a:stretch>
            <a:fillRect/>
          </a:stretch>
        </p:blipFill>
        <p:spPr>
          <a:xfrm>
            <a:off x="1187624" y="1412776"/>
            <a:ext cx="6696744" cy="4663201"/>
          </a:xfrm>
        </p:spPr>
      </p:pic>
      <p:sp>
        <p:nvSpPr>
          <p:cNvPr id="7" name="6 - TextBox"/>
          <p:cNvSpPr txBox="1"/>
          <p:nvPr/>
        </p:nvSpPr>
        <p:spPr>
          <a:xfrm>
            <a:off x="3923928" y="609329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*Συγχώνευση Βημάτων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**Δύο ασθενείς που νοούνται ως ένας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Εξοπλισμός ατομικής προστασίας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Ενδυμασία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Δεξιό βέλος"/>
          <p:cNvSpPr/>
          <p:nvPr/>
        </p:nvSpPr>
        <p:spPr>
          <a:xfrm>
            <a:off x="3131840" y="3140968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3131840" y="4293096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>
            <a:off x="3131840" y="5517232"/>
            <a:ext cx="93610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5410944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Μάσκα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940152" y="2420888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 είναι</a:t>
            </a:r>
            <a:r>
              <a:rPr lang="en-US" dirty="0" smtClean="0"/>
              <a:t> Ffp3:</a:t>
            </a:r>
            <a:r>
              <a:rPr lang="el-GR" dirty="0" smtClean="0"/>
              <a:t> Με φίλτρο τύπου </a:t>
            </a:r>
            <a:r>
              <a:rPr lang="en-US" dirty="0" smtClean="0"/>
              <a:t>p3</a:t>
            </a:r>
            <a:r>
              <a:rPr lang="el-GR" dirty="0" smtClean="0"/>
              <a:t> και βαλβίδα εκπνοής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Αν έχει οθόνη προστασίας: </a:t>
            </a:r>
            <a:r>
              <a:rPr lang="el-GR" dirty="0" err="1" smtClean="0"/>
              <a:t>Αντιθαμβωτική</a:t>
            </a:r>
            <a:endParaRPr lang="el-GR" dirty="0" smtClean="0"/>
          </a:p>
          <a:p>
            <a:r>
              <a:rPr lang="en-US" dirty="0" smtClean="0"/>
              <a:t> 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755576" y="1484784"/>
          <a:ext cx="778720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Γάντια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Διαβάθμιση του γκρι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466</TotalTime>
  <Words>1350</Words>
  <Application>Microsoft Office PowerPoint</Application>
  <PresentationFormat>Προβολή στην οθόνη (4:3)</PresentationFormat>
  <Paragraphs>195</Paragraphs>
  <Slides>22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Συγκέντρωση</vt:lpstr>
      <vt:lpstr>ΒΑΣΙΚΕΣ ΑΡΧΕΣ ΥΓΙΕΙΝΗΣ ΣΤΑ ΝΟΣΟΚΟΜΕΙΑ</vt:lpstr>
      <vt:lpstr>Βασική Υγιεινή</vt:lpstr>
      <vt:lpstr>Υγιεινή Χεριών</vt:lpstr>
      <vt:lpstr>Διαφάνεια 4</vt:lpstr>
      <vt:lpstr>5 Βήματα υγιεινής χεριών εργαζομένων</vt:lpstr>
      <vt:lpstr>Εξοπλισμός ατομικής προστασίας</vt:lpstr>
      <vt:lpstr>Ενδυμασία</vt:lpstr>
      <vt:lpstr>Μάσκα</vt:lpstr>
      <vt:lpstr>Γάντια</vt:lpstr>
      <vt:lpstr>Γυαλιά</vt:lpstr>
      <vt:lpstr>Σειρά ένδυσης</vt:lpstr>
      <vt:lpstr>Μέσα υπενθύμισης κανόνων</vt:lpstr>
      <vt:lpstr>Περιβαλλοντική υγιεινή</vt:lpstr>
      <vt:lpstr>Βασικοί κανόνες καθαριότητας (1)</vt:lpstr>
      <vt:lpstr>Βασικοί κανόνες καθαριότητας (2)</vt:lpstr>
      <vt:lpstr>Εργαλεία</vt:lpstr>
      <vt:lpstr>Διαχείριση Πληγών - Εκδορών</vt:lpstr>
      <vt:lpstr>Προφυλάξεις επαφής (για ασθενείς)</vt:lpstr>
      <vt:lpstr>Προφυλάξεις – Χημικές ουσίες</vt:lpstr>
      <vt:lpstr>Ρυπαρός Ιματισμός</vt:lpstr>
      <vt:lpstr>Απόβλητα</vt:lpstr>
      <vt:lpstr>ΕΥΧΑΡΙΣΤΟΥΜΕ!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ΑΡΧΕΣ ΥΓΙΕΙΝΗΣ ΣΤΑ ΝΟΣΟΚΟΜΕΙΑ</dc:title>
  <dc:creator>Maria</dc:creator>
  <cp:lastModifiedBy>Maria</cp:lastModifiedBy>
  <cp:revision>24</cp:revision>
  <dcterms:created xsi:type="dcterms:W3CDTF">2023-01-11T18:51:01Z</dcterms:created>
  <dcterms:modified xsi:type="dcterms:W3CDTF">2023-01-12T19:33:55Z</dcterms:modified>
</cp:coreProperties>
</file>