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2" r:id="rId6"/>
    <p:sldId id="309" r:id="rId7"/>
    <p:sldId id="311" r:id="rId8"/>
    <p:sldId id="310" r:id="rId9"/>
    <p:sldId id="313" r:id="rId10"/>
    <p:sldId id="314" r:id="rId11"/>
    <p:sldId id="315" r:id="rId12"/>
    <p:sldId id="316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1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16-Dec-22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639097"/>
            <a:ext cx="5125117" cy="3494791"/>
          </a:xfrm>
        </p:spPr>
        <p:txBody>
          <a:bodyPr>
            <a:normAutofit/>
          </a:bodyPr>
          <a:lstStyle/>
          <a:p>
            <a:r>
              <a:rPr lang="el-GR" dirty="0"/>
              <a:t>Συναρτήσεις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FUNCTIONS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E6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F9A6-3536-4D0C-A99C-E92B381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226950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Ανώνυμες συναρτήσεις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FF7D-773C-42C7-9F48-EB9AABF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Συναρτήσεις που ορίζονται σε μία γραμμή κώδικα.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l-GR" sz="1800" dirty="0">
                <a:solidFill>
                  <a:srgbClr val="FFFFFF"/>
                </a:solidFill>
              </a:rPr>
              <a:t>Χρησιμοποιούνται 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l-GR" sz="1800" dirty="0">
                <a:solidFill>
                  <a:srgbClr val="FFFFFF"/>
                </a:solidFill>
              </a:rPr>
              <a:t>είτε σε </a:t>
            </a:r>
            <a:r>
              <a:rPr lang="en-US" sz="1800" dirty="0">
                <a:solidFill>
                  <a:srgbClr val="FFFFFF"/>
                </a:solidFill>
              </a:rPr>
              <a:t>script</a:t>
            </a:r>
            <a:r>
              <a:rPr lang="el-GR" sz="1800" dirty="0">
                <a:solidFill>
                  <a:srgbClr val="FFFFFF"/>
                </a:solidFill>
              </a:rPr>
              <a:t> </a:t>
            </a:r>
            <a:endParaRPr lang="en-US" sz="1800" dirty="0">
              <a:solidFill>
                <a:srgbClr val="FFFFFF"/>
              </a:solidFill>
            </a:endParaRPr>
          </a:p>
          <a:p>
            <a:r>
              <a:rPr lang="el-GR" sz="1800" dirty="0">
                <a:solidFill>
                  <a:srgbClr val="FFFFFF"/>
                </a:solidFill>
              </a:rPr>
              <a:t>είτε στο </a:t>
            </a:r>
            <a:r>
              <a:rPr lang="en-US" sz="1800" dirty="0">
                <a:solidFill>
                  <a:srgbClr val="FFFFFF"/>
                </a:solidFill>
              </a:rPr>
              <a:t>command window</a:t>
            </a:r>
          </a:p>
          <a:p>
            <a:r>
              <a:rPr lang="el-GR" sz="1800" dirty="0">
                <a:solidFill>
                  <a:srgbClr val="FFFFFF"/>
                </a:solidFill>
              </a:rPr>
              <a:t>είτε μέσα σε άλλες </a:t>
            </a:r>
            <a:r>
              <a:rPr lang="en-US" sz="1800" dirty="0">
                <a:solidFill>
                  <a:srgbClr val="FFFFFF"/>
                </a:solidFill>
              </a:rPr>
              <a:t>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3D92C-6BD1-46C2-AF2B-4A7EEDDA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0" y="775816"/>
            <a:ext cx="4286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5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1F77-7A15-46BB-8D38-EDC38E6C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συναρτήσεων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4A523-90F7-4D37-BC98-85DE51AA8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Βασικές συναρτήσεις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err="1"/>
              <a:t>Υποσυναρτήσεις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/>
              <a:t>Συναρτήσεις με αναδρομή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Ανώνυμες συναρτήσεις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0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9C67-B80B-4A10-832F-CB2AB0B0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Βασική δομή συνάρτησης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A26A45-BAE3-4A2A-BF5B-060F7E87D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7"/>
          <a:stretch/>
        </p:blipFill>
        <p:spPr>
          <a:xfrm>
            <a:off x="1097280" y="2402529"/>
            <a:ext cx="9525000" cy="26028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604FDC-36CD-4B61-9BD2-85503C966628}"/>
              </a:ext>
            </a:extLst>
          </p:cNvPr>
          <p:cNvSpPr/>
          <p:nvPr/>
        </p:nvSpPr>
        <p:spPr>
          <a:xfrm>
            <a:off x="6486525" y="2354904"/>
            <a:ext cx="1179479" cy="282507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6C17E-D01A-4D38-800C-822160811B12}"/>
              </a:ext>
            </a:extLst>
          </p:cNvPr>
          <p:cNvSpPr/>
          <p:nvPr/>
        </p:nvSpPr>
        <p:spPr>
          <a:xfrm>
            <a:off x="7685054" y="2354903"/>
            <a:ext cx="2840071" cy="282507"/>
          </a:xfrm>
          <a:prstGeom prst="rect">
            <a:avLst/>
          </a:prstGeom>
          <a:noFill/>
          <a:ln w="412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7E7C63-17D0-443C-901D-2CA037103D4F}"/>
              </a:ext>
            </a:extLst>
          </p:cNvPr>
          <p:cNvSpPr/>
          <p:nvPr/>
        </p:nvSpPr>
        <p:spPr>
          <a:xfrm>
            <a:off x="3009900" y="2354903"/>
            <a:ext cx="3086100" cy="282507"/>
          </a:xfrm>
          <a:prstGeom prst="rect">
            <a:avLst/>
          </a:prstGeom>
          <a:noFill/>
          <a:ln w="412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AFA0C-7B81-4262-BE35-1C2C9C5EE42C}"/>
              </a:ext>
            </a:extLst>
          </p:cNvPr>
          <p:cNvSpPr/>
          <p:nvPr/>
        </p:nvSpPr>
        <p:spPr>
          <a:xfrm>
            <a:off x="1733266" y="2665985"/>
            <a:ext cx="6143909" cy="282507"/>
          </a:xfrm>
          <a:prstGeom prst="rect">
            <a:avLst/>
          </a:prstGeom>
          <a:noFill/>
          <a:ln w="412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75C28-E528-4950-9DDB-2827B5EF36DC}"/>
              </a:ext>
            </a:extLst>
          </p:cNvPr>
          <p:cNvSpPr/>
          <p:nvPr/>
        </p:nvSpPr>
        <p:spPr>
          <a:xfrm>
            <a:off x="1733265" y="2967542"/>
            <a:ext cx="6143909" cy="282507"/>
          </a:xfrm>
          <a:prstGeom prst="rect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E6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F9A6-3536-4D0C-A99C-E92B381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Βασική δομή συνάρτησης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FF7D-773C-42C7-9F48-EB9AABF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Η συνάρτηση </a:t>
            </a:r>
            <a:r>
              <a:rPr lang="en-US" sz="1800" b="1" dirty="0" err="1">
                <a:solidFill>
                  <a:srgbClr val="FFFFFF"/>
                </a:solidFill>
              </a:rPr>
              <a:t>par.m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l-GR" sz="1800" dirty="0">
                <a:solidFill>
                  <a:srgbClr val="FFFFFF"/>
                </a:solidFill>
              </a:rPr>
              <a:t>υπολογίζει το παραγοντικό ενός θετικού ακέραιου αριθμού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41AC57-440E-45A7-8C33-6DF8F48E4B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50" t="-2144" r="37344" b="2144"/>
          <a:stretch/>
        </p:blipFill>
        <p:spPr>
          <a:xfrm>
            <a:off x="4230242" y="351378"/>
            <a:ext cx="7791450" cy="5774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67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A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72E7-6C92-4022-96E4-CE57EFA4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4400" dirty="0">
                <a:solidFill>
                  <a:srgbClr val="FFFFFF"/>
                </a:solidFill>
              </a:rPr>
              <a:t>Εντολή </a:t>
            </a:r>
            <a:r>
              <a:rPr lang="en-US" sz="4400" dirty="0">
                <a:solidFill>
                  <a:srgbClr val="FFFFFF"/>
                </a:solidFill>
              </a:rPr>
              <a:t>edit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E8E08D9-9642-41FD-8705-56A2AC6E9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713" y="1600420"/>
            <a:ext cx="6275667" cy="4596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CC1180-5D83-4A9E-9915-75E3FDFC1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713" y="533671"/>
            <a:ext cx="6275667" cy="863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32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E6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F9A6-3536-4D0C-A99C-E92B381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226950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Πώς καλούμε μια συνάρτηση;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FF7D-773C-42C7-9F48-EB9AABF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Χρησιμοποιούμε το όνομά της, με τα απαραίτητα ορίσματα.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9C8A10-C46B-4044-8C1D-A94B3B20E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66"/>
          <a:stretch/>
        </p:blipFill>
        <p:spPr>
          <a:xfrm>
            <a:off x="4546620" y="354215"/>
            <a:ext cx="7105650" cy="301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8EBB2B-37BE-4DE2-A5E0-BE9391427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18"/>
          <a:stretch/>
        </p:blipFill>
        <p:spPr>
          <a:xfrm>
            <a:off x="4546620" y="3725369"/>
            <a:ext cx="7105651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537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A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72E7-6C92-4022-96E4-CE57EFA4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8" y="640080"/>
            <a:ext cx="3736081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4400" dirty="0" err="1">
                <a:solidFill>
                  <a:srgbClr val="FFFFFF"/>
                </a:solidFill>
              </a:rPr>
              <a:t>Υποσυναρτήσεις</a:t>
            </a:r>
            <a:endParaRPr lang="en-US" sz="4400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B5993B8-0805-43E4-B472-36BAE9D97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2"/>
          <a:stretch/>
        </p:blipFill>
        <p:spPr>
          <a:xfrm>
            <a:off x="5745592" y="230282"/>
            <a:ext cx="4722383" cy="4305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99088-3CDE-41D8-95D3-A6A31F94E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71317"/>
            <a:ext cx="4838700" cy="1724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785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5A51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72E7-6C92-4022-96E4-CE57EFA4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8" y="640080"/>
            <a:ext cx="3736081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z="4400" dirty="0" err="1">
                <a:solidFill>
                  <a:srgbClr val="FFFFFF"/>
                </a:solidFill>
              </a:rPr>
              <a:t>Υποσυναρτήσεις</a:t>
            </a:r>
            <a:endParaRPr lang="en-US" sz="4400" dirty="0">
              <a:solidFill>
                <a:srgbClr val="FFFFFF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B5993B8-0805-43E4-B472-36BAE9D97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2"/>
          <a:stretch/>
        </p:blipFill>
        <p:spPr>
          <a:xfrm>
            <a:off x="5745592" y="230282"/>
            <a:ext cx="4722383" cy="4305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2DB13C-1140-497E-98E8-39C69D44B4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994"/>
          <a:stretch/>
        </p:blipFill>
        <p:spPr>
          <a:xfrm>
            <a:off x="5865908" y="4851617"/>
            <a:ext cx="4945266" cy="1853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756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7E6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3F9A6-3536-4D0C-A99C-E92B3813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226950" cy="1961086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bg1"/>
                </a:solidFill>
              </a:rPr>
              <a:t>Συναρτήσεις με αναδρομή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FF7D-773C-42C7-9F48-EB9AABF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FFFFFF"/>
                </a:solidFill>
              </a:rPr>
              <a:t>Συναρτήσεις που καλούν τον εαυτό τους!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E9CB643-D0C2-4138-9752-AC109FFBB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0" y="3231736"/>
            <a:ext cx="6400648" cy="31941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C6EC47-39AA-47B8-BA11-FB171CBE6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5" y="294579"/>
            <a:ext cx="405765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25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{E30B563B-5320-453E-9FAD-FB7E557538CA}tf11437505_win32</Template>
  <TotalTime>614</TotalTime>
  <Words>86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 Pro Cond Light</vt:lpstr>
      <vt:lpstr>Speak Pro</vt:lpstr>
      <vt:lpstr>RetrospectVTI</vt:lpstr>
      <vt:lpstr>Συναρτήσεις</vt:lpstr>
      <vt:lpstr>Είδη συναρτήσεων</vt:lpstr>
      <vt:lpstr>Βασική δομή συνάρτησης</vt:lpstr>
      <vt:lpstr>Βασική δομή συνάρτησης</vt:lpstr>
      <vt:lpstr>Εντολή edit</vt:lpstr>
      <vt:lpstr>Πώς καλούμε μια συνάρτηση;</vt:lpstr>
      <vt:lpstr>Υποσυναρτήσεις</vt:lpstr>
      <vt:lpstr>Υποσυναρτήσεις</vt:lpstr>
      <vt:lpstr>Συναρτήσεις με αναδρομή</vt:lpstr>
      <vt:lpstr>Ανώνυμες συναρτήσεις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Συναρτήσεις</dc:title>
  <dc:creator>Παπαδόπουλος Πολύκαρπος</dc:creator>
  <cp:lastModifiedBy>Παπαδόπουλος Πολύκαρπος</cp:lastModifiedBy>
  <cp:revision>9</cp:revision>
  <dcterms:created xsi:type="dcterms:W3CDTF">2022-12-15T09:17:00Z</dcterms:created>
  <dcterms:modified xsi:type="dcterms:W3CDTF">2022-12-16T09:30:35Z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