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261" r:id="rId60"/>
    <p:sldId id="262" r:id="rId6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83DE-5FC1-4331-B271-1C0298FA439A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F76F6-EB69-4837-B182-A6D73D7B93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30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60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31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6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90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2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284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52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29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52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68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73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2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8134-015D-4876-88A5-30E33A77D577}" type="datetimeFigureOut">
              <a:rPr lang="el-GR" smtClean="0"/>
              <a:t>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4C2C-3A64-431A-A85A-F04AEB7CD7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87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2421227"/>
            <a:ext cx="9144000" cy="1088735"/>
          </a:xfrm>
        </p:spPr>
        <p:txBody>
          <a:bodyPr/>
          <a:lstStyle/>
          <a:p>
            <a:r>
              <a:rPr lang="el-GR" b="1" dirty="0" smtClean="0"/>
              <a:t>ΜΕΤΑΛΛΟΥΡΓΙΑ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600" b="1"/>
              <a:t>ΕΠΙΦΑΝΕΙΑΚΗ ΚΑΤΕΡΓΑΣΙΑ ΜΕΤΑΛΛΩΝ</a:t>
            </a:r>
          </a:p>
          <a:p>
            <a:r>
              <a:rPr lang="el-GR" smtClean="0"/>
              <a:t>Επιβλέπων</a:t>
            </a:r>
            <a:r>
              <a:rPr lang="el-GR" dirty="0" smtClean="0"/>
              <a:t>: Γ. Αγγελόπουλος, καθηγητής</a:t>
            </a:r>
          </a:p>
          <a:p>
            <a:r>
              <a:rPr lang="el-GR" dirty="0" smtClean="0"/>
              <a:t>Επιμέλεια: Πήττας Κωνσταντίνος, </a:t>
            </a:r>
            <a:r>
              <a:rPr lang="el-GR" dirty="0" err="1" smtClean="0"/>
              <a:t>διπλ</a:t>
            </a:r>
            <a:r>
              <a:rPr lang="el-GR" dirty="0" smtClean="0"/>
              <a:t>. Μηχ. Μηχ.</a:t>
            </a:r>
          </a:p>
          <a:p>
            <a:r>
              <a:rPr lang="el-GR" dirty="0" smtClean="0"/>
              <a:t>Τμήμα Χημικών Μηχανικών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7049"/>
            <a:ext cx="3157800" cy="11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40" y="632394"/>
            <a:ext cx="5621859" cy="1164361"/>
          </a:xfrm>
          <a:prstGeom prst="rect">
            <a:avLst/>
          </a:prstGeom>
        </p:spPr>
      </p:pic>
      <p:pic>
        <p:nvPicPr>
          <p:cNvPr id="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540" y="5349876"/>
            <a:ext cx="5001638" cy="1190418"/>
          </a:xfrm>
          <a:prstGeom prst="rect">
            <a:avLst/>
          </a:prstGeom>
          <a:noFill/>
        </p:spPr>
      </p:pic>
      <p:pic>
        <p:nvPicPr>
          <p:cNvPr id="7" name="Picture 9" descr="C:\Users\eorfanou\Downloads\by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15" y="5532267"/>
            <a:ext cx="2060925" cy="825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78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ΤΕΧΝΙΚΕΣ ΕΠΙΦΑΝΕΙΑΚΩΝ ΚΑΤΕΡΓΑΣΙΩΝ ΤΩΝ ΜΕΤΑΛΛΩΝ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7431"/>
            <a:ext cx="8862543" cy="29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ΤΕΧΝΙΚΕΣ ΕΠΙΦΑΝΕΙΑΚΩΝ ΚΑΤΕΡΓΑΣΙΩΝ ΤΩΝ ΜΕΤΑΛΛΩΝ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3624"/>
            <a:ext cx="8532501" cy="3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8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ΤΕΧΝΙΚΕΣ ΕΠΙΦΑΝΕΙΑΚΩΝ ΚΑΤΕΡΓΑΣΙΩΝ ΤΩΝ ΜΕΤΑΛΛΩΝ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454779" cy="48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 smtClean="0"/>
              <a:t>ΤΕΧΝΙΚΕΣ ΕΠΙΦΑΝΕΙΑΚΩΝ ΚΑΤΕΡΓΑΣΙΩΝ ΤΩΝ ΜΕΤΑΛΛΩΝ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98584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5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ΤΕΧΝΙΚΕΣ ΕΠΙΦΑΝΕΙΑΚΩΝ ΚΑΤΕΡΓΑΣΙΩΝ ΤΩΝ ΜΕΤΑΛΛΩΝ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302178" cy="47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διεργασία της Χημικής Εναπόθεσης Ατμών (CVD)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1145"/>
            <a:ext cx="8874096" cy="40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διεργασία της Χημικής Εναπόθεσης Ατμών (CVD)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391400" cy="51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διεργασία της Χημικής Εναπόθεσης Ατμών (CVD)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3047"/>
            <a:ext cx="7881318" cy="49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9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/>
          <a:lstStyle/>
          <a:p>
            <a:r>
              <a:rPr lang="el-GR" dirty="0" smtClean="0"/>
              <a:t>Η διεργασία της Χημικής Εναπόθεσης Ατμών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626" y="1419828"/>
            <a:ext cx="7972748" cy="54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en-US" dirty="0" smtClean="0"/>
              <a:t>CVD </a:t>
            </a:r>
            <a:r>
              <a:rPr lang="el-GR" dirty="0" smtClean="0"/>
              <a:t>στερεάς κλίνης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7736"/>
            <a:ext cx="7893495" cy="56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4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 </a:t>
            </a:r>
          </a:p>
          <a:p>
            <a:r>
              <a:rPr lang="el-GR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9" descr="C:\Users\eorfanou\Downloads\b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0" y="5013177"/>
            <a:ext cx="1800200" cy="62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813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n-US" dirty="0" smtClean="0"/>
              <a:t>CVD </a:t>
            </a:r>
            <a:r>
              <a:rPr lang="el-GR" dirty="0" smtClean="0"/>
              <a:t>στερεάς κλίνης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1978"/>
            <a:ext cx="7640602" cy="55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2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/>
          <a:lstStyle/>
          <a:p>
            <a:r>
              <a:rPr lang="el-GR" dirty="0" smtClean="0"/>
              <a:t>Αλουμινίωση στερεάς κλίνης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84856"/>
            <a:ext cx="9194097" cy="269502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45531"/>
            <a:ext cx="8268236" cy="2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el-GR" dirty="0" smtClean="0"/>
              <a:t>Αλουμινίωση στερεάς κλίνης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9251"/>
            <a:ext cx="8506487" cy="5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ΠΑΡΑΔΕΙΓΜΑΤΑ ΤΕΧΝΙΚΩΝ ΕΦΑΡΜΟΓΩΝ ΕΠΙΦΑΝΕΙΑΚΩΝ ΚΑΤΕΡΓΑΣΙΩΝ ΜΕΤΑΛΛΩΝ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7983828" cy="51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249732" cy="51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6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648977" cy="396909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917" y="5387932"/>
            <a:ext cx="5888260" cy="14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97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0192"/>
            <a:ext cx="8138375" cy="2900600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88" y="4833114"/>
            <a:ext cx="4495931" cy="20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9279"/>
            <a:ext cx="7623220" cy="50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73126"/>
            <a:ext cx="8104721" cy="4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0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88661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8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Πατρών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530092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577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2746"/>
            <a:ext cx="7350512" cy="49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694" y="1690688"/>
            <a:ext cx="7262611" cy="50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5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Αλουμινούχα</a:t>
            </a:r>
            <a:r>
              <a:rPr lang="el-GR" dirty="0" smtClean="0"/>
              <a:t> επιστρώματα σε νικέλιο, σίδηρο και κράματά τους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876171" cy="51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83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Επιστρώματα καρβιδίου του τιτανίου (</a:t>
            </a:r>
            <a:r>
              <a:rPr lang="el-GR" dirty="0" err="1" smtClean="0"/>
              <a:t>TiC</a:t>
            </a:r>
            <a:r>
              <a:rPr lang="el-GR" dirty="0" smtClean="0"/>
              <a:t>) σε </a:t>
            </a:r>
            <a:r>
              <a:rPr lang="el-GR" dirty="0" err="1" smtClean="0"/>
              <a:t>xάλυβες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777766" cy="51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Επιστρώματα καρβιδίου του τιτανίου (</a:t>
            </a:r>
            <a:r>
              <a:rPr lang="el-GR" dirty="0" err="1" smtClean="0"/>
              <a:t>TiC</a:t>
            </a:r>
            <a:r>
              <a:rPr lang="el-GR" dirty="0" smtClean="0"/>
              <a:t>) σε </a:t>
            </a:r>
            <a:r>
              <a:rPr lang="el-GR" dirty="0" err="1" smtClean="0"/>
              <a:t>xάλυβες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342801" cy="50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1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Επιστρώματα καρβιδίου του τιτανίου (</a:t>
            </a:r>
            <a:r>
              <a:rPr lang="el-GR" dirty="0" err="1" smtClean="0"/>
              <a:t>TiC</a:t>
            </a:r>
            <a:r>
              <a:rPr lang="el-GR" dirty="0" smtClean="0"/>
              <a:t>) σε </a:t>
            </a:r>
            <a:r>
              <a:rPr lang="el-GR" dirty="0" err="1" smtClean="0"/>
              <a:t>xάλυβες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1987"/>
            <a:ext cx="7876706" cy="33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3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Επιστρώματα καρβιδίου του τιτανίου (</a:t>
            </a:r>
            <a:r>
              <a:rPr lang="el-GR" dirty="0" err="1" smtClean="0"/>
              <a:t>TiC</a:t>
            </a:r>
            <a:r>
              <a:rPr lang="el-GR" dirty="0" smtClean="0"/>
              <a:t>) σε </a:t>
            </a:r>
            <a:r>
              <a:rPr lang="el-GR" dirty="0" err="1" smtClean="0"/>
              <a:t>xάλυβες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9530"/>
            <a:ext cx="8189890" cy="28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0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Επιστρώματα καρβιδίου του τιτανίου (</a:t>
            </a:r>
            <a:r>
              <a:rPr lang="el-GR" dirty="0" err="1" smtClean="0"/>
              <a:t>TiC</a:t>
            </a:r>
            <a:r>
              <a:rPr lang="el-GR" dirty="0" smtClean="0"/>
              <a:t>) σε </a:t>
            </a:r>
            <a:r>
              <a:rPr lang="el-GR" dirty="0" err="1" smtClean="0"/>
              <a:t>xάλυβες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476" y="1917666"/>
            <a:ext cx="7907048" cy="116038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377" y="3305029"/>
            <a:ext cx="5831245" cy="32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2007"/>
          </a:xfrm>
        </p:spPr>
        <p:txBody>
          <a:bodyPr>
            <a:normAutofit/>
          </a:bodyPr>
          <a:lstStyle/>
          <a:p>
            <a:r>
              <a:rPr lang="el-GR" dirty="0"/>
              <a:t>Επιστρώματα καρβιδίου του τιτανίου (</a:t>
            </a:r>
            <a:r>
              <a:rPr lang="el-GR" dirty="0" err="1"/>
              <a:t>TiC</a:t>
            </a:r>
            <a:r>
              <a:rPr lang="el-GR" dirty="0"/>
              <a:t>) σε </a:t>
            </a:r>
            <a:r>
              <a:rPr lang="el-GR" dirty="0" err="1"/>
              <a:t>xάλυβες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791" y="1661374"/>
            <a:ext cx="7626418" cy="206062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796" y="3903036"/>
            <a:ext cx="5206408" cy="27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48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Επιστρώματα καρβιδίου του τιτανίου (</a:t>
            </a:r>
            <a:r>
              <a:rPr lang="el-GR" dirty="0" err="1"/>
              <a:t>TiC</a:t>
            </a:r>
            <a:r>
              <a:rPr lang="el-GR" dirty="0"/>
              <a:t>) σε </a:t>
            </a:r>
            <a:r>
              <a:rPr lang="el-GR" dirty="0" err="1"/>
              <a:t>xάλυβες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472" y="1852199"/>
            <a:ext cx="7727056" cy="301772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22" y="5123914"/>
            <a:ext cx="5542955" cy="15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1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ΤΕΧΝΙΚΕΣ ΕΠΙΦΑΝΕΙΑΚΩΝ ΚΑΤΕΡΓΑΣΙΩΝ ΤΩΝ </a:t>
            </a:r>
            <a:r>
              <a:rPr lang="el-GR" dirty="0" smtClean="0"/>
              <a:t>ΜΕΤΑΛΛΩΝ</a:t>
            </a:r>
            <a:endParaRPr lang="en-US" dirty="0" smtClean="0"/>
          </a:p>
          <a:p>
            <a:r>
              <a:rPr lang="el-GR" dirty="0"/>
              <a:t>Η διεργασία της Χημικής Εναπόθεσης Ατμών (CVD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/>
              <a:t>CVD </a:t>
            </a:r>
            <a:r>
              <a:rPr lang="el-GR" dirty="0"/>
              <a:t>στερεάς </a:t>
            </a:r>
            <a:r>
              <a:rPr lang="el-GR" dirty="0" smtClean="0"/>
              <a:t>κλίνης</a:t>
            </a:r>
            <a:endParaRPr lang="en-US" dirty="0" smtClean="0"/>
          </a:p>
          <a:p>
            <a:r>
              <a:rPr lang="el-GR" dirty="0" err="1"/>
              <a:t>Αλουμινίωση</a:t>
            </a:r>
            <a:r>
              <a:rPr lang="el-GR" dirty="0"/>
              <a:t> στερεάς </a:t>
            </a:r>
            <a:r>
              <a:rPr lang="el-GR" dirty="0" smtClean="0"/>
              <a:t>κλίνης</a:t>
            </a:r>
            <a:endParaRPr lang="en-US" dirty="0" smtClean="0"/>
          </a:p>
          <a:p>
            <a:r>
              <a:rPr lang="el-GR" dirty="0"/>
              <a:t>ΠΑΡΑΔΕΙΓΜΑΤΑ ΤΕΧΝΙΚΩΝ ΕΦΑΡΜΟΓΩΝ ΕΠΙΦΑΝΕΙΑΚΩΝ ΚΑΤΕΡΓΑΣΙΩΝ </a:t>
            </a:r>
            <a:r>
              <a:rPr lang="el-GR" dirty="0" smtClean="0"/>
              <a:t>ΜΕΤΑΛΛΩΝ</a:t>
            </a:r>
            <a:endParaRPr lang="en-US" dirty="0" smtClean="0"/>
          </a:p>
          <a:p>
            <a:r>
              <a:rPr lang="el-GR" dirty="0"/>
              <a:t>Επιστρώματα καρβιδίου του τιτανίου (</a:t>
            </a:r>
            <a:r>
              <a:rPr lang="el-GR" dirty="0" err="1"/>
              <a:t>TiC</a:t>
            </a:r>
            <a:r>
              <a:rPr lang="el-GR" dirty="0"/>
              <a:t>) σε </a:t>
            </a:r>
            <a:r>
              <a:rPr lang="el-GR" dirty="0" err="1" smtClean="0"/>
              <a:t>xάλυβες</a:t>
            </a:r>
            <a:endParaRPr lang="en-US" dirty="0" smtClean="0"/>
          </a:p>
          <a:p>
            <a:r>
              <a:rPr lang="el-GR" dirty="0"/>
              <a:t>Επιστρώματα μαγνησίου και κραμάτων </a:t>
            </a:r>
            <a:r>
              <a:rPr lang="el-GR" dirty="0" smtClean="0"/>
              <a:t>του</a:t>
            </a:r>
            <a:endParaRPr lang="en-US" dirty="0" smtClean="0"/>
          </a:p>
          <a:p>
            <a:r>
              <a:rPr lang="el-GR" dirty="0"/>
              <a:t>ΠΑΡΑΔΕΙΓΜΑΤΑ ΘΕΩΡΗΤΙΚΗΣ ΜΕΛΕΤΗΣ ΕΠΙΦΑΝΕΙΑΚΩΝ </a:t>
            </a:r>
            <a:r>
              <a:rPr lang="el-GR" dirty="0" smtClean="0"/>
              <a:t>ΚΑΤΕΡΓΑΣΙΩΝ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244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Επιστρώματα μαγνησίου και κραμάτων </a:t>
            </a:r>
            <a:r>
              <a:rPr lang="el-GR" dirty="0" smtClean="0"/>
              <a:t>του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93" y="1555168"/>
            <a:ext cx="7688007" cy="51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8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Επιστρώματα μαγνησίου και κραμάτων του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763184" cy="49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86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Επιστρώματα μαγνησίου και κραμάτων του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568199" cy="182302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34" y="3513709"/>
            <a:ext cx="5646177" cy="31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7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/>
          <a:lstStyle/>
          <a:p>
            <a:r>
              <a:rPr lang="el-GR" dirty="0"/>
              <a:t>Επιστρώματα μαγνησίου και κραμάτων του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747" y="1365162"/>
            <a:ext cx="7565825" cy="54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6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/>
          <a:lstStyle/>
          <a:p>
            <a:r>
              <a:rPr lang="el-GR" dirty="0"/>
              <a:t>Επιστρώματα μαγνησίου και κραμάτων του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612" y="1365162"/>
            <a:ext cx="6984775" cy="50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7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ΠΑΡΑΔΕΙΓΜΑΤΑ </a:t>
            </a:r>
            <a:r>
              <a:rPr lang="el-GR" dirty="0"/>
              <a:t>ΘΕΩΡΗΤΙΚΗΣ ΜΕΛΕΤΗΣ ΕΠΙΦΑΝΕΙΑΚΩΝ </a:t>
            </a:r>
            <a:r>
              <a:rPr lang="el-GR" dirty="0" smtClean="0"/>
              <a:t>ΚΑΤΕΡΓΑΣΙΩΝ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233258" cy="50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6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n-US" dirty="0" smtClean="0"/>
              <a:t>Ni </a:t>
            </a:r>
            <a:r>
              <a:rPr lang="el-GR" dirty="0" smtClean="0"/>
              <a:t>σε </a:t>
            </a:r>
            <a:r>
              <a:rPr lang="el-GR" dirty="0"/>
              <a:t>στερεά </a:t>
            </a:r>
            <a:r>
              <a:rPr lang="el-GR" dirty="0" smtClean="0"/>
              <a:t>κλίνη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3342"/>
            <a:ext cx="7571704" cy="56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15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9100"/>
            <a:ext cx="7983828" cy="37319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54183"/>
            <a:ext cx="6670720" cy="18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42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2807"/>
            <a:ext cx="7814642" cy="49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0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7591"/>
            <a:ext cx="7779533" cy="52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</p:spPr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797880" cy="49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3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700"/>
          </a:xfrm>
        </p:spPr>
        <p:txBody>
          <a:bodyPr>
            <a:normAutofit/>
          </a:bodyPr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3197"/>
            <a:ext cx="7678359" cy="46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9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1978"/>
            <a:ext cx="8294674" cy="5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23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730"/>
          </a:xfrm>
        </p:spPr>
        <p:txBody>
          <a:bodyPr>
            <a:normAutofit/>
          </a:bodyPr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84856"/>
            <a:ext cx="8472156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16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7735"/>
            <a:ext cx="7945192" cy="55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3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84856"/>
            <a:ext cx="8009744" cy="56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3494"/>
            <a:ext cx="8151254" cy="36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46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Ni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1978"/>
            <a:ext cx="7790646" cy="37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64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n-US" dirty="0" smtClean="0"/>
              <a:t>Fe </a:t>
            </a:r>
            <a:r>
              <a:rPr lang="el-GR" dirty="0" smtClean="0"/>
              <a:t>σε </a:t>
            </a:r>
            <a:r>
              <a:rPr lang="el-GR" dirty="0"/>
              <a:t>στερεά </a:t>
            </a:r>
            <a:r>
              <a:rPr lang="el-GR" dirty="0" smtClean="0"/>
              <a:t>κλίνη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9100"/>
            <a:ext cx="8001576" cy="52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3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r>
              <a:rPr lang="el-GR" dirty="0"/>
              <a:t>Αλουμινίωση καθαρού </a:t>
            </a:r>
            <a:r>
              <a:rPr lang="el-GR" dirty="0" err="1"/>
              <a:t>Fe</a:t>
            </a:r>
            <a:r>
              <a:rPr lang="el-GR" dirty="0"/>
              <a:t> σε στερεά κλίνη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107584"/>
            <a:ext cx="7978749" cy="53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16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έργων τρίτων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Σε όσες εικόνες δεν αναφέρεται η προέλευσή τους προέρχονται από τις εργαστηριακές σημειώσεις, που δίδονταν στους φοιτητές, του μαθήματος </a:t>
            </a:r>
            <a:r>
              <a:rPr lang="el-GR" smtClean="0"/>
              <a:t>της </a:t>
            </a:r>
            <a:r>
              <a:rPr lang="el-GR" smtClean="0"/>
              <a:t>Μεταλλουργίας </a:t>
            </a:r>
            <a:r>
              <a:rPr lang="el-GR" dirty="0" smtClean="0"/>
              <a:t>και υπόκεινται στα ίδια πνευματικά δικαιώματα (ΒΥ)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91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</p:spPr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6676"/>
            <a:ext cx="8523893" cy="53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73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562" y="5733256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9" descr="C:\Users\eorfanou\Downloads\by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26" y="5806168"/>
            <a:ext cx="1800200" cy="62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8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52282"/>
            <a:ext cx="7944545" cy="52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0766"/>
            <a:ext cx="8210959" cy="49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9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0614"/>
            <a:ext cx="7790423" cy="55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19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541</Words>
  <Application>Microsoft Office PowerPoint</Application>
  <PresentationFormat>Ευρεία οθόνη</PresentationFormat>
  <Paragraphs>79</Paragraphs>
  <Slides>60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Θέμα του Office</vt:lpstr>
      <vt:lpstr>ΜΕΤΑΛΛΟΥΡΓΙΑ</vt:lpstr>
      <vt:lpstr>Άδειες Χρήσης</vt:lpstr>
      <vt:lpstr>Χρηματοδότηση</vt:lpstr>
      <vt:lpstr>Περιεχόμενα</vt:lpstr>
      <vt:lpstr>Εισαγωγή</vt:lpstr>
      <vt:lpstr>Εισαγωγή</vt:lpstr>
      <vt:lpstr>Εισαγωγή</vt:lpstr>
      <vt:lpstr>Εισαγωγή</vt:lpstr>
      <vt:lpstr>Εισαγωγή</vt:lpstr>
      <vt:lpstr>ΤΕΧΝΙΚΕΣ ΕΠΙΦΑΝΕΙΑΚΩΝ ΚΑΤΕΡΓΑΣΙΩΝ ΤΩΝ ΜΕΤΑΛΛΩΝ</vt:lpstr>
      <vt:lpstr>ΤΕΧΝΙΚΕΣ ΕΠΙΦΑΝΕΙΑΚΩΝ ΚΑΤΕΡΓΑΣΙΩΝ ΤΩΝ ΜΕΤΑΛΛΩΝ</vt:lpstr>
      <vt:lpstr>ΤΕΧΝΙΚΕΣ ΕΠΙΦΑΝΕΙΑΚΩΝ ΚΑΤΕΡΓΑΣΙΩΝ ΤΩΝ ΜΕΤΑΛΛΩΝ</vt:lpstr>
      <vt:lpstr>ΤΕΧΝΙΚΕΣ ΕΠΙΦΑΝΕΙΑΚΩΝ ΚΑΤΕΡΓΑΣΙΩΝ ΤΩΝ ΜΕΤΑΛΛΩΝ</vt:lpstr>
      <vt:lpstr>ΤΕΧΝΙΚΕΣ ΕΠΙΦΑΝΕΙΑΚΩΝ ΚΑΤΕΡΓΑΣΙΩΝ ΤΩΝ ΜΕΤΑΛΛΩΝ</vt:lpstr>
      <vt:lpstr>Η διεργασία της Χημικής Εναπόθεσης Ατμών (CVD)</vt:lpstr>
      <vt:lpstr>Η διεργασία της Χημικής Εναπόθεσης Ατμών (CVD)</vt:lpstr>
      <vt:lpstr>Η διεργασία της Χημικής Εναπόθεσης Ατμών (CVD)</vt:lpstr>
      <vt:lpstr>Η διεργασία της Χημικής Εναπόθεσης Ατμών</vt:lpstr>
      <vt:lpstr>CVD στερεάς κλίνης</vt:lpstr>
      <vt:lpstr>CVD στερεάς κλίνης</vt:lpstr>
      <vt:lpstr>Αλουμινίωση στερεάς κλίνης</vt:lpstr>
      <vt:lpstr>Αλουμινίωση στερεάς κλίνης</vt:lpstr>
      <vt:lpstr>ΠΑΡΑΔΕΙΓΜΑΤΑ ΤΕΧΝΙΚΩΝ ΕΦΑΡΜΟΓΩΝ ΕΠΙΦΑΝΕΙΑΚΩΝ ΚΑΤΕΡΓΑΣΙΩΝ ΜΕΤΑΛΛΩΝ</vt:lpstr>
      <vt:lpstr>Αλουμινούχα επιστρώματα σε νικέλιο, σίδηρο και κράματά τους</vt:lpstr>
      <vt:lpstr>Αλουμινούχα επιστρώματα σε νικέλιο, σίδηρο και κράματά τους</vt:lpstr>
      <vt:lpstr>Αλουμινούχα επιστρώματα σε νικέλιο, σίδηρο και κράματά τους</vt:lpstr>
      <vt:lpstr>Αλουμινούχα επιστρώματα σε νικέλιο, σίδηρο και κράματά τους</vt:lpstr>
      <vt:lpstr>Αλουμινούχα επιστρώματα σε νικέλιο, σίδηρο και κράματά τους</vt:lpstr>
      <vt:lpstr>Αλουμινούχα επιστρώματα σε νικέλιο, σίδηρο και κράματά τους</vt:lpstr>
      <vt:lpstr>Αλουμινούχα επιστρώματα σε νικέλιο, σίδηρο και κράματά τους</vt:lpstr>
      <vt:lpstr>Αλουμινούχα επιστρώματα σε νικέλιο, σίδηρο και κράματά τους</vt:lpstr>
      <vt:lpstr>Αλουμινούχα επιστρώματα σε νικέλιο, σίδηρο και κράματά τους</vt:lpstr>
      <vt:lpstr>Επιστρώματα καρβιδίου του τιτανίου (TiC) σε xάλυβες</vt:lpstr>
      <vt:lpstr>Επιστρώματα καρβιδίου του τιτανίου (TiC) σε xάλυβες</vt:lpstr>
      <vt:lpstr>Επιστρώματα καρβιδίου του τιτανίου (TiC) σε xάλυβες</vt:lpstr>
      <vt:lpstr>Επιστρώματα καρβιδίου του τιτανίου (TiC) σε xάλυβες</vt:lpstr>
      <vt:lpstr>Επιστρώματα καρβιδίου του τιτανίου (TiC) σε xάλυβες</vt:lpstr>
      <vt:lpstr>Επιστρώματα καρβιδίου του τιτανίου (TiC) σε xάλυβες</vt:lpstr>
      <vt:lpstr>Επιστρώματα καρβιδίου του τιτανίου (TiC) σε xάλυβες</vt:lpstr>
      <vt:lpstr>Επιστρώματα μαγνησίου και κραμάτων του</vt:lpstr>
      <vt:lpstr>Επιστρώματα μαγνησίου και κραμάτων του</vt:lpstr>
      <vt:lpstr>Επιστρώματα μαγνησίου και κραμάτων του</vt:lpstr>
      <vt:lpstr>Επιστρώματα μαγνησίου και κραμάτων του</vt:lpstr>
      <vt:lpstr>Επιστρώματα μαγνησίου και κραμάτων του</vt:lpstr>
      <vt:lpstr>ΠΑΡΑΔΕΙΓΜΑΤΑ ΘΕΩΡΗΤΙΚΗΣ ΜΕΛΕΤΗΣ ΕΠΙΦΑΝΕΙΑΚΩΝ ΚΑΤΕΡΓΑΣΙΩΝ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Ni σε στερεά κλίνη</vt:lpstr>
      <vt:lpstr>Αλουμινίωση καθαρού Fe σε στερεά κλίνη</vt:lpstr>
      <vt:lpstr>Αλουμινίωση καθαρού Fe σε στερεά κλίνη</vt:lpstr>
      <vt:lpstr>Σημείωμα έργων τρίτων</vt:lpstr>
      <vt:lpstr>Τέλος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ΜΕΤΑΛΛΟΥΡΓΙΑ</dc:title>
  <dc:creator>Konstantinos Pittas</dc:creator>
  <cp:lastModifiedBy>Konstantinos Pittas</cp:lastModifiedBy>
  <cp:revision>17</cp:revision>
  <dcterms:created xsi:type="dcterms:W3CDTF">2014-11-11T20:26:11Z</dcterms:created>
  <dcterms:modified xsi:type="dcterms:W3CDTF">2014-12-01T11:01:30Z</dcterms:modified>
</cp:coreProperties>
</file>