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9144000" cy="6858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001F5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22986" y="317373"/>
            <a:ext cx="8298027" cy="4210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75742" y="2747213"/>
            <a:ext cx="8378825" cy="25876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001F5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18" Type="http://schemas.openxmlformats.org/officeDocument/2006/relationships/image" Target="../media/image49.png"/><Relationship Id="rId3" Type="http://schemas.openxmlformats.org/officeDocument/2006/relationships/image" Target="../media/image34.png"/><Relationship Id="rId21" Type="http://schemas.openxmlformats.org/officeDocument/2006/relationships/image" Target="../media/image52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17" Type="http://schemas.openxmlformats.org/officeDocument/2006/relationships/image" Target="../media/image48.png"/><Relationship Id="rId2" Type="http://schemas.openxmlformats.org/officeDocument/2006/relationships/image" Target="../media/image33.png"/><Relationship Id="rId16" Type="http://schemas.openxmlformats.org/officeDocument/2006/relationships/image" Target="../media/image47.png"/><Relationship Id="rId20" Type="http://schemas.openxmlformats.org/officeDocument/2006/relationships/image" Target="../media/image5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5" Type="http://schemas.openxmlformats.org/officeDocument/2006/relationships/image" Target="../media/image46.png"/><Relationship Id="rId23" Type="http://schemas.openxmlformats.org/officeDocument/2006/relationships/image" Target="../media/image54.png"/><Relationship Id="rId10" Type="http://schemas.openxmlformats.org/officeDocument/2006/relationships/image" Target="../media/image41.png"/><Relationship Id="rId19" Type="http://schemas.openxmlformats.org/officeDocument/2006/relationships/image" Target="../media/image50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Relationship Id="rId22" Type="http://schemas.openxmlformats.org/officeDocument/2006/relationships/image" Target="../media/image5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6.png"/><Relationship Id="rId18" Type="http://schemas.openxmlformats.org/officeDocument/2006/relationships/image" Target="../media/image7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12" Type="http://schemas.openxmlformats.org/officeDocument/2006/relationships/image" Target="../media/image65.png"/><Relationship Id="rId17" Type="http://schemas.openxmlformats.org/officeDocument/2006/relationships/image" Target="../media/image70.png"/><Relationship Id="rId2" Type="http://schemas.openxmlformats.org/officeDocument/2006/relationships/image" Target="../media/image55.png"/><Relationship Id="rId16" Type="http://schemas.openxmlformats.org/officeDocument/2006/relationships/image" Target="../media/image69.png"/><Relationship Id="rId20" Type="http://schemas.openxmlformats.org/officeDocument/2006/relationships/image" Target="../media/image7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9.png"/><Relationship Id="rId11" Type="http://schemas.openxmlformats.org/officeDocument/2006/relationships/image" Target="../media/image64.png"/><Relationship Id="rId5" Type="http://schemas.openxmlformats.org/officeDocument/2006/relationships/image" Target="../media/image58.png"/><Relationship Id="rId15" Type="http://schemas.openxmlformats.org/officeDocument/2006/relationships/image" Target="../media/image68.png"/><Relationship Id="rId10" Type="http://schemas.openxmlformats.org/officeDocument/2006/relationships/image" Target="../media/image63.png"/><Relationship Id="rId19" Type="http://schemas.openxmlformats.org/officeDocument/2006/relationships/image" Target="../media/image72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Relationship Id="rId14" Type="http://schemas.openxmlformats.org/officeDocument/2006/relationships/image" Target="../media/image6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85.pn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12" Type="http://schemas.openxmlformats.org/officeDocument/2006/relationships/image" Target="../media/image84.png"/><Relationship Id="rId17" Type="http://schemas.openxmlformats.org/officeDocument/2006/relationships/image" Target="../media/image89.png"/><Relationship Id="rId2" Type="http://schemas.openxmlformats.org/officeDocument/2006/relationships/image" Target="../media/image74.png"/><Relationship Id="rId16" Type="http://schemas.openxmlformats.org/officeDocument/2006/relationships/image" Target="../media/image8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8.png"/><Relationship Id="rId11" Type="http://schemas.openxmlformats.org/officeDocument/2006/relationships/image" Target="../media/image83.png"/><Relationship Id="rId5" Type="http://schemas.openxmlformats.org/officeDocument/2006/relationships/image" Target="../media/image77.png"/><Relationship Id="rId15" Type="http://schemas.openxmlformats.org/officeDocument/2006/relationships/image" Target="../media/image87.png"/><Relationship Id="rId10" Type="http://schemas.openxmlformats.org/officeDocument/2006/relationships/image" Target="../media/image82.png"/><Relationship Id="rId4" Type="http://schemas.openxmlformats.org/officeDocument/2006/relationships/image" Target="../media/image76.png"/><Relationship Id="rId9" Type="http://schemas.openxmlformats.org/officeDocument/2006/relationships/image" Target="../media/image81.png"/><Relationship Id="rId14" Type="http://schemas.openxmlformats.org/officeDocument/2006/relationships/image" Target="../media/image8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4374" y="1959051"/>
            <a:ext cx="7118350" cy="17976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4400" spc="-10" dirty="0"/>
              <a:t>ΗΥ-SPSS</a:t>
            </a:r>
            <a:endParaRPr sz="4400"/>
          </a:p>
          <a:p>
            <a:pPr marL="37465" marR="30480" algn="ctr">
              <a:lnSpc>
                <a:spcPct val="100000"/>
              </a:lnSpc>
              <a:spcBef>
                <a:spcPts val="30"/>
              </a:spcBef>
            </a:pPr>
            <a:r>
              <a:rPr sz="3600" spc="-15" dirty="0"/>
              <a:t>Statistical </a:t>
            </a:r>
            <a:r>
              <a:rPr sz="3600" spc="-25" dirty="0"/>
              <a:t>Package </a:t>
            </a:r>
            <a:r>
              <a:rPr sz="3600" spc="-20" dirty="0"/>
              <a:t>for </a:t>
            </a:r>
            <a:r>
              <a:rPr sz="3600" dirty="0"/>
              <a:t>Social Sciences  </a:t>
            </a:r>
            <a:r>
              <a:rPr sz="3600" spc="-5" dirty="0"/>
              <a:t>10</a:t>
            </a:r>
            <a:r>
              <a:rPr sz="3600" spc="-7" baseline="25462" dirty="0"/>
              <a:t>ο</a:t>
            </a:r>
            <a:r>
              <a:rPr sz="3600" spc="405" baseline="25462" dirty="0"/>
              <a:t> </a:t>
            </a:r>
            <a:r>
              <a:rPr sz="3600" spc="-15" dirty="0"/>
              <a:t>ΜΑΘΗΜΑ</a:t>
            </a:r>
            <a:endParaRPr sz="36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58419">
              <a:lnSpc>
                <a:spcPct val="100000"/>
              </a:lnSpc>
              <a:spcBef>
                <a:spcPts val="90"/>
              </a:spcBef>
            </a:pPr>
            <a:r>
              <a:rPr spc="-15" dirty="0"/>
              <a:t>Κριτήριο </a:t>
            </a:r>
            <a:r>
              <a:rPr i="1" spc="-5" dirty="0">
                <a:latin typeface="Calibri"/>
                <a:cs typeface="Calibri"/>
              </a:rPr>
              <a:t>t </a:t>
            </a:r>
            <a:r>
              <a:rPr spc="-10" dirty="0"/>
              <a:t>για </a:t>
            </a:r>
            <a:r>
              <a:rPr spc="-15" dirty="0"/>
              <a:t>εξαρτημένα </a:t>
            </a:r>
            <a:r>
              <a:rPr spc="-20" dirty="0"/>
              <a:t>δείγματα (Paired </a:t>
            </a:r>
            <a:r>
              <a:rPr spc="-5" dirty="0"/>
              <a:t>Samples </a:t>
            </a:r>
            <a:r>
              <a:rPr spc="-20" dirty="0"/>
              <a:t>t-</a:t>
            </a:r>
            <a:r>
              <a:rPr spc="370" dirty="0"/>
              <a:t> </a:t>
            </a:r>
            <a:r>
              <a:rPr spc="-20" dirty="0"/>
              <a:t>test)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7642" y="1283665"/>
            <a:ext cx="8427085" cy="40506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7800" algn="just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Εάν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υπάρχουν στατιστικά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σημαντικές διαφορές</a:t>
            </a:r>
            <a:r>
              <a:rPr sz="2400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γράφουμε:</a:t>
            </a:r>
            <a:endParaRPr sz="2400">
              <a:latin typeface="Calibri"/>
              <a:cs typeface="Calibri"/>
            </a:endParaRPr>
          </a:p>
          <a:p>
            <a:pPr marL="177800" marR="67310" algn="just">
              <a:lnSpc>
                <a:spcPct val="100000"/>
              </a:lnSpc>
            </a:pP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Εφαρμόστηκε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κριτήριο </a:t>
            </a:r>
            <a:r>
              <a:rPr sz="2400" i="1" dirty="0">
                <a:solidFill>
                  <a:srgbClr val="001F5F"/>
                </a:solidFill>
                <a:latin typeface="Calibri"/>
                <a:cs typeface="Calibri"/>
              </a:rPr>
              <a:t>t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για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εξαρτημένα δείγματα 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(Paired 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Samples </a:t>
            </a:r>
            <a:r>
              <a:rPr sz="2400" spc="5" dirty="0">
                <a:solidFill>
                  <a:srgbClr val="001F5F"/>
                </a:solidFill>
                <a:latin typeface="Calibri"/>
                <a:cs typeface="Calibri"/>
              </a:rPr>
              <a:t>t-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test)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για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να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εξεταστεί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εάν υπάρχουν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στατιστικά 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σημαντικές διαφορές στo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Δείκτη Μάζας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Σώματος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(BMI)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μεταξύ 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αρχικής (pre) </a:t>
            </a:r>
            <a:r>
              <a:rPr sz="2400" spc="-30" dirty="0">
                <a:solidFill>
                  <a:srgbClr val="001F5F"/>
                </a:solidFill>
                <a:latin typeface="Calibri"/>
                <a:cs typeface="Calibri"/>
              </a:rPr>
              <a:t>και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τελικής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μέτρησης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(post).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Από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τα αποτελέσματα  φαίνεται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ότι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υπάρχουν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στατιστικά σημαντικές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διαφορές στo 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Δείκτη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Μάζας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Σώματος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(BMI)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μεταξύ αρχικής </a:t>
            </a:r>
            <a:r>
              <a:rPr sz="2400" spc="-30" dirty="0">
                <a:solidFill>
                  <a:srgbClr val="001F5F"/>
                </a:solidFill>
                <a:latin typeface="Calibri"/>
                <a:cs typeface="Calibri"/>
              </a:rPr>
              <a:t>και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τελικής 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μέτρησ</a:t>
            </a:r>
            <a:r>
              <a:rPr sz="2400" spc="-5" dirty="0">
                <a:latin typeface="Calibri"/>
                <a:cs typeface="Calibri"/>
              </a:rPr>
              <a:t>ης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(</a:t>
            </a:r>
            <a:r>
              <a:rPr sz="2400" b="1" i="1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2400" b="1" baseline="-20833" dirty="0">
                <a:solidFill>
                  <a:srgbClr val="FF0000"/>
                </a:solidFill>
                <a:latin typeface="Calibri"/>
                <a:cs typeface="Calibri"/>
              </a:rPr>
              <a:t>29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=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14.856, </a:t>
            </a:r>
            <a:r>
              <a:rPr sz="2400" b="1" i="1" dirty="0">
                <a:solidFill>
                  <a:srgbClr val="FF0000"/>
                </a:solidFill>
                <a:latin typeface="Calibri"/>
                <a:cs typeface="Calibri"/>
              </a:rPr>
              <a:t>p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&lt;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.001)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. Οι συμμετέχοντες 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είχαν 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υψηλότερο </a:t>
            </a:r>
            <a:r>
              <a:rPr sz="2400" spc="-25" dirty="0">
                <a:solidFill>
                  <a:srgbClr val="001F5F"/>
                </a:solidFill>
                <a:latin typeface="Calibri"/>
                <a:cs typeface="Calibri"/>
              </a:rPr>
              <a:t>σκορ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στην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αρχική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μέτρηση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(</a:t>
            </a:r>
            <a:r>
              <a:rPr sz="2400" i="1" spc="-5" dirty="0">
                <a:solidFill>
                  <a:srgbClr val="001F5F"/>
                </a:solidFill>
                <a:latin typeface="Calibri"/>
                <a:cs typeface="Calibri"/>
              </a:rPr>
              <a:t>Μ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=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31.21 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±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3.01) 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του 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Δείκτη</a:t>
            </a:r>
            <a:r>
              <a:rPr sz="2400" spc="1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Μάζας</a:t>
            </a:r>
            <a:r>
              <a:rPr sz="2400" spc="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Σώματος</a:t>
            </a:r>
            <a:r>
              <a:rPr sz="2400" spc="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(BMI)</a:t>
            </a:r>
            <a:r>
              <a:rPr sz="2400" spc="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σε</a:t>
            </a:r>
            <a:r>
              <a:rPr sz="2400" spc="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σχέση</a:t>
            </a:r>
            <a:r>
              <a:rPr sz="2400" spc="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με</a:t>
            </a:r>
            <a:r>
              <a:rPr sz="2400" spc="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001F5F"/>
                </a:solidFill>
                <a:latin typeface="Calibri"/>
                <a:cs typeface="Calibri"/>
              </a:rPr>
              <a:t>την</a:t>
            </a:r>
            <a:r>
              <a:rPr sz="2400" spc="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τελική</a:t>
            </a:r>
            <a:r>
              <a:rPr sz="2400" spc="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μέτρηση</a:t>
            </a:r>
            <a:r>
              <a:rPr sz="2400" spc="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(</a:t>
            </a:r>
            <a:r>
              <a:rPr sz="2400" i="1" spc="-5" dirty="0">
                <a:solidFill>
                  <a:srgbClr val="001F5F"/>
                </a:solidFill>
                <a:latin typeface="Calibri"/>
                <a:cs typeface="Calibri"/>
              </a:rPr>
              <a:t>Μ</a:t>
            </a:r>
            <a:endParaRPr sz="2400">
              <a:latin typeface="Calibri"/>
              <a:cs typeface="Calibri"/>
            </a:endParaRPr>
          </a:p>
          <a:p>
            <a:pPr marL="177800" algn="just">
              <a:lnSpc>
                <a:spcPct val="100000"/>
              </a:lnSpc>
              <a:spcBef>
                <a:spcPts val="15"/>
              </a:spcBef>
            </a:pP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= 27.95 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±</a:t>
            </a:r>
            <a:r>
              <a:rPr sz="2400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2.50).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7467" y="296417"/>
            <a:ext cx="8734425" cy="49676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51355" marR="351155" indent="-1600835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Ανάλυση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Διακύμανσης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με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Ένα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Επαναλαμβανόμενο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Παράγοντα  (One-way </a:t>
            </a:r>
            <a:r>
              <a:rPr sz="2400" b="1" spc="-15" dirty="0">
                <a:solidFill>
                  <a:srgbClr val="FF0000"/>
                </a:solidFill>
                <a:latin typeface="Calibri"/>
                <a:cs typeface="Calibri"/>
              </a:rPr>
              <a:t>repeated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measures</a:t>
            </a:r>
            <a:r>
              <a:rPr sz="2400" b="1" spc="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30" dirty="0">
                <a:solidFill>
                  <a:srgbClr val="FF0000"/>
                </a:solidFill>
                <a:latin typeface="Calibri"/>
                <a:cs typeface="Calibri"/>
              </a:rPr>
              <a:t>ANOVA)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600">
              <a:latin typeface="Calibri"/>
              <a:cs typeface="Calibri"/>
            </a:endParaRPr>
          </a:p>
          <a:p>
            <a:pPr marL="407670" indent="-344805">
              <a:lnSpc>
                <a:spcPct val="100000"/>
              </a:lnSpc>
              <a:buFont typeface="Arial"/>
              <a:buChar char="•"/>
              <a:tabLst>
                <a:tab pos="407670" algn="l"/>
                <a:tab pos="408305" algn="l"/>
              </a:tabLst>
            </a:pPr>
            <a:r>
              <a:rPr sz="2400" b="1" spc="-15" dirty="0">
                <a:solidFill>
                  <a:srgbClr val="0F243E"/>
                </a:solidFill>
                <a:latin typeface="Calibri"/>
                <a:cs typeface="Calibri"/>
              </a:rPr>
              <a:t>Παραμετρικό</a:t>
            </a:r>
            <a:r>
              <a:rPr sz="2400" b="1" spc="1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0F243E"/>
                </a:solidFill>
                <a:latin typeface="Calibri"/>
                <a:cs typeface="Calibri"/>
              </a:rPr>
              <a:t>test</a:t>
            </a:r>
            <a:endParaRPr sz="2400">
              <a:latin typeface="Calibri"/>
              <a:cs typeface="Calibri"/>
            </a:endParaRPr>
          </a:p>
          <a:p>
            <a:pPr marL="63500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solidFill>
                  <a:srgbClr val="0F243E"/>
                </a:solidFill>
                <a:latin typeface="Calibri"/>
                <a:cs typeface="Calibri"/>
              </a:rPr>
              <a:t>Πότε</a:t>
            </a:r>
            <a:r>
              <a:rPr sz="2400" spc="-3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F243E"/>
                </a:solidFill>
                <a:latin typeface="Calibri"/>
                <a:cs typeface="Calibri"/>
              </a:rPr>
              <a:t>χρησιμοποιείται;</a:t>
            </a:r>
            <a:endParaRPr sz="2400">
              <a:latin typeface="Calibri"/>
              <a:cs typeface="Calibri"/>
            </a:endParaRPr>
          </a:p>
          <a:p>
            <a:pPr marL="63500" marR="1406525">
              <a:lnSpc>
                <a:spcPct val="100000"/>
              </a:lnSpc>
              <a:buFont typeface="Arial"/>
              <a:buChar char="•"/>
              <a:tabLst>
                <a:tab pos="407670" algn="l"/>
                <a:tab pos="408305" algn="l"/>
              </a:tabLst>
            </a:pPr>
            <a:r>
              <a:rPr sz="2400" spc="-5" dirty="0">
                <a:solidFill>
                  <a:srgbClr val="0F243E"/>
                </a:solidFill>
                <a:latin typeface="Calibri"/>
                <a:cs typeface="Calibri"/>
              </a:rPr>
              <a:t>Όταν έχουμε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ΜΙΑ ΕΞΑΡΤΗΜΕΝΗ </a:t>
            </a:r>
            <a:r>
              <a:rPr sz="2400" dirty="0">
                <a:solidFill>
                  <a:srgbClr val="0F243E"/>
                </a:solidFill>
                <a:latin typeface="Calibri"/>
                <a:cs typeface="Calibri"/>
              </a:rPr>
              <a:t>– </a:t>
            </a:r>
            <a:r>
              <a:rPr sz="2400" spc="-5" dirty="0">
                <a:solidFill>
                  <a:srgbClr val="0F243E"/>
                </a:solidFill>
                <a:latin typeface="Calibri"/>
                <a:cs typeface="Calibri"/>
              </a:rPr>
              <a:t>ποσοτική </a:t>
            </a:r>
            <a:r>
              <a:rPr sz="2400" spc="-10" dirty="0">
                <a:solidFill>
                  <a:srgbClr val="0F243E"/>
                </a:solidFill>
                <a:latin typeface="Calibri"/>
                <a:cs typeface="Calibri"/>
              </a:rPr>
              <a:t>μεταβλητή  </a:t>
            </a:r>
            <a:r>
              <a:rPr sz="2400" spc="-5" dirty="0">
                <a:solidFill>
                  <a:srgbClr val="0F243E"/>
                </a:solidFill>
                <a:latin typeface="Calibri"/>
                <a:cs typeface="Calibri"/>
              </a:rPr>
              <a:t>π.χ. </a:t>
            </a:r>
            <a:r>
              <a:rPr sz="2400" dirty="0">
                <a:solidFill>
                  <a:srgbClr val="0F243E"/>
                </a:solidFill>
                <a:latin typeface="Calibri"/>
                <a:cs typeface="Calibri"/>
              </a:rPr>
              <a:t>Μέγιστη </a:t>
            </a:r>
            <a:r>
              <a:rPr sz="2400" spc="-5" dirty="0">
                <a:solidFill>
                  <a:srgbClr val="0F243E"/>
                </a:solidFill>
                <a:latin typeface="Calibri"/>
                <a:cs typeface="Calibri"/>
              </a:rPr>
              <a:t>Πρόσληψη</a:t>
            </a:r>
            <a:r>
              <a:rPr sz="2400" spc="-6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F243E"/>
                </a:solidFill>
                <a:latin typeface="Calibri"/>
                <a:cs typeface="Calibri"/>
              </a:rPr>
              <a:t>Οξυγόνου</a:t>
            </a:r>
            <a:endParaRPr sz="2400">
              <a:latin typeface="Calibri"/>
              <a:cs typeface="Calibri"/>
            </a:endParaRPr>
          </a:p>
          <a:p>
            <a:pPr marL="407670" indent="-344805">
              <a:lnSpc>
                <a:spcPct val="100000"/>
              </a:lnSpc>
              <a:buFont typeface="Arial"/>
              <a:buChar char="•"/>
              <a:tabLst>
                <a:tab pos="407670" algn="l"/>
                <a:tab pos="408305" algn="l"/>
              </a:tabLst>
            </a:pP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Που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έχει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ΠΑΝΩ από </a:t>
            </a:r>
            <a:r>
              <a:rPr sz="2400" b="1" spc="-90" dirty="0">
                <a:solidFill>
                  <a:srgbClr val="FF0000"/>
                </a:solidFill>
                <a:latin typeface="Calibri"/>
                <a:cs typeface="Calibri"/>
              </a:rPr>
              <a:t>ΔΥΟ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βαθμίδες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-</a:t>
            </a:r>
            <a:r>
              <a:rPr sz="2400" b="1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μετρήσεις</a:t>
            </a:r>
            <a:endParaRPr sz="2400">
              <a:latin typeface="Calibri"/>
              <a:cs typeface="Calibri"/>
            </a:endParaRPr>
          </a:p>
          <a:p>
            <a:pPr marL="63500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solidFill>
                  <a:srgbClr val="0F243E"/>
                </a:solidFill>
                <a:latin typeface="Calibri"/>
                <a:cs typeface="Calibri"/>
              </a:rPr>
              <a:t>Π.χ. </a:t>
            </a:r>
            <a:r>
              <a:rPr sz="2400" spc="5" dirty="0">
                <a:solidFill>
                  <a:srgbClr val="0F243E"/>
                </a:solidFill>
                <a:latin typeface="Calibri"/>
                <a:cs typeface="Calibri"/>
              </a:rPr>
              <a:t>1</a:t>
            </a:r>
            <a:r>
              <a:rPr sz="2400" spc="7" baseline="24305" dirty="0">
                <a:solidFill>
                  <a:srgbClr val="0F243E"/>
                </a:solidFill>
                <a:latin typeface="Calibri"/>
                <a:cs typeface="Calibri"/>
              </a:rPr>
              <a:t>η </a:t>
            </a:r>
            <a:r>
              <a:rPr sz="2400" dirty="0">
                <a:solidFill>
                  <a:srgbClr val="0F243E"/>
                </a:solidFill>
                <a:latin typeface="Calibri"/>
                <a:cs typeface="Calibri"/>
              </a:rPr>
              <a:t>Μέτρηση - </a:t>
            </a:r>
            <a:r>
              <a:rPr sz="2400" spc="5" dirty="0">
                <a:solidFill>
                  <a:srgbClr val="0F243E"/>
                </a:solidFill>
                <a:latin typeface="Calibri"/>
                <a:cs typeface="Calibri"/>
              </a:rPr>
              <a:t>2</a:t>
            </a:r>
            <a:r>
              <a:rPr sz="2400" spc="7" baseline="24305" dirty="0">
                <a:solidFill>
                  <a:srgbClr val="0F243E"/>
                </a:solidFill>
                <a:latin typeface="Calibri"/>
                <a:cs typeface="Calibri"/>
              </a:rPr>
              <a:t>η </a:t>
            </a:r>
            <a:r>
              <a:rPr sz="2400" dirty="0">
                <a:solidFill>
                  <a:srgbClr val="0F243E"/>
                </a:solidFill>
                <a:latin typeface="Calibri"/>
                <a:cs typeface="Calibri"/>
              </a:rPr>
              <a:t>Μέτρηση - </a:t>
            </a:r>
            <a:r>
              <a:rPr sz="2400" spc="5" dirty="0">
                <a:solidFill>
                  <a:srgbClr val="0F243E"/>
                </a:solidFill>
                <a:latin typeface="Calibri"/>
                <a:cs typeface="Calibri"/>
              </a:rPr>
              <a:t>3</a:t>
            </a:r>
            <a:r>
              <a:rPr sz="2400" spc="7" baseline="24305" dirty="0">
                <a:solidFill>
                  <a:srgbClr val="0F243E"/>
                </a:solidFill>
                <a:latin typeface="Calibri"/>
                <a:cs typeface="Calibri"/>
              </a:rPr>
              <a:t>η </a:t>
            </a:r>
            <a:r>
              <a:rPr sz="2400" dirty="0">
                <a:solidFill>
                  <a:srgbClr val="0F243E"/>
                </a:solidFill>
                <a:latin typeface="Calibri"/>
                <a:cs typeface="Calibri"/>
              </a:rPr>
              <a:t>Μέτρηση</a:t>
            </a:r>
            <a:r>
              <a:rPr sz="2400" spc="27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F243E"/>
                </a:solidFill>
                <a:latin typeface="Calibri"/>
                <a:cs typeface="Calibri"/>
              </a:rPr>
              <a:t>&amp;</a:t>
            </a:r>
            <a:endParaRPr sz="2400">
              <a:latin typeface="Calibri"/>
              <a:cs typeface="Calibri"/>
            </a:endParaRPr>
          </a:p>
          <a:p>
            <a:pPr marL="63500" marR="55880" algn="just">
              <a:lnSpc>
                <a:spcPct val="80000"/>
              </a:lnSpc>
              <a:spcBef>
                <a:spcPts val="575"/>
              </a:spcBef>
            </a:pPr>
            <a:r>
              <a:rPr sz="2400" spc="-10" dirty="0">
                <a:solidFill>
                  <a:srgbClr val="0F243E"/>
                </a:solidFill>
                <a:latin typeface="Calibri"/>
                <a:cs typeface="Calibri"/>
              </a:rPr>
              <a:t>Θέλουμε </a:t>
            </a:r>
            <a:r>
              <a:rPr sz="2400" dirty="0">
                <a:solidFill>
                  <a:srgbClr val="0F243E"/>
                </a:solidFill>
                <a:latin typeface="Calibri"/>
                <a:cs typeface="Calibri"/>
              </a:rPr>
              <a:t>να </a:t>
            </a:r>
            <a:r>
              <a:rPr sz="2400" spc="-10" dirty="0">
                <a:solidFill>
                  <a:srgbClr val="0F243E"/>
                </a:solidFill>
                <a:latin typeface="Calibri"/>
                <a:cs typeface="Calibri"/>
              </a:rPr>
              <a:t>βρούμε αν </a:t>
            </a:r>
            <a:r>
              <a:rPr sz="2400" spc="-15" dirty="0">
                <a:solidFill>
                  <a:srgbClr val="0F243E"/>
                </a:solidFill>
                <a:latin typeface="Calibri"/>
                <a:cs typeface="Calibri"/>
              </a:rPr>
              <a:t>υπάρχουν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ΔΙΑΦΟΡΕΣ </a:t>
            </a:r>
            <a:r>
              <a:rPr sz="2400" spc="-10" dirty="0">
                <a:solidFill>
                  <a:srgbClr val="0F243E"/>
                </a:solidFill>
                <a:latin typeface="Calibri"/>
                <a:cs typeface="Calibri"/>
              </a:rPr>
              <a:t>στην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ΕΞΑΡΤΗΜΕΝΗ  </a:t>
            </a:r>
            <a:r>
              <a:rPr sz="2400" spc="-10" dirty="0">
                <a:solidFill>
                  <a:srgbClr val="0F243E"/>
                </a:solidFill>
                <a:latin typeface="Calibri"/>
                <a:cs typeface="Calibri"/>
              </a:rPr>
              <a:t>μεταβλητή </a:t>
            </a:r>
            <a:r>
              <a:rPr sz="2400" spc="-5" dirty="0">
                <a:solidFill>
                  <a:srgbClr val="0F243E"/>
                </a:solidFill>
                <a:latin typeface="Calibri"/>
                <a:cs typeface="Calibri"/>
              </a:rPr>
              <a:t>(π.χ. Μέγιστη </a:t>
            </a:r>
            <a:r>
              <a:rPr sz="2400" spc="-10" dirty="0">
                <a:solidFill>
                  <a:srgbClr val="0F243E"/>
                </a:solidFill>
                <a:latin typeface="Calibri"/>
                <a:cs typeface="Calibri"/>
              </a:rPr>
              <a:t>Πρόσληψη Οξυγόνου) </a:t>
            </a:r>
            <a:r>
              <a:rPr sz="2400" spc="-5" dirty="0">
                <a:solidFill>
                  <a:srgbClr val="0F243E"/>
                </a:solidFill>
                <a:latin typeface="Calibri"/>
                <a:cs typeface="Calibri"/>
              </a:rPr>
              <a:t>μεταξύ </a:t>
            </a:r>
            <a:r>
              <a:rPr sz="2400" dirty="0">
                <a:solidFill>
                  <a:srgbClr val="0F243E"/>
                </a:solidFill>
                <a:latin typeface="Calibri"/>
                <a:cs typeface="Calibri"/>
              </a:rPr>
              <a:t>πρώτης,  δεύτερης </a:t>
            </a:r>
            <a:r>
              <a:rPr sz="2400" spc="-30" dirty="0">
                <a:solidFill>
                  <a:srgbClr val="0F243E"/>
                </a:solidFill>
                <a:latin typeface="Calibri"/>
                <a:cs typeface="Calibri"/>
              </a:rPr>
              <a:t>και </a:t>
            </a:r>
            <a:r>
              <a:rPr sz="2400" spc="-5" dirty="0">
                <a:solidFill>
                  <a:srgbClr val="0F243E"/>
                </a:solidFill>
                <a:latin typeface="Calibri"/>
                <a:cs typeface="Calibri"/>
              </a:rPr>
              <a:t>τρίτης</a:t>
            </a:r>
            <a:r>
              <a:rPr sz="2400" spc="-4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F243E"/>
                </a:solidFill>
                <a:latin typeface="Calibri"/>
                <a:cs typeface="Calibri"/>
              </a:rPr>
              <a:t>μέτρησης</a:t>
            </a:r>
            <a:endParaRPr sz="2400">
              <a:latin typeface="Calibri"/>
              <a:cs typeface="Calibri"/>
            </a:endParaRPr>
          </a:p>
          <a:p>
            <a:pPr marL="63500" algn="just">
              <a:lnSpc>
                <a:spcPts val="2590"/>
              </a:lnSpc>
              <a:spcBef>
                <a:spcPts val="5"/>
              </a:spcBef>
            </a:pPr>
            <a:r>
              <a:rPr sz="2400" b="1" spc="-10" dirty="0">
                <a:solidFill>
                  <a:srgbClr val="0F243E"/>
                </a:solidFill>
                <a:latin typeface="Calibri"/>
                <a:cs typeface="Calibri"/>
              </a:rPr>
              <a:t>ΠΡΟΣΟΧΗ: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Τα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ίδια </a:t>
            </a:r>
            <a:r>
              <a:rPr sz="2400" b="1" spc="-20" dirty="0">
                <a:solidFill>
                  <a:srgbClr val="FF0000"/>
                </a:solidFill>
                <a:latin typeface="Calibri"/>
                <a:cs typeface="Calibri"/>
              </a:rPr>
              <a:t>άτομα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που συμμετέχουν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στη πρώτη </a:t>
            </a:r>
            <a:r>
              <a:rPr sz="2400" b="1" spc="-15" dirty="0">
                <a:solidFill>
                  <a:srgbClr val="FF0000"/>
                </a:solidFill>
                <a:latin typeface="Calibri"/>
                <a:cs typeface="Calibri"/>
              </a:rPr>
              <a:t>μέτρηση,</a:t>
            </a:r>
            <a:r>
              <a:rPr sz="2400" b="1" spc="459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35" dirty="0">
                <a:solidFill>
                  <a:srgbClr val="FF0000"/>
                </a:solidFill>
                <a:latin typeface="Calibri"/>
                <a:cs typeface="Calibri"/>
              </a:rPr>
              <a:t>τα</a:t>
            </a:r>
            <a:endParaRPr sz="2400">
              <a:latin typeface="Calibri"/>
              <a:cs typeface="Calibri"/>
            </a:endParaRPr>
          </a:p>
          <a:p>
            <a:pPr marL="63500" algn="just">
              <a:lnSpc>
                <a:spcPts val="2590"/>
              </a:lnSpc>
            </a:pP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ίδια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άτομα συμμετέχουν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στη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δεύτερη </a:t>
            </a:r>
            <a:r>
              <a:rPr sz="2400" b="1" spc="-25" dirty="0">
                <a:solidFill>
                  <a:srgbClr val="FF0000"/>
                </a:solidFill>
                <a:latin typeface="Calibri"/>
                <a:cs typeface="Calibri"/>
              </a:rPr>
              <a:t>και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στη </a:t>
            </a:r>
            <a:r>
              <a:rPr sz="2400" b="1" spc="-15" dirty="0">
                <a:solidFill>
                  <a:srgbClr val="FF0000"/>
                </a:solidFill>
                <a:latin typeface="Calibri"/>
                <a:cs typeface="Calibri"/>
              </a:rPr>
              <a:t>τρίτη</a:t>
            </a:r>
            <a:r>
              <a:rPr sz="24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FF0000"/>
                </a:solidFill>
                <a:latin typeface="Calibri"/>
                <a:cs typeface="Calibri"/>
              </a:rPr>
              <a:t>μέτρηση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5388" y="259791"/>
            <a:ext cx="805053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Ανάλυση </a:t>
            </a:r>
            <a:r>
              <a:rPr sz="2400" spc="-10" dirty="0"/>
              <a:t>Διακύμανσης με </a:t>
            </a:r>
            <a:r>
              <a:rPr sz="2400" dirty="0"/>
              <a:t>Ένα </a:t>
            </a:r>
            <a:r>
              <a:rPr sz="2400" spc="-5" dirty="0"/>
              <a:t>Επαναλαμβανόμενο</a:t>
            </a:r>
            <a:r>
              <a:rPr sz="2400" spc="-110" dirty="0"/>
              <a:t> </a:t>
            </a:r>
            <a:r>
              <a:rPr sz="2400" spc="-10" dirty="0"/>
              <a:t>Παράγοντα</a:t>
            </a:r>
            <a:endParaRPr sz="2400"/>
          </a:p>
          <a:p>
            <a:pPr marL="3175" algn="ctr">
              <a:lnSpc>
                <a:spcPct val="100000"/>
              </a:lnSpc>
            </a:pPr>
            <a:r>
              <a:rPr sz="2400" spc="-10" dirty="0"/>
              <a:t>(One-way </a:t>
            </a:r>
            <a:r>
              <a:rPr sz="2400" spc="-15" dirty="0"/>
              <a:t>repeated </a:t>
            </a:r>
            <a:r>
              <a:rPr sz="2400" spc="-10" dirty="0"/>
              <a:t>measures</a:t>
            </a:r>
            <a:r>
              <a:rPr sz="2400" spc="35" dirty="0"/>
              <a:t> </a:t>
            </a:r>
            <a:r>
              <a:rPr sz="2400" spc="-30" dirty="0"/>
              <a:t>ANOVA)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148539" y="1376552"/>
            <a:ext cx="8832215" cy="423227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90"/>
              </a:spcBef>
            </a:pP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Μηδενική 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Υπόθεση</a:t>
            </a:r>
            <a:r>
              <a:rPr sz="2000" b="1" spc="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(Η</a:t>
            </a:r>
            <a:r>
              <a:rPr sz="2025" b="1" spc="-15" baseline="-20576" dirty="0">
                <a:solidFill>
                  <a:srgbClr val="FF0000"/>
                </a:solidFill>
                <a:latin typeface="Calibri"/>
                <a:cs typeface="Calibri"/>
              </a:rPr>
              <a:t>0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)</a:t>
            </a:r>
            <a:endParaRPr sz="2000">
              <a:latin typeface="Calibri"/>
              <a:cs typeface="Calibri"/>
            </a:endParaRPr>
          </a:p>
          <a:p>
            <a:pPr marL="394970" indent="-344805">
              <a:lnSpc>
                <a:spcPts val="2160"/>
              </a:lnSpc>
              <a:buFont typeface="Arial"/>
              <a:buChar char="•"/>
              <a:tabLst>
                <a:tab pos="394970" algn="l"/>
                <a:tab pos="395605" algn="l"/>
              </a:tabLst>
            </a:pP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Δεν θα </a:t>
            </a: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υπάρχουν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στατιστικά σημαντικές διαφορές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στη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Μέγιστη</a:t>
            </a:r>
            <a:r>
              <a:rPr sz="2000" spc="2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Πρόσληψη</a:t>
            </a:r>
            <a:endParaRPr sz="2000">
              <a:latin typeface="Calibri"/>
              <a:cs typeface="Calibri"/>
            </a:endParaRPr>
          </a:p>
          <a:p>
            <a:pPr marL="394970">
              <a:lnSpc>
                <a:spcPts val="2160"/>
              </a:lnSpc>
            </a:pP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Οξυγόνου </a:t>
            </a: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(VO2max)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μεταξύ μεταξύ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πρώτης,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δεύτερης </a:t>
            </a:r>
            <a:r>
              <a:rPr sz="2000" spc="-30" dirty="0">
                <a:solidFill>
                  <a:srgbClr val="001F5F"/>
                </a:solidFill>
                <a:latin typeface="Calibri"/>
                <a:cs typeface="Calibri"/>
              </a:rPr>
              <a:t>και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τρίτης</a:t>
            </a:r>
            <a:r>
              <a:rPr sz="2000" spc="2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μέτρησης</a:t>
            </a:r>
            <a:endParaRPr sz="2000">
              <a:latin typeface="Calibri"/>
              <a:cs typeface="Calibri"/>
            </a:endParaRPr>
          </a:p>
          <a:p>
            <a:pPr marL="50800">
              <a:lnSpc>
                <a:spcPct val="100000"/>
              </a:lnSpc>
            </a:pP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Εναλλακτική Υπόθεση</a:t>
            </a:r>
            <a:r>
              <a:rPr sz="2000" b="1" spc="1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(Η</a:t>
            </a:r>
            <a:r>
              <a:rPr sz="2025" b="1" spc="-15" baseline="-20576" dirty="0">
                <a:solidFill>
                  <a:srgbClr val="FF0000"/>
                </a:solidFill>
                <a:latin typeface="Calibri"/>
                <a:cs typeface="Calibri"/>
              </a:rPr>
              <a:t>1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)</a:t>
            </a:r>
            <a:endParaRPr sz="2000">
              <a:latin typeface="Calibri"/>
              <a:cs typeface="Calibri"/>
            </a:endParaRPr>
          </a:p>
          <a:p>
            <a:pPr marL="394970" marR="680720" indent="-344805">
              <a:lnSpc>
                <a:spcPts val="1920"/>
              </a:lnSpc>
              <a:spcBef>
                <a:spcPts val="465"/>
              </a:spcBef>
              <a:buFont typeface="Arial"/>
              <a:buChar char="•"/>
              <a:tabLst>
                <a:tab pos="394970" algn="l"/>
                <a:tab pos="395605" algn="l"/>
              </a:tabLst>
            </a:pP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Θα </a:t>
            </a: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υπάρχουν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στατιστικά σημαντικές διαφορές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στη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Μέγιστη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Πρόσληψη  Οξυγόνου </a:t>
            </a: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(VO2max)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μεταξύ μεταξύ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πρώτης, δεύτερης </a:t>
            </a:r>
            <a:r>
              <a:rPr sz="2000" spc="-30" dirty="0">
                <a:solidFill>
                  <a:srgbClr val="001F5F"/>
                </a:solidFill>
                <a:latin typeface="Calibri"/>
                <a:cs typeface="Calibri"/>
              </a:rPr>
              <a:t>και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τρίτης</a:t>
            </a:r>
            <a:r>
              <a:rPr sz="2000" spc="2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μέτρησης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001F5F"/>
              </a:buClr>
              <a:buFont typeface="Arial"/>
              <a:buChar char="•"/>
            </a:pPr>
            <a:endParaRPr sz="1950">
              <a:latin typeface="Calibri"/>
              <a:cs typeface="Calibri"/>
            </a:endParaRPr>
          </a:p>
          <a:p>
            <a:pPr marL="50800">
              <a:lnSpc>
                <a:spcPct val="100000"/>
              </a:lnSpc>
            </a:pP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Μηδενική 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Υπόθεση</a:t>
            </a:r>
            <a:r>
              <a:rPr sz="2000" b="1" spc="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(Η</a:t>
            </a:r>
            <a:r>
              <a:rPr sz="2025" b="1" spc="-15" baseline="-20576" dirty="0">
                <a:solidFill>
                  <a:srgbClr val="FF0000"/>
                </a:solidFill>
                <a:latin typeface="Calibri"/>
                <a:cs typeface="Calibri"/>
              </a:rPr>
              <a:t>0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)</a:t>
            </a:r>
            <a:endParaRPr sz="2000">
              <a:latin typeface="Calibri"/>
              <a:cs typeface="Calibri"/>
            </a:endParaRPr>
          </a:p>
          <a:p>
            <a:pPr marL="394970" indent="-344805">
              <a:lnSpc>
                <a:spcPts val="2160"/>
              </a:lnSpc>
              <a:buFont typeface="Arial"/>
              <a:buChar char="•"/>
              <a:tabLst>
                <a:tab pos="394970" algn="l"/>
                <a:tab pos="395605" algn="l"/>
              </a:tabLst>
            </a:pP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Δεν θα </a:t>
            </a: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υπάρχουν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στατιστικά σημαντικές διαφορές στο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ΔΜΣ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πριν (1</a:t>
            </a:r>
            <a:r>
              <a:rPr sz="2025" spc="-15" baseline="24691" dirty="0">
                <a:solidFill>
                  <a:srgbClr val="001F5F"/>
                </a:solidFill>
                <a:latin typeface="Calibri"/>
                <a:cs typeface="Calibri"/>
              </a:rPr>
              <a:t>η</a:t>
            </a:r>
            <a:r>
              <a:rPr sz="2025" spc="120" baseline="2469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Μέτρηση),</a:t>
            </a:r>
            <a:endParaRPr sz="2000">
              <a:latin typeface="Calibri"/>
              <a:cs typeface="Calibri"/>
            </a:endParaRPr>
          </a:p>
          <a:p>
            <a:pPr marL="394970">
              <a:lnSpc>
                <a:spcPts val="1920"/>
              </a:lnSpc>
            </a:pPr>
            <a:r>
              <a:rPr sz="2000" spc="-25" dirty="0">
                <a:solidFill>
                  <a:srgbClr val="001F5F"/>
                </a:solidFill>
                <a:latin typeface="Calibri"/>
                <a:cs typeface="Calibri"/>
              </a:rPr>
              <a:t>κατά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τη διάρκεια </a:t>
            </a: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(2</a:t>
            </a:r>
            <a:r>
              <a:rPr sz="2025" spc="-22" baseline="24691" dirty="0">
                <a:solidFill>
                  <a:srgbClr val="001F5F"/>
                </a:solidFill>
                <a:latin typeface="Calibri"/>
                <a:cs typeface="Calibri"/>
              </a:rPr>
              <a:t>η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Μέτρηση) </a:t>
            </a:r>
            <a:r>
              <a:rPr sz="2000" spc="-30" dirty="0">
                <a:solidFill>
                  <a:srgbClr val="001F5F"/>
                </a:solidFill>
                <a:latin typeface="Calibri"/>
                <a:cs typeface="Calibri"/>
              </a:rPr>
              <a:t>και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μετά </a:t>
            </a:r>
            <a:r>
              <a:rPr sz="2000" spc="-20" dirty="0">
                <a:solidFill>
                  <a:srgbClr val="001F5F"/>
                </a:solidFill>
                <a:latin typeface="Calibri"/>
                <a:cs typeface="Calibri"/>
              </a:rPr>
              <a:t>την </a:t>
            </a: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εφαρμογή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ενός</a:t>
            </a:r>
            <a:r>
              <a:rPr sz="2000" spc="1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προγράμματος</a:t>
            </a:r>
            <a:endParaRPr sz="2000">
              <a:latin typeface="Calibri"/>
              <a:cs typeface="Calibri"/>
            </a:endParaRPr>
          </a:p>
          <a:p>
            <a:pPr marL="394970">
              <a:lnSpc>
                <a:spcPts val="2160"/>
              </a:lnSpc>
            </a:pP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άσκησης (3</a:t>
            </a:r>
            <a:r>
              <a:rPr sz="2025" spc="-15" baseline="24691" dirty="0">
                <a:solidFill>
                  <a:srgbClr val="001F5F"/>
                </a:solidFill>
                <a:latin typeface="Calibri"/>
                <a:cs typeface="Calibri"/>
              </a:rPr>
              <a:t>η</a:t>
            </a:r>
            <a:r>
              <a:rPr sz="2025" spc="262" baseline="2469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Μέτρηση)</a:t>
            </a:r>
            <a:endParaRPr sz="2000">
              <a:latin typeface="Calibri"/>
              <a:cs typeface="Calibri"/>
            </a:endParaRPr>
          </a:p>
          <a:p>
            <a:pPr marL="50800">
              <a:lnSpc>
                <a:spcPct val="100000"/>
              </a:lnSpc>
            </a:pP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Εναλλακτική Υπόθεση</a:t>
            </a:r>
            <a:r>
              <a:rPr sz="2000" b="1" spc="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(Η</a:t>
            </a:r>
            <a:r>
              <a:rPr sz="2025" b="1" spc="-15" baseline="-20576" dirty="0">
                <a:solidFill>
                  <a:srgbClr val="FF0000"/>
                </a:solidFill>
                <a:latin typeface="Calibri"/>
                <a:cs typeface="Calibri"/>
              </a:rPr>
              <a:t>3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)</a:t>
            </a:r>
            <a:endParaRPr sz="2000">
              <a:latin typeface="Calibri"/>
              <a:cs typeface="Calibri"/>
            </a:endParaRPr>
          </a:p>
          <a:p>
            <a:pPr marL="394970" marR="43180" indent="-344805">
              <a:lnSpc>
                <a:spcPts val="1920"/>
              </a:lnSpc>
              <a:spcBef>
                <a:spcPts val="465"/>
              </a:spcBef>
              <a:buFont typeface="Arial"/>
              <a:buChar char="•"/>
              <a:tabLst>
                <a:tab pos="394970" algn="l"/>
                <a:tab pos="395605" algn="l"/>
              </a:tabLst>
            </a:pP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Θα </a:t>
            </a: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υπάρχουν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στατιστικά σημαντικές διαφορές στο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ΔΜΣ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πριν </a:t>
            </a:r>
            <a:r>
              <a:rPr sz="2000" spc="-30" dirty="0">
                <a:solidFill>
                  <a:srgbClr val="001F5F"/>
                </a:solidFill>
                <a:latin typeface="Calibri"/>
                <a:cs typeface="Calibri"/>
              </a:rPr>
              <a:t>(1</a:t>
            </a:r>
            <a:r>
              <a:rPr sz="2025" spc="-44" baseline="24691" dirty="0">
                <a:solidFill>
                  <a:srgbClr val="001F5F"/>
                </a:solidFill>
                <a:latin typeface="Calibri"/>
                <a:cs typeface="Calibri"/>
              </a:rPr>
              <a:t>η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Μέτρηση), </a:t>
            </a:r>
            <a:r>
              <a:rPr sz="2000" spc="-25" dirty="0">
                <a:solidFill>
                  <a:srgbClr val="001F5F"/>
                </a:solidFill>
                <a:latin typeface="Calibri"/>
                <a:cs typeface="Calibri"/>
              </a:rPr>
              <a:t>κατά 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τη διάρκεια (2</a:t>
            </a:r>
            <a:r>
              <a:rPr sz="2025" spc="-15" baseline="24691" dirty="0">
                <a:solidFill>
                  <a:srgbClr val="001F5F"/>
                </a:solidFill>
                <a:latin typeface="Calibri"/>
                <a:cs typeface="Calibri"/>
              </a:rPr>
              <a:t>η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Μέτρηση) </a:t>
            </a:r>
            <a:r>
              <a:rPr sz="2000" spc="-30" dirty="0">
                <a:solidFill>
                  <a:srgbClr val="001F5F"/>
                </a:solidFill>
                <a:latin typeface="Calibri"/>
                <a:cs typeface="Calibri"/>
              </a:rPr>
              <a:t>και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μετά </a:t>
            </a:r>
            <a:r>
              <a:rPr sz="2000" spc="-20" dirty="0">
                <a:solidFill>
                  <a:srgbClr val="001F5F"/>
                </a:solidFill>
                <a:latin typeface="Calibri"/>
                <a:cs typeface="Calibri"/>
              </a:rPr>
              <a:t>την </a:t>
            </a: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εφαρμογή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ενός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προγράμματος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άσκησης 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(3</a:t>
            </a:r>
            <a:r>
              <a:rPr sz="2025" spc="-15" baseline="24691" dirty="0">
                <a:solidFill>
                  <a:srgbClr val="001F5F"/>
                </a:solidFill>
                <a:latin typeface="Calibri"/>
                <a:cs typeface="Calibri"/>
              </a:rPr>
              <a:t>η</a:t>
            </a:r>
            <a:r>
              <a:rPr sz="2025" spc="209" baseline="2469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Μέτρηση)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6639" y="151891"/>
            <a:ext cx="8682990" cy="6137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69135" marR="279400" indent="-1598295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Ανάλυση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Διακύμανσης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με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Ένα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Επαναλαμβανόμενο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Παράγοντα  (One-way </a:t>
            </a:r>
            <a:r>
              <a:rPr sz="2400" b="1" spc="-15" dirty="0">
                <a:solidFill>
                  <a:srgbClr val="FF0000"/>
                </a:solidFill>
                <a:latin typeface="Calibri"/>
                <a:cs typeface="Calibri"/>
              </a:rPr>
              <a:t>repeated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measures</a:t>
            </a:r>
            <a:r>
              <a:rPr sz="2400" b="1" spc="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30" dirty="0">
                <a:solidFill>
                  <a:srgbClr val="FF0000"/>
                </a:solidFill>
                <a:latin typeface="Calibri"/>
                <a:cs typeface="Calibri"/>
              </a:rPr>
              <a:t>ANOVA)</a:t>
            </a:r>
            <a:endParaRPr sz="2400">
              <a:latin typeface="Calibri"/>
              <a:cs typeface="Calibri"/>
            </a:endParaRPr>
          </a:p>
          <a:p>
            <a:pPr marL="356870" marR="58419" indent="-344805">
              <a:lnSpc>
                <a:spcPct val="100000"/>
              </a:lnSpc>
              <a:spcBef>
                <a:spcPts val="2025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Analyze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→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General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Linear Model → 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Repeated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Measures…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→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Στο 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Within-Subject 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Factor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Name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δίνω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όνομα </a:t>
            </a:r>
            <a:r>
              <a:rPr sz="2400" spc="5" dirty="0">
                <a:solidFill>
                  <a:srgbClr val="001F5F"/>
                </a:solidFill>
                <a:latin typeface="Calibri"/>
                <a:cs typeface="Calibri"/>
              </a:rPr>
              <a:t>στη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μεταβλητή (π.χ. 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VO2max)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→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Στο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Number of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Levels 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βάζω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τον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αριθμό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των</a:t>
            </a:r>
            <a:r>
              <a:rPr sz="2400" spc="-1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βαθμίδων</a:t>
            </a:r>
            <a:endParaRPr sz="2400">
              <a:latin typeface="Calibri"/>
              <a:cs typeface="Calibri"/>
            </a:endParaRPr>
          </a:p>
          <a:p>
            <a:pPr marL="356870" marR="12573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– μετρήσεων της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μεταβλητής (π.χ.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3) →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Κλικ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στο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Add </a:t>
            </a:r>
            <a:r>
              <a:rPr sz="2400" spc="-30" dirty="0">
                <a:solidFill>
                  <a:srgbClr val="001F5F"/>
                </a:solidFill>
                <a:latin typeface="Calibri"/>
                <a:cs typeface="Calibri"/>
              </a:rPr>
              <a:t>και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μετά</a:t>
            </a:r>
            <a:r>
              <a:rPr sz="2400" spc="-2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στο 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Define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→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Παίρνω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ταυτόχρονα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τις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τρεις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βαθμίδες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- μετρήσεις 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(VO2max_Τ1, VO2max_Τ2, VO2max_Τ3)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της</a:t>
            </a:r>
            <a:r>
              <a:rPr sz="2400" spc="-1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εξαρτημένης</a:t>
            </a:r>
            <a:endParaRPr sz="2400">
              <a:latin typeface="Calibri"/>
              <a:cs typeface="Calibri"/>
            </a:endParaRPr>
          </a:p>
          <a:p>
            <a:pPr marL="356870" marR="5080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μεταβλητής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(VO2max)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από αριστερά </a:t>
            </a:r>
            <a:r>
              <a:rPr sz="2400" spc="-30" dirty="0">
                <a:solidFill>
                  <a:srgbClr val="001F5F"/>
                </a:solidFill>
                <a:latin typeface="Calibri"/>
                <a:cs typeface="Calibri"/>
              </a:rPr>
              <a:t>και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τις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τοποθετώ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δεξιά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στο  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κουτί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Within-Subject </a:t>
            </a:r>
            <a:r>
              <a:rPr sz="2400" b="1" spc="-20" dirty="0">
                <a:solidFill>
                  <a:srgbClr val="001F5F"/>
                </a:solidFill>
                <a:latin typeface="Calibri"/>
                <a:cs typeface="Calibri"/>
              </a:rPr>
              <a:t>Variables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(VO2max)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→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Κλικ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στο </a:t>
            </a:r>
            <a:r>
              <a:rPr sz="2400" b="1" spc="5" dirty="0">
                <a:solidFill>
                  <a:srgbClr val="001F5F"/>
                </a:solidFill>
                <a:latin typeface="Calibri"/>
                <a:cs typeface="Calibri"/>
              </a:rPr>
              <a:t>Options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→ 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Παίρνω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την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εξαρτημένη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μεταβλητή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(VO2max)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από αριστερά </a:t>
            </a:r>
            <a:r>
              <a:rPr sz="2400" spc="-30" dirty="0">
                <a:solidFill>
                  <a:srgbClr val="001F5F"/>
                </a:solidFill>
                <a:latin typeface="Calibri"/>
                <a:cs typeface="Calibri"/>
              </a:rPr>
              <a:t>και</a:t>
            </a:r>
            <a:r>
              <a:rPr sz="2400" spc="-1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τις 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τοποθετώ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δεξιά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στο 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κουτί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Display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Means 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for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→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Κλικ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στο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Compare  main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effects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→ Επιλέγω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LSD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&amp;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Descriptive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statistics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→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πατάω 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Continue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→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Κλικ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στο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Plots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→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Παίρνω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την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εξαρτημένη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μεταβλητή 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(VO2max)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αριστερά </a:t>
            </a:r>
            <a:r>
              <a:rPr sz="2400" spc="-30" dirty="0">
                <a:solidFill>
                  <a:srgbClr val="001F5F"/>
                </a:solidFill>
                <a:latin typeface="Calibri"/>
                <a:cs typeface="Calibri"/>
              </a:rPr>
              <a:t>και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την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τοποθετώ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δεξιά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στο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κουτί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Horizontal 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Axis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→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Κλικ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στο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Add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→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Continue &amp;</a:t>
            </a:r>
            <a:r>
              <a:rPr sz="2400" b="1" spc="-1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5" dirty="0">
                <a:solidFill>
                  <a:srgbClr val="001F5F"/>
                </a:solidFill>
                <a:latin typeface="Calibri"/>
                <a:cs typeface="Calibri"/>
              </a:rPr>
              <a:t>OK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5388" y="151891"/>
            <a:ext cx="804989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10360" marR="5080" indent="-1598295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Ανάλυση </a:t>
            </a:r>
            <a:r>
              <a:rPr sz="2400" spc="-10" dirty="0"/>
              <a:t>Διακύμανσης </a:t>
            </a:r>
            <a:r>
              <a:rPr sz="2400" spc="-5" dirty="0"/>
              <a:t>με </a:t>
            </a:r>
            <a:r>
              <a:rPr sz="2400" dirty="0"/>
              <a:t>Ένα </a:t>
            </a:r>
            <a:r>
              <a:rPr sz="2400" spc="-5" dirty="0"/>
              <a:t>Επαναλαμβανόμενο </a:t>
            </a:r>
            <a:r>
              <a:rPr sz="2400" spc="-10" dirty="0"/>
              <a:t>Παράγοντα  (One-way </a:t>
            </a:r>
            <a:r>
              <a:rPr sz="2400" spc="-15" dirty="0"/>
              <a:t>repeated </a:t>
            </a:r>
            <a:r>
              <a:rPr sz="2400" spc="-10" dirty="0"/>
              <a:t>measures</a:t>
            </a:r>
            <a:r>
              <a:rPr sz="2400" spc="40" dirty="0"/>
              <a:t> </a:t>
            </a:r>
            <a:r>
              <a:rPr sz="2400" spc="-30" dirty="0"/>
              <a:t>ANOVA)</a:t>
            </a:r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323850" y="1268475"/>
            <a:ext cx="3960749" cy="35289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9087" y="1263650"/>
            <a:ext cx="3970654" cy="3538854"/>
          </a:xfrm>
          <a:custGeom>
            <a:avLst/>
            <a:gdLst/>
            <a:ahLst/>
            <a:cxnLst/>
            <a:rect l="l" t="t" r="r" b="b"/>
            <a:pathLst>
              <a:path w="3970654" h="3538854">
                <a:moveTo>
                  <a:pt x="0" y="3538474"/>
                </a:moveTo>
                <a:lnTo>
                  <a:pt x="3970401" y="3538474"/>
                </a:lnTo>
                <a:lnTo>
                  <a:pt x="3970401" y="0"/>
                </a:lnTo>
                <a:lnTo>
                  <a:pt x="0" y="0"/>
                </a:lnTo>
                <a:lnTo>
                  <a:pt x="0" y="353847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716526" y="1268475"/>
            <a:ext cx="3527425" cy="35289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711700" y="1263650"/>
            <a:ext cx="3536950" cy="3538854"/>
          </a:xfrm>
          <a:custGeom>
            <a:avLst/>
            <a:gdLst/>
            <a:ahLst/>
            <a:cxnLst/>
            <a:rect l="l" t="t" r="r" b="b"/>
            <a:pathLst>
              <a:path w="3536950" h="3538854">
                <a:moveTo>
                  <a:pt x="0" y="3538474"/>
                </a:moveTo>
                <a:lnTo>
                  <a:pt x="3536950" y="3538474"/>
                </a:lnTo>
                <a:lnTo>
                  <a:pt x="3536950" y="0"/>
                </a:lnTo>
                <a:lnTo>
                  <a:pt x="0" y="0"/>
                </a:lnTo>
                <a:lnTo>
                  <a:pt x="0" y="3538474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494782" y="3428872"/>
            <a:ext cx="554990" cy="2091055"/>
          </a:xfrm>
          <a:custGeom>
            <a:avLst/>
            <a:gdLst/>
            <a:ahLst/>
            <a:cxnLst/>
            <a:rect l="l" t="t" r="r" b="b"/>
            <a:pathLst>
              <a:path w="554989" h="2091054">
                <a:moveTo>
                  <a:pt x="503809" y="55073"/>
                </a:moveTo>
                <a:lnTo>
                  <a:pt x="484218" y="75497"/>
                </a:lnTo>
                <a:lnTo>
                  <a:pt x="0" y="2084324"/>
                </a:lnTo>
                <a:lnTo>
                  <a:pt x="27685" y="2091054"/>
                </a:lnTo>
                <a:lnTo>
                  <a:pt x="511990" y="82387"/>
                </a:lnTo>
                <a:lnTo>
                  <a:pt x="503809" y="55073"/>
                </a:lnTo>
                <a:close/>
              </a:path>
              <a:path w="554989" h="2091054">
                <a:moveTo>
                  <a:pt x="524415" y="24256"/>
                </a:moveTo>
                <a:lnTo>
                  <a:pt x="496569" y="24256"/>
                </a:lnTo>
                <a:lnTo>
                  <a:pt x="524382" y="30987"/>
                </a:lnTo>
                <a:lnTo>
                  <a:pt x="511990" y="82387"/>
                </a:lnTo>
                <a:lnTo>
                  <a:pt x="527557" y="134365"/>
                </a:lnTo>
                <a:lnTo>
                  <a:pt x="535558" y="138684"/>
                </a:lnTo>
                <a:lnTo>
                  <a:pt x="550671" y="134112"/>
                </a:lnTo>
                <a:lnTo>
                  <a:pt x="554863" y="126111"/>
                </a:lnTo>
                <a:lnTo>
                  <a:pt x="552703" y="118617"/>
                </a:lnTo>
                <a:lnTo>
                  <a:pt x="524415" y="24256"/>
                </a:lnTo>
                <a:close/>
              </a:path>
              <a:path w="554989" h="2091054">
                <a:moveTo>
                  <a:pt x="517143" y="0"/>
                </a:moveTo>
                <a:lnTo>
                  <a:pt x="431418" y="89407"/>
                </a:lnTo>
                <a:lnTo>
                  <a:pt x="425957" y="94996"/>
                </a:lnTo>
                <a:lnTo>
                  <a:pt x="426212" y="104139"/>
                </a:lnTo>
                <a:lnTo>
                  <a:pt x="431800" y="109600"/>
                </a:lnTo>
                <a:lnTo>
                  <a:pt x="437514" y="115062"/>
                </a:lnTo>
                <a:lnTo>
                  <a:pt x="446531" y="114807"/>
                </a:lnTo>
                <a:lnTo>
                  <a:pt x="484218" y="75497"/>
                </a:lnTo>
                <a:lnTo>
                  <a:pt x="496569" y="24256"/>
                </a:lnTo>
                <a:lnTo>
                  <a:pt x="524415" y="24256"/>
                </a:lnTo>
                <a:lnTo>
                  <a:pt x="517143" y="0"/>
                </a:lnTo>
                <a:close/>
              </a:path>
              <a:path w="554989" h="2091054">
                <a:moveTo>
                  <a:pt x="524199" y="31750"/>
                </a:moveTo>
                <a:lnTo>
                  <a:pt x="496823" y="31750"/>
                </a:lnTo>
                <a:lnTo>
                  <a:pt x="520700" y="37464"/>
                </a:lnTo>
                <a:lnTo>
                  <a:pt x="503809" y="55073"/>
                </a:lnTo>
                <a:lnTo>
                  <a:pt x="511990" y="82387"/>
                </a:lnTo>
                <a:lnTo>
                  <a:pt x="524199" y="31750"/>
                </a:lnTo>
                <a:close/>
              </a:path>
              <a:path w="554989" h="2091054">
                <a:moveTo>
                  <a:pt x="496569" y="24256"/>
                </a:moveTo>
                <a:lnTo>
                  <a:pt x="484218" y="75497"/>
                </a:lnTo>
                <a:lnTo>
                  <a:pt x="503809" y="55073"/>
                </a:lnTo>
                <a:lnTo>
                  <a:pt x="496823" y="31750"/>
                </a:lnTo>
                <a:lnTo>
                  <a:pt x="524199" y="31750"/>
                </a:lnTo>
                <a:lnTo>
                  <a:pt x="524382" y="30987"/>
                </a:lnTo>
                <a:lnTo>
                  <a:pt x="496569" y="24256"/>
                </a:lnTo>
                <a:close/>
              </a:path>
              <a:path w="554989" h="2091054">
                <a:moveTo>
                  <a:pt x="496823" y="31750"/>
                </a:moveTo>
                <a:lnTo>
                  <a:pt x="503809" y="55073"/>
                </a:lnTo>
                <a:lnTo>
                  <a:pt x="520700" y="37464"/>
                </a:lnTo>
                <a:lnTo>
                  <a:pt x="496823" y="3175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643501" y="5518150"/>
            <a:ext cx="1729105" cy="40005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179070">
              <a:lnSpc>
                <a:spcPct val="100000"/>
              </a:lnSpc>
              <a:spcBef>
                <a:spcPts val="250"/>
              </a:spcBef>
            </a:pPr>
            <a:r>
              <a:rPr sz="2000" b="1" spc="-15" dirty="0">
                <a:latin typeface="Calibri"/>
                <a:cs typeface="Calibri"/>
              </a:rPr>
              <a:t>Κλικ </a:t>
            </a:r>
            <a:r>
              <a:rPr sz="2000" b="1" spc="-5" dirty="0">
                <a:latin typeface="Calibri"/>
                <a:cs typeface="Calibri"/>
              </a:rPr>
              <a:t>στο</a:t>
            </a:r>
            <a:r>
              <a:rPr sz="2000" b="1" spc="3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Add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5388" y="151891"/>
            <a:ext cx="804989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10360" marR="5080" indent="-1598295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Ανάλυση </a:t>
            </a:r>
            <a:r>
              <a:rPr sz="2400" spc="-10" dirty="0"/>
              <a:t>Διακύμανσης </a:t>
            </a:r>
            <a:r>
              <a:rPr sz="2400" spc="-5" dirty="0"/>
              <a:t>με </a:t>
            </a:r>
            <a:r>
              <a:rPr sz="2400" dirty="0"/>
              <a:t>Ένα </a:t>
            </a:r>
            <a:r>
              <a:rPr sz="2400" spc="-5" dirty="0"/>
              <a:t>Επαναλαμβανόμενο </a:t>
            </a:r>
            <a:r>
              <a:rPr sz="2400" spc="-10" dirty="0"/>
              <a:t>Παράγοντα  (One-way </a:t>
            </a:r>
            <a:r>
              <a:rPr sz="2400" spc="-15" dirty="0"/>
              <a:t>repeated </a:t>
            </a:r>
            <a:r>
              <a:rPr sz="2400" spc="-10" dirty="0"/>
              <a:t>measures</a:t>
            </a:r>
            <a:r>
              <a:rPr sz="2400" spc="40" dirty="0"/>
              <a:t> </a:t>
            </a:r>
            <a:r>
              <a:rPr sz="2400" spc="-30" dirty="0"/>
              <a:t>ANOVA)</a:t>
            </a:r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539750" y="1484249"/>
            <a:ext cx="3455924" cy="40322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34987" y="1479550"/>
            <a:ext cx="3465829" cy="4041775"/>
          </a:xfrm>
          <a:custGeom>
            <a:avLst/>
            <a:gdLst/>
            <a:ahLst/>
            <a:cxnLst/>
            <a:rect l="l" t="t" r="r" b="b"/>
            <a:pathLst>
              <a:path w="3465829" h="4041775">
                <a:moveTo>
                  <a:pt x="0" y="4041775"/>
                </a:moveTo>
                <a:lnTo>
                  <a:pt x="3465576" y="4041775"/>
                </a:lnTo>
                <a:lnTo>
                  <a:pt x="3465576" y="0"/>
                </a:lnTo>
                <a:lnTo>
                  <a:pt x="0" y="0"/>
                </a:lnTo>
                <a:lnTo>
                  <a:pt x="0" y="404177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116012" y="5916612"/>
            <a:ext cx="2087880" cy="70802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238760">
              <a:lnSpc>
                <a:spcPct val="100000"/>
              </a:lnSpc>
              <a:spcBef>
                <a:spcPts val="250"/>
              </a:spcBef>
            </a:pPr>
            <a:r>
              <a:rPr sz="2000" b="1" spc="-15" dirty="0">
                <a:latin typeface="Calibri"/>
                <a:cs typeface="Calibri"/>
              </a:rPr>
              <a:t>Κλικ </a:t>
            </a:r>
            <a:r>
              <a:rPr sz="2000" b="1" spc="-5" dirty="0">
                <a:latin typeface="Calibri"/>
                <a:cs typeface="Calibri"/>
              </a:rPr>
              <a:t>στο Add</a:t>
            </a:r>
            <a:r>
              <a:rPr sz="2000" b="1" spc="4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&amp;</a:t>
            </a:r>
            <a:endParaRPr sz="2000">
              <a:latin typeface="Calibri"/>
              <a:cs typeface="Calibri"/>
            </a:endParaRPr>
          </a:p>
          <a:p>
            <a:pPr marL="201930">
              <a:lnSpc>
                <a:spcPct val="100000"/>
              </a:lnSpc>
              <a:spcBef>
                <a:spcPts val="5"/>
              </a:spcBef>
            </a:pPr>
            <a:r>
              <a:rPr sz="2000" b="1" spc="-10" dirty="0">
                <a:latin typeface="Calibri"/>
                <a:cs typeface="Calibri"/>
              </a:rPr>
              <a:t>μετά </a:t>
            </a:r>
            <a:r>
              <a:rPr sz="2000" b="1" spc="-5" dirty="0">
                <a:latin typeface="Calibri"/>
                <a:cs typeface="Calibri"/>
              </a:rPr>
              <a:t>στο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Define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215769" y="3429000"/>
            <a:ext cx="1117600" cy="2493645"/>
          </a:xfrm>
          <a:custGeom>
            <a:avLst/>
            <a:gdLst/>
            <a:ahLst/>
            <a:cxnLst/>
            <a:rect l="l" t="t" r="r" b="b"/>
            <a:pathLst>
              <a:path w="1117600" h="2493645">
                <a:moveTo>
                  <a:pt x="1079400" y="51887"/>
                </a:moveTo>
                <a:lnTo>
                  <a:pt x="1056554" y="68542"/>
                </a:lnTo>
                <a:lnTo>
                  <a:pt x="0" y="2481884"/>
                </a:lnTo>
                <a:lnTo>
                  <a:pt x="26162" y="2493340"/>
                </a:lnTo>
                <a:lnTo>
                  <a:pt x="1082670" y="80079"/>
                </a:lnTo>
                <a:lnTo>
                  <a:pt x="1079400" y="51887"/>
                </a:lnTo>
                <a:close/>
              </a:path>
              <a:path w="1117600" h="2493645">
                <a:moveTo>
                  <a:pt x="1104444" y="20192"/>
                </a:moveTo>
                <a:lnTo>
                  <a:pt x="1077721" y="20192"/>
                </a:lnTo>
                <a:lnTo>
                  <a:pt x="1103883" y="31623"/>
                </a:lnTo>
                <a:lnTo>
                  <a:pt x="1082670" y="80079"/>
                </a:lnTo>
                <a:lnTo>
                  <a:pt x="1088008" y="126111"/>
                </a:lnTo>
                <a:lnTo>
                  <a:pt x="1088897" y="133985"/>
                </a:lnTo>
                <a:lnTo>
                  <a:pt x="1096009" y="139573"/>
                </a:lnTo>
                <a:lnTo>
                  <a:pt x="1111631" y="137795"/>
                </a:lnTo>
                <a:lnTo>
                  <a:pt x="1117345" y="130683"/>
                </a:lnTo>
                <a:lnTo>
                  <a:pt x="1116330" y="122809"/>
                </a:lnTo>
                <a:lnTo>
                  <a:pt x="1104444" y="20192"/>
                </a:lnTo>
                <a:close/>
              </a:path>
              <a:path w="1117600" h="2493645">
                <a:moveTo>
                  <a:pt x="1102106" y="0"/>
                </a:moveTo>
                <a:lnTo>
                  <a:pt x="995807" y="77470"/>
                </a:lnTo>
                <a:lnTo>
                  <a:pt x="994410" y="86487"/>
                </a:lnTo>
                <a:lnTo>
                  <a:pt x="998982" y="92837"/>
                </a:lnTo>
                <a:lnTo>
                  <a:pt x="1003681" y="99187"/>
                </a:lnTo>
                <a:lnTo>
                  <a:pt x="1012570" y="100584"/>
                </a:lnTo>
                <a:lnTo>
                  <a:pt x="1056554" y="68542"/>
                </a:lnTo>
                <a:lnTo>
                  <a:pt x="1077721" y="20192"/>
                </a:lnTo>
                <a:lnTo>
                  <a:pt x="1104444" y="20192"/>
                </a:lnTo>
                <a:lnTo>
                  <a:pt x="1102106" y="0"/>
                </a:lnTo>
                <a:close/>
              </a:path>
              <a:path w="1117600" h="2493645">
                <a:moveTo>
                  <a:pt x="1094581" y="27559"/>
                </a:moveTo>
                <a:lnTo>
                  <a:pt x="1076579" y="27559"/>
                </a:lnTo>
                <a:lnTo>
                  <a:pt x="1099184" y="37464"/>
                </a:lnTo>
                <a:lnTo>
                  <a:pt x="1079400" y="51887"/>
                </a:lnTo>
                <a:lnTo>
                  <a:pt x="1082670" y="80079"/>
                </a:lnTo>
                <a:lnTo>
                  <a:pt x="1103883" y="31623"/>
                </a:lnTo>
                <a:lnTo>
                  <a:pt x="1094581" y="27559"/>
                </a:lnTo>
                <a:close/>
              </a:path>
              <a:path w="1117600" h="2493645">
                <a:moveTo>
                  <a:pt x="1077721" y="20192"/>
                </a:moveTo>
                <a:lnTo>
                  <a:pt x="1056554" y="68542"/>
                </a:lnTo>
                <a:lnTo>
                  <a:pt x="1079400" y="51887"/>
                </a:lnTo>
                <a:lnTo>
                  <a:pt x="1076579" y="27559"/>
                </a:lnTo>
                <a:lnTo>
                  <a:pt x="1094581" y="27559"/>
                </a:lnTo>
                <a:lnTo>
                  <a:pt x="1077721" y="20192"/>
                </a:lnTo>
                <a:close/>
              </a:path>
              <a:path w="1117600" h="2493645">
                <a:moveTo>
                  <a:pt x="1076579" y="27559"/>
                </a:moveTo>
                <a:lnTo>
                  <a:pt x="1079400" y="51887"/>
                </a:lnTo>
                <a:lnTo>
                  <a:pt x="1099184" y="37464"/>
                </a:lnTo>
                <a:lnTo>
                  <a:pt x="1076579" y="2755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356100" y="1512950"/>
            <a:ext cx="4176649" cy="3975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351273" y="1508125"/>
            <a:ext cx="4186554" cy="3984625"/>
          </a:xfrm>
          <a:custGeom>
            <a:avLst/>
            <a:gdLst/>
            <a:ahLst/>
            <a:cxnLst/>
            <a:rect l="l" t="t" r="r" b="b"/>
            <a:pathLst>
              <a:path w="4186554" h="3984625">
                <a:moveTo>
                  <a:pt x="0" y="3984625"/>
                </a:moveTo>
                <a:lnTo>
                  <a:pt x="4186301" y="3984625"/>
                </a:lnTo>
                <a:lnTo>
                  <a:pt x="4186301" y="0"/>
                </a:lnTo>
                <a:lnTo>
                  <a:pt x="0" y="0"/>
                </a:lnTo>
                <a:lnTo>
                  <a:pt x="0" y="39846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940425" y="5916612"/>
            <a:ext cx="2016125" cy="40005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118110">
              <a:lnSpc>
                <a:spcPct val="100000"/>
              </a:lnSpc>
              <a:spcBef>
                <a:spcPts val="250"/>
              </a:spcBef>
            </a:pPr>
            <a:r>
              <a:rPr sz="2000" b="1" spc="-15" dirty="0">
                <a:latin typeface="Calibri"/>
                <a:cs typeface="Calibri"/>
              </a:rPr>
              <a:t>Κλικ </a:t>
            </a:r>
            <a:r>
              <a:rPr sz="2000" b="1" spc="-5" dirty="0">
                <a:latin typeface="Calibri"/>
                <a:cs typeface="Calibri"/>
              </a:rPr>
              <a:t>στο</a:t>
            </a:r>
            <a:r>
              <a:rPr sz="2000" b="1" spc="4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Options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939660" y="5300598"/>
            <a:ext cx="801370" cy="627380"/>
          </a:xfrm>
          <a:custGeom>
            <a:avLst/>
            <a:gdLst/>
            <a:ahLst/>
            <a:cxnLst/>
            <a:rect l="l" t="t" r="r" b="b"/>
            <a:pathLst>
              <a:path w="801370" h="627379">
                <a:moveTo>
                  <a:pt x="756286" y="34843"/>
                </a:moveTo>
                <a:lnTo>
                  <a:pt x="728088" y="38587"/>
                </a:lnTo>
                <a:lnTo>
                  <a:pt x="0" y="604735"/>
                </a:lnTo>
                <a:lnTo>
                  <a:pt x="17653" y="627291"/>
                </a:lnTo>
                <a:lnTo>
                  <a:pt x="745751" y="61089"/>
                </a:lnTo>
                <a:lnTo>
                  <a:pt x="756286" y="34843"/>
                </a:lnTo>
                <a:close/>
              </a:path>
              <a:path w="801370" h="627379">
                <a:moveTo>
                  <a:pt x="798541" y="6095"/>
                </a:moveTo>
                <a:lnTo>
                  <a:pt x="769874" y="6095"/>
                </a:lnTo>
                <a:lnTo>
                  <a:pt x="787400" y="28701"/>
                </a:lnTo>
                <a:lnTo>
                  <a:pt x="745751" y="61089"/>
                </a:lnTo>
                <a:lnTo>
                  <a:pt x="728472" y="104139"/>
                </a:lnTo>
                <a:lnTo>
                  <a:pt x="725424" y="111506"/>
                </a:lnTo>
                <a:lnTo>
                  <a:pt x="728980" y="119887"/>
                </a:lnTo>
                <a:lnTo>
                  <a:pt x="743712" y="125729"/>
                </a:lnTo>
                <a:lnTo>
                  <a:pt x="751967" y="122173"/>
                </a:lnTo>
                <a:lnTo>
                  <a:pt x="754888" y="114807"/>
                </a:lnTo>
                <a:lnTo>
                  <a:pt x="798541" y="6095"/>
                </a:lnTo>
                <a:close/>
              </a:path>
              <a:path w="801370" h="627379">
                <a:moveTo>
                  <a:pt x="774501" y="12064"/>
                </a:moveTo>
                <a:lnTo>
                  <a:pt x="765429" y="12064"/>
                </a:lnTo>
                <a:lnTo>
                  <a:pt x="780542" y="31622"/>
                </a:lnTo>
                <a:lnTo>
                  <a:pt x="756286" y="34843"/>
                </a:lnTo>
                <a:lnTo>
                  <a:pt x="745751" y="61089"/>
                </a:lnTo>
                <a:lnTo>
                  <a:pt x="787400" y="28701"/>
                </a:lnTo>
                <a:lnTo>
                  <a:pt x="774501" y="12064"/>
                </a:lnTo>
                <a:close/>
              </a:path>
              <a:path w="801370" h="627379">
                <a:moveTo>
                  <a:pt x="800989" y="0"/>
                </a:moveTo>
                <a:lnTo>
                  <a:pt x="670560" y="17398"/>
                </a:lnTo>
                <a:lnTo>
                  <a:pt x="665099" y="24637"/>
                </a:lnTo>
                <a:lnTo>
                  <a:pt x="667131" y="40259"/>
                </a:lnTo>
                <a:lnTo>
                  <a:pt x="674370" y="45719"/>
                </a:lnTo>
                <a:lnTo>
                  <a:pt x="728088" y="38587"/>
                </a:lnTo>
                <a:lnTo>
                  <a:pt x="769874" y="6095"/>
                </a:lnTo>
                <a:lnTo>
                  <a:pt x="798541" y="6095"/>
                </a:lnTo>
                <a:lnTo>
                  <a:pt x="800989" y="0"/>
                </a:lnTo>
                <a:close/>
              </a:path>
              <a:path w="801370" h="627379">
                <a:moveTo>
                  <a:pt x="769874" y="6095"/>
                </a:moveTo>
                <a:lnTo>
                  <a:pt x="728088" y="38587"/>
                </a:lnTo>
                <a:lnTo>
                  <a:pt x="756286" y="34843"/>
                </a:lnTo>
                <a:lnTo>
                  <a:pt x="765429" y="12064"/>
                </a:lnTo>
                <a:lnTo>
                  <a:pt x="774501" y="12064"/>
                </a:lnTo>
                <a:lnTo>
                  <a:pt x="769874" y="6095"/>
                </a:lnTo>
                <a:close/>
              </a:path>
              <a:path w="801370" h="627379">
                <a:moveTo>
                  <a:pt x="765429" y="12064"/>
                </a:moveTo>
                <a:lnTo>
                  <a:pt x="756286" y="34843"/>
                </a:lnTo>
                <a:lnTo>
                  <a:pt x="780542" y="31622"/>
                </a:lnTo>
                <a:lnTo>
                  <a:pt x="765429" y="1206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5388" y="151891"/>
            <a:ext cx="804989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10360" marR="5080" indent="-1598295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Ανάλυση </a:t>
            </a:r>
            <a:r>
              <a:rPr sz="2400" spc="-10" dirty="0"/>
              <a:t>Διακύμανσης </a:t>
            </a:r>
            <a:r>
              <a:rPr sz="2400" spc="-5" dirty="0"/>
              <a:t>με </a:t>
            </a:r>
            <a:r>
              <a:rPr sz="2400" dirty="0"/>
              <a:t>Ένα </a:t>
            </a:r>
            <a:r>
              <a:rPr sz="2400" spc="-5" dirty="0"/>
              <a:t>Επαναλαμβανόμενο </a:t>
            </a:r>
            <a:r>
              <a:rPr sz="2400" spc="-10" dirty="0"/>
              <a:t>Παράγοντα  (One-way </a:t>
            </a:r>
            <a:r>
              <a:rPr sz="2400" spc="-15" dirty="0"/>
              <a:t>repeated </a:t>
            </a:r>
            <a:r>
              <a:rPr sz="2400" spc="-10" dirty="0"/>
              <a:t>measures</a:t>
            </a:r>
            <a:r>
              <a:rPr sz="2400" spc="40" dirty="0"/>
              <a:t> </a:t>
            </a:r>
            <a:r>
              <a:rPr sz="2400" spc="-30" dirty="0"/>
              <a:t>ANOVA)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1187450" y="5916612"/>
            <a:ext cx="2160905" cy="40005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128905">
              <a:lnSpc>
                <a:spcPct val="100000"/>
              </a:lnSpc>
              <a:spcBef>
                <a:spcPts val="250"/>
              </a:spcBef>
            </a:pPr>
            <a:r>
              <a:rPr sz="2000" b="1" spc="-15" dirty="0">
                <a:latin typeface="Calibri"/>
                <a:cs typeface="Calibri"/>
              </a:rPr>
              <a:t>Κλικ </a:t>
            </a:r>
            <a:r>
              <a:rPr sz="2000" b="1" spc="-5" dirty="0">
                <a:latin typeface="Calibri"/>
                <a:cs typeface="Calibri"/>
              </a:rPr>
              <a:t>στο</a:t>
            </a:r>
            <a:r>
              <a:rPr sz="2000" b="1" spc="4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Continue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11850" y="5843587"/>
            <a:ext cx="1729105" cy="40005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130175">
              <a:lnSpc>
                <a:spcPct val="100000"/>
              </a:lnSpc>
              <a:spcBef>
                <a:spcPts val="250"/>
              </a:spcBef>
            </a:pPr>
            <a:r>
              <a:rPr sz="2000" b="1" spc="-15" dirty="0">
                <a:latin typeface="Calibri"/>
                <a:cs typeface="Calibri"/>
              </a:rPr>
              <a:t>Κλικ </a:t>
            </a:r>
            <a:r>
              <a:rPr sz="2000" b="1" spc="-5" dirty="0">
                <a:latin typeface="Calibri"/>
                <a:cs typeface="Calibri"/>
              </a:rPr>
              <a:t>στο</a:t>
            </a:r>
            <a:r>
              <a:rPr sz="2000" b="1" spc="4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Plots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39750" y="1388999"/>
            <a:ext cx="3744849" cy="39846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34987" y="1384300"/>
            <a:ext cx="3754754" cy="3994150"/>
          </a:xfrm>
          <a:custGeom>
            <a:avLst/>
            <a:gdLst/>
            <a:ahLst/>
            <a:cxnLst/>
            <a:rect l="l" t="t" r="r" b="b"/>
            <a:pathLst>
              <a:path w="3754754" h="3994150">
                <a:moveTo>
                  <a:pt x="0" y="3994150"/>
                </a:moveTo>
                <a:lnTo>
                  <a:pt x="3754501" y="3994150"/>
                </a:lnTo>
                <a:lnTo>
                  <a:pt x="3754501" y="0"/>
                </a:lnTo>
                <a:lnTo>
                  <a:pt x="0" y="0"/>
                </a:lnTo>
                <a:lnTo>
                  <a:pt x="0" y="399415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16530" y="5248275"/>
            <a:ext cx="410845" cy="676275"/>
          </a:xfrm>
          <a:custGeom>
            <a:avLst/>
            <a:gdLst/>
            <a:ahLst/>
            <a:cxnLst/>
            <a:rect l="l" t="t" r="r" b="b"/>
            <a:pathLst>
              <a:path w="410844" h="676275">
                <a:moveTo>
                  <a:pt x="381764" y="48689"/>
                </a:moveTo>
                <a:lnTo>
                  <a:pt x="356999" y="62375"/>
                </a:lnTo>
                <a:lnTo>
                  <a:pt x="0" y="661022"/>
                </a:lnTo>
                <a:lnTo>
                  <a:pt x="24637" y="675652"/>
                </a:lnTo>
                <a:lnTo>
                  <a:pt x="381474" y="77057"/>
                </a:lnTo>
                <a:lnTo>
                  <a:pt x="381764" y="48689"/>
                </a:lnTo>
                <a:close/>
              </a:path>
              <a:path w="410844" h="676275">
                <a:moveTo>
                  <a:pt x="410670" y="17018"/>
                </a:moveTo>
                <a:lnTo>
                  <a:pt x="384048" y="17018"/>
                </a:lnTo>
                <a:lnTo>
                  <a:pt x="408558" y="31622"/>
                </a:lnTo>
                <a:lnTo>
                  <a:pt x="381474" y="77057"/>
                </a:lnTo>
                <a:lnTo>
                  <a:pt x="381000" y="123443"/>
                </a:lnTo>
                <a:lnTo>
                  <a:pt x="381000" y="131318"/>
                </a:lnTo>
                <a:lnTo>
                  <a:pt x="387350" y="137794"/>
                </a:lnTo>
                <a:lnTo>
                  <a:pt x="395224" y="137794"/>
                </a:lnTo>
                <a:lnTo>
                  <a:pt x="403098" y="137922"/>
                </a:lnTo>
                <a:lnTo>
                  <a:pt x="409575" y="131572"/>
                </a:lnTo>
                <a:lnTo>
                  <a:pt x="409577" y="123443"/>
                </a:lnTo>
                <a:lnTo>
                  <a:pt x="410670" y="17018"/>
                </a:lnTo>
                <a:close/>
              </a:path>
              <a:path w="410844" h="676275">
                <a:moveTo>
                  <a:pt x="410844" y="0"/>
                </a:moveTo>
                <a:lnTo>
                  <a:pt x="295656" y="63627"/>
                </a:lnTo>
                <a:lnTo>
                  <a:pt x="293116" y="72390"/>
                </a:lnTo>
                <a:lnTo>
                  <a:pt x="300736" y="86106"/>
                </a:lnTo>
                <a:lnTo>
                  <a:pt x="309499" y="88646"/>
                </a:lnTo>
                <a:lnTo>
                  <a:pt x="356999" y="62375"/>
                </a:lnTo>
                <a:lnTo>
                  <a:pt x="384048" y="17018"/>
                </a:lnTo>
                <a:lnTo>
                  <a:pt x="410670" y="17018"/>
                </a:lnTo>
                <a:lnTo>
                  <a:pt x="410844" y="0"/>
                </a:lnTo>
                <a:close/>
              </a:path>
              <a:path w="410844" h="676275">
                <a:moveTo>
                  <a:pt x="395983" y="24130"/>
                </a:moveTo>
                <a:lnTo>
                  <a:pt x="382016" y="24130"/>
                </a:lnTo>
                <a:lnTo>
                  <a:pt x="403225" y="36830"/>
                </a:lnTo>
                <a:lnTo>
                  <a:pt x="381764" y="48689"/>
                </a:lnTo>
                <a:lnTo>
                  <a:pt x="381474" y="77057"/>
                </a:lnTo>
                <a:lnTo>
                  <a:pt x="408558" y="31622"/>
                </a:lnTo>
                <a:lnTo>
                  <a:pt x="395983" y="24130"/>
                </a:lnTo>
                <a:close/>
              </a:path>
              <a:path w="410844" h="676275">
                <a:moveTo>
                  <a:pt x="384048" y="17018"/>
                </a:moveTo>
                <a:lnTo>
                  <a:pt x="356999" y="62375"/>
                </a:lnTo>
                <a:lnTo>
                  <a:pt x="381764" y="48689"/>
                </a:lnTo>
                <a:lnTo>
                  <a:pt x="382016" y="24130"/>
                </a:lnTo>
                <a:lnTo>
                  <a:pt x="395983" y="24130"/>
                </a:lnTo>
                <a:lnTo>
                  <a:pt x="384048" y="17018"/>
                </a:lnTo>
                <a:close/>
              </a:path>
              <a:path w="410844" h="676275">
                <a:moveTo>
                  <a:pt x="382016" y="24130"/>
                </a:moveTo>
                <a:lnTo>
                  <a:pt x="381764" y="48689"/>
                </a:lnTo>
                <a:lnTo>
                  <a:pt x="403225" y="36830"/>
                </a:lnTo>
                <a:lnTo>
                  <a:pt x="382016" y="2413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716526" y="1389125"/>
            <a:ext cx="3557524" cy="38591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711700" y="1384300"/>
            <a:ext cx="3567429" cy="3869054"/>
          </a:xfrm>
          <a:custGeom>
            <a:avLst/>
            <a:gdLst/>
            <a:ahLst/>
            <a:cxnLst/>
            <a:rect l="l" t="t" r="r" b="b"/>
            <a:pathLst>
              <a:path w="3567429" h="3869054">
                <a:moveTo>
                  <a:pt x="0" y="3868674"/>
                </a:moveTo>
                <a:lnTo>
                  <a:pt x="3567049" y="3868674"/>
                </a:lnTo>
                <a:lnTo>
                  <a:pt x="3567049" y="0"/>
                </a:lnTo>
                <a:lnTo>
                  <a:pt x="0" y="0"/>
                </a:lnTo>
                <a:lnTo>
                  <a:pt x="0" y="386867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442328" y="5099050"/>
            <a:ext cx="304165" cy="763905"/>
          </a:xfrm>
          <a:custGeom>
            <a:avLst/>
            <a:gdLst/>
            <a:ahLst/>
            <a:cxnLst/>
            <a:rect l="l" t="t" r="r" b="b"/>
            <a:pathLst>
              <a:path w="304165" h="763904">
                <a:moveTo>
                  <a:pt x="43840" y="53521"/>
                </a:moveTo>
                <a:lnTo>
                  <a:pt x="38427" y="81384"/>
                </a:lnTo>
                <a:lnTo>
                  <a:pt x="276732" y="763536"/>
                </a:lnTo>
                <a:lnTo>
                  <a:pt x="303784" y="754113"/>
                </a:lnTo>
                <a:lnTo>
                  <a:pt x="65465" y="71948"/>
                </a:lnTo>
                <a:lnTo>
                  <a:pt x="43840" y="53521"/>
                </a:lnTo>
                <a:close/>
              </a:path>
              <a:path w="304165" h="763904">
                <a:moveTo>
                  <a:pt x="25146" y="0"/>
                </a:moveTo>
                <a:lnTo>
                  <a:pt x="1524" y="121412"/>
                </a:lnTo>
                <a:lnTo>
                  <a:pt x="0" y="129158"/>
                </a:lnTo>
                <a:lnTo>
                  <a:pt x="5080" y="136652"/>
                </a:lnTo>
                <a:lnTo>
                  <a:pt x="20574" y="139700"/>
                </a:lnTo>
                <a:lnTo>
                  <a:pt x="28067" y="134619"/>
                </a:lnTo>
                <a:lnTo>
                  <a:pt x="29591" y="126873"/>
                </a:lnTo>
                <a:lnTo>
                  <a:pt x="38427" y="81384"/>
                </a:lnTo>
                <a:lnTo>
                  <a:pt x="20955" y="31368"/>
                </a:lnTo>
                <a:lnTo>
                  <a:pt x="48006" y="21970"/>
                </a:lnTo>
                <a:lnTo>
                  <a:pt x="50909" y="21970"/>
                </a:lnTo>
                <a:lnTo>
                  <a:pt x="25146" y="0"/>
                </a:lnTo>
                <a:close/>
              </a:path>
              <a:path w="304165" h="763904">
                <a:moveTo>
                  <a:pt x="50909" y="21970"/>
                </a:moveTo>
                <a:lnTo>
                  <a:pt x="48006" y="21970"/>
                </a:lnTo>
                <a:lnTo>
                  <a:pt x="65465" y="71948"/>
                </a:lnTo>
                <a:lnTo>
                  <a:pt x="100711" y="101981"/>
                </a:lnTo>
                <a:lnTo>
                  <a:pt x="106679" y="107187"/>
                </a:lnTo>
                <a:lnTo>
                  <a:pt x="115697" y="106425"/>
                </a:lnTo>
                <a:lnTo>
                  <a:pt x="125984" y="94361"/>
                </a:lnTo>
                <a:lnTo>
                  <a:pt x="125222" y="85343"/>
                </a:lnTo>
                <a:lnTo>
                  <a:pt x="50909" y="21970"/>
                </a:lnTo>
                <a:close/>
              </a:path>
              <a:path w="304165" h="763904">
                <a:moveTo>
                  <a:pt x="48006" y="21970"/>
                </a:moveTo>
                <a:lnTo>
                  <a:pt x="20955" y="31368"/>
                </a:lnTo>
                <a:lnTo>
                  <a:pt x="38427" y="81384"/>
                </a:lnTo>
                <a:lnTo>
                  <a:pt x="43840" y="53521"/>
                </a:lnTo>
                <a:lnTo>
                  <a:pt x="25146" y="37592"/>
                </a:lnTo>
                <a:lnTo>
                  <a:pt x="48513" y="29463"/>
                </a:lnTo>
                <a:lnTo>
                  <a:pt x="50623" y="29463"/>
                </a:lnTo>
                <a:lnTo>
                  <a:pt x="48006" y="21970"/>
                </a:lnTo>
                <a:close/>
              </a:path>
              <a:path w="304165" h="763904">
                <a:moveTo>
                  <a:pt x="50623" y="29463"/>
                </a:moveTo>
                <a:lnTo>
                  <a:pt x="48513" y="29463"/>
                </a:lnTo>
                <a:lnTo>
                  <a:pt x="43840" y="53521"/>
                </a:lnTo>
                <a:lnTo>
                  <a:pt x="65465" y="71948"/>
                </a:lnTo>
                <a:lnTo>
                  <a:pt x="50623" y="29463"/>
                </a:lnTo>
                <a:close/>
              </a:path>
              <a:path w="304165" h="763904">
                <a:moveTo>
                  <a:pt x="48513" y="29463"/>
                </a:moveTo>
                <a:lnTo>
                  <a:pt x="25146" y="37592"/>
                </a:lnTo>
                <a:lnTo>
                  <a:pt x="43840" y="53521"/>
                </a:lnTo>
                <a:lnTo>
                  <a:pt x="48513" y="29463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5388" y="151891"/>
            <a:ext cx="804989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10360" marR="5080" indent="-1598295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Ανάλυση </a:t>
            </a:r>
            <a:r>
              <a:rPr sz="2400" spc="-10" dirty="0"/>
              <a:t>Διακύμανσης </a:t>
            </a:r>
            <a:r>
              <a:rPr sz="2400" spc="-5" dirty="0"/>
              <a:t>με </a:t>
            </a:r>
            <a:r>
              <a:rPr sz="2400" dirty="0"/>
              <a:t>Ένα </a:t>
            </a:r>
            <a:r>
              <a:rPr sz="2400" spc="-5" dirty="0"/>
              <a:t>Επαναλαμβανόμενο </a:t>
            </a:r>
            <a:r>
              <a:rPr sz="2400" spc="-10" dirty="0"/>
              <a:t>Παράγοντα  (One-way </a:t>
            </a:r>
            <a:r>
              <a:rPr sz="2400" spc="-15" dirty="0"/>
              <a:t>repeated </a:t>
            </a:r>
            <a:r>
              <a:rPr sz="2400" spc="-10" dirty="0"/>
              <a:t>measures</a:t>
            </a:r>
            <a:r>
              <a:rPr sz="2400" spc="40" dirty="0"/>
              <a:t> </a:t>
            </a:r>
            <a:r>
              <a:rPr sz="2400" spc="-30" dirty="0"/>
              <a:t>ANOVA)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755650" y="5916612"/>
            <a:ext cx="3095625" cy="40005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235585">
              <a:lnSpc>
                <a:spcPct val="100000"/>
              </a:lnSpc>
              <a:spcBef>
                <a:spcPts val="250"/>
              </a:spcBef>
            </a:pPr>
            <a:r>
              <a:rPr sz="2000" b="1" spc="-15" dirty="0">
                <a:latin typeface="Calibri"/>
                <a:cs typeface="Calibri"/>
              </a:rPr>
              <a:t>Κλικ </a:t>
            </a:r>
            <a:r>
              <a:rPr sz="2000" b="1" spc="-5" dirty="0">
                <a:latin typeface="Calibri"/>
                <a:cs typeface="Calibri"/>
              </a:rPr>
              <a:t>στο Add </a:t>
            </a:r>
            <a:r>
              <a:rPr sz="2000" b="1" spc="-10" dirty="0">
                <a:latin typeface="Calibri"/>
                <a:cs typeface="Calibri"/>
              </a:rPr>
              <a:t>&amp;</a:t>
            </a:r>
            <a:r>
              <a:rPr sz="2000" b="1" spc="5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Continue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11850" y="5916612"/>
            <a:ext cx="1729105" cy="40005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236854">
              <a:lnSpc>
                <a:spcPct val="100000"/>
              </a:lnSpc>
              <a:spcBef>
                <a:spcPts val="250"/>
              </a:spcBef>
            </a:pPr>
            <a:r>
              <a:rPr sz="2000" b="1" spc="-15" dirty="0">
                <a:latin typeface="Calibri"/>
                <a:cs typeface="Calibri"/>
              </a:rPr>
              <a:t>Κλικ </a:t>
            </a:r>
            <a:r>
              <a:rPr sz="2000" b="1" spc="-5" dirty="0">
                <a:latin typeface="Calibri"/>
                <a:cs typeface="Calibri"/>
              </a:rPr>
              <a:t>στο</a:t>
            </a:r>
            <a:r>
              <a:rPr sz="2000" b="1" spc="5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OK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00062" y="1441450"/>
            <a:ext cx="3535299" cy="3657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5300" y="1436624"/>
            <a:ext cx="3545204" cy="3667125"/>
          </a:xfrm>
          <a:custGeom>
            <a:avLst/>
            <a:gdLst/>
            <a:ahLst/>
            <a:cxnLst/>
            <a:rect l="l" t="t" r="r" b="b"/>
            <a:pathLst>
              <a:path w="3545204" h="3667125">
                <a:moveTo>
                  <a:pt x="0" y="3667125"/>
                </a:moveTo>
                <a:lnTo>
                  <a:pt x="3544824" y="3667125"/>
                </a:lnTo>
                <a:lnTo>
                  <a:pt x="3544824" y="0"/>
                </a:lnTo>
                <a:lnTo>
                  <a:pt x="0" y="0"/>
                </a:lnTo>
                <a:lnTo>
                  <a:pt x="0" y="36671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64639" y="4149597"/>
            <a:ext cx="178435" cy="1768475"/>
          </a:xfrm>
          <a:custGeom>
            <a:avLst/>
            <a:gdLst/>
            <a:ahLst/>
            <a:cxnLst/>
            <a:rect l="l" t="t" r="r" b="b"/>
            <a:pathLst>
              <a:path w="178435" h="1768475">
                <a:moveTo>
                  <a:pt x="62816" y="56648"/>
                </a:moveTo>
                <a:lnTo>
                  <a:pt x="49988" y="81905"/>
                </a:lnTo>
                <a:lnTo>
                  <a:pt x="149987" y="1767865"/>
                </a:lnTo>
                <a:lnTo>
                  <a:pt x="178435" y="1766163"/>
                </a:lnTo>
                <a:lnTo>
                  <a:pt x="78426" y="80081"/>
                </a:lnTo>
                <a:lnTo>
                  <a:pt x="62816" y="56648"/>
                </a:lnTo>
                <a:close/>
              </a:path>
              <a:path w="178435" h="1768475">
                <a:moveTo>
                  <a:pt x="59436" y="0"/>
                </a:moveTo>
                <a:lnTo>
                  <a:pt x="3556" y="110489"/>
                </a:lnTo>
                <a:lnTo>
                  <a:pt x="0" y="117475"/>
                </a:lnTo>
                <a:lnTo>
                  <a:pt x="2793" y="126110"/>
                </a:lnTo>
                <a:lnTo>
                  <a:pt x="16891" y="133222"/>
                </a:lnTo>
                <a:lnTo>
                  <a:pt x="25400" y="130428"/>
                </a:lnTo>
                <a:lnTo>
                  <a:pt x="28956" y="123316"/>
                </a:lnTo>
                <a:lnTo>
                  <a:pt x="49988" y="81905"/>
                </a:lnTo>
                <a:lnTo>
                  <a:pt x="46862" y="29209"/>
                </a:lnTo>
                <a:lnTo>
                  <a:pt x="75311" y="27558"/>
                </a:lnTo>
                <a:lnTo>
                  <a:pt x="77766" y="27558"/>
                </a:lnTo>
                <a:lnTo>
                  <a:pt x="59436" y="0"/>
                </a:lnTo>
                <a:close/>
              </a:path>
              <a:path w="178435" h="1768475">
                <a:moveTo>
                  <a:pt x="77766" y="27558"/>
                </a:moveTo>
                <a:lnTo>
                  <a:pt x="75311" y="27558"/>
                </a:lnTo>
                <a:lnTo>
                  <a:pt x="78426" y="80081"/>
                </a:lnTo>
                <a:lnTo>
                  <a:pt x="104267" y="118871"/>
                </a:lnTo>
                <a:lnTo>
                  <a:pt x="108585" y="125475"/>
                </a:lnTo>
                <a:lnTo>
                  <a:pt x="117475" y="127253"/>
                </a:lnTo>
                <a:lnTo>
                  <a:pt x="124079" y="122935"/>
                </a:lnTo>
                <a:lnTo>
                  <a:pt x="130556" y="118490"/>
                </a:lnTo>
                <a:lnTo>
                  <a:pt x="132334" y="109600"/>
                </a:lnTo>
                <a:lnTo>
                  <a:pt x="77766" y="27558"/>
                </a:lnTo>
                <a:close/>
              </a:path>
              <a:path w="178435" h="1768475">
                <a:moveTo>
                  <a:pt x="75311" y="27558"/>
                </a:moveTo>
                <a:lnTo>
                  <a:pt x="46862" y="29209"/>
                </a:lnTo>
                <a:lnTo>
                  <a:pt x="49988" y="81905"/>
                </a:lnTo>
                <a:lnTo>
                  <a:pt x="62816" y="56648"/>
                </a:lnTo>
                <a:lnTo>
                  <a:pt x="49275" y="36321"/>
                </a:lnTo>
                <a:lnTo>
                  <a:pt x="73913" y="34797"/>
                </a:lnTo>
                <a:lnTo>
                  <a:pt x="75740" y="34797"/>
                </a:lnTo>
                <a:lnTo>
                  <a:pt x="75311" y="27558"/>
                </a:lnTo>
                <a:close/>
              </a:path>
              <a:path w="178435" h="1768475">
                <a:moveTo>
                  <a:pt x="75740" y="34797"/>
                </a:moveTo>
                <a:lnTo>
                  <a:pt x="73913" y="34797"/>
                </a:lnTo>
                <a:lnTo>
                  <a:pt x="62816" y="56648"/>
                </a:lnTo>
                <a:lnTo>
                  <a:pt x="78426" y="80081"/>
                </a:lnTo>
                <a:lnTo>
                  <a:pt x="75740" y="34797"/>
                </a:lnTo>
                <a:close/>
              </a:path>
              <a:path w="178435" h="1768475">
                <a:moveTo>
                  <a:pt x="73913" y="34797"/>
                </a:moveTo>
                <a:lnTo>
                  <a:pt x="49275" y="36321"/>
                </a:lnTo>
                <a:lnTo>
                  <a:pt x="62816" y="56648"/>
                </a:lnTo>
                <a:lnTo>
                  <a:pt x="73913" y="3479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15769" y="3357498"/>
            <a:ext cx="1147445" cy="2565400"/>
          </a:xfrm>
          <a:custGeom>
            <a:avLst/>
            <a:gdLst/>
            <a:ahLst/>
            <a:cxnLst/>
            <a:rect l="l" t="t" r="r" b="b"/>
            <a:pathLst>
              <a:path w="1147445" h="2565400">
                <a:moveTo>
                  <a:pt x="1109525" y="51969"/>
                </a:moveTo>
                <a:lnTo>
                  <a:pt x="1086616" y="68680"/>
                </a:lnTo>
                <a:lnTo>
                  <a:pt x="0" y="2553385"/>
                </a:lnTo>
                <a:lnTo>
                  <a:pt x="26162" y="2564841"/>
                </a:lnTo>
                <a:lnTo>
                  <a:pt x="1112815" y="80025"/>
                </a:lnTo>
                <a:lnTo>
                  <a:pt x="1109525" y="51969"/>
                </a:lnTo>
                <a:close/>
              </a:path>
              <a:path w="1147445" h="2565400">
                <a:moveTo>
                  <a:pt x="1134668" y="20192"/>
                </a:moveTo>
                <a:lnTo>
                  <a:pt x="1107820" y="20192"/>
                </a:lnTo>
                <a:lnTo>
                  <a:pt x="1133983" y="31623"/>
                </a:lnTo>
                <a:lnTo>
                  <a:pt x="1112815" y="80025"/>
                </a:lnTo>
                <a:lnTo>
                  <a:pt x="1118234" y="126237"/>
                </a:lnTo>
                <a:lnTo>
                  <a:pt x="1119123" y="134112"/>
                </a:lnTo>
                <a:lnTo>
                  <a:pt x="1126235" y="139700"/>
                </a:lnTo>
                <a:lnTo>
                  <a:pt x="1134109" y="138811"/>
                </a:lnTo>
                <a:lnTo>
                  <a:pt x="1141857" y="137795"/>
                </a:lnTo>
                <a:lnTo>
                  <a:pt x="1147445" y="130810"/>
                </a:lnTo>
                <a:lnTo>
                  <a:pt x="1146556" y="122936"/>
                </a:lnTo>
                <a:lnTo>
                  <a:pt x="1134668" y="20192"/>
                </a:lnTo>
                <a:close/>
              </a:path>
              <a:path w="1147445" h="2565400">
                <a:moveTo>
                  <a:pt x="1132332" y="0"/>
                </a:moveTo>
                <a:lnTo>
                  <a:pt x="1025906" y="77597"/>
                </a:lnTo>
                <a:lnTo>
                  <a:pt x="1024636" y="86487"/>
                </a:lnTo>
                <a:lnTo>
                  <a:pt x="1029207" y="92963"/>
                </a:lnTo>
                <a:lnTo>
                  <a:pt x="1033907" y="99313"/>
                </a:lnTo>
                <a:lnTo>
                  <a:pt x="1042796" y="100711"/>
                </a:lnTo>
                <a:lnTo>
                  <a:pt x="1049146" y="96012"/>
                </a:lnTo>
                <a:lnTo>
                  <a:pt x="1086616" y="68680"/>
                </a:lnTo>
                <a:lnTo>
                  <a:pt x="1107820" y="20192"/>
                </a:lnTo>
                <a:lnTo>
                  <a:pt x="1134668" y="20192"/>
                </a:lnTo>
                <a:lnTo>
                  <a:pt x="1132332" y="0"/>
                </a:lnTo>
                <a:close/>
              </a:path>
              <a:path w="1147445" h="2565400">
                <a:moveTo>
                  <a:pt x="1124971" y="27686"/>
                </a:moveTo>
                <a:lnTo>
                  <a:pt x="1106678" y="27686"/>
                </a:lnTo>
                <a:lnTo>
                  <a:pt x="1129410" y="37464"/>
                </a:lnTo>
                <a:lnTo>
                  <a:pt x="1109525" y="51969"/>
                </a:lnTo>
                <a:lnTo>
                  <a:pt x="1112815" y="80025"/>
                </a:lnTo>
                <a:lnTo>
                  <a:pt x="1133983" y="31623"/>
                </a:lnTo>
                <a:lnTo>
                  <a:pt x="1124971" y="27686"/>
                </a:lnTo>
                <a:close/>
              </a:path>
              <a:path w="1147445" h="2565400">
                <a:moveTo>
                  <a:pt x="1107820" y="20192"/>
                </a:moveTo>
                <a:lnTo>
                  <a:pt x="1086616" y="68680"/>
                </a:lnTo>
                <a:lnTo>
                  <a:pt x="1109525" y="51969"/>
                </a:lnTo>
                <a:lnTo>
                  <a:pt x="1106678" y="27686"/>
                </a:lnTo>
                <a:lnTo>
                  <a:pt x="1124971" y="27686"/>
                </a:lnTo>
                <a:lnTo>
                  <a:pt x="1107820" y="20192"/>
                </a:lnTo>
                <a:close/>
              </a:path>
              <a:path w="1147445" h="2565400">
                <a:moveTo>
                  <a:pt x="1106678" y="27686"/>
                </a:moveTo>
                <a:lnTo>
                  <a:pt x="1109525" y="51969"/>
                </a:lnTo>
                <a:lnTo>
                  <a:pt x="1129410" y="37464"/>
                </a:lnTo>
                <a:lnTo>
                  <a:pt x="1106678" y="27686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989576" y="1441450"/>
            <a:ext cx="3398774" cy="38290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984750" y="1436624"/>
            <a:ext cx="3408679" cy="3838575"/>
          </a:xfrm>
          <a:custGeom>
            <a:avLst/>
            <a:gdLst/>
            <a:ahLst/>
            <a:cxnLst/>
            <a:rect l="l" t="t" r="r" b="b"/>
            <a:pathLst>
              <a:path w="3408679" h="3838575">
                <a:moveTo>
                  <a:pt x="0" y="3838575"/>
                </a:moveTo>
                <a:lnTo>
                  <a:pt x="3408299" y="3838575"/>
                </a:lnTo>
                <a:lnTo>
                  <a:pt x="3408299" y="0"/>
                </a:lnTo>
                <a:lnTo>
                  <a:pt x="0" y="0"/>
                </a:lnTo>
                <a:lnTo>
                  <a:pt x="0" y="383857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762368" y="3143250"/>
            <a:ext cx="1279525" cy="2779395"/>
          </a:xfrm>
          <a:custGeom>
            <a:avLst/>
            <a:gdLst/>
            <a:ahLst/>
            <a:cxnLst/>
            <a:rect l="l" t="t" r="r" b="b"/>
            <a:pathLst>
              <a:path w="1279525" h="2779395">
                <a:moveTo>
                  <a:pt x="1242311" y="51646"/>
                </a:moveTo>
                <a:lnTo>
                  <a:pt x="1219077" y="68168"/>
                </a:lnTo>
                <a:lnTo>
                  <a:pt x="0" y="2767482"/>
                </a:lnTo>
                <a:lnTo>
                  <a:pt x="26161" y="2779242"/>
                </a:lnTo>
                <a:lnTo>
                  <a:pt x="1245236" y="79709"/>
                </a:lnTo>
                <a:lnTo>
                  <a:pt x="1242311" y="51646"/>
                </a:lnTo>
                <a:close/>
              </a:path>
              <a:path w="1279525" h="2779395">
                <a:moveTo>
                  <a:pt x="1267747" y="19812"/>
                </a:moveTo>
                <a:lnTo>
                  <a:pt x="1240916" y="19812"/>
                </a:lnTo>
                <a:lnTo>
                  <a:pt x="1266952" y="31623"/>
                </a:lnTo>
                <a:lnTo>
                  <a:pt x="1245236" y="79709"/>
                </a:lnTo>
                <a:lnTo>
                  <a:pt x="1250060" y="125984"/>
                </a:lnTo>
                <a:lnTo>
                  <a:pt x="1250823" y="133858"/>
                </a:lnTo>
                <a:lnTo>
                  <a:pt x="1257934" y="139573"/>
                </a:lnTo>
                <a:lnTo>
                  <a:pt x="1265681" y="138684"/>
                </a:lnTo>
                <a:lnTo>
                  <a:pt x="1273555" y="137922"/>
                </a:lnTo>
                <a:lnTo>
                  <a:pt x="1279271" y="130810"/>
                </a:lnTo>
                <a:lnTo>
                  <a:pt x="1278508" y="123062"/>
                </a:lnTo>
                <a:lnTo>
                  <a:pt x="1267747" y="19812"/>
                </a:lnTo>
                <a:close/>
              </a:path>
              <a:path w="1279525" h="2779395">
                <a:moveTo>
                  <a:pt x="1265681" y="0"/>
                </a:moveTo>
                <a:lnTo>
                  <a:pt x="1158366" y="76200"/>
                </a:lnTo>
                <a:lnTo>
                  <a:pt x="1156842" y="85216"/>
                </a:lnTo>
                <a:lnTo>
                  <a:pt x="1161414" y="91566"/>
                </a:lnTo>
                <a:lnTo>
                  <a:pt x="1165986" y="98044"/>
                </a:lnTo>
                <a:lnTo>
                  <a:pt x="1175003" y="99567"/>
                </a:lnTo>
                <a:lnTo>
                  <a:pt x="1219077" y="68168"/>
                </a:lnTo>
                <a:lnTo>
                  <a:pt x="1240916" y="19812"/>
                </a:lnTo>
                <a:lnTo>
                  <a:pt x="1267747" y="19812"/>
                </a:lnTo>
                <a:lnTo>
                  <a:pt x="1265681" y="0"/>
                </a:lnTo>
                <a:close/>
              </a:path>
              <a:path w="1279525" h="2779395">
                <a:moveTo>
                  <a:pt x="1257433" y="27304"/>
                </a:moveTo>
                <a:lnTo>
                  <a:pt x="1239774" y="27304"/>
                </a:lnTo>
                <a:lnTo>
                  <a:pt x="1262252" y="37464"/>
                </a:lnTo>
                <a:lnTo>
                  <a:pt x="1242311" y="51646"/>
                </a:lnTo>
                <a:lnTo>
                  <a:pt x="1245236" y="79709"/>
                </a:lnTo>
                <a:lnTo>
                  <a:pt x="1266952" y="31623"/>
                </a:lnTo>
                <a:lnTo>
                  <a:pt x="1257433" y="27304"/>
                </a:lnTo>
                <a:close/>
              </a:path>
              <a:path w="1279525" h="2779395">
                <a:moveTo>
                  <a:pt x="1240916" y="19812"/>
                </a:moveTo>
                <a:lnTo>
                  <a:pt x="1219077" y="68168"/>
                </a:lnTo>
                <a:lnTo>
                  <a:pt x="1242311" y="51646"/>
                </a:lnTo>
                <a:lnTo>
                  <a:pt x="1239774" y="27304"/>
                </a:lnTo>
                <a:lnTo>
                  <a:pt x="1257433" y="27304"/>
                </a:lnTo>
                <a:lnTo>
                  <a:pt x="1240916" y="19812"/>
                </a:lnTo>
                <a:close/>
              </a:path>
              <a:path w="1279525" h="2779395">
                <a:moveTo>
                  <a:pt x="1239774" y="27304"/>
                </a:moveTo>
                <a:lnTo>
                  <a:pt x="1242311" y="51646"/>
                </a:lnTo>
                <a:lnTo>
                  <a:pt x="1262252" y="37464"/>
                </a:lnTo>
                <a:lnTo>
                  <a:pt x="1239774" y="2730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5388" y="151891"/>
            <a:ext cx="804989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10360" marR="5080" indent="-1598295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Ανάλυση </a:t>
            </a:r>
            <a:r>
              <a:rPr sz="2400" spc="-10" dirty="0"/>
              <a:t>Διακύμανσης </a:t>
            </a:r>
            <a:r>
              <a:rPr sz="2400" spc="-5" dirty="0"/>
              <a:t>με </a:t>
            </a:r>
            <a:r>
              <a:rPr sz="2400" dirty="0"/>
              <a:t>Ένα </a:t>
            </a:r>
            <a:r>
              <a:rPr sz="2400" spc="-5" dirty="0"/>
              <a:t>Επαναλαμβανόμενο </a:t>
            </a:r>
            <a:r>
              <a:rPr sz="2400" spc="-10" dirty="0"/>
              <a:t>Παράγοντα  (One-way </a:t>
            </a:r>
            <a:r>
              <a:rPr sz="2400" spc="-15" dirty="0"/>
              <a:t>repeated </a:t>
            </a:r>
            <a:r>
              <a:rPr sz="2400" spc="-10" dirty="0"/>
              <a:t>measures</a:t>
            </a:r>
            <a:r>
              <a:rPr sz="2400" spc="40" dirty="0"/>
              <a:t> </a:t>
            </a:r>
            <a:r>
              <a:rPr sz="2400" spc="-30" dirty="0"/>
              <a:t>ANOVA)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1558283" y="1546456"/>
            <a:ext cx="1336675" cy="2152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250" b="1" spc="-110" dirty="0">
                <a:latin typeface="Arial"/>
                <a:cs typeface="Arial"/>
              </a:rPr>
              <a:t>Descriptive</a:t>
            </a:r>
            <a:r>
              <a:rPr sz="1250" b="1" spc="-100" dirty="0">
                <a:latin typeface="Arial"/>
                <a:cs typeface="Arial"/>
              </a:rPr>
              <a:t> </a:t>
            </a:r>
            <a:r>
              <a:rPr sz="1250" b="1" spc="-114" dirty="0">
                <a:latin typeface="Arial"/>
                <a:cs typeface="Arial"/>
              </a:rPr>
              <a:t>Statistics</a:t>
            </a:r>
            <a:endParaRPr sz="12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25701" y="3959093"/>
            <a:ext cx="1718945" cy="1689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40"/>
              </a:spcBef>
            </a:pPr>
            <a:r>
              <a:rPr sz="900" b="1" spc="15" dirty="0">
                <a:latin typeface="Arial"/>
                <a:cs typeface="Arial"/>
              </a:rPr>
              <a:t>Mauchly's </a:t>
            </a:r>
            <a:r>
              <a:rPr sz="900" b="1" dirty="0">
                <a:latin typeface="Arial"/>
                <a:cs typeface="Arial"/>
              </a:rPr>
              <a:t>Test </a:t>
            </a:r>
            <a:r>
              <a:rPr sz="900" b="1" spc="60" dirty="0">
                <a:latin typeface="Arial"/>
                <a:cs typeface="Arial"/>
              </a:rPr>
              <a:t>of</a:t>
            </a:r>
            <a:r>
              <a:rPr sz="900" b="1" spc="10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Sphericity</a:t>
            </a:r>
            <a:r>
              <a:rPr sz="1050" b="1" spc="-7" baseline="27777" dirty="0">
                <a:latin typeface="Arial"/>
                <a:cs typeface="Arial"/>
              </a:rPr>
              <a:t>b</a:t>
            </a:r>
            <a:endParaRPr sz="1050" baseline="27777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86905" y="4207528"/>
            <a:ext cx="1267460" cy="1689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900" spc="10" dirty="0">
                <a:latin typeface="Arial"/>
                <a:cs typeface="Arial"/>
              </a:rPr>
              <a:t>Measure:</a:t>
            </a:r>
            <a:r>
              <a:rPr sz="900" spc="30" dirty="0">
                <a:latin typeface="Arial"/>
                <a:cs typeface="Arial"/>
              </a:rPr>
              <a:t> </a:t>
            </a:r>
            <a:r>
              <a:rPr sz="900" spc="10" dirty="0">
                <a:latin typeface="Arial"/>
                <a:cs typeface="Arial"/>
              </a:rPr>
              <a:t>MEASURE_1</a:t>
            </a:r>
            <a:endParaRPr sz="900">
              <a:latin typeface="Arial"/>
              <a:cs typeface="Arial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515539" y="4358118"/>
          <a:ext cx="6957059" cy="8477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33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61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83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91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91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08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04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8836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28954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74295">
                        <a:lnSpc>
                          <a:spcPts val="1015"/>
                        </a:lnSpc>
                        <a:spcBef>
                          <a:spcPts val="580"/>
                        </a:spcBef>
                      </a:pPr>
                      <a:r>
                        <a:rPr sz="900" spc="20" dirty="0">
                          <a:latin typeface="Arial"/>
                          <a:cs typeface="Arial"/>
                        </a:rPr>
                        <a:t>Within Subjects </a:t>
                      </a:r>
                      <a:r>
                        <a:rPr sz="900" spc="60" dirty="0">
                          <a:latin typeface="Arial"/>
                          <a:cs typeface="Arial"/>
                        </a:rPr>
                        <a:t>Eff</a:t>
                      </a:r>
                      <a:r>
                        <a:rPr sz="9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25" dirty="0">
                          <a:latin typeface="Arial"/>
                          <a:cs typeface="Arial"/>
                        </a:rPr>
                        <a:t>ect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46355">
                        <a:lnSpc>
                          <a:spcPts val="1015"/>
                        </a:lnSpc>
                        <a:spcBef>
                          <a:spcPts val="580"/>
                        </a:spcBef>
                      </a:pPr>
                      <a:r>
                        <a:rPr sz="900" spc="5" dirty="0">
                          <a:latin typeface="Arial"/>
                          <a:cs typeface="Arial"/>
                        </a:rPr>
                        <a:t>Mauchly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's</a:t>
                      </a:r>
                      <a:r>
                        <a:rPr sz="900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50" dirty="0">
                          <a:latin typeface="Arial"/>
                          <a:cs typeface="Arial"/>
                        </a:rPr>
                        <a:t>W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05410" marR="135890" indent="92710">
                        <a:lnSpc>
                          <a:spcPct val="107500"/>
                        </a:lnSpc>
                      </a:pPr>
                      <a:r>
                        <a:rPr sz="900" spc="10" dirty="0">
                          <a:latin typeface="Arial"/>
                          <a:cs typeface="Arial"/>
                        </a:rPr>
                        <a:t>Approx.  </a:t>
                      </a:r>
                      <a:r>
                        <a:rPr sz="900" spc="4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900" spc="-20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900" spc="-6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900" spc="4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900" spc="-5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900" spc="-20" dirty="0">
                          <a:latin typeface="Arial"/>
                          <a:cs typeface="Arial"/>
                        </a:rPr>
                        <a:t>qua</a:t>
                      </a:r>
                      <a:r>
                        <a:rPr sz="900" spc="-2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e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R="48260" algn="ctr">
                        <a:lnSpc>
                          <a:spcPts val="1015"/>
                        </a:lnSpc>
                        <a:spcBef>
                          <a:spcPts val="580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df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FF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FF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26670" algn="ctr">
                        <a:lnSpc>
                          <a:spcPts val="994"/>
                        </a:lnSpc>
                      </a:pPr>
                      <a:r>
                        <a:rPr sz="900" spc="25" dirty="0">
                          <a:latin typeface="Arial"/>
                          <a:cs typeface="Arial"/>
                        </a:rPr>
                        <a:t>Epsilon</a:t>
                      </a:r>
                      <a:r>
                        <a:rPr sz="1050" spc="37" baseline="39682" dirty="0">
                          <a:latin typeface="Arial"/>
                          <a:cs typeface="Arial"/>
                        </a:rPr>
                        <a:t>a</a:t>
                      </a:r>
                      <a:endParaRPr sz="1050" baseline="39682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4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FF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FF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123825" marR="124460" indent="-28575">
                        <a:lnSpc>
                          <a:spcPct val="107500"/>
                        </a:lnSpc>
                        <a:spcBef>
                          <a:spcPts val="200"/>
                        </a:spcBef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900" spc="-2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900" spc="-20" dirty="0">
                          <a:latin typeface="Arial"/>
                          <a:cs typeface="Arial"/>
                        </a:rPr>
                        <a:t>eenhou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s  </a:t>
                      </a:r>
                      <a:r>
                        <a:rPr sz="900" spc="15" dirty="0">
                          <a:latin typeface="Arial"/>
                          <a:cs typeface="Arial"/>
                        </a:rPr>
                        <a:t>e-Geisser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L w="9525">
                      <a:solidFill>
                        <a:srgbClr val="FF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58419">
                        <a:lnSpc>
                          <a:spcPts val="1015"/>
                        </a:lnSpc>
                      </a:pPr>
                      <a:r>
                        <a:rPr sz="900" spc="25" dirty="0">
                          <a:latin typeface="Arial"/>
                          <a:cs typeface="Arial"/>
                        </a:rPr>
                        <a:t>Huynh-Feldt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86360">
                        <a:lnSpc>
                          <a:spcPts val="1015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Lower-bound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95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FF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6060">
                        <a:lnSpc>
                          <a:spcPts val="1015"/>
                        </a:lnSpc>
                        <a:spcBef>
                          <a:spcPts val="309"/>
                        </a:spcBef>
                      </a:pPr>
                      <a:r>
                        <a:rPr sz="900" spc="5" dirty="0">
                          <a:latin typeface="Arial"/>
                          <a:cs typeface="Arial"/>
                        </a:rPr>
                        <a:t>Sig.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39369" marB="0">
                    <a:lnL w="9525">
                      <a:solidFill>
                        <a:srgbClr val="FF0000"/>
                      </a:solidFill>
                      <a:prstDash val="solid"/>
                    </a:lnL>
                    <a:lnR w="9525">
                      <a:solidFill>
                        <a:srgbClr val="FF0000"/>
                      </a:solidFill>
                      <a:prstDash val="solid"/>
                    </a:lnR>
                    <a:lnT w="28575">
                      <a:solidFill>
                        <a:srgbClr val="FF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5400" marB="0">
                    <a:lnL w="9525">
                      <a:solidFill>
                        <a:srgbClr val="FF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5178"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900" spc="20" dirty="0">
                          <a:latin typeface="Arial"/>
                          <a:cs typeface="Arial"/>
                        </a:rPr>
                        <a:t>VO2max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403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900" spc="20" dirty="0">
                          <a:latin typeface="Arial"/>
                          <a:cs typeface="Arial"/>
                        </a:rPr>
                        <a:t>,505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4604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0215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900" spc="20" dirty="0">
                          <a:latin typeface="Arial"/>
                          <a:cs typeface="Arial"/>
                        </a:rPr>
                        <a:t>2,733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4604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9535" algn="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2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4604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FF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6395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900" spc="20" dirty="0">
                          <a:latin typeface="Arial"/>
                          <a:cs typeface="Arial"/>
                        </a:rPr>
                        <a:t>,255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4604" marB="0">
                    <a:lnL w="9525">
                      <a:solidFill>
                        <a:srgbClr val="FF0000"/>
                      </a:solidFill>
                      <a:prstDash val="solid"/>
                    </a:lnL>
                    <a:lnR w="9525">
                      <a:solidFill>
                        <a:srgbClr val="FF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8155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900" spc="20" dirty="0">
                          <a:latin typeface="Arial"/>
                          <a:cs typeface="Arial"/>
                        </a:rPr>
                        <a:t>,669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4604" marB="0">
                    <a:lnL w="9525">
                      <a:solidFill>
                        <a:srgbClr val="FF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768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900" spc="20" dirty="0">
                          <a:latin typeface="Arial"/>
                          <a:cs typeface="Arial"/>
                        </a:rPr>
                        <a:t>,823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4604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245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900" spc="20" dirty="0">
                          <a:latin typeface="Arial"/>
                          <a:cs typeface="Arial"/>
                        </a:rPr>
                        <a:t>,500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4604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557634" y="1854339"/>
          <a:ext cx="3377565" cy="9683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85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10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4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9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80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252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FF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FF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8120">
                        <a:lnSpc>
                          <a:spcPts val="1435"/>
                        </a:lnSpc>
                        <a:spcBef>
                          <a:spcPts val="235"/>
                        </a:spcBef>
                      </a:pPr>
                      <a:r>
                        <a:rPr sz="1250" spc="-175" dirty="0">
                          <a:latin typeface="Arial"/>
                          <a:cs typeface="Arial"/>
                        </a:rPr>
                        <a:t>Mean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FF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1435"/>
                        </a:lnSpc>
                        <a:spcBef>
                          <a:spcPts val="235"/>
                        </a:spcBef>
                      </a:pPr>
                      <a:r>
                        <a:rPr sz="1250" spc="-120" dirty="0">
                          <a:latin typeface="Arial"/>
                          <a:cs typeface="Arial"/>
                        </a:rPr>
                        <a:t>Std. </a:t>
                      </a:r>
                      <a:r>
                        <a:rPr sz="1250" spc="-160" dirty="0">
                          <a:latin typeface="Arial"/>
                          <a:cs typeface="Arial"/>
                        </a:rPr>
                        <a:t>Dev</a:t>
                      </a:r>
                      <a:r>
                        <a:rPr sz="1250" spc="-2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110" dirty="0">
                          <a:latin typeface="Arial"/>
                          <a:cs typeface="Arial"/>
                        </a:rPr>
                        <a:t>iation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T w="28575">
                      <a:solidFill>
                        <a:srgbClr val="FF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4450" algn="ctr">
                        <a:lnSpc>
                          <a:spcPts val="1435"/>
                        </a:lnSpc>
                        <a:spcBef>
                          <a:spcPts val="235"/>
                        </a:spcBef>
                      </a:pPr>
                      <a:r>
                        <a:rPr sz="1250" dirty="0">
                          <a:latin typeface="Arial"/>
                          <a:cs typeface="Arial"/>
                        </a:rPr>
                        <a:t>N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5035">
                <a:tc>
                  <a:txBody>
                    <a:bodyPr/>
                    <a:lstStyle/>
                    <a:p>
                      <a:pPr marR="29209" algn="ctr">
                        <a:lnSpc>
                          <a:spcPts val="1495"/>
                        </a:lnSpc>
                      </a:pPr>
                      <a:r>
                        <a:rPr sz="1250" spc="-165" dirty="0">
                          <a:latin typeface="Arial"/>
                          <a:cs typeface="Arial"/>
                        </a:rPr>
                        <a:t>VO2max_T1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8100">
                      <a:solidFill>
                        <a:srgbClr val="FF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7843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250" spc="-135" dirty="0">
                          <a:latin typeface="Arial"/>
                          <a:cs typeface="Arial"/>
                        </a:rPr>
                        <a:t>54,9267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1143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28575" algn="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250" spc="-20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125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250" spc="-20" dirty="0">
                          <a:latin typeface="Arial"/>
                          <a:cs typeface="Arial"/>
                        </a:rPr>
                        <a:t>1587</a:t>
                      </a:r>
                      <a:r>
                        <a:rPr sz="1250" dirty="0">
                          <a:latin typeface="Arial"/>
                          <a:cs typeface="Arial"/>
                        </a:rPr>
                        <a:t>9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9060" algn="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250" dirty="0">
                          <a:latin typeface="Arial"/>
                          <a:cs typeface="Arial"/>
                        </a:rPr>
                        <a:t>6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1071">
                <a:tc>
                  <a:txBody>
                    <a:bodyPr/>
                    <a:lstStyle/>
                    <a:p>
                      <a:pPr marR="29209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250" spc="-165" dirty="0">
                          <a:latin typeface="Arial"/>
                          <a:cs typeface="Arial"/>
                        </a:rPr>
                        <a:t>VO2max_T2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38100">
                      <a:solidFill>
                        <a:srgbClr val="FF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7843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250" spc="-135" dirty="0">
                          <a:latin typeface="Arial"/>
                          <a:cs typeface="Arial"/>
                        </a:rPr>
                        <a:t>55,1650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28575" algn="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250" spc="-20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25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250" spc="-20" dirty="0">
                          <a:latin typeface="Arial"/>
                          <a:cs typeface="Arial"/>
                        </a:rPr>
                        <a:t>6050</a:t>
                      </a:r>
                      <a:r>
                        <a:rPr sz="1250" dirty="0">
                          <a:latin typeface="Arial"/>
                          <a:cs typeface="Arial"/>
                        </a:rPr>
                        <a:t>4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9060" algn="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250" dirty="0">
                          <a:latin typeface="Arial"/>
                          <a:cs typeface="Arial"/>
                        </a:rPr>
                        <a:t>6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8797">
                <a:tc>
                  <a:txBody>
                    <a:bodyPr/>
                    <a:lstStyle/>
                    <a:p>
                      <a:pPr marR="29209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250" spc="-165" dirty="0">
                          <a:latin typeface="Arial"/>
                          <a:cs typeface="Arial"/>
                        </a:rPr>
                        <a:t>VO2max_T3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38100">
                      <a:solidFill>
                        <a:srgbClr val="FF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B w="53975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843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250" spc="-135" dirty="0">
                          <a:latin typeface="Arial"/>
                          <a:cs typeface="Arial"/>
                        </a:rPr>
                        <a:t>55,7707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53975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8575" algn="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250" spc="-20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25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250" spc="-20" dirty="0">
                          <a:latin typeface="Arial"/>
                          <a:cs typeface="Arial"/>
                        </a:rPr>
                        <a:t>8149</a:t>
                      </a:r>
                      <a:r>
                        <a:rPr sz="1250" dirty="0">
                          <a:latin typeface="Arial"/>
                          <a:cs typeface="Arial"/>
                        </a:rPr>
                        <a:t>0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B w="53975">
                      <a:solidFill>
                        <a:srgbClr val="FF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9060" algn="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250" dirty="0">
                          <a:latin typeface="Arial"/>
                          <a:cs typeface="Arial"/>
                        </a:rPr>
                        <a:t>6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552121" y="5211819"/>
            <a:ext cx="6806565" cy="114490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38100" marR="455295">
              <a:lnSpc>
                <a:spcPct val="107500"/>
              </a:lnSpc>
              <a:spcBef>
                <a:spcPts val="55"/>
              </a:spcBef>
            </a:pPr>
            <a:r>
              <a:rPr sz="900" spc="20" dirty="0">
                <a:latin typeface="Arial"/>
                <a:cs typeface="Arial"/>
              </a:rPr>
              <a:t>Tests </a:t>
            </a:r>
            <a:r>
              <a:rPr sz="900" spc="25" dirty="0">
                <a:latin typeface="Arial"/>
                <a:cs typeface="Arial"/>
              </a:rPr>
              <a:t>the </a:t>
            </a:r>
            <a:r>
              <a:rPr sz="900" spc="10" dirty="0">
                <a:latin typeface="Arial"/>
                <a:cs typeface="Arial"/>
              </a:rPr>
              <a:t>null </a:t>
            </a:r>
            <a:r>
              <a:rPr sz="900" spc="30" dirty="0">
                <a:latin typeface="Arial"/>
                <a:cs typeface="Arial"/>
              </a:rPr>
              <a:t>hypothesis </a:t>
            </a:r>
            <a:r>
              <a:rPr sz="900" spc="15" dirty="0">
                <a:latin typeface="Arial"/>
                <a:cs typeface="Arial"/>
              </a:rPr>
              <a:t>that </a:t>
            </a:r>
            <a:r>
              <a:rPr sz="900" spc="50" dirty="0">
                <a:latin typeface="Arial"/>
                <a:cs typeface="Arial"/>
              </a:rPr>
              <a:t>the </a:t>
            </a:r>
            <a:r>
              <a:rPr sz="900" spc="5" dirty="0">
                <a:latin typeface="Arial"/>
                <a:cs typeface="Arial"/>
              </a:rPr>
              <a:t>error </a:t>
            </a:r>
            <a:r>
              <a:rPr sz="900" spc="30" dirty="0">
                <a:latin typeface="Arial"/>
                <a:cs typeface="Arial"/>
              </a:rPr>
              <a:t>covariance </a:t>
            </a:r>
            <a:r>
              <a:rPr sz="900" spc="20" dirty="0">
                <a:latin typeface="Arial"/>
                <a:cs typeface="Arial"/>
              </a:rPr>
              <a:t>matrix </a:t>
            </a:r>
            <a:r>
              <a:rPr sz="900" spc="-25" dirty="0">
                <a:latin typeface="Arial"/>
                <a:cs typeface="Arial"/>
              </a:rPr>
              <a:t>of </a:t>
            </a:r>
            <a:r>
              <a:rPr sz="900" spc="25" dirty="0">
                <a:latin typeface="Arial"/>
                <a:cs typeface="Arial"/>
              </a:rPr>
              <a:t>the </a:t>
            </a:r>
            <a:r>
              <a:rPr sz="900" spc="10" dirty="0">
                <a:latin typeface="Arial"/>
                <a:cs typeface="Arial"/>
              </a:rPr>
              <a:t>orthonormalized </a:t>
            </a:r>
            <a:r>
              <a:rPr sz="900" spc="20" dirty="0">
                <a:latin typeface="Arial"/>
                <a:cs typeface="Arial"/>
              </a:rPr>
              <a:t>transf ormed </a:t>
            </a:r>
            <a:r>
              <a:rPr sz="900" dirty="0">
                <a:latin typeface="Arial"/>
                <a:cs typeface="Arial"/>
              </a:rPr>
              <a:t>dependent </a:t>
            </a:r>
            <a:r>
              <a:rPr sz="900" spc="25" dirty="0">
                <a:latin typeface="Arial"/>
                <a:cs typeface="Arial"/>
              </a:rPr>
              <a:t>variables </a:t>
            </a:r>
            <a:r>
              <a:rPr sz="900" spc="20" dirty="0">
                <a:latin typeface="Arial"/>
                <a:cs typeface="Arial"/>
              </a:rPr>
              <a:t>is  </a:t>
            </a:r>
            <a:r>
              <a:rPr sz="900" spc="10" dirty="0">
                <a:latin typeface="Arial"/>
                <a:cs typeface="Arial"/>
              </a:rPr>
              <a:t>proportional </a:t>
            </a:r>
            <a:r>
              <a:rPr sz="900" spc="35" dirty="0">
                <a:latin typeface="Arial"/>
                <a:cs typeface="Arial"/>
              </a:rPr>
              <a:t>to </a:t>
            </a:r>
            <a:r>
              <a:rPr sz="900" spc="20" dirty="0">
                <a:latin typeface="Arial"/>
                <a:cs typeface="Arial"/>
              </a:rPr>
              <a:t>an identity</a:t>
            </a:r>
            <a:r>
              <a:rPr sz="900" spc="180" dirty="0">
                <a:latin typeface="Arial"/>
                <a:cs typeface="Arial"/>
              </a:rPr>
              <a:t> </a:t>
            </a:r>
            <a:r>
              <a:rPr sz="900" spc="35" dirty="0">
                <a:latin typeface="Arial"/>
                <a:cs typeface="Arial"/>
              </a:rPr>
              <a:t>matrix.</a:t>
            </a:r>
            <a:endParaRPr sz="900">
              <a:latin typeface="Arial"/>
              <a:cs typeface="Arial"/>
            </a:endParaRPr>
          </a:p>
          <a:p>
            <a:pPr marL="335915" marR="30480" indent="-139700">
              <a:lnSpc>
                <a:spcPct val="107500"/>
              </a:lnSpc>
              <a:spcBef>
                <a:spcPts val="290"/>
              </a:spcBef>
            </a:pPr>
            <a:r>
              <a:rPr sz="1350" spc="15" baseline="9259" dirty="0">
                <a:latin typeface="Arial"/>
                <a:cs typeface="Arial"/>
              </a:rPr>
              <a:t>a. </a:t>
            </a:r>
            <a:r>
              <a:rPr sz="900" spc="5" dirty="0">
                <a:latin typeface="Arial"/>
                <a:cs typeface="Arial"/>
              </a:rPr>
              <a:t>May </a:t>
            </a:r>
            <a:r>
              <a:rPr sz="900" spc="20" dirty="0">
                <a:latin typeface="Arial"/>
                <a:cs typeface="Arial"/>
              </a:rPr>
              <a:t>be </a:t>
            </a:r>
            <a:r>
              <a:rPr sz="900" spc="25" dirty="0">
                <a:latin typeface="Arial"/>
                <a:cs typeface="Arial"/>
              </a:rPr>
              <a:t>used </a:t>
            </a:r>
            <a:r>
              <a:rPr sz="900" spc="35" dirty="0">
                <a:latin typeface="Arial"/>
                <a:cs typeface="Arial"/>
              </a:rPr>
              <a:t>to </a:t>
            </a:r>
            <a:r>
              <a:rPr sz="900" spc="20" dirty="0">
                <a:latin typeface="Arial"/>
                <a:cs typeface="Arial"/>
              </a:rPr>
              <a:t>adjust </a:t>
            </a:r>
            <a:r>
              <a:rPr sz="900" spc="25" dirty="0">
                <a:latin typeface="Arial"/>
                <a:cs typeface="Arial"/>
              </a:rPr>
              <a:t>the </a:t>
            </a:r>
            <a:r>
              <a:rPr sz="900" spc="-5" dirty="0">
                <a:latin typeface="Arial"/>
                <a:cs typeface="Arial"/>
              </a:rPr>
              <a:t>degrees </a:t>
            </a:r>
            <a:r>
              <a:rPr sz="900" spc="10" dirty="0">
                <a:latin typeface="Arial"/>
                <a:cs typeface="Arial"/>
              </a:rPr>
              <a:t>of </a:t>
            </a:r>
            <a:r>
              <a:rPr sz="900" spc="15" dirty="0">
                <a:latin typeface="Arial"/>
                <a:cs typeface="Arial"/>
              </a:rPr>
              <a:t>f </a:t>
            </a:r>
            <a:r>
              <a:rPr sz="900" spc="10" dirty="0">
                <a:latin typeface="Arial"/>
                <a:cs typeface="Arial"/>
              </a:rPr>
              <a:t>reedom </a:t>
            </a:r>
            <a:r>
              <a:rPr sz="900" spc="15" dirty="0">
                <a:latin typeface="Arial"/>
                <a:cs typeface="Arial"/>
              </a:rPr>
              <a:t>f </a:t>
            </a:r>
            <a:r>
              <a:rPr sz="900" spc="10" dirty="0">
                <a:latin typeface="Arial"/>
                <a:cs typeface="Arial"/>
              </a:rPr>
              <a:t>or </a:t>
            </a:r>
            <a:r>
              <a:rPr sz="900" spc="25" dirty="0">
                <a:latin typeface="Arial"/>
                <a:cs typeface="Arial"/>
              </a:rPr>
              <a:t>the averaged </a:t>
            </a:r>
            <a:r>
              <a:rPr sz="900" spc="50" dirty="0">
                <a:latin typeface="Arial"/>
                <a:cs typeface="Arial"/>
              </a:rPr>
              <a:t>tests </a:t>
            </a:r>
            <a:r>
              <a:rPr sz="900" spc="10" dirty="0">
                <a:latin typeface="Arial"/>
                <a:cs typeface="Arial"/>
              </a:rPr>
              <a:t>of </a:t>
            </a:r>
            <a:r>
              <a:rPr sz="900" spc="30" dirty="0">
                <a:latin typeface="Arial"/>
                <a:cs typeface="Arial"/>
              </a:rPr>
              <a:t>significance. </a:t>
            </a:r>
            <a:r>
              <a:rPr sz="900" spc="25" dirty="0">
                <a:latin typeface="Arial"/>
                <a:cs typeface="Arial"/>
              </a:rPr>
              <a:t>Corrected </a:t>
            </a:r>
            <a:r>
              <a:rPr sz="900" spc="50" dirty="0">
                <a:latin typeface="Arial"/>
                <a:cs typeface="Arial"/>
              </a:rPr>
              <a:t>tests </a:t>
            </a:r>
            <a:r>
              <a:rPr sz="900" spc="10" dirty="0">
                <a:latin typeface="Arial"/>
                <a:cs typeface="Arial"/>
              </a:rPr>
              <a:t>are display </a:t>
            </a:r>
            <a:r>
              <a:rPr sz="900" spc="20" dirty="0">
                <a:latin typeface="Arial"/>
                <a:cs typeface="Arial"/>
              </a:rPr>
              <a:t>ed </a:t>
            </a:r>
            <a:r>
              <a:rPr sz="900" spc="-15" dirty="0">
                <a:latin typeface="Arial"/>
                <a:cs typeface="Arial"/>
              </a:rPr>
              <a:t>in  </a:t>
            </a:r>
            <a:r>
              <a:rPr sz="900" spc="25" dirty="0">
                <a:latin typeface="Arial"/>
                <a:cs typeface="Arial"/>
              </a:rPr>
              <a:t>the </a:t>
            </a:r>
            <a:r>
              <a:rPr sz="900" spc="20" dirty="0">
                <a:latin typeface="Arial"/>
                <a:cs typeface="Arial"/>
              </a:rPr>
              <a:t>Tests </a:t>
            </a:r>
            <a:r>
              <a:rPr sz="900" spc="10" dirty="0">
                <a:latin typeface="Arial"/>
                <a:cs typeface="Arial"/>
              </a:rPr>
              <a:t>of </a:t>
            </a:r>
            <a:r>
              <a:rPr sz="900" spc="15" dirty="0">
                <a:latin typeface="Arial"/>
                <a:cs typeface="Arial"/>
              </a:rPr>
              <a:t>Within-Subjects </a:t>
            </a:r>
            <a:r>
              <a:rPr sz="900" spc="60" dirty="0">
                <a:latin typeface="Arial"/>
                <a:cs typeface="Arial"/>
              </a:rPr>
              <a:t>Eff </a:t>
            </a:r>
            <a:r>
              <a:rPr sz="900" spc="35" dirty="0">
                <a:latin typeface="Arial"/>
                <a:cs typeface="Arial"/>
              </a:rPr>
              <a:t>ects</a:t>
            </a:r>
            <a:r>
              <a:rPr sz="900" spc="-10" dirty="0">
                <a:latin typeface="Arial"/>
                <a:cs typeface="Arial"/>
              </a:rPr>
              <a:t> </a:t>
            </a:r>
            <a:r>
              <a:rPr sz="900" spc="15" dirty="0">
                <a:latin typeface="Arial"/>
                <a:cs typeface="Arial"/>
              </a:rPr>
              <a:t>table.</a:t>
            </a:r>
            <a:endParaRPr sz="900">
              <a:latin typeface="Arial"/>
              <a:cs typeface="Arial"/>
            </a:endParaRPr>
          </a:p>
          <a:p>
            <a:pPr marL="196850">
              <a:lnSpc>
                <a:spcPct val="100000"/>
              </a:lnSpc>
              <a:spcBef>
                <a:spcPts val="375"/>
              </a:spcBef>
            </a:pPr>
            <a:r>
              <a:rPr sz="900" spc="10" dirty="0">
                <a:latin typeface="Arial"/>
                <a:cs typeface="Arial"/>
              </a:rPr>
              <a:t>b.</a:t>
            </a:r>
            <a:endParaRPr sz="900">
              <a:latin typeface="Arial"/>
              <a:cs typeface="Arial"/>
            </a:endParaRPr>
          </a:p>
          <a:p>
            <a:pPr marL="335915">
              <a:lnSpc>
                <a:spcPct val="100000"/>
              </a:lnSpc>
              <a:spcBef>
                <a:spcPts val="220"/>
              </a:spcBef>
            </a:pPr>
            <a:r>
              <a:rPr sz="900" spc="15" dirty="0">
                <a:latin typeface="Arial"/>
                <a:cs typeface="Arial"/>
              </a:rPr>
              <a:t>Design:</a:t>
            </a:r>
            <a:r>
              <a:rPr sz="900" spc="135" dirty="0">
                <a:latin typeface="Arial"/>
                <a:cs typeface="Arial"/>
              </a:rPr>
              <a:t> </a:t>
            </a:r>
            <a:r>
              <a:rPr sz="900" spc="20" dirty="0">
                <a:latin typeface="Arial"/>
                <a:cs typeface="Arial"/>
              </a:rPr>
              <a:t>Intercept</a:t>
            </a:r>
            <a:endParaRPr sz="900">
              <a:latin typeface="Arial"/>
              <a:cs typeface="Arial"/>
            </a:endParaRPr>
          </a:p>
          <a:p>
            <a:pPr marL="335915">
              <a:lnSpc>
                <a:spcPct val="100000"/>
              </a:lnSpc>
              <a:spcBef>
                <a:spcPts val="80"/>
              </a:spcBef>
            </a:pPr>
            <a:r>
              <a:rPr sz="900" spc="20" dirty="0">
                <a:latin typeface="Arial"/>
                <a:cs typeface="Arial"/>
              </a:rPr>
              <a:t>Within Subjects </a:t>
            </a:r>
            <a:r>
              <a:rPr sz="900" spc="25" dirty="0">
                <a:latin typeface="Arial"/>
                <a:cs typeface="Arial"/>
              </a:rPr>
              <a:t>Design:</a:t>
            </a:r>
            <a:r>
              <a:rPr sz="900" spc="120" dirty="0">
                <a:latin typeface="Arial"/>
                <a:cs typeface="Arial"/>
              </a:rPr>
              <a:t> </a:t>
            </a:r>
            <a:r>
              <a:rPr sz="900" spc="20" dirty="0">
                <a:latin typeface="Arial"/>
                <a:cs typeface="Arial"/>
              </a:rPr>
              <a:t>VO2max</a:t>
            </a:r>
            <a:endParaRPr sz="9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75175" y="1408175"/>
            <a:ext cx="3957954" cy="224663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379095" marR="220979" indent="-287020">
              <a:lnSpc>
                <a:spcPct val="100000"/>
              </a:lnSpc>
              <a:spcBef>
                <a:spcPts val="235"/>
              </a:spcBef>
              <a:buFont typeface="Arial"/>
              <a:buChar char="•"/>
              <a:tabLst>
                <a:tab pos="379095" algn="l"/>
                <a:tab pos="379730" algn="l"/>
              </a:tabLst>
            </a:pP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Στο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Mauchly΄s </a:t>
            </a:r>
            <a:r>
              <a:rPr sz="2000" b="1" spc="-55" dirty="0">
                <a:solidFill>
                  <a:srgbClr val="001F5F"/>
                </a:solidFill>
                <a:latin typeface="Calibri"/>
                <a:cs typeface="Calibri"/>
              </a:rPr>
              <a:t>Test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of Sphericity 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θέλουμε </a:t>
            </a:r>
            <a:r>
              <a:rPr sz="2000" spc="-20" dirty="0">
                <a:solidFill>
                  <a:srgbClr val="001F5F"/>
                </a:solidFill>
                <a:latin typeface="Calibri"/>
                <a:cs typeface="Calibri"/>
              </a:rPr>
              <a:t>το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Sig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να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ΜΗΝ </a:t>
            </a: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είναι 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στατιστικά </a:t>
            </a: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σημαντικό </a:t>
            </a:r>
            <a:r>
              <a:rPr sz="2000" spc="5" dirty="0">
                <a:solidFill>
                  <a:srgbClr val="001F5F"/>
                </a:solidFill>
                <a:latin typeface="Calibri"/>
                <a:cs typeface="Calibri"/>
              </a:rPr>
              <a:t>(</a:t>
            </a:r>
            <a:r>
              <a:rPr sz="2000" i="1" spc="5" dirty="0">
                <a:solidFill>
                  <a:srgbClr val="001F5F"/>
                </a:solidFill>
                <a:latin typeface="Calibri"/>
                <a:cs typeface="Calibri"/>
              </a:rPr>
              <a:t>p</a:t>
            </a:r>
            <a:r>
              <a:rPr sz="2000" spc="5" dirty="0">
                <a:solidFill>
                  <a:srgbClr val="001F5F"/>
                </a:solidFill>
                <a:latin typeface="Calibri"/>
                <a:cs typeface="Calibri"/>
              </a:rPr>
              <a:t>&gt;</a:t>
            </a:r>
            <a:r>
              <a:rPr sz="2000" spc="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.05)</a:t>
            </a:r>
            <a:endParaRPr sz="2000">
              <a:latin typeface="Calibri"/>
              <a:cs typeface="Calibri"/>
            </a:endParaRPr>
          </a:p>
          <a:p>
            <a:pPr marL="379095" indent="-28702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79095" algn="l"/>
                <a:tab pos="379730" algn="l"/>
              </a:tabLst>
            </a:pP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Sphericity: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Ομοιογένεια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 της</a:t>
            </a:r>
            <a:endParaRPr sz="2000">
              <a:latin typeface="Calibri"/>
              <a:cs typeface="Calibri"/>
            </a:endParaRPr>
          </a:p>
          <a:p>
            <a:pPr marL="379095" marR="109855">
              <a:lnSpc>
                <a:spcPct val="100000"/>
              </a:lnSpc>
            </a:pP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συνδιακύμανσης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- Oι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συσχετίσεις  μεταξύ των συνδυασμών</a:t>
            </a:r>
            <a:r>
              <a:rPr sz="2000" spc="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των</a:t>
            </a:r>
            <a:endParaRPr sz="2000">
              <a:latin typeface="Calibri"/>
              <a:cs typeface="Calibri"/>
            </a:endParaRPr>
          </a:p>
          <a:p>
            <a:pPr marL="379095">
              <a:lnSpc>
                <a:spcPct val="100000"/>
              </a:lnSpc>
              <a:spcBef>
                <a:spcPts val="5"/>
              </a:spcBef>
            </a:pP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προσπαθειών είναι</a:t>
            </a:r>
            <a:r>
              <a:rPr sz="2000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ίσες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575175" y="3634232"/>
            <a:ext cx="1985645" cy="1206500"/>
          </a:xfrm>
          <a:custGeom>
            <a:avLst/>
            <a:gdLst/>
            <a:ahLst/>
            <a:cxnLst/>
            <a:rect l="l" t="t" r="r" b="b"/>
            <a:pathLst>
              <a:path w="1985645" h="1206500">
                <a:moveTo>
                  <a:pt x="71754" y="1088009"/>
                </a:moveTo>
                <a:lnTo>
                  <a:pt x="62991" y="1090549"/>
                </a:lnTo>
                <a:lnTo>
                  <a:pt x="0" y="1206119"/>
                </a:lnTo>
                <a:lnTo>
                  <a:pt x="131572" y="1204087"/>
                </a:lnTo>
                <a:lnTo>
                  <a:pt x="131938" y="1203706"/>
                </a:lnTo>
                <a:lnTo>
                  <a:pt x="31623" y="1203706"/>
                </a:lnTo>
                <a:lnTo>
                  <a:pt x="16763" y="1179195"/>
                </a:lnTo>
                <a:lnTo>
                  <a:pt x="62060" y="1151858"/>
                </a:lnTo>
                <a:lnTo>
                  <a:pt x="84327" y="1111123"/>
                </a:lnTo>
                <a:lnTo>
                  <a:pt x="88137" y="1104265"/>
                </a:lnTo>
                <a:lnTo>
                  <a:pt x="85598" y="1095629"/>
                </a:lnTo>
                <a:lnTo>
                  <a:pt x="78612" y="1091819"/>
                </a:lnTo>
                <a:lnTo>
                  <a:pt x="71754" y="1088009"/>
                </a:lnTo>
                <a:close/>
              </a:path>
              <a:path w="1985645" h="1206500">
                <a:moveTo>
                  <a:pt x="62060" y="1151858"/>
                </a:moveTo>
                <a:lnTo>
                  <a:pt x="16763" y="1179195"/>
                </a:lnTo>
                <a:lnTo>
                  <a:pt x="31623" y="1203706"/>
                </a:lnTo>
                <a:lnTo>
                  <a:pt x="40671" y="1198245"/>
                </a:lnTo>
                <a:lnTo>
                  <a:pt x="36702" y="1198245"/>
                </a:lnTo>
                <a:lnTo>
                  <a:pt x="24002" y="1177163"/>
                </a:lnTo>
                <a:lnTo>
                  <a:pt x="48433" y="1176786"/>
                </a:lnTo>
                <a:lnTo>
                  <a:pt x="62060" y="1151858"/>
                </a:lnTo>
                <a:close/>
              </a:path>
              <a:path w="1985645" h="1206500">
                <a:moveTo>
                  <a:pt x="131190" y="1175512"/>
                </a:moveTo>
                <a:lnTo>
                  <a:pt x="76952" y="1176347"/>
                </a:lnTo>
                <a:lnTo>
                  <a:pt x="31623" y="1203706"/>
                </a:lnTo>
                <a:lnTo>
                  <a:pt x="131938" y="1203706"/>
                </a:lnTo>
                <a:lnTo>
                  <a:pt x="137795" y="1197610"/>
                </a:lnTo>
                <a:lnTo>
                  <a:pt x="137795" y="1189736"/>
                </a:lnTo>
                <a:lnTo>
                  <a:pt x="137667" y="1181862"/>
                </a:lnTo>
                <a:lnTo>
                  <a:pt x="131190" y="1175512"/>
                </a:lnTo>
                <a:close/>
              </a:path>
              <a:path w="1985645" h="1206500">
                <a:moveTo>
                  <a:pt x="48433" y="1176786"/>
                </a:moveTo>
                <a:lnTo>
                  <a:pt x="24002" y="1177163"/>
                </a:lnTo>
                <a:lnTo>
                  <a:pt x="36702" y="1198245"/>
                </a:lnTo>
                <a:lnTo>
                  <a:pt x="48433" y="1176786"/>
                </a:lnTo>
                <a:close/>
              </a:path>
              <a:path w="1985645" h="1206500">
                <a:moveTo>
                  <a:pt x="76952" y="1176347"/>
                </a:moveTo>
                <a:lnTo>
                  <a:pt x="48433" y="1176786"/>
                </a:lnTo>
                <a:lnTo>
                  <a:pt x="36702" y="1198245"/>
                </a:lnTo>
                <a:lnTo>
                  <a:pt x="40671" y="1198245"/>
                </a:lnTo>
                <a:lnTo>
                  <a:pt x="76952" y="1176347"/>
                </a:lnTo>
                <a:close/>
              </a:path>
              <a:path w="1985645" h="1206500">
                <a:moveTo>
                  <a:pt x="1970658" y="0"/>
                </a:moveTo>
                <a:lnTo>
                  <a:pt x="62060" y="1151858"/>
                </a:lnTo>
                <a:lnTo>
                  <a:pt x="48433" y="1176786"/>
                </a:lnTo>
                <a:lnTo>
                  <a:pt x="76952" y="1176347"/>
                </a:lnTo>
                <a:lnTo>
                  <a:pt x="1985391" y="24511"/>
                </a:lnTo>
                <a:lnTo>
                  <a:pt x="197065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5388" y="151891"/>
            <a:ext cx="804989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10360" marR="5080" indent="-1598295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Ανάλυση </a:t>
            </a:r>
            <a:r>
              <a:rPr sz="2400" spc="-10" dirty="0"/>
              <a:t>Διακύμανσης </a:t>
            </a:r>
            <a:r>
              <a:rPr sz="2400" spc="-5" dirty="0"/>
              <a:t>με </a:t>
            </a:r>
            <a:r>
              <a:rPr sz="2400" dirty="0"/>
              <a:t>Ένα </a:t>
            </a:r>
            <a:r>
              <a:rPr sz="2400" spc="-5" dirty="0"/>
              <a:t>Επαναλαμβανόμενο </a:t>
            </a:r>
            <a:r>
              <a:rPr sz="2400" spc="-10" dirty="0"/>
              <a:t>Παράγοντα  (One-way </a:t>
            </a:r>
            <a:r>
              <a:rPr sz="2400" spc="-15" dirty="0"/>
              <a:t>repeated </a:t>
            </a:r>
            <a:r>
              <a:rPr sz="2400" spc="-10" dirty="0"/>
              <a:t>measures</a:t>
            </a:r>
            <a:r>
              <a:rPr sz="2400" spc="40" dirty="0"/>
              <a:t> </a:t>
            </a:r>
            <a:r>
              <a:rPr sz="2400" spc="-30" dirty="0"/>
              <a:t>ANOVA)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250825" y="1276350"/>
            <a:ext cx="8642350" cy="120015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377825" indent="-287020" algn="just">
              <a:lnSpc>
                <a:spcPct val="100000"/>
              </a:lnSpc>
              <a:spcBef>
                <a:spcPts val="245"/>
              </a:spcBef>
              <a:buFont typeface="Arial"/>
              <a:buChar char="•"/>
              <a:tabLst>
                <a:tab pos="378460" algn="l"/>
              </a:tabLst>
            </a:pPr>
            <a:r>
              <a:rPr sz="1800" i="1" spc="-5" dirty="0">
                <a:solidFill>
                  <a:srgbClr val="001F5F"/>
                </a:solidFill>
                <a:latin typeface="Calibri"/>
                <a:cs typeface="Calibri"/>
              </a:rPr>
              <a:t>Στο</a:t>
            </a:r>
            <a:r>
              <a:rPr sz="1800" i="1" spc="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001F5F"/>
                </a:solidFill>
                <a:latin typeface="Calibri"/>
                <a:cs typeface="Calibri"/>
              </a:rPr>
              <a:t>Mauchly΄s</a:t>
            </a:r>
            <a:r>
              <a:rPr sz="1800" b="1" i="1" spc="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i="1" spc="-45" dirty="0">
                <a:solidFill>
                  <a:srgbClr val="001F5F"/>
                </a:solidFill>
                <a:latin typeface="Calibri"/>
                <a:cs typeface="Calibri"/>
              </a:rPr>
              <a:t>Test</a:t>
            </a:r>
            <a:r>
              <a:rPr sz="1800" b="1" i="1" spc="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001F5F"/>
                </a:solidFill>
                <a:latin typeface="Calibri"/>
                <a:cs typeface="Calibri"/>
              </a:rPr>
              <a:t>of</a:t>
            </a:r>
            <a:r>
              <a:rPr sz="1800" b="1" i="1" spc="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i="1" spc="-5" dirty="0">
                <a:solidFill>
                  <a:srgbClr val="001F5F"/>
                </a:solidFill>
                <a:latin typeface="Calibri"/>
                <a:cs typeface="Calibri"/>
              </a:rPr>
              <a:t>Sphericity</a:t>
            </a:r>
            <a:r>
              <a:rPr sz="1800" b="1" i="1" spc="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i="1" spc="-10" dirty="0">
                <a:solidFill>
                  <a:srgbClr val="001F5F"/>
                </a:solidFill>
                <a:latin typeface="Calibri"/>
                <a:cs typeface="Calibri"/>
              </a:rPr>
              <a:t>θέλουμε</a:t>
            </a:r>
            <a:r>
              <a:rPr sz="1800" i="1" spc="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i="1" spc="10" dirty="0">
                <a:solidFill>
                  <a:srgbClr val="001F5F"/>
                </a:solidFill>
                <a:latin typeface="Calibri"/>
                <a:cs typeface="Calibri"/>
              </a:rPr>
              <a:t>το</a:t>
            </a:r>
            <a:r>
              <a:rPr sz="1800" i="1" spc="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001F5F"/>
                </a:solidFill>
                <a:latin typeface="Calibri"/>
                <a:cs typeface="Calibri"/>
              </a:rPr>
              <a:t>Sig</a:t>
            </a:r>
            <a:r>
              <a:rPr sz="1800" b="1" i="1" spc="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001F5F"/>
                </a:solidFill>
                <a:latin typeface="Calibri"/>
                <a:cs typeface="Calibri"/>
              </a:rPr>
              <a:t>να</a:t>
            </a:r>
            <a:r>
              <a:rPr sz="1800" i="1" spc="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i="1" spc="-10" dirty="0">
                <a:solidFill>
                  <a:srgbClr val="001F5F"/>
                </a:solidFill>
                <a:latin typeface="Calibri"/>
                <a:cs typeface="Calibri"/>
              </a:rPr>
              <a:t>μην</a:t>
            </a:r>
            <a:r>
              <a:rPr sz="1800" b="1" i="1" spc="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i="1" spc="-10" dirty="0">
                <a:solidFill>
                  <a:srgbClr val="001F5F"/>
                </a:solidFill>
                <a:latin typeface="Calibri"/>
                <a:cs typeface="Calibri"/>
              </a:rPr>
              <a:t>είναι</a:t>
            </a:r>
            <a:r>
              <a:rPr sz="1800" i="1" spc="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001F5F"/>
                </a:solidFill>
                <a:latin typeface="Calibri"/>
                <a:cs typeface="Calibri"/>
              </a:rPr>
              <a:t>στατιστικά</a:t>
            </a:r>
            <a:r>
              <a:rPr sz="1800" i="1" spc="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i="1" spc="-10" dirty="0">
                <a:solidFill>
                  <a:srgbClr val="001F5F"/>
                </a:solidFill>
                <a:latin typeface="Calibri"/>
                <a:cs typeface="Calibri"/>
              </a:rPr>
              <a:t>σημαντικό</a:t>
            </a:r>
            <a:r>
              <a:rPr sz="1800" i="1" spc="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i="1" spc="5" dirty="0">
                <a:solidFill>
                  <a:srgbClr val="001F5F"/>
                </a:solidFill>
                <a:latin typeface="Calibri"/>
                <a:cs typeface="Calibri"/>
              </a:rPr>
              <a:t>(p&gt;</a:t>
            </a:r>
            <a:endParaRPr sz="1800">
              <a:latin typeface="Calibri"/>
              <a:cs typeface="Calibri"/>
            </a:endParaRPr>
          </a:p>
          <a:p>
            <a:pPr marL="377825" marR="81280" algn="just">
              <a:lnSpc>
                <a:spcPct val="100000"/>
              </a:lnSpc>
            </a:pPr>
            <a:r>
              <a:rPr sz="1800" i="1" spc="-5" dirty="0">
                <a:solidFill>
                  <a:srgbClr val="001F5F"/>
                </a:solidFill>
                <a:latin typeface="Calibri"/>
                <a:cs typeface="Calibri"/>
              </a:rPr>
              <a:t>.05). Εάν είναι στατιστικά </a:t>
            </a:r>
            <a:r>
              <a:rPr sz="1800" i="1" spc="-10" dirty="0">
                <a:solidFill>
                  <a:srgbClr val="001F5F"/>
                </a:solidFill>
                <a:latin typeface="Calibri"/>
                <a:cs typeface="Calibri"/>
              </a:rPr>
              <a:t>σημαντικό </a:t>
            </a:r>
            <a:r>
              <a:rPr sz="1800" i="1" dirty="0">
                <a:solidFill>
                  <a:srgbClr val="001F5F"/>
                </a:solidFill>
                <a:latin typeface="Calibri"/>
                <a:cs typeface="Calibri"/>
              </a:rPr>
              <a:t>(p &lt; </a:t>
            </a:r>
            <a:r>
              <a:rPr sz="1800" i="1" spc="-5" dirty="0">
                <a:solidFill>
                  <a:srgbClr val="001F5F"/>
                </a:solidFill>
                <a:latin typeface="Calibri"/>
                <a:cs typeface="Calibri"/>
              </a:rPr>
              <a:t>.05) </a:t>
            </a:r>
            <a:r>
              <a:rPr sz="1800" i="1" spc="-10" dirty="0">
                <a:solidFill>
                  <a:srgbClr val="001F5F"/>
                </a:solidFill>
                <a:latin typeface="Calibri"/>
                <a:cs typeface="Calibri"/>
              </a:rPr>
              <a:t>τότε </a:t>
            </a:r>
            <a:r>
              <a:rPr sz="1800" i="1" spc="-5" dirty="0">
                <a:solidFill>
                  <a:srgbClr val="001F5F"/>
                </a:solidFill>
                <a:latin typeface="Calibri"/>
                <a:cs typeface="Calibri"/>
              </a:rPr>
              <a:t>χρησιμοποιούμε </a:t>
            </a:r>
            <a:r>
              <a:rPr sz="1800" i="1" dirty="0">
                <a:solidFill>
                  <a:srgbClr val="001F5F"/>
                </a:solidFill>
                <a:latin typeface="Calibri"/>
                <a:cs typeface="Calibri"/>
              </a:rPr>
              <a:t>τις </a:t>
            </a:r>
            <a:r>
              <a:rPr sz="1800" i="1" spc="-5" dirty="0">
                <a:solidFill>
                  <a:srgbClr val="001F5F"/>
                </a:solidFill>
                <a:latin typeface="Calibri"/>
                <a:cs typeface="Calibri"/>
              </a:rPr>
              <a:t>τιμές που  παρουσιάζονται </a:t>
            </a:r>
            <a:r>
              <a:rPr sz="1800" i="1" spc="5" dirty="0">
                <a:solidFill>
                  <a:srgbClr val="001F5F"/>
                </a:solidFill>
                <a:latin typeface="Calibri"/>
                <a:cs typeface="Calibri"/>
              </a:rPr>
              <a:t>στη </a:t>
            </a:r>
            <a:r>
              <a:rPr sz="1800" i="1" spc="-10" dirty="0">
                <a:solidFill>
                  <a:srgbClr val="001F5F"/>
                </a:solidFill>
                <a:latin typeface="Calibri"/>
                <a:cs typeface="Calibri"/>
              </a:rPr>
              <a:t>γραμμή </a:t>
            </a:r>
            <a:r>
              <a:rPr sz="1800" i="1" spc="5" dirty="0">
                <a:solidFill>
                  <a:srgbClr val="001F5F"/>
                </a:solidFill>
                <a:latin typeface="Calibri"/>
                <a:cs typeface="Calibri"/>
              </a:rPr>
              <a:t>του </a:t>
            </a:r>
            <a:r>
              <a:rPr sz="1800" i="1" spc="-5" dirty="0">
                <a:solidFill>
                  <a:srgbClr val="001F5F"/>
                </a:solidFill>
                <a:latin typeface="Calibri"/>
                <a:cs typeface="Calibri"/>
              </a:rPr>
              <a:t>τεστ </a:t>
            </a:r>
            <a:r>
              <a:rPr sz="1800" b="1" i="1" dirty="0">
                <a:solidFill>
                  <a:srgbClr val="001F5F"/>
                </a:solidFill>
                <a:latin typeface="Calibri"/>
                <a:cs typeface="Calibri"/>
              </a:rPr>
              <a:t>Greenhouse-Geisser ή στη </a:t>
            </a:r>
            <a:r>
              <a:rPr sz="1800" b="1" i="1" spc="-5" dirty="0">
                <a:solidFill>
                  <a:srgbClr val="001F5F"/>
                </a:solidFill>
                <a:latin typeface="Calibri"/>
                <a:cs typeface="Calibri"/>
              </a:rPr>
              <a:t>γραμμή του τεστ  Huynh-Feldt.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46989" y="3276729"/>
            <a:ext cx="2037714" cy="216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50" b="1" spc="-145" dirty="0">
                <a:latin typeface="Arial"/>
                <a:cs typeface="Arial"/>
              </a:rPr>
              <a:t>Tests </a:t>
            </a:r>
            <a:r>
              <a:rPr sz="1250" b="1" spc="-105" dirty="0">
                <a:latin typeface="Arial"/>
                <a:cs typeface="Arial"/>
              </a:rPr>
              <a:t>of Within-Subjects</a:t>
            </a:r>
            <a:r>
              <a:rPr sz="1250" b="1" spc="-65" dirty="0">
                <a:latin typeface="Arial"/>
                <a:cs typeface="Arial"/>
              </a:rPr>
              <a:t> </a:t>
            </a:r>
            <a:r>
              <a:rPr sz="1250" b="1" spc="-120" dirty="0">
                <a:latin typeface="Arial"/>
                <a:cs typeface="Arial"/>
              </a:rPr>
              <a:t>Effects</a:t>
            </a:r>
            <a:endParaRPr sz="125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895446" y="3815793"/>
            <a:ext cx="0" cy="2305050"/>
          </a:xfrm>
          <a:custGeom>
            <a:avLst/>
            <a:gdLst/>
            <a:ahLst/>
            <a:cxnLst/>
            <a:rect l="l" t="t" r="r" b="b"/>
            <a:pathLst>
              <a:path h="2305050">
                <a:moveTo>
                  <a:pt x="0" y="0"/>
                </a:moveTo>
                <a:lnTo>
                  <a:pt x="0" y="2304872"/>
                </a:lnTo>
              </a:path>
            </a:pathLst>
          </a:custGeom>
          <a:ln w="203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731656" y="3828177"/>
            <a:ext cx="0" cy="2268220"/>
          </a:xfrm>
          <a:custGeom>
            <a:avLst/>
            <a:gdLst/>
            <a:ahLst/>
            <a:cxnLst/>
            <a:rect l="l" t="t" r="r" b="b"/>
            <a:pathLst>
              <a:path h="2268220">
                <a:moveTo>
                  <a:pt x="0" y="0"/>
                </a:moveTo>
                <a:lnTo>
                  <a:pt x="0" y="2267853"/>
                </a:lnTo>
              </a:path>
            </a:pathLst>
          </a:custGeom>
          <a:ln w="203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76337" y="4127436"/>
            <a:ext cx="2536825" cy="338455"/>
          </a:xfrm>
          <a:custGeom>
            <a:avLst/>
            <a:gdLst/>
            <a:ahLst/>
            <a:cxnLst/>
            <a:rect l="l" t="t" r="r" b="b"/>
            <a:pathLst>
              <a:path w="2536825" h="338454">
                <a:moveTo>
                  <a:pt x="0" y="338137"/>
                </a:moveTo>
                <a:lnTo>
                  <a:pt x="2536825" y="338137"/>
                </a:lnTo>
                <a:lnTo>
                  <a:pt x="2536825" y="0"/>
                </a:lnTo>
                <a:lnTo>
                  <a:pt x="0" y="0"/>
                </a:lnTo>
                <a:lnTo>
                  <a:pt x="0" y="338137"/>
                </a:lnTo>
                <a:close/>
              </a:path>
            </a:pathLst>
          </a:custGeom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814951" y="4003611"/>
            <a:ext cx="3041650" cy="462280"/>
          </a:xfrm>
          <a:custGeom>
            <a:avLst/>
            <a:gdLst/>
            <a:ahLst/>
            <a:cxnLst/>
            <a:rect l="l" t="t" r="r" b="b"/>
            <a:pathLst>
              <a:path w="3041650" h="462279">
                <a:moveTo>
                  <a:pt x="0" y="461962"/>
                </a:moveTo>
                <a:lnTo>
                  <a:pt x="3041650" y="461962"/>
                </a:lnTo>
                <a:lnTo>
                  <a:pt x="3041650" y="0"/>
                </a:lnTo>
                <a:lnTo>
                  <a:pt x="0" y="0"/>
                </a:lnTo>
                <a:lnTo>
                  <a:pt x="0" y="461962"/>
                </a:lnTo>
                <a:close/>
              </a:path>
            </a:pathLst>
          </a:custGeom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1176337" y="3635457"/>
          <a:ext cx="6719570" cy="25101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87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58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64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2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68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32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5948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5755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6073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80335">
                <a:tc rowSpan="9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ts val="1320"/>
                        </a:lnSpc>
                      </a:pPr>
                      <a:r>
                        <a:rPr sz="1250" spc="-135" dirty="0">
                          <a:latin typeface="Arial"/>
                          <a:cs typeface="Arial"/>
                        </a:rPr>
                        <a:t>Measure:</a:t>
                      </a:r>
                      <a:r>
                        <a:rPr sz="125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170" dirty="0">
                          <a:latin typeface="Arial"/>
                          <a:cs typeface="Arial"/>
                        </a:rPr>
                        <a:t>MEASURE_1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41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80645">
                        <a:lnSpc>
                          <a:spcPts val="1440"/>
                        </a:lnSpc>
                        <a:spcBef>
                          <a:spcPts val="5"/>
                        </a:spcBef>
                      </a:pPr>
                      <a:r>
                        <a:rPr sz="1250" spc="-130" dirty="0">
                          <a:latin typeface="Arial"/>
                          <a:cs typeface="Arial"/>
                        </a:rPr>
                        <a:t>Source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28575">
                      <a:solidFill>
                        <a:srgbClr val="000000"/>
                      </a:solidFill>
                      <a:prstDash val="solid"/>
                    </a:lnL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0" marR="92075" indent="-60960">
                        <a:lnSpc>
                          <a:spcPct val="102899"/>
                        </a:lnSpc>
                        <a:spcBef>
                          <a:spcPts val="350"/>
                        </a:spcBef>
                      </a:pPr>
                      <a:r>
                        <a:rPr sz="1250" spc="-160" dirty="0">
                          <a:latin typeface="Arial"/>
                          <a:cs typeface="Arial"/>
                        </a:rPr>
                        <a:t>Ty </a:t>
                      </a:r>
                      <a:r>
                        <a:rPr sz="1250" spc="-135" dirty="0">
                          <a:latin typeface="Arial"/>
                          <a:cs typeface="Arial"/>
                        </a:rPr>
                        <a:t>pe </a:t>
                      </a:r>
                      <a:r>
                        <a:rPr sz="1250" spc="-20" dirty="0">
                          <a:latin typeface="Arial"/>
                          <a:cs typeface="Arial"/>
                        </a:rPr>
                        <a:t>III</a:t>
                      </a:r>
                      <a:r>
                        <a:rPr sz="125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175" dirty="0">
                          <a:latin typeface="Arial"/>
                          <a:cs typeface="Arial"/>
                        </a:rPr>
                        <a:t>Sum  </a:t>
                      </a:r>
                      <a:r>
                        <a:rPr sz="1250" spc="-105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250" spc="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140" dirty="0">
                          <a:latin typeface="Arial"/>
                          <a:cs typeface="Arial"/>
                        </a:rPr>
                        <a:t>Squares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21590">
                        <a:lnSpc>
                          <a:spcPts val="1440"/>
                        </a:lnSpc>
                        <a:spcBef>
                          <a:spcPts val="5"/>
                        </a:spcBef>
                      </a:pPr>
                      <a:r>
                        <a:rPr sz="1250" spc="-114" dirty="0">
                          <a:latin typeface="Arial"/>
                          <a:cs typeface="Arial"/>
                        </a:rPr>
                        <a:t>df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R="107314" algn="r">
                        <a:lnSpc>
                          <a:spcPts val="1440"/>
                        </a:lnSpc>
                        <a:spcBef>
                          <a:spcPts val="5"/>
                        </a:spcBef>
                      </a:pPr>
                      <a:r>
                        <a:rPr sz="1250" spc="-165" dirty="0">
                          <a:latin typeface="Arial"/>
                          <a:cs typeface="Arial"/>
                        </a:rPr>
                        <a:t>Mean</a:t>
                      </a:r>
                      <a:r>
                        <a:rPr sz="1250" spc="-1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140" dirty="0">
                          <a:latin typeface="Arial"/>
                          <a:cs typeface="Arial"/>
                        </a:rPr>
                        <a:t>Square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316230">
                        <a:lnSpc>
                          <a:spcPts val="1440"/>
                        </a:lnSpc>
                        <a:spcBef>
                          <a:spcPts val="5"/>
                        </a:spcBef>
                      </a:pPr>
                      <a:r>
                        <a:rPr sz="1250" dirty="0">
                          <a:latin typeface="Arial"/>
                          <a:cs typeface="Arial"/>
                        </a:rPr>
                        <a:t>F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245745">
                        <a:lnSpc>
                          <a:spcPts val="1440"/>
                        </a:lnSpc>
                        <a:spcBef>
                          <a:spcPts val="5"/>
                        </a:spcBef>
                      </a:pPr>
                      <a:r>
                        <a:rPr sz="1250" spc="-114" dirty="0">
                          <a:latin typeface="Arial"/>
                          <a:cs typeface="Arial"/>
                        </a:rPr>
                        <a:t>Sig.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836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5"/>
                        </a:spcBef>
                        <a:tabLst>
                          <a:tab pos="1121410" algn="l"/>
                        </a:tabLst>
                      </a:pPr>
                      <a:r>
                        <a:rPr sz="1250" spc="-160" dirty="0">
                          <a:latin typeface="Arial"/>
                          <a:cs typeface="Arial"/>
                        </a:rPr>
                        <a:t>VO2max	</a:t>
                      </a:r>
                      <a:r>
                        <a:rPr sz="1250" spc="-105" dirty="0">
                          <a:latin typeface="Arial"/>
                          <a:cs typeface="Arial"/>
                        </a:rPr>
                        <a:t>Sphericity</a:t>
                      </a:r>
                      <a:r>
                        <a:rPr sz="1250" spc="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120" dirty="0">
                          <a:latin typeface="Arial"/>
                          <a:cs typeface="Arial"/>
                        </a:rPr>
                        <a:t>Assumed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28575">
                      <a:solidFill>
                        <a:srgbClr val="000000"/>
                      </a:solidFill>
                      <a:prstDash val="solid"/>
                    </a:lnL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97790" algn="r">
                        <a:lnSpc>
                          <a:spcPts val="1440"/>
                        </a:lnSpc>
                        <a:spcBef>
                          <a:spcPts val="100"/>
                        </a:spcBef>
                      </a:pPr>
                      <a:r>
                        <a:rPr sz="1250" spc="-20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250" spc="3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250" spc="-20" dirty="0">
                          <a:latin typeface="Arial"/>
                          <a:cs typeface="Arial"/>
                        </a:rPr>
                        <a:t>27</a:t>
                      </a:r>
                      <a:r>
                        <a:rPr sz="1250" dirty="0">
                          <a:latin typeface="Arial"/>
                          <a:cs typeface="Arial"/>
                        </a:rPr>
                        <a:t>2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97790" algn="r">
                        <a:lnSpc>
                          <a:spcPts val="1440"/>
                        </a:lnSpc>
                        <a:spcBef>
                          <a:spcPts val="100"/>
                        </a:spcBef>
                      </a:pPr>
                      <a:r>
                        <a:rPr sz="1250" dirty="0">
                          <a:latin typeface="Arial"/>
                          <a:cs typeface="Arial"/>
                        </a:rPr>
                        <a:t>2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97790" algn="r">
                        <a:lnSpc>
                          <a:spcPts val="1440"/>
                        </a:lnSpc>
                        <a:spcBef>
                          <a:spcPts val="100"/>
                        </a:spcBef>
                      </a:pPr>
                      <a:r>
                        <a:rPr sz="1250" spc="-2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250" spc="3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250" spc="-20" dirty="0">
                          <a:latin typeface="Arial"/>
                          <a:cs typeface="Arial"/>
                        </a:rPr>
                        <a:t>13</a:t>
                      </a:r>
                      <a:r>
                        <a:rPr sz="1250" dirty="0">
                          <a:latin typeface="Arial"/>
                          <a:cs typeface="Arial"/>
                        </a:rPr>
                        <a:t>6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26390">
                        <a:lnSpc>
                          <a:spcPts val="1440"/>
                        </a:lnSpc>
                        <a:spcBef>
                          <a:spcPts val="100"/>
                        </a:spcBef>
                      </a:pPr>
                      <a:r>
                        <a:rPr sz="1250" spc="-114" dirty="0">
                          <a:latin typeface="Arial"/>
                          <a:cs typeface="Arial"/>
                        </a:rPr>
                        <a:t>3,295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100965" algn="r">
                        <a:lnSpc>
                          <a:spcPts val="1440"/>
                        </a:lnSpc>
                        <a:spcBef>
                          <a:spcPts val="100"/>
                        </a:spcBef>
                      </a:pPr>
                      <a:r>
                        <a:rPr sz="1250" spc="3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250" spc="-20" dirty="0">
                          <a:latin typeface="Arial"/>
                          <a:cs typeface="Arial"/>
                        </a:rPr>
                        <a:t>08</a:t>
                      </a:r>
                      <a:r>
                        <a:rPr sz="1250" dirty="0">
                          <a:latin typeface="Arial"/>
                          <a:cs typeface="Arial"/>
                        </a:rPr>
                        <a:t>0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54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51130" algn="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250" spc="-10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1250" spc="-2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250" spc="-20" dirty="0">
                          <a:latin typeface="Arial"/>
                          <a:cs typeface="Arial"/>
                        </a:rPr>
                        <a:t>eenhou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250" spc="-2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50" spc="5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250" spc="-90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1250" spc="-2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50" spc="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250" spc="35" dirty="0">
                          <a:latin typeface="Arial"/>
                          <a:cs typeface="Arial"/>
                        </a:rPr>
                        <a:t>ss</a:t>
                      </a:r>
                      <a:r>
                        <a:rPr sz="1250" spc="-2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50" dirty="0">
                          <a:latin typeface="Arial"/>
                          <a:cs typeface="Arial"/>
                        </a:rPr>
                        <a:t>r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L w="28575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R="97790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50" spc="-20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250" spc="3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250" spc="-20" dirty="0">
                          <a:latin typeface="Arial"/>
                          <a:cs typeface="Arial"/>
                        </a:rPr>
                        <a:t>27</a:t>
                      </a:r>
                      <a:r>
                        <a:rPr sz="1250" dirty="0">
                          <a:latin typeface="Arial"/>
                          <a:cs typeface="Arial"/>
                        </a:rPr>
                        <a:t>2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2069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50" spc="-114" dirty="0">
                          <a:latin typeface="Arial"/>
                          <a:cs typeface="Arial"/>
                        </a:rPr>
                        <a:t>1,338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97790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50" spc="-2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250" spc="3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250" spc="-20" dirty="0">
                          <a:latin typeface="Arial"/>
                          <a:cs typeface="Arial"/>
                        </a:rPr>
                        <a:t>69</a:t>
                      </a:r>
                      <a:r>
                        <a:rPr sz="1250" dirty="0">
                          <a:latin typeface="Arial"/>
                          <a:cs typeface="Arial"/>
                        </a:rPr>
                        <a:t>8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2639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50" spc="-114" dirty="0">
                          <a:latin typeface="Arial"/>
                          <a:cs typeface="Arial"/>
                        </a:rPr>
                        <a:t>3,295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00965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50" spc="3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250" spc="-20" dirty="0">
                          <a:latin typeface="Arial"/>
                          <a:cs typeface="Arial"/>
                        </a:rPr>
                        <a:t>11</a:t>
                      </a:r>
                      <a:r>
                        <a:rPr sz="1250" dirty="0">
                          <a:latin typeface="Arial"/>
                          <a:cs typeface="Arial"/>
                        </a:rPr>
                        <a:t>0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277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2141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250" spc="-120" dirty="0">
                          <a:latin typeface="Arial"/>
                          <a:cs typeface="Arial"/>
                        </a:rPr>
                        <a:t>Huy</a:t>
                      </a:r>
                      <a:r>
                        <a:rPr sz="1250" spc="-2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114" dirty="0">
                          <a:latin typeface="Arial"/>
                          <a:cs typeface="Arial"/>
                        </a:rPr>
                        <a:t>nh-Feldt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28575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R="97790" algn="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250" spc="-20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250" spc="3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250" spc="-20" dirty="0">
                          <a:latin typeface="Arial"/>
                          <a:cs typeface="Arial"/>
                        </a:rPr>
                        <a:t>27</a:t>
                      </a:r>
                      <a:r>
                        <a:rPr sz="1250" dirty="0">
                          <a:latin typeface="Arial"/>
                          <a:cs typeface="Arial"/>
                        </a:rPr>
                        <a:t>2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2069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250" spc="-114" dirty="0">
                          <a:latin typeface="Arial"/>
                          <a:cs typeface="Arial"/>
                        </a:rPr>
                        <a:t>1,646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97790" algn="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250" spc="-2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250" spc="3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250" spc="-20" dirty="0">
                          <a:latin typeface="Arial"/>
                          <a:cs typeface="Arial"/>
                        </a:rPr>
                        <a:t>38</a:t>
                      </a:r>
                      <a:r>
                        <a:rPr sz="1250" dirty="0">
                          <a:latin typeface="Arial"/>
                          <a:cs typeface="Arial"/>
                        </a:rPr>
                        <a:t>1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2639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250" spc="-114" dirty="0">
                          <a:latin typeface="Arial"/>
                          <a:cs typeface="Arial"/>
                        </a:rPr>
                        <a:t>3,295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00965" algn="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250" spc="3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250" spc="-20" dirty="0">
                          <a:latin typeface="Arial"/>
                          <a:cs typeface="Arial"/>
                        </a:rPr>
                        <a:t>09</a:t>
                      </a:r>
                      <a:r>
                        <a:rPr sz="1250" dirty="0">
                          <a:latin typeface="Arial"/>
                          <a:cs typeface="Arial"/>
                        </a:rPr>
                        <a:t>4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541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2141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250" spc="-145" dirty="0">
                          <a:latin typeface="Arial"/>
                          <a:cs typeface="Arial"/>
                        </a:rPr>
                        <a:t>Lower-bound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28575">
                      <a:solidFill>
                        <a:srgbClr val="000000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7790" algn="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250" spc="-20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250" spc="3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250" spc="-20" dirty="0">
                          <a:latin typeface="Arial"/>
                          <a:cs typeface="Arial"/>
                        </a:rPr>
                        <a:t>27</a:t>
                      </a:r>
                      <a:r>
                        <a:rPr sz="1250" dirty="0">
                          <a:latin typeface="Arial"/>
                          <a:cs typeface="Arial"/>
                        </a:rPr>
                        <a:t>2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FF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069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250" spc="-114" dirty="0">
                          <a:latin typeface="Arial"/>
                          <a:cs typeface="Arial"/>
                        </a:rPr>
                        <a:t>1,000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28575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FF0000"/>
                      </a:solidFill>
                      <a:prstDash val="solid"/>
                    </a:lnR>
                    <a:lnB w="127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7790" algn="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250" spc="-20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250" spc="3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250" spc="-20" dirty="0">
                          <a:latin typeface="Arial"/>
                          <a:cs typeface="Arial"/>
                        </a:rPr>
                        <a:t>27</a:t>
                      </a:r>
                      <a:r>
                        <a:rPr sz="1250" dirty="0">
                          <a:latin typeface="Arial"/>
                          <a:cs typeface="Arial"/>
                        </a:rPr>
                        <a:t>2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639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250" spc="-114" dirty="0">
                          <a:latin typeface="Arial"/>
                          <a:cs typeface="Arial"/>
                        </a:rPr>
                        <a:t>3,295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0965" algn="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250" spc="3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250" spc="-20" dirty="0">
                          <a:latin typeface="Arial"/>
                          <a:cs typeface="Arial"/>
                        </a:rPr>
                        <a:t>12</a:t>
                      </a:r>
                      <a:r>
                        <a:rPr sz="1250" dirty="0">
                          <a:latin typeface="Arial"/>
                          <a:cs typeface="Arial"/>
                        </a:rPr>
                        <a:t>9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203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35"/>
                        </a:spcBef>
                        <a:tabLst>
                          <a:tab pos="1121410" algn="l"/>
                        </a:tabLst>
                      </a:pPr>
                      <a:r>
                        <a:rPr sz="1250" spc="-125" dirty="0">
                          <a:latin typeface="Arial"/>
                          <a:cs typeface="Arial"/>
                        </a:rPr>
                        <a:t>Error(VO2max)	</a:t>
                      </a:r>
                      <a:r>
                        <a:rPr sz="1250" spc="-105" dirty="0">
                          <a:latin typeface="Arial"/>
                          <a:cs typeface="Arial"/>
                        </a:rPr>
                        <a:t>Sphericity</a:t>
                      </a:r>
                      <a:r>
                        <a:rPr sz="1250" spc="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120" dirty="0">
                          <a:latin typeface="Arial"/>
                          <a:cs typeface="Arial"/>
                        </a:rPr>
                        <a:t>Assumed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28575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97790" algn="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250" spc="-20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1250" spc="3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250" spc="-20" dirty="0">
                          <a:latin typeface="Arial"/>
                          <a:cs typeface="Arial"/>
                        </a:rPr>
                        <a:t>44</a:t>
                      </a:r>
                      <a:r>
                        <a:rPr sz="1250" dirty="0">
                          <a:latin typeface="Arial"/>
                          <a:cs typeface="Arial"/>
                        </a:rPr>
                        <a:t>7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15875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100330" algn="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250" spc="-20" dirty="0">
                          <a:latin typeface="Arial"/>
                          <a:cs typeface="Arial"/>
                        </a:rPr>
                        <a:t>10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15875" marB="0">
                    <a:lnL w="28575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FF0000"/>
                      </a:solidFill>
                      <a:prstDash val="solid"/>
                    </a:lnT>
                    <a:lnB w="28575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7790" algn="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250" spc="3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250" spc="-20" dirty="0">
                          <a:latin typeface="Arial"/>
                          <a:cs typeface="Arial"/>
                        </a:rPr>
                        <a:t>34</a:t>
                      </a:r>
                      <a:r>
                        <a:rPr sz="1250" dirty="0">
                          <a:latin typeface="Arial"/>
                          <a:cs typeface="Arial"/>
                        </a:rPr>
                        <a:t>5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131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51130" algn="r">
                        <a:lnSpc>
                          <a:spcPts val="1385"/>
                        </a:lnSpc>
                      </a:pPr>
                      <a:r>
                        <a:rPr sz="1250" spc="-10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1250" spc="-2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250" spc="-20" dirty="0">
                          <a:latin typeface="Arial"/>
                          <a:cs typeface="Arial"/>
                        </a:rPr>
                        <a:t>eenhou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250" spc="-2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50" spc="5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250" spc="-90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1250" spc="-2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50" spc="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250" spc="35" dirty="0">
                          <a:latin typeface="Arial"/>
                          <a:cs typeface="Arial"/>
                        </a:rPr>
                        <a:t>ss</a:t>
                      </a:r>
                      <a:r>
                        <a:rPr sz="1250" spc="-2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50" dirty="0">
                          <a:latin typeface="Arial"/>
                          <a:cs typeface="Arial"/>
                        </a:rPr>
                        <a:t>r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R="97790" algn="r">
                        <a:lnSpc>
                          <a:spcPts val="1480"/>
                        </a:lnSpc>
                      </a:pPr>
                      <a:r>
                        <a:rPr sz="1250" spc="-20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1250" spc="3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250" spc="-20" dirty="0">
                          <a:latin typeface="Arial"/>
                          <a:cs typeface="Arial"/>
                        </a:rPr>
                        <a:t>44</a:t>
                      </a:r>
                      <a:r>
                        <a:rPr sz="1250" dirty="0">
                          <a:latin typeface="Arial"/>
                          <a:cs typeface="Arial"/>
                        </a:rPr>
                        <a:t>7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2069">
                        <a:lnSpc>
                          <a:spcPts val="1470"/>
                        </a:lnSpc>
                      </a:pPr>
                      <a:r>
                        <a:rPr sz="1250" spc="-114" dirty="0">
                          <a:latin typeface="Arial"/>
                          <a:cs typeface="Arial"/>
                        </a:rPr>
                        <a:t>6,689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FF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97790" algn="r">
                        <a:lnSpc>
                          <a:spcPts val="1480"/>
                        </a:lnSpc>
                      </a:pPr>
                      <a:r>
                        <a:rPr sz="1250" spc="3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250" spc="-20" dirty="0">
                          <a:latin typeface="Arial"/>
                          <a:cs typeface="Arial"/>
                        </a:rPr>
                        <a:t>51</a:t>
                      </a:r>
                      <a:r>
                        <a:rPr sz="1250" dirty="0">
                          <a:latin typeface="Arial"/>
                          <a:cs typeface="Arial"/>
                        </a:rPr>
                        <a:t>5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298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2141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250" spc="-120" dirty="0">
                          <a:latin typeface="Arial"/>
                          <a:cs typeface="Arial"/>
                        </a:rPr>
                        <a:t>Huy</a:t>
                      </a:r>
                      <a:r>
                        <a:rPr sz="1250" spc="-2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114" dirty="0">
                          <a:latin typeface="Arial"/>
                          <a:cs typeface="Arial"/>
                        </a:rPr>
                        <a:t>nh-Feldt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28575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R="97790" algn="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250" spc="-20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1250" spc="3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250" spc="-20" dirty="0">
                          <a:latin typeface="Arial"/>
                          <a:cs typeface="Arial"/>
                        </a:rPr>
                        <a:t>44</a:t>
                      </a:r>
                      <a:r>
                        <a:rPr sz="1250" dirty="0">
                          <a:latin typeface="Arial"/>
                          <a:cs typeface="Arial"/>
                        </a:rPr>
                        <a:t>7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2069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250" spc="-114" dirty="0">
                          <a:latin typeface="Arial"/>
                          <a:cs typeface="Arial"/>
                        </a:rPr>
                        <a:t>8,228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97790" algn="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250" spc="3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250" spc="-20" dirty="0">
                          <a:latin typeface="Arial"/>
                          <a:cs typeface="Arial"/>
                        </a:rPr>
                        <a:t>41</a:t>
                      </a:r>
                      <a:r>
                        <a:rPr sz="1250" dirty="0">
                          <a:latin typeface="Arial"/>
                          <a:cs typeface="Arial"/>
                        </a:rPr>
                        <a:t>9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90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12141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250" spc="-145" dirty="0">
                          <a:latin typeface="Arial"/>
                          <a:cs typeface="Arial"/>
                        </a:rPr>
                        <a:t>Lower-bound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28575">
                      <a:solidFill>
                        <a:srgbClr val="000000"/>
                      </a:solidFill>
                      <a:prstDash val="solid"/>
                    </a:lnL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7790" algn="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250" spc="-20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1250" spc="3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250" spc="-20" dirty="0">
                          <a:latin typeface="Arial"/>
                          <a:cs typeface="Arial"/>
                        </a:rPr>
                        <a:t>44</a:t>
                      </a:r>
                      <a:r>
                        <a:rPr sz="1250" dirty="0">
                          <a:latin typeface="Arial"/>
                          <a:cs typeface="Arial"/>
                        </a:rPr>
                        <a:t>7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R w="12700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069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250" spc="-114" dirty="0">
                          <a:latin typeface="Arial"/>
                          <a:cs typeface="Arial"/>
                        </a:rPr>
                        <a:t>5,000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R w="12700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7790" algn="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250" spc="3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250" spc="-20" dirty="0">
                          <a:latin typeface="Arial"/>
                          <a:cs typeface="Arial"/>
                        </a:rPr>
                        <a:t>68</a:t>
                      </a:r>
                      <a:r>
                        <a:rPr sz="1250" dirty="0">
                          <a:latin typeface="Arial"/>
                          <a:cs typeface="Arial"/>
                        </a:rPr>
                        <a:t>9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50492" y="488950"/>
            <a:ext cx="58654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Περιεχόμενα 10</a:t>
            </a:r>
            <a:r>
              <a:rPr sz="3600" baseline="25462" dirty="0"/>
              <a:t>ου</a:t>
            </a:r>
            <a:r>
              <a:rPr sz="3600" spc="209" baseline="25462" dirty="0"/>
              <a:t> </a:t>
            </a:r>
            <a:r>
              <a:rPr sz="3600" spc="-5" dirty="0"/>
              <a:t>Μαθήματος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329590" y="1434341"/>
            <a:ext cx="8440420" cy="1809750"/>
          </a:xfrm>
          <a:prstGeom prst="rect">
            <a:avLst/>
          </a:prstGeom>
        </p:spPr>
        <p:txBody>
          <a:bodyPr vert="horz" wrap="square" lIns="0" tIns="21145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66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600" b="1" spc="-15" dirty="0">
                <a:solidFill>
                  <a:srgbClr val="001A4F"/>
                </a:solidFill>
                <a:latin typeface="Calibri"/>
                <a:cs typeface="Calibri"/>
              </a:rPr>
              <a:t>Κριτήριο </a:t>
            </a:r>
            <a:r>
              <a:rPr sz="2600" b="1" i="1" spc="-5" dirty="0">
                <a:solidFill>
                  <a:srgbClr val="001A4F"/>
                </a:solidFill>
                <a:latin typeface="Calibri"/>
                <a:cs typeface="Calibri"/>
              </a:rPr>
              <a:t>t </a:t>
            </a:r>
            <a:r>
              <a:rPr sz="2600" spc="-10" dirty="0">
                <a:solidFill>
                  <a:srgbClr val="001A4F"/>
                </a:solidFill>
                <a:latin typeface="Calibri"/>
                <a:cs typeface="Calibri"/>
              </a:rPr>
              <a:t>για </a:t>
            </a:r>
            <a:r>
              <a:rPr sz="2600" spc="-15" dirty="0">
                <a:solidFill>
                  <a:srgbClr val="001A4F"/>
                </a:solidFill>
                <a:latin typeface="Calibri"/>
                <a:cs typeface="Calibri"/>
              </a:rPr>
              <a:t>εξαρτημένα </a:t>
            </a:r>
            <a:r>
              <a:rPr sz="2600" spc="-20" dirty="0">
                <a:solidFill>
                  <a:srgbClr val="001A4F"/>
                </a:solidFill>
                <a:latin typeface="Calibri"/>
                <a:cs typeface="Calibri"/>
              </a:rPr>
              <a:t>δείγματα (</a:t>
            </a:r>
            <a:r>
              <a:rPr sz="2600" b="1" spc="-20" dirty="0">
                <a:solidFill>
                  <a:srgbClr val="001A4F"/>
                </a:solidFill>
                <a:latin typeface="Calibri"/>
                <a:cs typeface="Calibri"/>
              </a:rPr>
              <a:t>Paired </a:t>
            </a:r>
            <a:r>
              <a:rPr sz="2600" b="1" spc="-5" dirty="0">
                <a:solidFill>
                  <a:srgbClr val="001A4F"/>
                </a:solidFill>
                <a:latin typeface="Calibri"/>
                <a:cs typeface="Calibri"/>
              </a:rPr>
              <a:t>Samples </a:t>
            </a:r>
            <a:r>
              <a:rPr sz="2600" b="1" spc="-10" dirty="0">
                <a:solidFill>
                  <a:srgbClr val="001A4F"/>
                </a:solidFill>
                <a:latin typeface="Calibri"/>
                <a:cs typeface="Calibri"/>
              </a:rPr>
              <a:t>t-</a:t>
            </a:r>
            <a:r>
              <a:rPr sz="2600" b="1" spc="400" dirty="0">
                <a:solidFill>
                  <a:srgbClr val="001A4F"/>
                </a:solidFill>
                <a:latin typeface="Calibri"/>
                <a:cs typeface="Calibri"/>
              </a:rPr>
              <a:t> </a:t>
            </a:r>
            <a:r>
              <a:rPr sz="2600" b="1" spc="-25" dirty="0">
                <a:solidFill>
                  <a:srgbClr val="001A4F"/>
                </a:solidFill>
                <a:latin typeface="Calibri"/>
                <a:cs typeface="Calibri"/>
              </a:rPr>
              <a:t>test</a:t>
            </a:r>
            <a:r>
              <a:rPr sz="2600" spc="-25" dirty="0">
                <a:solidFill>
                  <a:srgbClr val="001A4F"/>
                </a:solidFill>
                <a:latin typeface="Calibri"/>
                <a:cs typeface="Calibri"/>
              </a:rPr>
              <a:t>)</a:t>
            </a:r>
            <a:endParaRPr sz="2600">
              <a:latin typeface="Calibri"/>
              <a:cs typeface="Calibri"/>
            </a:endParaRPr>
          </a:p>
          <a:p>
            <a:pPr marL="299085" marR="1296670" indent="-287020">
              <a:lnSpc>
                <a:spcPts val="4680"/>
              </a:lnSpc>
              <a:spcBef>
                <a:spcPts val="41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600" spc="-15" dirty="0">
                <a:solidFill>
                  <a:srgbClr val="001A4F"/>
                </a:solidFill>
                <a:latin typeface="Calibri"/>
                <a:cs typeface="Calibri"/>
              </a:rPr>
              <a:t>Ανάλυση </a:t>
            </a:r>
            <a:r>
              <a:rPr sz="2600" spc="-20" dirty="0">
                <a:solidFill>
                  <a:srgbClr val="001A4F"/>
                </a:solidFill>
                <a:latin typeface="Calibri"/>
                <a:cs typeface="Calibri"/>
              </a:rPr>
              <a:t>Διακύμανσης </a:t>
            </a:r>
            <a:r>
              <a:rPr sz="2600" spc="-5" dirty="0">
                <a:solidFill>
                  <a:srgbClr val="001A4F"/>
                </a:solidFill>
                <a:latin typeface="Calibri"/>
                <a:cs typeface="Calibri"/>
              </a:rPr>
              <a:t>με </a:t>
            </a:r>
            <a:r>
              <a:rPr sz="2600" spc="-10" dirty="0">
                <a:solidFill>
                  <a:srgbClr val="001A4F"/>
                </a:solidFill>
                <a:latin typeface="Calibri"/>
                <a:cs typeface="Calibri"/>
              </a:rPr>
              <a:t>Ένα </a:t>
            </a:r>
            <a:r>
              <a:rPr sz="2600" spc="-15" dirty="0">
                <a:solidFill>
                  <a:srgbClr val="001A4F"/>
                </a:solidFill>
                <a:latin typeface="Calibri"/>
                <a:cs typeface="Calibri"/>
              </a:rPr>
              <a:t>Επαναλαμβανόμενο  </a:t>
            </a:r>
            <a:r>
              <a:rPr sz="2600" spc="-10" dirty="0">
                <a:solidFill>
                  <a:srgbClr val="001A4F"/>
                </a:solidFill>
                <a:latin typeface="Calibri"/>
                <a:cs typeface="Calibri"/>
              </a:rPr>
              <a:t>Παράγοντα </a:t>
            </a:r>
            <a:r>
              <a:rPr sz="2600" spc="-20" dirty="0">
                <a:solidFill>
                  <a:srgbClr val="001A4F"/>
                </a:solidFill>
                <a:latin typeface="Calibri"/>
                <a:cs typeface="Calibri"/>
              </a:rPr>
              <a:t>(</a:t>
            </a:r>
            <a:r>
              <a:rPr sz="2600" b="1" spc="-20" dirty="0">
                <a:solidFill>
                  <a:srgbClr val="001A4F"/>
                </a:solidFill>
                <a:latin typeface="Calibri"/>
                <a:cs typeface="Calibri"/>
              </a:rPr>
              <a:t>One-way </a:t>
            </a:r>
            <a:r>
              <a:rPr sz="2600" b="1" spc="-25" dirty="0">
                <a:solidFill>
                  <a:srgbClr val="001A4F"/>
                </a:solidFill>
                <a:latin typeface="Calibri"/>
                <a:cs typeface="Calibri"/>
              </a:rPr>
              <a:t>repeated </a:t>
            </a:r>
            <a:r>
              <a:rPr sz="2600" b="1" spc="-15" dirty="0">
                <a:solidFill>
                  <a:srgbClr val="001A4F"/>
                </a:solidFill>
                <a:latin typeface="Calibri"/>
                <a:cs typeface="Calibri"/>
              </a:rPr>
              <a:t>measures</a:t>
            </a:r>
            <a:r>
              <a:rPr sz="2600" b="1" spc="350" dirty="0">
                <a:solidFill>
                  <a:srgbClr val="001A4F"/>
                </a:solidFill>
                <a:latin typeface="Calibri"/>
                <a:cs typeface="Calibri"/>
              </a:rPr>
              <a:t> </a:t>
            </a:r>
            <a:r>
              <a:rPr sz="2600" b="1" spc="-45" dirty="0">
                <a:solidFill>
                  <a:srgbClr val="001A4F"/>
                </a:solidFill>
                <a:latin typeface="Calibri"/>
                <a:cs typeface="Calibri"/>
              </a:rPr>
              <a:t>ANOVA</a:t>
            </a:r>
            <a:r>
              <a:rPr sz="2600" spc="-45" dirty="0">
                <a:solidFill>
                  <a:srgbClr val="001A4F"/>
                </a:solidFill>
                <a:latin typeface="Calibri"/>
                <a:cs typeface="Calibri"/>
              </a:rPr>
              <a:t>)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1490" y="224154"/>
            <a:ext cx="8566785" cy="4085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65630" marR="266065" indent="-159766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Ανάλυση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Διακύμανσης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με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Ένα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Επαναλαμβανόμενο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Παράγοντα  (One-way </a:t>
            </a:r>
            <a:r>
              <a:rPr sz="2400" b="1" spc="-15" dirty="0">
                <a:solidFill>
                  <a:srgbClr val="FF0000"/>
                </a:solidFill>
                <a:latin typeface="Calibri"/>
                <a:cs typeface="Calibri"/>
              </a:rPr>
              <a:t>repeated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measures</a:t>
            </a:r>
            <a:r>
              <a:rPr sz="2400" b="1" spc="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30" dirty="0">
                <a:solidFill>
                  <a:srgbClr val="FF0000"/>
                </a:solidFill>
                <a:latin typeface="Calibri"/>
                <a:cs typeface="Calibri"/>
              </a:rPr>
              <a:t>ANOVA)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550">
              <a:latin typeface="Calibri"/>
              <a:cs typeface="Calibri"/>
            </a:endParaRPr>
          </a:p>
          <a:p>
            <a:pPr marL="50800" marR="42545" algn="just">
              <a:lnSpc>
                <a:spcPct val="100000"/>
              </a:lnSpc>
            </a:pP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Εφαρμόστηκε Ανάλυση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Διακύμανσης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με Ένα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Επαναλαμβανόμενο  Παράγοντα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(One-way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repeated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measures </a:t>
            </a:r>
            <a:r>
              <a:rPr sz="2400" spc="-30" dirty="0">
                <a:solidFill>
                  <a:srgbClr val="001F5F"/>
                </a:solidFill>
                <a:latin typeface="Calibri"/>
                <a:cs typeface="Calibri"/>
              </a:rPr>
              <a:t>ANOVA)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για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να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εξεταστεί 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εάν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υπάρχουν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στατιστικά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σημαντικές διαφορές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στη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Μέγιστη  Πρόσληψη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Οξυγόνου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(VO2max) μεταξύ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πρώτης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(VO2max_Τ1), 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δεύτερης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(VO2max_Τ2) </a:t>
            </a:r>
            <a:r>
              <a:rPr sz="2400" spc="-30" dirty="0">
                <a:solidFill>
                  <a:srgbClr val="001F5F"/>
                </a:solidFill>
                <a:latin typeface="Calibri"/>
                <a:cs typeface="Calibri"/>
              </a:rPr>
              <a:t>και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τρίτης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μέτρησης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(VO2max_Τ3).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Από 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τα 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αποτελέσματα φαίνεται ότι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ΔΕΝ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υπάρχουν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στατιστικά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σημαντικές  διαφορές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στη Μέγιστη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Πρόσληψη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Οξυγόνου (VO2max) μεταξύ 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πρώτης, δεύτερης </a:t>
            </a:r>
            <a:r>
              <a:rPr sz="2400" spc="-30" dirty="0">
                <a:solidFill>
                  <a:srgbClr val="001F5F"/>
                </a:solidFill>
                <a:latin typeface="Calibri"/>
                <a:cs typeface="Calibri"/>
              </a:rPr>
              <a:t>και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τρίτης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μέτρησης (</a:t>
            </a:r>
            <a:r>
              <a:rPr sz="2400" i="1" dirty="0">
                <a:solidFill>
                  <a:srgbClr val="001F5F"/>
                </a:solidFill>
                <a:latin typeface="Calibri"/>
                <a:cs typeface="Calibri"/>
              </a:rPr>
              <a:t>F</a:t>
            </a:r>
            <a:r>
              <a:rPr sz="2400" baseline="-20833" dirty="0">
                <a:solidFill>
                  <a:srgbClr val="001F5F"/>
                </a:solidFill>
                <a:latin typeface="Calibri"/>
                <a:cs typeface="Calibri"/>
              </a:rPr>
              <a:t>2,10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= 3.295, </a:t>
            </a:r>
            <a:r>
              <a:rPr sz="2400" i="1" dirty="0">
                <a:solidFill>
                  <a:srgbClr val="001F5F"/>
                </a:solidFill>
                <a:latin typeface="Calibri"/>
                <a:cs typeface="Calibri"/>
              </a:rPr>
              <a:t>p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= .</a:t>
            </a:r>
            <a:r>
              <a:rPr sz="2400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080).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5388" y="151891"/>
            <a:ext cx="804989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10360" marR="5080" indent="-1598295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Ανάλυση </a:t>
            </a:r>
            <a:r>
              <a:rPr sz="2400" spc="-10" dirty="0"/>
              <a:t>Διακύμανσης </a:t>
            </a:r>
            <a:r>
              <a:rPr sz="2400" spc="-5" dirty="0"/>
              <a:t>με </a:t>
            </a:r>
            <a:r>
              <a:rPr sz="2400" dirty="0"/>
              <a:t>Ένα </a:t>
            </a:r>
            <a:r>
              <a:rPr sz="2400" spc="-5" dirty="0"/>
              <a:t>Επαναλαμβανόμενο </a:t>
            </a:r>
            <a:r>
              <a:rPr sz="2400" spc="-10" dirty="0"/>
              <a:t>Παράγοντα  (One-way </a:t>
            </a:r>
            <a:r>
              <a:rPr sz="2400" spc="-15" dirty="0"/>
              <a:t>repeated </a:t>
            </a:r>
            <a:r>
              <a:rPr sz="2400" spc="-10" dirty="0"/>
              <a:t>measures</a:t>
            </a:r>
            <a:r>
              <a:rPr sz="2400" spc="40" dirty="0"/>
              <a:t> </a:t>
            </a:r>
            <a:r>
              <a:rPr sz="2400" spc="-30" dirty="0"/>
              <a:t>ANOVA)</a:t>
            </a:r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3796039" y="1620626"/>
            <a:ext cx="77710" cy="1139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90569" y="1618770"/>
            <a:ext cx="841375" cy="118110"/>
          </a:xfrm>
          <a:custGeom>
            <a:avLst/>
            <a:gdLst/>
            <a:ahLst/>
            <a:cxnLst/>
            <a:rect l="l" t="t" r="r" b="b"/>
            <a:pathLst>
              <a:path w="841375" h="118110">
                <a:moveTo>
                  <a:pt x="12237" y="77873"/>
                </a:moveTo>
                <a:lnTo>
                  <a:pt x="0" y="79110"/>
                </a:lnTo>
                <a:lnTo>
                  <a:pt x="152" y="86710"/>
                </a:lnTo>
                <a:lnTo>
                  <a:pt x="1835" y="93550"/>
                </a:lnTo>
                <a:lnTo>
                  <a:pt x="5354" y="99630"/>
                </a:lnTo>
                <a:lnTo>
                  <a:pt x="8719" y="105693"/>
                </a:lnTo>
                <a:lnTo>
                  <a:pt x="13461" y="110217"/>
                </a:lnTo>
                <a:lnTo>
                  <a:pt x="19427" y="113187"/>
                </a:lnTo>
                <a:lnTo>
                  <a:pt x="25546" y="116156"/>
                </a:lnTo>
                <a:lnTo>
                  <a:pt x="33042" y="117641"/>
                </a:lnTo>
                <a:lnTo>
                  <a:pt x="48951" y="117641"/>
                </a:lnTo>
                <a:lnTo>
                  <a:pt x="71924" y="104173"/>
                </a:lnTo>
                <a:lnTo>
                  <a:pt x="35795" y="104173"/>
                </a:lnTo>
                <a:lnTo>
                  <a:pt x="30747" y="103042"/>
                </a:lnTo>
                <a:lnTo>
                  <a:pt x="26311" y="100762"/>
                </a:lnTo>
                <a:lnTo>
                  <a:pt x="21722" y="98482"/>
                </a:lnTo>
                <a:lnTo>
                  <a:pt x="18509" y="95548"/>
                </a:lnTo>
                <a:lnTo>
                  <a:pt x="14226" y="88372"/>
                </a:lnTo>
                <a:lnTo>
                  <a:pt x="12849" y="83670"/>
                </a:lnTo>
                <a:lnTo>
                  <a:pt x="12237" y="77873"/>
                </a:lnTo>
                <a:close/>
              </a:path>
              <a:path w="841375" h="118110">
                <a:moveTo>
                  <a:pt x="45738" y="0"/>
                </a:moveTo>
                <a:lnTo>
                  <a:pt x="31818" y="0"/>
                </a:lnTo>
                <a:lnTo>
                  <a:pt x="25852" y="1272"/>
                </a:lnTo>
                <a:lnTo>
                  <a:pt x="3824" y="36515"/>
                </a:lnTo>
                <a:lnTo>
                  <a:pt x="4895" y="41252"/>
                </a:lnTo>
                <a:lnTo>
                  <a:pt x="45738" y="65660"/>
                </a:lnTo>
                <a:lnTo>
                  <a:pt x="51551" y="67516"/>
                </a:lnTo>
                <a:lnTo>
                  <a:pt x="54305" y="68771"/>
                </a:lnTo>
                <a:lnTo>
                  <a:pt x="58435" y="70556"/>
                </a:lnTo>
                <a:lnTo>
                  <a:pt x="61342" y="72801"/>
                </a:lnTo>
                <a:lnTo>
                  <a:pt x="63177" y="75487"/>
                </a:lnTo>
                <a:lnTo>
                  <a:pt x="64860" y="78191"/>
                </a:lnTo>
                <a:lnTo>
                  <a:pt x="65778" y="81320"/>
                </a:lnTo>
                <a:lnTo>
                  <a:pt x="65778" y="88372"/>
                </a:lnTo>
                <a:lnTo>
                  <a:pt x="64860" y="91589"/>
                </a:lnTo>
                <a:lnTo>
                  <a:pt x="61189" y="97510"/>
                </a:lnTo>
                <a:lnTo>
                  <a:pt x="58282" y="99860"/>
                </a:lnTo>
                <a:lnTo>
                  <a:pt x="50633" y="103324"/>
                </a:lnTo>
                <a:lnTo>
                  <a:pt x="46350" y="104173"/>
                </a:lnTo>
                <a:lnTo>
                  <a:pt x="71924" y="104173"/>
                </a:lnTo>
                <a:lnTo>
                  <a:pt x="73885" y="100762"/>
                </a:lnTo>
                <a:lnTo>
                  <a:pt x="76792" y="95442"/>
                </a:lnTo>
                <a:lnTo>
                  <a:pt x="78322" y="89750"/>
                </a:lnTo>
                <a:lnTo>
                  <a:pt x="78322" y="77467"/>
                </a:lnTo>
                <a:lnTo>
                  <a:pt x="50328" y="51220"/>
                </a:lnTo>
                <a:lnTo>
                  <a:pt x="29217" y="45706"/>
                </a:lnTo>
                <a:lnTo>
                  <a:pt x="22639" y="43019"/>
                </a:lnTo>
                <a:lnTo>
                  <a:pt x="20039" y="40386"/>
                </a:lnTo>
                <a:lnTo>
                  <a:pt x="17591" y="37770"/>
                </a:lnTo>
                <a:lnTo>
                  <a:pt x="16368" y="34376"/>
                </a:lnTo>
                <a:lnTo>
                  <a:pt x="16368" y="25539"/>
                </a:lnTo>
                <a:lnTo>
                  <a:pt x="18050" y="21545"/>
                </a:lnTo>
                <a:lnTo>
                  <a:pt x="21722" y="18222"/>
                </a:lnTo>
                <a:lnTo>
                  <a:pt x="25240" y="14917"/>
                </a:lnTo>
                <a:lnTo>
                  <a:pt x="31053" y="13255"/>
                </a:lnTo>
                <a:lnTo>
                  <a:pt x="69067" y="13255"/>
                </a:lnTo>
                <a:lnTo>
                  <a:pt x="67613" y="10728"/>
                </a:lnTo>
                <a:lnTo>
                  <a:pt x="63330" y="6733"/>
                </a:lnTo>
                <a:lnTo>
                  <a:pt x="57670" y="4029"/>
                </a:lnTo>
                <a:lnTo>
                  <a:pt x="52163" y="1343"/>
                </a:lnTo>
                <a:lnTo>
                  <a:pt x="45738" y="0"/>
                </a:lnTo>
                <a:close/>
              </a:path>
              <a:path w="841375" h="118110">
                <a:moveTo>
                  <a:pt x="69067" y="13255"/>
                </a:moveTo>
                <a:lnTo>
                  <a:pt x="46503" y="13255"/>
                </a:lnTo>
                <a:lnTo>
                  <a:pt x="52163" y="15076"/>
                </a:lnTo>
                <a:lnTo>
                  <a:pt x="55988" y="18734"/>
                </a:lnTo>
                <a:lnTo>
                  <a:pt x="59965" y="22393"/>
                </a:lnTo>
                <a:lnTo>
                  <a:pt x="62259" y="27819"/>
                </a:lnTo>
                <a:lnTo>
                  <a:pt x="62871" y="34995"/>
                </a:lnTo>
                <a:lnTo>
                  <a:pt x="75415" y="33970"/>
                </a:lnTo>
                <a:lnTo>
                  <a:pt x="75262" y="27342"/>
                </a:lnTo>
                <a:lnTo>
                  <a:pt x="73579" y="21368"/>
                </a:lnTo>
                <a:lnTo>
                  <a:pt x="70673" y="16048"/>
                </a:lnTo>
                <a:lnTo>
                  <a:pt x="69067" y="13255"/>
                </a:lnTo>
                <a:close/>
              </a:path>
              <a:path w="841375" h="118110">
                <a:moveTo>
                  <a:pt x="108763" y="44115"/>
                </a:moveTo>
                <a:lnTo>
                  <a:pt x="96831" y="44115"/>
                </a:lnTo>
                <a:lnTo>
                  <a:pt x="96929" y="101150"/>
                </a:lnTo>
                <a:lnTo>
                  <a:pt x="97290" y="105498"/>
                </a:lnTo>
                <a:lnTo>
                  <a:pt x="98361" y="108114"/>
                </a:lnTo>
                <a:lnTo>
                  <a:pt x="99279" y="110748"/>
                </a:lnTo>
                <a:lnTo>
                  <a:pt x="101114" y="112851"/>
                </a:lnTo>
                <a:lnTo>
                  <a:pt x="103409" y="114442"/>
                </a:lnTo>
                <a:lnTo>
                  <a:pt x="105857" y="116015"/>
                </a:lnTo>
                <a:lnTo>
                  <a:pt x="109222" y="116810"/>
                </a:lnTo>
                <a:lnTo>
                  <a:pt x="116259" y="116810"/>
                </a:lnTo>
                <a:lnTo>
                  <a:pt x="119318" y="116404"/>
                </a:lnTo>
                <a:lnTo>
                  <a:pt x="122837" y="115573"/>
                </a:lnTo>
                <a:lnTo>
                  <a:pt x="121062" y="103766"/>
                </a:lnTo>
                <a:lnTo>
                  <a:pt x="113811" y="103766"/>
                </a:lnTo>
                <a:lnTo>
                  <a:pt x="112434" y="103413"/>
                </a:lnTo>
                <a:lnTo>
                  <a:pt x="110599" y="102034"/>
                </a:lnTo>
                <a:lnTo>
                  <a:pt x="109834" y="101150"/>
                </a:lnTo>
                <a:lnTo>
                  <a:pt x="109498" y="99966"/>
                </a:lnTo>
                <a:lnTo>
                  <a:pt x="109069" y="98941"/>
                </a:lnTo>
                <a:lnTo>
                  <a:pt x="108763" y="96378"/>
                </a:lnTo>
                <a:lnTo>
                  <a:pt x="108763" y="44115"/>
                </a:lnTo>
                <a:close/>
              </a:path>
              <a:path w="841375" h="118110">
                <a:moveTo>
                  <a:pt x="121001" y="103360"/>
                </a:moveTo>
                <a:lnTo>
                  <a:pt x="118859" y="103625"/>
                </a:lnTo>
                <a:lnTo>
                  <a:pt x="117024" y="103766"/>
                </a:lnTo>
                <a:lnTo>
                  <a:pt x="121062" y="103766"/>
                </a:lnTo>
                <a:lnTo>
                  <a:pt x="121001" y="103360"/>
                </a:lnTo>
                <a:close/>
              </a:path>
              <a:path w="841375" h="118110">
                <a:moveTo>
                  <a:pt x="121001" y="33351"/>
                </a:moveTo>
                <a:lnTo>
                  <a:pt x="87959" y="33351"/>
                </a:lnTo>
                <a:lnTo>
                  <a:pt x="87959" y="44115"/>
                </a:lnTo>
                <a:lnTo>
                  <a:pt x="121001" y="44115"/>
                </a:lnTo>
                <a:lnTo>
                  <a:pt x="121001" y="33351"/>
                </a:lnTo>
                <a:close/>
              </a:path>
              <a:path w="841375" h="118110">
                <a:moveTo>
                  <a:pt x="108763" y="4560"/>
                </a:moveTo>
                <a:lnTo>
                  <a:pt x="96831" y="12831"/>
                </a:lnTo>
                <a:lnTo>
                  <a:pt x="96831" y="33351"/>
                </a:lnTo>
                <a:lnTo>
                  <a:pt x="108763" y="33351"/>
                </a:lnTo>
                <a:lnTo>
                  <a:pt x="108763" y="4560"/>
                </a:lnTo>
                <a:close/>
              </a:path>
              <a:path w="841375" h="118110">
                <a:moveTo>
                  <a:pt x="159244" y="31478"/>
                </a:moveTo>
                <a:lnTo>
                  <a:pt x="148995" y="31478"/>
                </a:lnTo>
                <a:lnTo>
                  <a:pt x="143794" y="33245"/>
                </a:lnTo>
                <a:lnTo>
                  <a:pt x="124672" y="66420"/>
                </a:lnTo>
                <a:lnTo>
                  <a:pt x="124672" y="82981"/>
                </a:lnTo>
                <a:lnTo>
                  <a:pt x="144406" y="115820"/>
                </a:lnTo>
                <a:lnTo>
                  <a:pt x="149760" y="117641"/>
                </a:lnTo>
                <a:lnTo>
                  <a:pt x="164139" y="117641"/>
                </a:lnTo>
                <a:lnTo>
                  <a:pt x="170717" y="113576"/>
                </a:lnTo>
                <a:lnTo>
                  <a:pt x="174958" y="106046"/>
                </a:lnTo>
                <a:lnTo>
                  <a:pt x="151290" y="106046"/>
                </a:lnTo>
                <a:lnTo>
                  <a:pt x="146700" y="103448"/>
                </a:lnTo>
                <a:lnTo>
                  <a:pt x="139052" y="93091"/>
                </a:lnTo>
                <a:lnTo>
                  <a:pt x="137216" y="85190"/>
                </a:lnTo>
                <a:lnTo>
                  <a:pt x="137216" y="63645"/>
                </a:lnTo>
                <a:lnTo>
                  <a:pt x="138899" y="55674"/>
                </a:lnTo>
                <a:lnTo>
                  <a:pt x="142570" y="50637"/>
                </a:lnTo>
                <a:lnTo>
                  <a:pt x="146088" y="45600"/>
                </a:lnTo>
                <a:lnTo>
                  <a:pt x="150525" y="43072"/>
                </a:lnTo>
                <a:lnTo>
                  <a:pt x="186626" y="43072"/>
                </a:lnTo>
                <a:lnTo>
                  <a:pt x="186626" y="42666"/>
                </a:lnTo>
                <a:lnTo>
                  <a:pt x="174541" y="42666"/>
                </a:lnTo>
                <a:lnTo>
                  <a:pt x="172400" y="39343"/>
                </a:lnTo>
                <a:lnTo>
                  <a:pt x="169646" y="36656"/>
                </a:lnTo>
                <a:lnTo>
                  <a:pt x="166434" y="34588"/>
                </a:lnTo>
                <a:lnTo>
                  <a:pt x="163068" y="32521"/>
                </a:lnTo>
                <a:lnTo>
                  <a:pt x="159244" y="31478"/>
                </a:lnTo>
                <a:close/>
              </a:path>
              <a:path w="841375" h="118110">
                <a:moveTo>
                  <a:pt x="186626" y="105428"/>
                </a:moveTo>
                <a:lnTo>
                  <a:pt x="175306" y="105428"/>
                </a:lnTo>
                <a:lnTo>
                  <a:pt x="175306" y="115785"/>
                </a:lnTo>
                <a:lnTo>
                  <a:pt x="186626" y="115785"/>
                </a:lnTo>
                <a:lnTo>
                  <a:pt x="186626" y="105428"/>
                </a:lnTo>
                <a:close/>
              </a:path>
              <a:path w="841375" h="118110">
                <a:moveTo>
                  <a:pt x="186626" y="43072"/>
                </a:moveTo>
                <a:lnTo>
                  <a:pt x="161539" y="43072"/>
                </a:lnTo>
                <a:lnTo>
                  <a:pt x="166128" y="45706"/>
                </a:lnTo>
                <a:lnTo>
                  <a:pt x="169799" y="50955"/>
                </a:lnTo>
                <a:lnTo>
                  <a:pt x="175459" y="86021"/>
                </a:lnTo>
                <a:lnTo>
                  <a:pt x="173624" y="93621"/>
                </a:lnTo>
                <a:lnTo>
                  <a:pt x="166281" y="103554"/>
                </a:lnTo>
                <a:lnTo>
                  <a:pt x="161845" y="106046"/>
                </a:lnTo>
                <a:lnTo>
                  <a:pt x="174958" y="106046"/>
                </a:lnTo>
                <a:lnTo>
                  <a:pt x="175306" y="105428"/>
                </a:lnTo>
                <a:lnTo>
                  <a:pt x="186626" y="105428"/>
                </a:lnTo>
                <a:lnTo>
                  <a:pt x="186626" y="43072"/>
                </a:lnTo>
                <a:close/>
              </a:path>
              <a:path w="841375" h="118110">
                <a:moveTo>
                  <a:pt x="186626" y="1855"/>
                </a:moveTo>
                <a:lnTo>
                  <a:pt x="174541" y="1855"/>
                </a:lnTo>
                <a:lnTo>
                  <a:pt x="174541" y="42666"/>
                </a:lnTo>
                <a:lnTo>
                  <a:pt x="186626" y="42666"/>
                </a:lnTo>
                <a:lnTo>
                  <a:pt x="186626" y="1855"/>
                </a:lnTo>
                <a:close/>
              </a:path>
              <a:path w="841375" h="118110">
                <a:moveTo>
                  <a:pt x="226552" y="99825"/>
                </a:moveTo>
                <a:lnTo>
                  <a:pt x="212785" y="99825"/>
                </a:lnTo>
                <a:lnTo>
                  <a:pt x="212785" y="115785"/>
                </a:lnTo>
                <a:lnTo>
                  <a:pt x="226552" y="115785"/>
                </a:lnTo>
                <a:lnTo>
                  <a:pt x="226552" y="99825"/>
                </a:lnTo>
                <a:close/>
              </a:path>
              <a:path w="841375" h="118110">
                <a:moveTo>
                  <a:pt x="321395" y="1855"/>
                </a:moveTo>
                <a:lnTo>
                  <a:pt x="279634" y="1855"/>
                </a:lnTo>
                <a:lnTo>
                  <a:pt x="279634" y="115785"/>
                </a:lnTo>
                <a:lnTo>
                  <a:pt x="321242" y="115785"/>
                </a:lnTo>
                <a:lnTo>
                  <a:pt x="326596" y="115131"/>
                </a:lnTo>
                <a:lnTo>
                  <a:pt x="335622" y="112498"/>
                </a:lnTo>
                <a:lnTo>
                  <a:pt x="339599" y="110606"/>
                </a:lnTo>
                <a:lnTo>
                  <a:pt x="342811" y="108114"/>
                </a:lnTo>
                <a:lnTo>
                  <a:pt x="346177" y="105622"/>
                </a:lnTo>
                <a:lnTo>
                  <a:pt x="349111" y="102317"/>
                </a:lnTo>
                <a:lnTo>
                  <a:pt x="292789" y="102317"/>
                </a:lnTo>
                <a:lnTo>
                  <a:pt x="292789" y="15323"/>
                </a:lnTo>
                <a:lnTo>
                  <a:pt x="349474" y="15323"/>
                </a:lnTo>
                <a:lnTo>
                  <a:pt x="345565" y="11594"/>
                </a:lnTo>
                <a:lnTo>
                  <a:pt x="341741" y="7723"/>
                </a:lnTo>
                <a:lnTo>
                  <a:pt x="336845" y="5037"/>
                </a:lnTo>
                <a:lnTo>
                  <a:pt x="331338" y="3517"/>
                </a:lnTo>
                <a:lnTo>
                  <a:pt x="327208" y="2421"/>
                </a:lnTo>
                <a:lnTo>
                  <a:pt x="321395" y="1855"/>
                </a:lnTo>
                <a:close/>
              </a:path>
              <a:path w="841375" h="118110">
                <a:moveTo>
                  <a:pt x="349474" y="15323"/>
                </a:moveTo>
                <a:lnTo>
                  <a:pt x="321242" y="15323"/>
                </a:lnTo>
                <a:lnTo>
                  <a:pt x="326749" y="16083"/>
                </a:lnTo>
                <a:lnTo>
                  <a:pt x="330421" y="17603"/>
                </a:lnTo>
                <a:lnTo>
                  <a:pt x="347859" y="57989"/>
                </a:lnTo>
                <a:lnTo>
                  <a:pt x="347817" y="66897"/>
                </a:lnTo>
                <a:lnTo>
                  <a:pt x="337916" y="94240"/>
                </a:lnTo>
                <a:lnTo>
                  <a:pt x="335775" y="96856"/>
                </a:lnTo>
                <a:lnTo>
                  <a:pt x="332868" y="98870"/>
                </a:lnTo>
                <a:lnTo>
                  <a:pt x="329197" y="100249"/>
                </a:lnTo>
                <a:lnTo>
                  <a:pt x="325372" y="101628"/>
                </a:lnTo>
                <a:lnTo>
                  <a:pt x="320324" y="102317"/>
                </a:lnTo>
                <a:lnTo>
                  <a:pt x="349111" y="102317"/>
                </a:lnTo>
                <a:lnTo>
                  <a:pt x="349236" y="102176"/>
                </a:lnTo>
                <a:lnTo>
                  <a:pt x="351837" y="97757"/>
                </a:lnTo>
                <a:lnTo>
                  <a:pt x="354590" y="93338"/>
                </a:lnTo>
                <a:lnTo>
                  <a:pt x="356885" y="87824"/>
                </a:lnTo>
                <a:lnTo>
                  <a:pt x="358568" y="81196"/>
                </a:lnTo>
                <a:lnTo>
                  <a:pt x="360403" y="74568"/>
                </a:lnTo>
                <a:lnTo>
                  <a:pt x="361168" y="66897"/>
                </a:lnTo>
                <a:lnTo>
                  <a:pt x="361161" y="57989"/>
                </a:lnTo>
                <a:lnTo>
                  <a:pt x="360936" y="50845"/>
                </a:lnTo>
                <a:lnTo>
                  <a:pt x="350919" y="16702"/>
                </a:lnTo>
                <a:lnTo>
                  <a:pt x="349474" y="15323"/>
                </a:lnTo>
                <a:close/>
              </a:path>
              <a:path w="841375" h="118110">
                <a:moveTo>
                  <a:pt x="410731" y="31478"/>
                </a:moveTo>
                <a:lnTo>
                  <a:pt x="379697" y="56779"/>
                </a:lnTo>
                <a:lnTo>
                  <a:pt x="377383" y="75187"/>
                </a:lnTo>
                <a:lnTo>
                  <a:pt x="377957" y="84675"/>
                </a:lnTo>
                <a:lnTo>
                  <a:pt x="404072" y="116942"/>
                </a:lnTo>
                <a:lnTo>
                  <a:pt x="411496" y="117641"/>
                </a:lnTo>
                <a:lnTo>
                  <a:pt x="419604" y="117641"/>
                </a:lnTo>
                <a:lnTo>
                  <a:pt x="426487" y="115290"/>
                </a:lnTo>
                <a:lnTo>
                  <a:pt x="437034" y="106046"/>
                </a:lnTo>
                <a:lnTo>
                  <a:pt x="405377" y="106046"/>
                </a:lnTo>
                <a:lnTo>
                  <a:pt x="400482" y="103660"/>
                </a:lnTo>
                <a:lnTo>
                  <a:pt x="392527" y="94134"/>
                </a:lnTo>
                <a:lnTo>
                  <a:pt x="390386" y="87205"/>
                </a:lnTo>
                <a:lnTo>
                  <a:pt x="389927" y="78085"/>
                </a:lnTo>
                <a:lnTo>
                  <a:pt x="443161" y="78085"/>
                </a:lnTo>
                <a:lnTo>
                  <a:pt x="443161" y="74356"/>
                </a:lnTo>
                <a:lnTo>
                  <a:pt x="442708" y="66685"/>
                </a:lnTo>
                <a:lnTo>
                  <a:pt x="390692" y="66685"/>
                </a:lnTo>
                <a:lnTo>
                  <a:pt x="390998" y="59368"/>
                </a:lnTo>
                <a:lnTo>
                  <a:pt x="392986" y="53571"/>
                </a:lnTo>
                <a:lnTo>
                  <a:pt x="400635" y="45016"/>
                </a:lnTo>
                <a:lnTo>
                  <a:pt x="405224" y="42878"/>
                </a:lnTo>
                <a:lnTo>
                  <a:pt x="434271" y="42878"/>
                </a:lnTo>
                <a:lnTo>
                  <a:pt x="434136" y="42666"/>
                </a:lnTo>
                <a:lnTo>
                  <a:pt x="429231" y="37771"/>
                </a:lnTo>
                <a:lnTo>
                  <a:pt x="423696" y="34275"/>
                </a:lnTo>
                <a:lnTo>
                  <a:pt x="417529" y="32177"/>
                </a:lnTo>
                <a:lnTo>
                  <a:pt x="410731" y="31478"/>
                </a:lnTo>
                <a:close/>
              </a:path>
              <a:path w="841375" h="118110">
                <a:moveTo>
                  <a:pt x="430312" y="89273"/>
                </a:moveTo>
                <a:lnTo>
                  <a:pt x="428476" y="95070"/>
                </a:lnTo>
                <a:lnTo>
                  <a:pt x="426029" y="99312"/>
                </a:lnTo>
                <a:lnTo>
                  <a:pt x="419604" y="104703"/>
                </a:lnTo>
                <a:lnTo>
                  <a:pt x="415779" y="106046"/>
                </a:lnTo>
                <a:lnTo>
                  <a:pt x="437034" y="106046"/>
                </a:lnTo>
                <a:lnTo>
                  <a:pt x="437196" y="105905"/>
                </a:lnTo>
                <a:lnTo>
                  <a:pt x="440875" y="99312"/>
                </a:lnTo>
                <a:lnTo>
                  <a:pt x="442856" y="90917"/>
                </a:lnTo>
                <a:lnTo>
                  <a:pt x="430312" y="89273"/>
                </a:lnTo>
                <a:close/>
              </a:path>
              <a:path w="841375" h="118110">
                <a:moveTo>
                  <a:pt x="434271" y="42878"/>
                </a:moveTo>
                <a:lnTo>
                  <a:pt x="417003" y="42878"/>
                </a:lnTo>
                <a:lnTo>
                  <a:pt x="422051" y="45564"/>
                </a:lnTo>
                <a:lnTo>
                  <a:pt x="425876" y="50955"/>
                </a:lnTo>
                <a:lnTo>
                  <a:pt x="428476" y="54402"/>
                </a:lnTo>
                <a:lnTo>
                  <a:pt x="430006" y="59651"/>
                </a:lnTo>
                <a:lnTo>
                  <a:pt x="430465" y="66685"/>
                </a:lnTo>
                <a:lnTo>
                  <a:pt x="442708" y="66685"/>
                </a:lnTo>
                <a:lnTo>
                  <a:pt x="442590" y="64689"/>
                </a:lnTo>
                <a:lnTo>
                  <a:pt x="440886" y="56184"/>
                </a:lnTo>
                <a:lnTo>
                  <a:pt x="438063" y="48843"/>
                </a:lnTo>
                <a:lnTo>
                  <a:pt x="434271" y="42878"/>
                </a:lnTo>
                <a:close/>
              </a:path>
              <a:path w="841375" h="118110">
                <a:moveTo>
                  <a:pt x="467178" y="33351"/>
                </a:moveTo>
                <a:lnTo>
                  <a:pt x="454481" y="33351"/>
                </a:lnTo>
                <a:lnTo>
                  <a:pt x="481558" y="115785"/>
                </a:lnTo>
                <a:lnTo>
                  <a:pt x="492878" y="115785"/>
                </a:lnTo>
                <a:lnTo>
                  <a:pt x="498323" y="99206"/>
                </a:lnTo>
                <a:lnTo>
                  <a:pt x="487065" y="99206"/>
                </a:lnTo>
                <a:lnTo>
                  <a:pt x="485688" y="93550"/>
                </a:lnTo>
                <a:lnTo>
                  <a:pt x="484158" y="88018"/>
                </a:lnTo>
                <a:lnTo>
                  <a:pt x="482628" y="82645"/>
                </a:lnTo>
                <a:lnTo>
                  <a:pt x="467178" y="33351"/>
                </a:lnTo>
                <a:close/>
              </a:path>
              <a:path w="841375" h="118110">
                <a:moveTo>
                  <a:pt x="531427" y="33351"/>
                </a:moveTo>
                <a:lnTo>
                  <a:pt x="519954" y="33351"/>
                </a:lnTo>
                <a:lnTo>
                  <a:pt x="519189" y="35680"/>
                </a:lnTo>
                <a:lnTo>
                  <a:pt x="519189" y="115785"/>
                </a:lnTo>
                <a:lnTo>
                  <a:pt x="531427" y="115785"/>
                </a:lnTo>
                <a:lnTo>
                  <a:pt x="531427" y="33351"/>
                </a:lnTo>
                <a:close/>
              </a:path>
              <a:path w="841375" h="118110">
                <a:moveTo>
                  <a:pt x="519189" y="33351"/>
                </a:moveTo>
                <a:lnTo>
                  <a:pt x="507563" y="33351"/>
                </a:lnTo>
                <a:lnTo>
                  <a:pt x="491501" y="83670"/>
                </a:lnTo>
                <a:lnTo>
                  <a:pt x="489665" y="89750"/>
                </a:lnTo>
                <a:lnTo>
                  <a:pt x="488135" y="94929"/>
                </a:lnTo>
                <a:lnTo>
                  <a:pt x="487065" y="99206"/>
                </a:lnTo>
                <a:lnTo>
                  <a:pt x="498323" y="99206"/>
                </a:lnTo>
                <a:lnTo>
                  <a:pt x="519189" y="35680"/>
                </a:lnTo>
                <a:lnTo>
                  <a:pt x="519189" y="33351"/>
                </a:lnTo>
                <a:close/>
              </a:path>
              <a:path w="841375" h="118110">
                <a:moveTo>
                  <a:pt x="519954" y="33351"/>
                </a:moveTo>
                <a:lnTo>
                  <a:pt x="519189" y="33351"/>
                </a:lnTo>
                <a:lnTo>
                  <a:pt x="519189" y="35680"/>
                </a:lnTo>
                <a:lnTo>
                  <a:pt x="519954" y="33351"/>
                </a:lnTo>
                <a:close/>
              </a:path>
              <a:path w="841375" h="118110">
                <a:moveTo>
                  <a:pt x="531427" y="1855"/>
                </a:moveTo>
                <a:lnTo>
                  <a:pt x="519189" y="1855"/>
                </a:lnTo>
                <a:lnTo>
                  <a:pt x="519189" y="18010"/>
                </a:lnTo>
                <a:lnTo>
                  <a:pt x="531427" y="18010"/>
                </a:lnTo>
                <a:lnTo>
                  <a:pt x="531427" y="1855"/>
                </a:lnTo>
                <a:close/>
              </a:path>
              <a:path w="841375" h="118110">
                <a:moveTo>
                  <a:pt x="608987" y="43072"/>
                </a:moveTo>
                <a:lnTo>
                  <a:pt x="588027" y="43072"/>
                </a:lnTo>
                <a:lnTo>
                  <a:pt x="592616" y="44592"/>
                </a:lnTo>
                <a:lnTo>
                  <a:pt x="595675" y="47632"/>
                </a:lnTo>
                <a:lnTo>
                  <a:pt x="597970" y="49983"/>
                </a:lnTo>
                <a:lnTo>
                  <a:pt x="599041" y="54066"/>
                </a:lnTo>
                <a:lnTo>
                  <a:pt x="599041" y="63380"/>
                </a:lnTo>
                <a:lnTo>
                  <a:pt x="594451" y="65307"/>
                </a:lnTo>
                <a:lnTo>
                  <a:pt x="587262" y="66897"/>
                </a:lnTo>
                <a:lnTo>
                  <a:pt x="577624" y="68135"/>
                </a:lnTo>
                <a:lnTo>
                  <a:pt x="572729" y="68824"/>
                </a:lnTo>
                <a:lnTo>
                  <a:pt x="569058" y="69584"/>
                </a:lnTo>
                <a:lnTo>
                  <a:pt x="566916" y="70415"/>
                </a:lnTo>
                <a:lnTo>
                  <a:pt x="563551" y="71387"/>
                </a:lnTo>
                <a:lnTo>
                  <a:pt x="549478" y="90033"/>
                </a:lnTo>
                <a:lnTo>
                  <a:pt x="549478" y="100938"/>
                </a:lnTo>
                <a:lnTo>
                  <a:pt x="551619" y="106594"/>
                </a:lnTo>
                <a:lnTo>
                  <a:pt x="559880" y="115431"/>
                </a:lnTo>
                <a:lnTo>
                  <a:pt x="565999" y="117641"/>
                </a:lnTo>
                <a:lnTo>
                  <a:pt x="578695" y="117641"/>
                </a:lnTo>
                <a:lnTo>
                  <a:pt x="583132" y="116739"/>
                </a:lnTo>
                <a:lnTo>
                  <a:pt x="591392" y="113151"/>
                </a:lnTo>
                <a:lnTo>
                  <a:pt x="595675" y="110041"/>
                </a:lnTo>
                <a:lnTo>
                  <a:pt x="599181" y="106665"/>
                </a:lnTo>
                <a:lnTo>
                  <a:pt x="572117" y="106665"/>
                </a:lnTo>
                <a:lnTo>
                  <a:pt x="568446" y="105428"/>
                </a:lnTo>
                <a:lnTo>
                  <a:pt x="563551" y="100461"/>
                </a:lnTo>
                <a:lnTo>
                  <a:pt x="562404" y="97545"/>
                </a:lnTo>
                <a:lnTo>
                  <a:pt x="562327" y="91129"/>
                </a:lnTo>
                <a:lnTo>
                  <a:pt x="562939" y="88920"/>
                </a:lnTo>
                <a:lnTo>
                  <a:pt x="588180" y="78227"/>
                </a:lnTo>
                <a:lnTo>
                  <a:pt x="594757" y="76424"/>
                </a:lnTo>
                <a:lnTo>
                  <a:pt x="599041" y="74356"/>
                </a:lnTo>
                <a:lnTo>
                  <a:pt x="611278" y="74356"/>
                </a:lnTo>
                <a:lnTo>
                  <a:pt x="611153" y="52811"/>
                </a:lnTo>
                <a:lnTo>
                  <a:pt x="611126" y="52051"/>
                </a:lnTo>
                <a:lnTo>
                  <a:pt x="610820" y="49700"/>
                </a:lnTo>
                <a:lnTo>
                  <a:pt x="610055" y="45847"/>
                </a:lnTo>
                <a:lnTo>
                  <a:pt x="608987" y="43072"/>
                </a:lnTo>
                <a:close/>
              </a:path>
              <a:path w="841375" h="118110">
                <a:moveTo>
                  <a:pt x="612015" y="105622"/>
                </a:moveTo>
                <a:lnTo>
                  <a:pt x="600264" y="105622"/>
                </a:lnTo>
                <a:lnTo>
                  <a:pt x="600570" y="109493"/>
                </a:lnTo>
                <a:lnTo>
                  <a:pt x="601335" y="112886"/>
                </a:lnTo>
                <a:lnTo>
                  <a:pt x="602559" y="115785"/>
                </a:lnTo>
                <a:lnTo>
                  <a:pt x="615256" y="115785"/>
                </a:lnTo>
                <a:lnTo>
                  <a:pt x="613726" y="112604"/>
                </a:lnTo>
                <a:lnTo>
                  <a:pt x="612655" y="109298"/>
                </a:lnTo>
                <a:lnTo>
                  <a:pt x="612015" y="105622"/>
                </a:lnTo>
                <a:close/>
              </a:path>
              <a:path w="841375" h="118110">
                <a:moveTo>
                  <a:pt x="611278" y="74356"/>
                </a:moveTo>
                <a:lnTo>
                  <a:pt x="599041" y="74356"/>
                </a:lnTo>
                <a:lnTo>
                  <a:pt x="598945" y="86339"/>
                </a:lnTo>
                <a:lnTo>
                  <a:pt x="598429" y="90228"/>
                </a:lnTo>
                <a:lnTo>
                  <a:pt x="597205" y="93409"/>
                </a:lnTo>
                <a:lnTo>
                  <a:pt x="595522" y="97545"/>
                </a:lnTo>
                <a:lnTo>
                  <a:pt x="592769" y="100797"/>
                </a:lnTo>
                <a:lnTo>
                  <a:pt x="589097" y="103148"/>
                </a:lnTo>
                <a:lnTo>
                  <a:pt x="585579" y="105498"/>
                </a:lnTo>
                <a:lnTo>
                  <a:pt x="581296" y="106665"/>
                </a:lnTo>
                <a:lnTo>
                  <a:pt x="599181" y="106665"/>
                </a:lnTo>
                <a:lnTo>
                  <a:pt x="600264" y="105622"/>
                </a:lnTo>
                <a:lnTo>
                  <a:pt x="612015" y="105622"/>
                </a:lnTo>
                <a:lnTo>
                  <a:pt x="611584" y="102388"/>
                </a:lnTo>
                <a:lnTo>
                  <a:pt x="611397" y="97350"/>
                </a:lnTo>
                <a:lnTo>
                  <a:pt x="611278" y="74356"/>
                </a:lnTo>
                <a:close/>
              </a:path>
              <a:path w="841375" h="118110">
                <a:moveTo>
                  <a:pt x="589862" y="31478"/>
                </a:moveTo>
                <a:lnTo>
                  <a:pt x="577624" y="31478"/>
                </a:lnTo>
                <a:lnTo>
                  <a:pt x="572270" y="32450"/>
                </a:lnTo>
                <a:lnTo>
                  <a:pt x="551466" y="56752"/>
                </a:lnTo>
                <a:lnTo>
                  <a:pt x="563245" y="58608"/>
                </a:lnTo>
                <a:lnTo>
                  <a:pt x="564622" y="52811"/>
                </a:lnTo>
                <a:lnTo>
                  <a:pt x="566610" y="48781"/>
                </a:lnTo>
                <a:lnTo>
                  <a:pt x="572117" y="44221"/>
                </a:lnTo>
                <a:lnTo>
                  <a:pt x="576248" y="43072"/>
                </a:lnTo>
                <a:lnTo>
                  <a:pt x="608987" y="43072"/>
                </a:lnTo>
                <a:lnTo>
                  <a:pt x="608831" y="42666"/>
                </a:lnTo>
                <a:lnTo>
                  <a:pt x="605160" y="37699"/>
                </a:lnTo>
                <a:lnTo>
                  <a:pt x="602406" y="35631"/>
                </a:lnTo>
                <a:lnTo>
                  <a:pt x="594757" y="32308"/>
                </a:lnTo>
                <a:lnTo>
                  <a:pt x="589862" y="31478"/>
                </a:lnTo>
                <a:close/>
              </a:path>
              <a:path w="841375" h="118110">
                <a:moveTo>
                  <a:pt x="647992" y="44115"/>
                </a:moveTo>
                <a:lnTo>
                  <a:pt x="636060" y="44115"/>
                </a:lnTo>
                <a:lnTo>
                  <a:pt x="636158" y="101150"/>
                </a:lnTo>
                <a:lnTo>
                  <a:pt x="648451" y="116810"/>
                </a:lnTo>
                <a:lnTo>
                  <a:pt x="655488" y="116810"/>
                </a:lnTo>
                <a:lnTo>
                  <a:pt x="658547" y="116404"/>
                </a:lnTo>
                <a:lnTo>
                  <a:pt x="662065" y="115573"/>
                </a:lnTo>
                <a:lnTo>
                  <a:pt x="660291" y="103766"/>
                </a:lnTo>
                <a:lnTo>
                  <a:pt x="653040" y="103766"/>
                </a:lnTo>
                <a:lnTo>
                  <a:pt x="651663" y="103413"/>
                </a:lnTo>
                <a:lnTo>
                  <a:pt x="649828" y="102034"/>
                </a:lnTo>
                <a:lnTo>
                  <a:pt x="649063" y="101150"/>
                </a:lnTo>
                <a:lnTo>
                  <a:pt x="648727" y="99966"/>
                </a:lnTo>
                <a:lnTo>
                  <a:pt x="648298" y="98941"/>
                </a:lnTo>
                <a:lnTo>
                  <a:pt x="647992" y="96378"/>
                </a:lnTo>
                <a:lnTo>
                  <a:pt x="647992" y="44115"/>
                </a:lnTo>
                <a:close/>
              </a:path>
              <a:path w="841375" h="118110">
                <a:moveTo>
                  <a:pt x="660230" y="103360"/>
                </a:moveTo>
                <a:lnTo>
                  <a:pt x="658088" y="103625"/>
                </a:lnTo>
                <a:lnTo>
                  <a:pt x="656252" y="103766"/>
                </a:lnTo>
                <a:lnTo>
                  <a:pt x="660291" y="103766"/>
                </a:lnTo>
                <a:lnTo>
                  <a:pt x="660230" y="103360"/>
                </a:lnTo>
                <a:close/>
              </a:path>
              <a:path w="841375" h="118110">
                <a:moveTo>
                  <a:pt x="660230" y="33351"/>
                </a:moveTo>
                <a:lnTo>
                  <a:pt x="627188" y="33351"/>
                </a:lnTo>
                <a:lnTo>
                  <a:pt x="627188" y="44115"/>
                </a:lnTo>
                <a:lnTo>
                  <a:pt x="660230" y="44115"/>
                </a:lnTo>
                <a:lnTo>
                  <a:pt x="660230" y="33351"/>
                </a:lnTo>
                <a:close/>
              </a:path>
              <a:path w="841375" h="118110">
                <a:moveTo>
                  <a:pt x="647992" y="4560"/>
                </a:moveTo>
                <a:lnTo>
                  <a:pt x="636060" y="12831"/>
                </a:lnTo>
                <a:lnTo>
                  <a:pt x="636060" y="33351"/>
                </a:lnTo>
                <a:lnTo>
                  <a:pt x="647992" y="33351"/>
                </a:lnTo>
                <a:lnTo>
                  <a:pt x="647992" y="4560"/>
                </a:lnTo>
                <a:close/>
              </a:path>
              <a:path w="841375" h="118110">
                <a:moveTo>
                  <a:pt x="680575" y="1855"/>
                </a:moveTo>
                <a:lnTo>
                  <a:pt x="668337" y="1855"/>
                </a:lnTo>
                <a:lnTo>
                  <a:pt x="668337" y="18010"/>
                </a:lnTo>
                <a:lnTo>
                  <a:pt x="680575" y="18010"/>
                </a:lnTo>
                <a:lnTo>
                  <a:pt x="680575" y="1855"/>
                </a:lnTo>
                <a:close/>
              </a:path>
              <a:path w="841375" h="118110">
                <a:moveTo>
                  <a:pt x="680575" y="33351"/>
                </a:moveTo>
                <a:lnTo>
                  <a:pt x="668337" y="33351"/>
                </a:lnTo>
                <a:lnTo>
                  <a:pt x="668337" y="115785"/>
                </a:lnTo>
                <a:lnTo>
                  <a:pt x="680575" y="115785"/>
                </a:lnTo>
                <a:lnTo>
                  <a:pt x="680575" y="33351"/>
                </a:lnTo>
                <a:close/>
              </a:path>
              <a:path w="841375" h="118110">
                <a:moveTo>
                  <a:pt x="731668" y="31478"/>
                </a:moveTo>
                <a:lnTo>
                  <a:pt x="722796" y="31478"/>
                </a:lnTo>
                <a:lnTo>
                  <a:pt x="715300" y="34518"/>
                </a:lnTo>
                <a:lnTo>
                  <a:pt x="698320" y="74568"/>
                </a:lnTo>
                <a:lnTo>
                  <a:pt x="698894" y="84411"/>
                </a:lnTo>
                <a:lnTo>
                  <a:pt x="724557" y="116948"/>
                </a:lnTo>
                <a:lnTo>
                  <a:pt x="731668" y="117641"/>
                </a:lnTo>
                <a:lnTo>
                  <a:pt x="737787" y="117641"/>
                </a:lnTo>
                <a:lnTo>
                  <a:pt x="743600" y="115944"/>
                </a:lnTo>
                <a:lnTo>
                  <a:pt x="748954" y="112568"/>
                </a:lnTo>
                <a:lnTo>
                  <a:pt x="754155" y="109192"/>
                </a:lnTo>
                <a:lnTo>
                  <a:pt x="756898" y="106046"/>
                </a:lnTo>
                <a:lnTo>
                  <a:pt x="725549" y="106046"/>
                </a:lnTo>
                <a:lnTo>
                  <a:pt x="720654" y="103413"/>
                </a:lnTo>
                <a:lnTo>
                  <a:pt x="716677" y="98181"/>
                </a:lnTo>
                <a:lnTo>
                  <a:pt x="712546" y="92932"/>
                </a:lnTo>
                <a:lnTo>
                  <a:pt x="710558" y="85049"/>
                </a:lnTo>
                <a:lnTo>
                  <a:pt x="710586" y="63817"/>
                </a:lnTo>
                <a:lnTo>
                  <a:pt x="712546" y="56028"/>
                </a:lnTo>
                <a:lnTo>
                  <a:pt x="716677" y="50849"/>
                </a:lnTo>
                <a:lnTo>
                  <a:pt x="720654" y="45670"/>
                </a:lnTo>
                <a:lnTo>
                  <a:pt x="725549" y="43072"/>
                </a:lnTo>
                <a:lnTo>
                  <a:pt x="756033" y="43072"/>
                </a:lnTo>
                <a:lnTo>
                  <a:pt x="755685" y="42560"/>
                </a:lnTo>
                <a:lnTo>
                  <a:pt x="750663" y="37711"/>
                </a:lnTo>
                <a:lnTo>
                  <a:pt x="744996" y="34248"/>
                </a:lnTo>
                <a:lnTo>
                  <a:pt x="738669" y="32170"/>
                </a:lnTo>
                <a:lnTo>
                  <a:pt x="731668" y="31478"/>
                </a:lnTo>
                <a:close/>
              </a:path>
              <a:path w="841375" h="118110">
                <a:moveTo>
                  <a:pt x="756033" y="43072"/>
                </a:moveTo>
                <a:lnTo>
                  <a:pt x="737634" y="43072"/>
                </a:lnTo>
                <a:lnTo>
                  <a:pt x="742529" y="45706"/>
                </a:lnTo>
                <a:lnTo>
                  <a:pt x="746506" y="50955"/>
                </a:lnTo>
                <a:lnTo>
                  <a:pt x="750637" y="56204"/>
                </a:lnTo>
                <a:lnTo>
                  <a:pt x="752597" y="63817"/>
                </a:lnTo>
                <a:lnTo>
                  <a:pt x="752595" y="85049"/>
                </a:lnTo>
                <a:lnTo>
                  <a:pt x="750637" y="92932"/>
                </a:lnTo>
                <a:lnTo>
                  <a:pt x="742682" y="103413"/>
                </a:lnTo>
                <a:lnTo>
                  <a:pt x="737634" y="106046"/>
                </a:lnTo>
                <a:lnTo>
                  <a:pt x="756898" y="106046"/>
                </a:lnTo>
                <a:lnTo>
                  <a:pt x="765169" y="73313"/>
                </a:lnTo>
                <a:lnTo>
                  <a:pt x="764569" y="64014"/>
                </a:lnTo>
                <a:lnTo>
                  <a:pt x="762779" y="55789"/>
                </a:lnTo>
                <a:lnTo>
                  <a:pt x="759813" y="48637"/>
                </a:lnTo>
                <a:lnTo>
                  <a:pt x="756033" y="43072"/>
                </a:lnTo>
                <a:close/>
              </a:path>
              <a:path w="841375" h="118110">
                <a:moveTo>
                  <a:pt x="793775" y="33351"/>
                </a:moveTo>
                <a:lnTo>
                  <a:pt x="783067" y="33351"/>
                </a:lnTo>
                <a:lnTo>
                  <a:pt x="783067" y="115785"/>
                </a:lnTo>
                <a:lnTo>
                  <a:pt x="794999" y="115785"/>
                </a:lnTo>
                <a:lnTo>
                  <a:pt x="795073" y="59863"/>
                </a:lnTo>
                <a:lnTo>
                  <a:pt x="796987" y="52988"/>
                </a:lnTo>
                <a:lnTo>
                  <a:pt x="800659" y="49188"/>
                </a:lnTo>
                <a:lnTo>
                  <a:pt x="804483" y="45388"/>
                </a:lnTo>
                <a:lnTo>
                  <a:pt x="805520" y="44946"/>
                </a:lnTo>
                <a:lnTo>
                  <a:pt x="793775" y="44946"/>
                </a:lnTo>
                <a:lnTo>
                  <a:pt x="793775" y="33351"/>
                </a:lnTo>
                <a:close/>
              </a:path>
              <a:path w="841375" h="118110">
                <a:moveTo>
                  <a:pt x="838051" y="43496"/>
                </a:moveTo>
                <a:lnTo>
                  <a:pt x="817333" y="43496"/>
                </a:lnTo>
                <a:lnTo>
                  <a:pt x="820086" y="44362"/>
                </a:lnTo>
                <a:lnTo>
                  <a:pt x="822534" y="46077"/>
                </a:lnTo>
                <a:lnTo>
                  <a:pt x="824828" y="47809"/>
                </a:lnTo>
                <a:lnTo>
                  <a:pt x="826511" y="50054"/>
                </a:lnTo>
                <a:lnTo>
                  <a:pt x="827498" y="52988"/>
                </a:lnTo>
                <a:lnTo>
                  <a:pt x="828500" y="55568"/>
                </a:lnTo>
                <a:lnTo>
                  <a:pt x="828959" y="59863"/>
                </a:lnTo>
                <a:lnTo>
                  <a:pt x="828959" y="115785"/>
                </a:lnTo>
                <a:lnTo>
                  <a:pt x="840891" y="115785"/>
                </a:lnTo>
                <a:lnTo>
                  <a:pt x="840791" y="55568"/>
                </a:lnTo>
                <a:lnTo>
                  <a:pt x="838443" y="44115"/>
                </a:lnTo>
                <a:lnTo>
                  <a:pt x="838051" y="43496"/>
                </a:lnTo>
                <a:close/>
              </a:path>
              <a:path w="841375" h="118110">
                <a:moveTo>
                  <a:pt x="820851" y="31478"/>
                </a:moveTo>
                <a:lnTo>
                  <a:pt x="816568" y="31478"/>
                </a:lnTo>
                <a:lnTo>
                  <a:pt x="809565" y="32319"/>
                </a:lnTo>
                <a:lnTo>
                  <a:pt x="803450" y="34845"/>
                </a:lnTo>
                <a:lnTo>
                  <a:pt x="798197" y="39053"/>
                </a:lnTo>
                <a:lnTo>
                  <a:pt x="793775" y="44946"/>
                </a:lnTo>
                <a:lnTo>
                  <a:pt x="805520" y="44946"/>
                </a:lnTo>
                <a:lnTo>
                  <a:pt x="808919" y="43496"/>
                </a:lnTo>
                <a:lnTo>
                  <a:pt x="838051" y="43496"/>
                </a:lnTo>
                <a:lnTo>
                  <a:pt x="836607" y="41216"/>
                </a:lnTo>
                <a:lnTo>
                  <a:pt x="834925" y="38318"/>
                </a:lnTo>
                <a:lnTo>
                  <a:pt x="832171" y="35967"/>
                </a:lnTo>
                <a:lnTo>
                  <a:pt x="824828" y="32379"/>
                </a:lnTo>
                <a:lnTo>
                  <a:pt x="820851" y="314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30048" y="1620626"/>
            <a:ext cx="321310" cy="116205"/>
          </a:xfrm>
          <a:custGeom>
            <a:avLst/>
            <a:gdLst/>
            <a:ahLst/>
            <a:cxnLst/>
            <a:rect l="l" t="t" r="r" b="b"/>
            <a:pathLst>
              <a:path w="321310" h="116205">
                <a:moveTo>
                  <a:pt x="19718" y="0"/>
                </a:moveTo>
                <a:lnTo>
                  <a:pt x="0" y="0"/>
                </a:lnTo>
                <a:lnTo>
                  <a:pt x="0" y="113929"/>
                </a:lnTo>
                <a:lnTo>
                  <a:pt x="12543" y="113929"/>
                </a:lnTo>
                <a:lnTo>
                  <a:pt x="12543" y="16985"/>
                </a:lnTo>
                <a:lnTo>
                  <a:pt x="24632" y="16985"/>
                </a:lnTo>
                <a:lnTo>
                  <a:pt x="19718" y="0"/>
                </a:lnTo>
                <a:close/>
              </a:path>
              <a:path w="321310" h="116205">
                <a:moveTo>
                  <a:pt x="24632" y="16985"/>
                </a:moveTo>
                <a:lnTo>
                  <a:pt x="12543" y="16985"/>
                </a:lnTo>
                <a:lnTo>
                  <a:pt x="41057" y="113929"/>
                </a:lnTo>
                <a:lnTo>
                  <a:pt x="52882" y="113929"/>
                </a:lnTo>
                <a:lnTo>
                  <a:pt x="57809" y="97563"/>
                </a:lnTo>
                <a:lnTo>
                  <a:pt x="47681" y="97563"/>
                </a:lnTo>
                <a:lnTo>
                  <a:pt x="46621" y="93427"/>
                </a:lnTo>
                <a:lnTo>
                  <a:pt x="45172" y="88177"/>
                </a:lnTo>
                <a:lnTo>
                  <a:pt x="43031" y="80577"/>
                </a:lnTo>
                <a:lnTo>
                  <a:pt x="24632" y="16985"/>
                </a:lnTo>
                <a:close/>
              </a:path>
              <a:path w="321310" h="116205">
                <a:moveTo>
                  <a:pt x="94124" y="18646"/>
                </a:moveTo>
                <a:lnTo>
                  <a:pt x="81565" y="18646"/>
                </a:lnTo>
                <a:lnTo>
                  <a:pt x="81565" y="113929"/>
                </a:lnTo>
                <a:lnTo>
                  <a:pt x="94124" y="113929"/>
                </a:lnTo>
                <a:lnTo>
                  <a:pt x="94124" y="18646"/>
                </a:lnTo>
                <a:close/>
              </a:path>
              <a:path w="321310" h="116205">
                <a:moveTo>
                  <a:pt x="94124" y="0"/>
                </a:moveTo>
                <a:lnTo>
                  <a:pt x="76547" y="0"/>
                </a:lnTo>
                <a:lnTo>
                  <a:pt x="50496" y="87347"/>
                </a:lnTo>
                <a:lnTo>
                  <a:pt x="48660" y="93833"/>
                </a:lnTo>
                <a:lnTo>
                  <a:pt x="47681" y="97563"/>
                </a:lnTo>
                <a:lnTo>
                  <a:pt x="57809" y="97563"/>
                </a:lnTo>
                <a:lnTo>
                  <a:pt x="81565" y="18646"/>
                </a:lnTo>
                <a:lnTo>
                  <a:pt x="94124" y="18646"/>
                </a:lnTo>
                <a:lnTo>
                  <a:pt x="94124" y="0"/>
                </a:lnTo>
                <a:close/>
              </a:path>
              <a:path w="321310" h="116205">
                <a:moveTo>
                  <a:pt x="131403" y="29622"/>
                </a:moveTo>
                <a:lnTo>
                  <a:pt x="100386" y="54923"/>
                </a:lnTo>
                <a:lnTo>
                  <a:pt x="98055" y="73331"/>
                </a:lnTo>
                <a:lnTo>
                  <a:pt x="98632" y="82819"/>
                </a:lnTo>
                <a:lnTo>
                  <a:pt x="124719" y="115086"/>
                </a:lnTo>
                <a:lnTo>
                  <a:pt x="132122" y="115785"/>
                </a:lnTo>
                <a:lnTo>
                  <a:pt x="140367" y="115785"/>
                </a:lnTo>
                <a:lnTo>
                  <a:pt x="147175" y="113434"/>
                </a:lnTo>
                <a:lnTo>
                  <a:pt x="157767" y="104191"/>
                </a:lnTo>
                <a:lnTo>
                  <a:pt x="126141" y="104191"/>
                </a:lnTo>
                <a:lnTo>
                  <a:pt x="121184" y="101804"/>
                </a:lnTo>
                <a:lnTo>
                  <a:pt x="113291" y="92278"/>
                </a:lnTo>
                <a:lnTo>
                  <a:pt x="111088" y="85350"/>
                </a:lnTo>
                <a:lnTo>
                  <a:pt x="110614" y="76229"/>
                </a:lnTo>
                <a:lnTo>
                  <a:pt x="163849" y="76229"/>
                </a:lnTo>
                <a:lnTo>
                  <a:pt x="163849" y="72500"/>
                </a:lnTo>
                <a:lnTo>
                  <a:pt x="163400" y="64829"/>
                </a:lnTo>
                <a:lnTo>
                  <a:pt x="111333" y="64829"/>
                </a:lnTo>
                <a:lnTo>
                  <a:pt x="111685" y="57512"/>
                </a:lnTo>
                <a:lnTo>
                  <a:pt x="113750" y="51715"/>
                </a:lnTo>
                <a:lnTo>
                  <a:pt x="121276" y="43161"/>
                </a:lnTo>
                <a:lnTo>
                  <a:pt x="125973" y="41022"/>
                </a:lnTo>
                <a:lnTo>
                  <a:pt x="154929" y="41022"/>
                </a:lnTo>
                <a:lnTo>
                  <a:pt x="154793" y="40810"/>
                </a:lnTo>
                <a:lnTo>
                  <a:pt x="149940" y="35915"/>
                </a:lnTo>
                <a:lnTo>
                  <a:pt x="144423" y="32419"/>
                </a:lnTo>
                <a:lnTo>
                  <a:pt x="138244" y="30321"/>
                </a:lnTo>
                <a:lnTo>
                  <a:pt x="131403" y="29622"/>
                </a:lnTo>
                <a:close/>
              </a:path>
              <a:path w="321310" h="116205">
                <a:moveTo>
                  <a:pt x="150938" y="87417"/>
                </a:moveTo>
                <a:lnTo>
                  <a:pt x="149148" y="93215"/>
                </a:lnTo>
                <a:lnTo>
                  <a:pt x="146670" y="97457"/>
                </a:lnTo>
                <a:lnTo>
                  <a:pt x="140337" y="102847"/>
                </a:lnTo>
                <a:lnTo>
                  <a:pt x="136543" y="104191"/>
                </a:lnTo>
                <a:lnTo>
                  <a:pt x="157767" y="104191"/>
                </a:lnTo>
                <a:lnTo>
                  <a:pt x="157929" y="104049"/>
                </a:lnTo>
                <a:lnTo>
                  <a:pt x="161593" y="97457"/>
                </a:lnTo>
                <a:lnTo>
                  <a:pt x="163497" y="89061"/>
                </a:lnTo>
                <a:lnTo>
                  <a:pt x="150938" y="87417"/>
                </a:lnTo>
                <a:close/>
              </a:path>
              <a:path w="321310" h="116205">
                <a:moveTo>
                  <a:pt x="154929" y="41022"/>
                </a:moveTo>
                <a:lnTo>
                  <a:pt x="137675" y="41022"/>
                </a:lnTo>
                <a:lnTo>
                  <a:pt x="142692" y="43708"/>
                </a:lnTo>
                <a:lnTo>
                  <a:pt x="149148" y="52546"/>
                </a:lnTo>
                <a:lnTo>
                  <a:pt x="150647" y="57795"/>
                </a:lnTo>
                <a:lnTo>
                  <a:pt x="151121" y="64829"/>
                </a:lnTo>
                <a:lnTo>
                  <a:pt x="163400" y="64829"/>
                </a:lnTo>
                <a:lnTo>
                  <a:pt x="163283" y="62834"/>
                </a:lnTo>
                <a:lnTo>
                  <a:pt x="161586" y="54329"/>
                </a:lnTo>
                <a:lnTo>
                  <a:pt x="158757" y="46987"/>
                </a:lnTo>
                <a:lnTo>
                  <a:pt x="154929" y="41022"/>
                </a:lnTo>
                <a:close/>
              </a:path>
              <a:path w="321310" h="116205">
                <a:moveTo>
                  <a:pt x="237864" y="41216"/>
                </a:moveTo>
                <a:lnTo>
                  <a:pt x="216915" y="41216"/>
                </a:lnTo>
                <a:lnTo>
                  <a:pt x="221519" y="42736"/>
                </a:lnTo>
                <a:lnTo>
                  <a:pt x="224625" y="45776"/>
                </a:lnTo>
                <a:lnTo>
                  <a:pt x="226889" y="48127"/>
                </a:lnTo>
                <a:lnTo>
                  <a:pt x="228021" y="52210"/>
                </a:lnTo>
                <a:lnTo>
                  <a:pt x="228021" y="61524"/>
                </a:lnTo>
                <a:lnTo>
                  <a:pt x="223370" y="63451"/>
                </a:lnTo>
                <a:lnTo>
                  <a:pt x="216196" y="65042"/>
                </a:lnTo>
                <a:lnTo>
                  <a:pt x="206513" y="66279"/>
                </a:lnTo>
                <a:lnTo>
                  <a:pt x="201618" y="66968"/>
                </a:lnTo>
                <a:lnTo>
                  <a:pt x="198023" y="67728"/>
                </a:lnTo>
                <a:lnTo>
                  <a:pt x="195759" y="68559"/>
                </a:lnTo>
                <a:lnTo>
                  <a:pt x="192531" y="69531"/>
                </a:lnTo>
                <a:lnTo>
                  <a:pt x="178366" y="88177"/>
                </a:lnTo>
                <a:lnTo>
                  <a:pt x="178366" y="99083"/>
                </a:lnTo>
                <a:lnTo>
                  <a:pt x="180461" y="104738"/>
                </a:lnTo>
                <a:lnTo>
                  <a:pt x="188829" y="113576"/>
                </a:lnTo>
                <a:lnTo>
                  <a:pt x="194856" y="115785"/>
                </a:lnTo>
                <a:lnTo>
                  <a:pt x="207538" y="115785"/>
                </a:lnTo>
                <a:lnTo>
                  <a:pt x="211989" y="114884"/>
                </a:lnTo>
                <a:lnTo>
                  <a:pt x="220234" y="111296"/>
                </a:lnTo>
                <a:lnTo>
                  <a:pt x="224563" y="108185"/>
                </a:lnTo>
                <a:lnTo>
                  <a:pt x="228035" y="104809"/>
                </a:lnTo>
                <a:lnTo>
                  <a:pt x="200960" y="104809"/>
                </a:lnTo>
                <a:lnTo>
                  <a:pt x="197395" y="103572"/>
                </a:lnTo>
                <a:lnTo>
                  <a:pt x="192500" y="98605"/>
                </a:lnTo>
                <a:lnTo>
                  <a:pt x="191353" y="95689"/>
                </a:lnTo>
                <a:lnTo>
                  <a:pt x="191277" y="89273"/>
                </a:lnTo>
                <a:lnTo>
                  <a:pt x="191843" y="87064"/>
                </a:lnTo>
                <a:lnTo>
                  <a:pt x="217037" y="76371"/>
                </a:lnTo>
                <a:lnTo>
                  <a:pt x="223600" y="74568"/>
                </a:lnTo>
                <a:lnTo>
                  <a:pt x="228021" y="72500"/>
                </a:lnTo>
                <a:lnTo>
                  <a:pt x="240213" y="72500"/>
                </a:lnTo>
                <a:lnTo>
                  <a:pt x="240124" y="52210"/>
                </a:lnTo>
                <a:lnTo>
                  <a:pt x="240044" y="50195"/>
                </a:lnTo>
                <a:lnTo>
                  <a:pt x="239677" y="47844"/>
                </a:lnTo>
                <a:lnTo>
                  <a:pt x="238958" y="43991"/>
                </a:lnTo>
                <a:lnTo>
                  <a:pt x="237864" y="41216"/>
                </a:lnTo>
                <a:close/>
              </a:path>
              <a:path w="321310" h="116205">
                <a:moveTo>
                  <a:pt x="240989" y="103766"/>
                </a:moveTo>
                <a:lnTo>
                  <a:pt x="229107" y="103766"/>
                </a:lnTo>
                <a:lnTo>
                  <a:pt x="229459" y="107637"/>
                </a:lnTo>
                <a:lnTo>
                  <a:pt x="230239" y="111031"/>
                </a:lnTo>
                <a:lnTo>
                  <a:pt x="231432" y="113929"/>
                </a:lnTo>
                <a:lnTo>
                  <a:pt x="244159" y="113929"/>
                </a:lnTo>
                <a:lnTo>
                  <a:pt x="242614" y="110748"/>
                </a:lnTo>
                <a:lnTo>
                  <a:pt x="241559" y="107443"/>
                </a:lnTo>
                <a:lnTo>
                  <a:pt x="240989" y="103766"/>
                </a:lnTo>
                <a:close/>
              </a:path>
              <a:path w="321310" h="116205">
                <a:moveTo>
                  <a:pt x="240213" y="72500"/>
                </a:moveTo>
                <a:lnTo>
                  <a:pt x="228021" y="72500"/>
                </a:lnTo>
                <a:lnTo>
                  <a:pt x="227917" y="84483"/>
                </a:lnTo>
                <a:lnTo>
                  <a:pt x="227363" y="88372"/>
                </a:lnTo>
                <a:lnTo>
                  <a:pt x="224380" y="95689"/>
                </a:lnTo>
                <a:lnTo>
                  <a:pt x="221718" y="98941"/>
                </a:lnTo>
                <a:lnTo>
                  <a:pt x="214437" y="103643"/>
                </a:lnTo>
                <a:lnTo>
                  <a:pt x="210276" y="104809"/>
                </a:lnTo>
                <a:lnTo>
                  <a:pt x="228035" y="104809"/>
                </a:lnTo>
                <a:lnTo>
                  <a:pt x="229107" y="103766"/>
                </a:lnTo>
                <a:lnTo>
                  <a:pt x="240989" y="103766"/>
                </a:lnTo>
                <a:lnTo>
                  <a:pt x="240488" y="100532"/>
                </a:lnTo>
                <a:lnTo>
                  <a:pt x="240319" y="95495"/>
                </a:lnTo>
                <a:lnTo>
                  <a:pt x="240213" y="72500"/>
                </a:lnTo>
                <a:close/>
              </a:path>
              <a:path w="321310" h="116205">
                <a:moveTo>
                  <a:pt x="218705" y="29622"/>
                </a:moveTo>
                <a:lnTo>
                  <a:pt x="206513" y="29622"/>
                </a:lnTo>
                <a:lnTo>
                  <a:pt x="201143" y="30594"/>
                </a:lnTo>
                <a:lnTo>
                  <a:pt x="180339" y="54896"/>
                </a:lnTo>
                <a:lnTo>
                  <a:pt x="192179" y="56752"/>
                </a:lnTo>
                <a:lnTo>
                  <a:pt x="193495" y="50955"/>
                </a:lnTo>
                <a:lnTo>
                  <a:pt x="195514" y="46925"/>
                </a:lnTo>
                <a:lnTo>
                  <a:pt x="201021" y="42365"/>
                </a:lnTo>
                <a:lnTo>
                  <a:pt x="205197" y="41216"/>
                </a:lnTo>
                <a:lnTo>
                  <a:pt x="237864" y="41216"/>
                </a:lnTo>
                <a:lnTo>
                  <a:pt x="237704" y="40810"/>
                </a:lnTo>
                <a:lnTo>
                  <a:pt x="234124" y="35843"/>
                </a:lnTo>
                <a:lnTo>
                  <a:pt x="231310" y="33775"/>
                </a:lnTo>
                <a:lnTo>
                  <a:pt x="223661" y="30453"/>
                </a:lnTo>
                <a:lnTo>
                  <a:pt x="218705" y="29622"/>
                </a:lnTo>
                <a:close/>
              </a:path>
              <a:path w="321310" h="116205">
                <a:moveTo>
                  <a:pt x="273561" y="31495"/>
                </a:moveTo>
                <a:lnTo>
                  <a:pt x="262807" y="31495"/>
                </a:lnTo>
                <a:lnTo>
                  <a:pt x="262807" y="113929"/>
                </a:lnTo>
                <a:lnTo>
                  <a:pt x="274815" y="113929"/>
                </a:lnTo>
                <a:lnTo>
                  <a:pt x="274885" y="58007"/>
                </a:lnTo>
                <a:lnTo>
                  <a:pt x="276697" y="51132"/>
                </a:lnTo>
                <a:lnTo>
                  <a:pt x="284223" y="43532"/>
                </a:lnTo>
                <a:lnTo>
                  <a:pt x="285263" y="43090"/>
                </a:lnTo>
                <a:lnTo>
                  <a:pt x="273561" y="43090"/>
                </a:lnTo>
                <a:lnTo>
                  <a:pt x="273561" y="31495"/>
                </a:lnTo>
                <a:close/>
              </a:path>
              <a:path w="321310" h="116205">
                <a:moveTo>
                  <a:pt x="317816" y="41641"/>
                </a:moveTo>
                <a:lnTo>
                  <a:pt x="297042" y="41641"/>
                </a:lnTo>
                <a:lnTo>
                  <a:pt x="299857" y="42507"/>
                </a:lnTo>
                <a:lnTo>
                  <a:pt x="304629" y="45953"/>
                </a:lnTo>
                <a:lnTo>
                  <a:pt x="306312" y="48198"/>
                </a:lnTo>
                <a:lnTo>
                  <a:pt x="308224" y="53712"/>
                </a:lnTo>
                <a:lnTo>
                  <a:pt x="308698" y="58007"/>
                </a:lnTo>
                <a:lnTo>
                  <a:pt x="308698" y="113929"/>
                </a:lnTo>
                <a:lnTo>
                  <a:pt x="320707" y="113929"/>
                </a:lnTo>
                <a:lnTo>
                  <a:pt x="320587" y="53712"/>
                </a:lnTo>
                <a:lnTo>
                  <a:pt x="318198" y="42259"/>
                </a:lnTo>
                <a:lnTo>
                  <a:pt x="317816" y="41641"/>
                </a:lnTo>
                <a:close/>
              </a:path>
              <a:path w="321310" h="116205">
                <a:moveTo>
                  <a:pt x="300637" y="29622"/>
                </a:moveTo>
                <a:lnTo>
                  <a:pt x="296323" y="29622"/>
                </a:lnTo>
                <a:lnTo>
                  <a:pt x="289324" y="30464"/>
                </a:lnTo>
                <a:lnTo>
                  <a:pt x="283198" y="32989"/>
                </a:lnTo>
                <a:lnTo>
                  <a:pt x="277943" y="37198"/>
                </a:lnTo>
                <a:lnTo>
                  <a:pt x="273561" y="43090"/>
                </a:lnTo>
                <a:lnTo>
                  <a:pt x="285263" y="43090"/>
                </a:lnTo>
                <a:lnTo>
                  <a:pt x="288674" y="41641"/>
                </a:lnTo>
                <a:lnTo>
                  <a:pt x="317816" y="41641"/>
                </a:lnTo>
                <a:lnTo>
                  <a:pt x="314618" y="36462"/>
                </a:lnTo>
                <a:lnTo>
                  <a:pt x="311896" y="34111"/>
                </a:lnTo>
                <a:lnTo>
                  <a:pt x="304599" y="30523"/>
                </a:lnTo>
                <a:lnTo>
                  <a:pt x="300637" y="296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39222" y="1891664"/>
            <a:ext cx="431800" cy="146050"/>
          </a:xfrm>
          <a:custGeom>
            <a:avLst/>
            <a:gdLst/>
            <a:ahLst/>
            <a:cxnLst/>
            <a:rect l="l" t="t" r="r" b="b"/>
            <a:pathLst>
              <a:path w="431800" h="146050">
                <a:moveTo>
                  <a:pt x="44640" y="406"/>
                </a:moveTo>
                <a:lnTo>
                  <a:pt x="0" y="406"/>
                </a:lnTo>
                <a:lnTo>
                  <a:pt x="0" y="114336"/>
                </a:lnTo>
                <a:lnTo>
                  <a:pt x="43860" y="114336"/>
                </a:lnTo>
                <a:lnTo>
                  <a:pt x="49153" y="113699"/>
                </a:lnTo>
                <a:lnTo>
                  <a:pt x="57872" y="111225"/>
                </a:lnTo>
                <a:lnTo>
                  <a:pt x="61482" y="109351"/>
                </a:lnTo>
                <a:lnTo>
                  <a:pt x="67219" y="104385"/>
                </a:lnTo>
                <a:lnTo>
                  <a:pt x="69597" y="100868"/>
                </a:lnTo>
                <a:lnTo>
                  <a:pt x="13086" y="100868"/>
                </a:lnTo>
                <a:lnTo>
                  <a:pt x="13086" y="61719"/>
                </a:lnTo>
                <a:lnTo>
                  <a:pt x="68116" y="61719"/>
                </a:lnTo>
                <a:lnTo>
                  <a:pt x="66485" y="59191"/>
                </a:lnTo>
                <a:lnTo>
                  <a:pt x="61911" y="55709"/>
                </a:lnTo>
                <a:lnTo>
                  <a:pt x="55929" y="53642"/>
                </a:lnTo>
                <a:lnTo>
                  <a:pt x="60595" y="51026"/>
                </a:lnTo>
                <a:lnTo>
                  <a:pt x="63364" y="48251"/>
                </a:lnTo>
                <a:lnTo>
                  <a:pt x="13086" y="48251"/>
                </a:lnTo>
                <a:lnTo>
                  <a:pt x="13086" y="13874"/>
                </a:lnTo>
                <a:lnTo>
                  <a:pt x="65482" y="13874"/>
                </a:lnTo>
                <a:lnTo>
                  <a:pt x="63303" y="9827"/>
                </a:lnTo>
                <a:lnTo>
                  <a:pt x="59754" y="6274"/>
                </a:lnTo>
                <a:lnTo>
                  <a:pt x="50667" y="1590"/>
                </a:lnTo>
                <a:lnTo>
                  <a:pt x="44640" y="406"/>
                </a:lnTo>
                <a:close/>
              </a:path>
              <a:path w="431800" h="146050">
                <a:moveTo>
                  <a:pt x="68116" y="61719"/>
                </a:moveTo>
                <a:lnTo>
                  <a:pt x="42192" y="61719"/>
                </a:lnTo>
                <a:lnTo>
                  <a:pt x="47026" y="62337"/>
                </a:lnTo>
                <a:lnTo>
                  <a:pt x="53727" y="64829"/>
                </a:lnTo>
                <a:lnTo>
                  <a:pt x="56312" y="67039"/>
                </a:lnTo>
                <a:lnTo>
                  <a:pt x="60029" y="73384"/>
                </a:lnTo>
                <a:lnTo>
                  <a:pt x="60947" y="77113"/>
                </a:lnTo>
                <a:lnTo>
                  <a:pt x="60947" y="84978"/>
                </a:lnTo>
                <a:lnTo>
                  <a:pt x="60289" y="88160"/>
                </a:lnTo>
                <a:lnTo>
                  <a:pt x="46430" y="100249"/>
                </a:lnTo>
                <a:lnTo>
                  <a:pt x="44762" y="100656"/>
                </a:lnTo>
                <a:lnTo>
                  <a:pt x="41825" y="100868"/>
                </a:lnTo>
                <a:lnTo>
                  <a:pt x="69597" y="100868"/>
                </a:lnTo>
                <a:lnTo>
                  <a:pt x="73445" y="91571"/>
                </a:lnTo>
                <a:lnTo>
                  <a:pt x="74393" y="86640"/>
                </a:lnTo>
                <a:lnTo>
                  <a:pt x="74393" y="74763"/>
                </a:lnTo>
                <a:lnTo>
                  <a:pt x="72818" y="69001"/>
                </a:lnTo>
                <a:lnTo>
                  <a:pt x="68116" y="61719"/>
                </a:lnTo>
                <a:close/>
              </a:path>
              <a:path w="431800" h="146050">
                <a:moveTo>
                  <a:pt x="65482" y="13874"/>
                </a:moveTo>
                <a:lnTo>
                  <a:pt x="39852" y="13874"/>
                </a:lnTo>
                <a:lnTo>
                  <a:pt x="44839" y="14387"/>
                </a:lnTo>
                <a:lnTo>
                  <a:pt x="50698" y="16454"/>
                </a:lnTo>
                <a:lnTo>
                  <a:pt x="52946" y="18434"/>
                </a:lnTo>
                <a:lnTo>
                  <a:pt x="56052" y="24231"/>
                </a:lnTo>
                <a:lnTo>
                  <a:pt x="56832" y="27536"/>
                </a:lnTo>
                <a:lnTo>
                  <a:pt x="56832" y="35278"/>
                </a:lnTo>
                <a:lnTo>
                  <a:pt x="55991" y="38618"/>
                </a:lnTo>
                <a:lnTo>
                  <a:pt x="52640" y="44009"/>
                </a:lnTo>
                <a:lnTo>
                  <a:pt x="50132" y="45900"/>
                </a:lnTo>
                <a:lnTo>
                  <a:pt x="44273" y="47844"/>
                </a:lnTo>
                <a:lnTo>
                  <a:pt x="40158" y="48251"/>
                </a:lnTo>
                <a:lnTo>
                  <a:pt x="63364" y="48251"/>
                </a:lnTo>
                <a:lnTo>
                  <a:pt x="64052" y="47562"/>
                </a:lnTo>
                <a:lnTo>
                  <a:pt x="68596" y="39007"/>
                </a:lnTo>
                <a:lnTo>
                  <a:pt x="69728" y="34447"/>
                </a:lnTo>
                <a:lnTo>
                  <a:pt x="69691" y="24231"/>
                </a:lnTo>
                <a:lnTo>
                  <a:pt x="68443" y="19371"/>
                </a:lnTo>
                <a:lnTo>
                  <a:pt x="65482" y="13874"/>
                </a:lnTo>
                <a:close/>
              </a:path>
              <a:path w="431800" h="146050">
                <a:moveTo>
                  <a:pt x="111688" y="406"/>
                </a:moveTo>
                <a:lnTo>
                  <a:pt x="91970" y="406"/>
                </a:lnTo>
                <a:lnTo>
                  <a:pt x="91970" y="114336"/>
                </a:lnTo>
                <a:lnTo>
                  <a:pt x="104514" y="114336"/>
                </a:lnTo>
                <a:lnTo>
                  <a:pt x="104514" y="17391"/>
                </a:lnTo>
                <a:lnTo>
                  <a:pt x="116599" y="17391"/>
                </a:lnTo>
                <a:lnTo>
                  <a:pt x="111688" y="406"/>
                </a:lnTo>
                <a:close/>
              </a:path>
              <a:path w="431800" h="146050">
                <a:moveTo>
                  <a:pt x="116599" y="17391"/>
                </a:moveTo>
                <a:lnTo>
                  <a:pt x="104514" y="17391"/>
                </a:lnTo>
                <a:lnTo>
                  <a:pt x="133012" y="114336"/>
                </a:lnTo>
                <a:lnTo>
                  <a:pt x="144852" y="114336"/>
                </a:lnTo>
                <a:lnTo>
                  <a:pt x="149779" y="97969"/>
                </a:lnTo>
                <a:lnTo>
                  <a:pt x="139651" y="97969"/>
                </a:lnTo>
                <a:lnTo>
                  <a:pt x="138572" y="93816"/>
                </a:lnTo>
                <a:lnTo>
                  <a:pt x="137143" y="88584"/>
                </a:lnTo>
                <a:lnTo>
                  <a:pt x="134986" y="80984"/>
                </a:lnTo>
                <a:lnTo>
                  <a:pt x="116599" y="17391"/>
                </a:lnTo>
                <a:close/>
              </a:path>
              <a:path w="431800" h="146050">
                <a:moveTo>
                  <a:pt x="186079" y="19053"/>
                </a:moveTo>
                <a:lnTo>
                  <a:pt x="173535" y="19053"/>
                </a:lnTo>
                <a:lnTo>
                  <a:pt x="173535" y="114336"/>
                </a:lnTo>
                <a:lnTo>
                  <a:pt x="186079" y="114336"/>
                </a:lnTo>
                <a:lnTo>
                  <a:pt x="186079" y="19053"/>
                </a:lnTo>
                <a:close/>
              </a:path>
              <a:path w="431800" h="146050">
                <a:moveTo>
                  <a:pt x="186079" y="406"/>
                </a:moveTo>
                <a:lnTo>
                  <a:pt x="168502" y="406"/>
                </a:lnTo>
                <a:lnTo>
                  <a:pt x="144852" y="79747"/>
                </a:lnTo>
                <a:lnTo>
                  <a:pt x="142451" y="87753"/>
                </a:lnTo>
                <a:lnTo>
                  <a:pt x="140613" y="94240"/>
                </a:lnTo>
                <a:lnTo>
                  <a:pt x="139651" y="97969"/>
                </a:lnTo>
                <a:lnTo>
                  <a:pt x="149779" y="97969"/>
                </a:lnTo>
                <a:lnTo>
                  <a:pt x="173535" y="19053"/>
                </a:lnTo>
                <a:lnTo>
                  <a:pt x="186079" y="19053"/>
                </a:lnTo>
                <a:lnTo>
                  <a:pt x="186079" y="406"/>
                </a:lnTo>
                <a:close/>
              </a:path>
              <a:path w="431800" h="146050">
                <a:moveTo>
                  <a:pt x="210814" y="406"/>
                </a:moveTo>
                <a:lnTo>
                  <a:pt x="197903" y="406"/>
                </a:lnTo>
                <a:lnTo>
                  <a:pt x="197903" y="114336"/>
                </a:lnTo>
                <a:lnTo>
                  <a:pt x="210814" y="114336"/>
                </a:lnTo>
                <a:lnTo>
                  <a:pt x="210814" y="406"/>
                </a:lnTo>
                <a:close/>
              </a:path>
              <a:path w="431800" h="146050">
                <a:moveTo>
                  <a:pt x="297580" y="135863"/>
                </a:moveTo>
                <a:lnTo>
                  <a:pt x="217270" y="135863"/>
                </a:lnTo>
                <a:lnTo>
                  <a:pt x="217270" y="146026"/>
                </a:lnTo>
                <a:lnTo>
                  <a:pt x="297580" y="146026"/>
                </a:lnTo>
                <a:lnTo>
                  <a:pt x="297580" y="135863"/>
                </a:lnTo>
                <a:close/>
              </a:path>
              <a:path w="431800" h="146050">
                <a:moveTo>
                  <a:pt x="348490" y="13874"/>
                </a:moveTo>
                <a:lnTo>
                  <a:pt x="335411" y="13874"/>
                </a:lnTo>
                <a:lnTo>
                  <a:pt x="335411" y="114336"/>
                </a:lnTo>
                <a:lnTo>
                  <a:pt x="348490" y="114336"/>
                </a:lnTo>
                <a:lnTo>
                  <a:pt x="348490" y="13874"/>
                </a:lnTo>
                <a:close/>
              </a:path>
              <a:path w="431800" h="146050">
                <a:moveTo>
                  <a:pt x="381119" y="406"/>
                </a:moveTo>
                <a:lnTo>
                  <a:pt x="302965" y="406"/>
                </a:lnTo>
                <a:lnTo>
                  <a:pt x="302965" y="13874"/>
                </a:lnTo>
                <a:lnTo>
                  <a:pt x="381119" y="13874"/>
                </a:lnTo>
                <a:lnTo>
                  <a:pt x="381119" y="406"/>
                </a:lnTo>
                <a:close/>
              </a:path>
              <a:path w="431800" h="146050">
                <a:moveTo>
                  <a:pt x="431309" y="25274"/>
                </a:moveTo>
                <a:lnTo>
                  <a:pt x="419301" y="25274"/>
                </a:lnTo>
                <a:lnTo>
                  <a:pt x="419301" y="114336"/>
                </a:lnTo>
                <a:lnTo>
                  <a:pt x="431309" y="114336"/>
                </a:lnTo>
                <a:lnTo>
                  <a:pt x="431309" y="25274"/>
                </a:lnTo>
                <a:close/>
              </a:path>
              <a:path w="431800" h="146050">
                <a:moveTo>
                  <a:pt x="431309" y="0"/>
                </a:moveTo>
                <a:lnTo>
                  <a:pt x="423599" y="0"/>
                </a:lnTo>
                <a:lnTo>
                  <a:pt x="421458" y="4966"/>
                </a:lnTo>
                <a:lnTo>
                  <a:pt x="417832" y="10039"/>
                </a:lnTo>
                <a:lnTo>
                  <a:pt x="407675" y="20396"/>
                </a:lnTo>
                <a:lnTo>
                  <a:pt x="401785" y="24850"/>
                </a:lnTo>
                <a:lnTo>
                  <a:pt x="395100" y="28579"/>
                </a:lnTo>
                <a:lnTo>
                  <a:pt x="395100" y="42047"/>
                </a:lnTo>
                <a:lnTo>
                  <a:pt x="419301" y="25274"/>
                </a:lnTo>
                <a:lnTo>
                  <a:pt x="431309" y="25274"/>
                </a:lnTo>
                <a:lnTo>
                  <a:pt x="43130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39222" y="2174455"/>
            <a:ext cx="449580" cy="146050"/>
          </a:xfrm>
          <a:custGeom>
            <a:avLst/>
            <a:gdLst/>
            <a:ahLst/>
            <a:cxnLst/>
            <a:rect l="l" t="t" r="r" b="b"/>
            <a:pathLst>
              <a:path w="449580" h="146050">
                <a:moveTo>
                  <a:pt x="44640" y="406"/>
                </a:moveTo>
                <a:lnTo>
                  <a:pt x="0" y="406"/>
                </a:lnTo>
                <a:lnTo>
                  <a:pt x="0" y="114336"/>
                </a:lnTo>
                <a:lnTo>
                  <a:pt x="43860" y="114336"/>
                </a:lnTo>
                <a:lnTo>
                  <a:pt x="49153" y="113699"/>
                </a:lnTo>
                <a:lnTo>
                  <a:pt x="57872" y="111225"/>
                </a:lnTo>
                <a:lnTo>
                  <a:pt x="61482" y="109351"/>
                </a:lnTo>
                <a:lnTo>
                  <a:pt x="67219" y="104385"/>
                </a:lnTo>
                <a:lnTo>
                  <a:pt x="69597" y="100868"/>
                </a:lnTo>
                <a:lnTo>
                  <a:pt x="13086" y="100868"/>
                </a:lnTo>
                <a:lnTo>
                  <a:pt x="13086" y="61719"/>
                </a:lnTo>
                <a:lnTo>
                  <a:pt x="68116" y="61719"/>
                </a:lnTo>
                <a:lnTo>
                  <a:pt x="66485" y="59191"/>
                </a:lnTo>
                <a:lnTo>
                  <a:pt x="61911" y="55709"/>
                </a:lnTo>
                <a:lnTo>
                  <a:pt x="55929" y="53642"/>
                </a:lnTo>
                <a:lnTo>
                  <a:pt x="60595" y="51026"/>
                </a:lnTo>
                <a:lnTo>
                  <a:pt x="63364" y="48251"/>
                </a:lnTo>
                <a:lnTo>
                  <a:pt x="13086" y="48251"/>
                </a:lnTo>
                <a:lnTo>
                  <a:pt x="13086" y="13874"/>
                </a:lnTo>
                <a:lnTo>
                  <a:pt x="65482" y="13874"/>
                </a:lnTo>
                <a:lnTo>
                  <a:pt x="63303" y="9827"/>
                </a:lnTo>
                <a:lnTo>
                  <a:pt x="59754" y="6274"/>
                </a:lnTo>
                <a:lnTo>
                  <a:pt x="50667" y="1590"/>
                </a:lnTo>
                <a:lnTo>
                  <a:pt x="44640" y="406"/>
                </a:lnTo>
                <a:close/>
              </a:path>
              <a:path w="449580" h="146050">
                <a:moveTo>
                  <a:pt x="68116" y="61719"/>
                </a:moveTo>
                <a:lnTo>
                  <a:pt x="42192" y="61719"/>
                </a:lnTo>
                <a:lnTo>
                  <a:pt x="47026" y="62337"/>
                </a:lnTo>
                <a:lnTo>
                  <a:pt x="53727" y="64829"/>
                </a:lnTo>
                <a:lnTo>
                  <a:pt x="56312" y="67039"/>
                </a:lnTo>
                <a:lnTo>
                  <a:pt x="60029" y="73384"/>
                </a:lnTo>
                <a:lnTo>
                  <a:pt x="60947" y="77113"/>
                </a:lnTo>
                <a:lnTo>
                  <a:pt x="60947" y="84978"/>
                </a:lnTo>
                <a:lnTo>
                  <a:pt x="60289" y="88160"/>
                </a:lnTo>
                <a:lnTo>
                  <a:pt x="46430" y="100249"/>
                </a:lnTo>
                <a:lnTo>
                  <a:pt x="44762" y="100656"/>
                </a:lnTo>
                <a:lnTo>
                  <a:pt x="41825" y="100868"/>
                </a:lnTo>
                <a:lnTo>
                  <a:pt x="69597" y="100868"/>
                </a:lnTo>
                <a:lnTo>
                  <a:pt x="73445" y="91571"/>
                </a:lnTo>
                <a:lnTo>
                  <a:pt x="74393" y="86640"/>
                </a:lnTo>
                <a:lnTo>
                  <a:pt x="74393" y="74763"/>
                </a:lnTo>
                <a:lnTo>
                  <a:pt x="72818" y="69001"/>
                </a:lnTo>
                <a:lnTo>
                  <a:pt x="68116" y="61719"/>
                </a:lnTo>
                <a:close/>
              </a:path>
              <a:path w="449580" h="146050">
                <a:moveTo>
                  <a:pt x="65482" y="13874"/>
                </a:moveTo>
                <a:lnTo>
                  <a:pt x="39852" y="13874"/>
                </a:lnTo>
                <a:lnTo>
                  <a:pt x="44839" y="14387"/>
                </a:lnTo>
                <a:lnTo>
                  <a:pt x="50698" y="16454"/>
                </a:lnTo>
                <a:lnTo>
                  <a:pt x="52946" y="18434"/>
                </a:lnTo>
                <a:lnTo>
                  <a:pt x="56052" y="24231"/>
                </a:lnTo>
                <a:lnTo>
                  <a:pt x="56832" y="27536"/>
                </a:lnTo>
                <a:lnTo>
                  <a:pt x="56832" y="35278"/>
                </a:lnTo>
                <a:lnTo>
                  <a:pt x="55991" y="38618"/>
                </a:lnTo>
                <a:lnTo>
                  <a:pt x="52640" y="44009"/>
                </a:lnTo>
                <a:lnTo>
                  <a:pt x="50132" y="45900"/>
                </a:lnTo>
                <a:lnTo>
                  <a:pt x="44273" y="47844"/>
                </a:lnTo>
                <a:lnTo>
                  <a:pt x="40158" y="48251"/>
                </a:lnTo>
                <a:lnTo>
                  <a:pt x="63364" y="48251"/>
                </a:lnTo>
                <a:lnTo>
                  <a:pt x="64052" y="47562"/>
                </a:lnTo>
                <a:lnTo>
                  <a:pt x="68596" y="39007"/>
                </a:lnTo>
                <a:lnTo>
                  <a:pt x="69728" y="34447"/>
                </a:lnTo>
                <a:lnTo>
                  <a:pt x="69691" y="24231"/>
                </a:lnTo>
                <a:lnTo>
                  <a:pt x="68443" y="19371"/>
                </a:lnTo>
                <a:lnTo>
                  <a:pt x="65482" y="13874"/>
                </a:lnTo>
                <a:close/>
              </a:path>
              <a:path w="449580" h="146050">
                <a:moveTo>
                  <a:pt x="111688" y="406"/>
                </a:moveTo>
                <a:lnTo>
                  <a:pt x="91970" y="406"/>
                </a:lnTo>
                <a:lnTo>
                  <a:pt x="91970" y="114336"/>
                </a:lnTo>
                <a:lnTo>
                  <a:pt x="104514" y="114336"/>
                </a:lnTo>
                <a:lnTo>
                  <a:pt x="104514" y="17391"/>
                </a:lnTo>
                <a:lnTo>
                  <a:pt x="116599" y="17391"/>
                </a:lnTo>
                <a:lnTo>
                  <a:pt x="111688" y="406"/>
                </a:lnTo>
                <a:close/>
              </a:path>
              <a:path w="449580" h="146050">
                <a:moveTo>
                  <a:pt x="116599" y="17391"/>
                </a:moveTo>
                <a:lnTo>
                  <a:pt x="104514" y="17391"/>
                </a:lnTo>
                <a:lnTo>
                  <a:pt x="133012" y="114336"/>
                </a:lnTo>
                <a:lnTo>
                  <a:pt x="144852" y="114336"/>
                </a:lnTo>
                <a:lnTo>
                  <a:pt x="149779" y="97969"/>
                </a:lnTo>
                <a:lnTo>
                  <a:pt x="139651" y="97969"/>
                </a:lnTo>
                <a:lnTo>
                  <a:pt x="138572" y="93816"/>
                </a:lnTo>
                <a:lnTo>
                  <a:pt x="137143" y="88584"/>
                </a:lnTo>
                <a:lnTo>
                  <a:pt x="134986" y="80984"/>
                </a:lnTo>
                <a:lnTo>
                  <a:pt x="116599" y="17391"/>
                </a:lnTo>
                <a:close/>
              </a:path>
              <a:path w="449580" h="146050">
                <a:moveTo>
                  <a:pt x="186079" y="19053"/>
                </a:moveTo>
                <a:lnTo>
                  <a:pt x="173535" y="19053"/>
                </a:lnTo>
                <a:lnTo>
                  <a:pt x="173535" y="114336"/>
                </a:lnTo>
                <a:lnTo>
                  <a:pt x="186079" y="114336"/>
                </a:lnTo>
                <a:lnTo>
                  <a:pt x="186079" y="19053"/>
                </a:lnTo>
                <a:close/>
              </a:path>
              <a:path w="449580" h="146050">
                <a:moveTo>
                  <a:pt x="186079" y="406"/>
                </a:moveTo>
                <a:lnTo>
                  <a:pt x="168502" y="406"/>
                </a:lnTo>
                <a:lnTo>
                  <a:pt x="144852" y="79747"/>
                </a:lnTo>
                <a:lnTo>
                  <a:pt x="142451" y="87753"/>
                </a:lnTo>
                <a:lnTo>
                  <a:pt x="140613" y="94240"/>
                </a:lnTo>
                <a:lnTo>
                  <a:pt x="139651" y="97969"/>
                </a:lnTo>
                <a:lnTo>
                  <a:pt x="149779" y="97969"/>
                </a:lnTo>
                <a:lnTo>
                  <a:pt x="173535" y="19053"/>
                </a:lnTo>
                <a:lnTo>
                  <a:pt x="186079" y="19053"/>
                </a:lnTo>
                <a:lnTo>
                  <a:pt x="186079" y="406"/>
                </a:lnTo>
                <a:close/>
              </a:path>
              <a:path w="449580" h="146050">
                <a:moveTo>
                  <a:pt x="210814" y="406"/>
                </a:moveTo>
                <a:lnTo>
                  <a:pt x="197903" y="406"/>
                </a:lnTo>
                <a:lnTo>
                  <a:pt x="197903" y="114336"/>
                </a:lnTo>
                <a:lnTo>
                  <a:pt x="210814" y="114336"/>
                </a:lnTo>
                <a:lnTo>
                  <a:pt x="210814" y="406"/>
                </a:lnTo>
                <a:close/>
              </a:path>
              <a:path w="449580" h="146050">
                <a:moveTo>
                  <a:pt x="297580" y="135863"/>
                </a:moveTo>
                <a:lnTo>
                  <a:pt x="217270" y="135863"/>
                </a:lnTo>
                <a:lnTo>
                  <a:pt x="217270" y="146026"/>
                </a:lnTo>
                <a:lnTo>
                  <a:pt x="297580" y="146026"/>
                </a:lnTo>
                <a:lnTo>
                  <a:pt x="297580" y="135863"/>
                </a:lnTo>
                <a:close/>
              </a:path>
              <a:path w="449580" h="146050">
                <a:moveTo>
                  <a:pt x="348490" y="13874"/>
                </a:moveTo>
                <a:lnTo>
                  <a:pt x="335411" y="13874"/>
                </a:lnTo>
                <a:lnTo>
                  <a:pt x="335411" y="114336"/>
                </a:lnTo>
                <a:lnTo>
                  <a:pt x="348490" y="114336"/>
                </a:lnTo>
                <a:lnTo>
                  <a:pt x="348490" y="13874"/>
                </a:lnTo>
                <a:close/>
              </a:path>
              <a:path w="449580" h="146050">
                <a:moveTo>
                  <a:pt x="381119" y="406"/>
                </a:moveTo>
                <a:lnTo>
                  <a:pt x="302965" y="406"/>
                </a:lnTo>
                <a:lnTo>
                  <a:pt x="302965" y="13874"/>
                </a:lnTo>
                <a:lnTo>
                  <a:pt x="381119" y="13874"/>
                </a:lnTo>
                <a:lnTo>
                  <a:pt x="381119" y="406"/>
                </a:lnTo>
                <a:close/>
              </a:path>
              <a:path w="449580" h="146050">
                <a:moveTo>
                  <a:pt x="443239" y="11594"/>
                </a:moveTo>
                <a:lnTo>
                  <a:pt x="423722" y="11594"/>
                </a:lnTo>
                <a:lnTo>
                  <a:pt x="428204" y="13485"/>
                </a:lnTo>
                <a:lnTo>
                  <a:pt x="435133" y="21085"/>
                </a:lnTo>
                <a:lnTo>
                  <a:pt x="436862" y="25751"/>
                </a:lnTo>
                <a:lnTo>
                  <a:pt x="436862" y="36515"/>
                </a:lnTo>
                <a:lnTo>
                  <a:pt x="434980" y="42118"/>
                </a:lnTo>
                <a:lnTo>
                  <a:pt x="409434" y="72288"/>
                </a:lnTo>
                <a:lnTo>
                  <a:pt x="402504" y="78775"/>
                </a:lnTo>
                <a:lnTo>
                  <a:pt x="397227" y="84501"/>
                </a:lnTo>
                <a:lnTo>
                  <a:pt x="384163" y="111013"/>
                </a:lnTo>
                <a:lnTo>
                  <a:pt x="384163" y="114336"/>
                </a:lnTo>
                <a:lnTo>
                  <a:pt x="449421" y="114336"/>
                </a:lnTo>
                <a:lnTo>
                  <a:pt x="449421" y="100868"/>
                </a:lnTo>
                <a:lnTo>
                  <a:pt x="401021" y="100868"/>
                </a:lnTo>
                <a:lnTo>
                  <a:pt x="402336" y="98376"/>
                </a:lnTo>
                <a:lnTo>
                  <a:pt x="404034" y="95866"/>
                </a:lnTo>
                <a:lnTo>
                  <a:pt x="408210" y="90758"/>
                </a:lnTo>
                <a:lnTo>
                  <a:pt x="412907" y="85950"/>
                </a:lnTo>
                <a:lnTo>
                  <a:pt x="420203" y="78916"/>
                </a:lnTo>
                <a:lnTo>
                  <a:pt x="426198" y="72924"/>
                </a:lnTo>
                <a:lnTo>
                  <a:pt x="448427" y="40704"/>
                </a:lnTo>
                <a:lnTo>
                  <a:pt x="449238" y="22711"/>
                </a:lnTo>
                <a:lnTo>
                  <a:pt x="446484" y="15182"/>
                </a:lnTo>
                <a:lnTo>
                  <a:pt x="443239" y="11594"/>
                </a:lnTo>
                <a:close/>
              </a:path>
              <a:path w="449580" h="146050">
                <a:moveTo>
                  <a:pt x="428020" y="0"/>
                </a:moveTo>
                <a:lnTo>
                  <a:pt x="409143" y="0"/>
                </a:lnTo>
                <a:lnTo>
                  <a:pt x="401648" y="2792"/>
                </a:lnTo>
                <a:lnTo>
                  <a:pt x="386488" y="32927"/>
                </a:lnTo>
                <a:lnTo>
                  <a:pt x="398864" y="34376"/>
                </a:lnTo>
                <a:lnTo>
                  <a:pt x="398986" y="27201"/>
                </a:lnTo>
                <a:lnTo>
                  <a:pt x="400776" y="21598"/>
                </a:lnTo>
                <a:lnTo>
                  <a:pt x="407705" y="13591"/>
                </a:lnTo>
                <a:lnTo>
                  <a:pt x="412371" y="11594"/>
                </a:lnTo>
                <a:lnTo>
                  <a:pt x="443239" y="11594"/>
                </a:lnTo>
                <a:lnTo>
                  <a:pt x="435501" y="3040"/>
                </a:lnTo>
                <a:lnTo>
                  <a:pt x="4280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39222" y="2457247"/>
            <a:ext cx="450850" cy="146050"/>
          </a:xfrm>
          <a:custGeom>
            <a:avLst/>
            <a:gdLst/>
            <a:ahLst/>
            <a:cxnLst/>
            <a:rect l="l" t="t" r="r" b="b"/>
            <a:pathLst>
              <a:path w="450850" h="146050">
                <a:moveTo>
                  <a:pt x="44640" y="406"/>
                </a:moveTo>
                <a:lnTo>
                  <a:pt x="0" y="406"/>
                </a:lnTo>
                <a:lnTo>
                  <a:pt x="0" y="114329"/>
                </a:lnTo>
                <a:lnTo>
                  <a:pt x="43860" y="114329"/>
                </a:lnTo>
                <a:lnTo>
                  <a:pt x="49153" y="113706"/>
                </a:lnTo>
                <a:lnTo>
                  <a:pt x="57872" y="111221"/>
                </a:lnTo>
                <a:lnTo>
                  <a:pt x="61482" y="109357"/>
                </a:lnTo>
                <a:lnTo>
                  <a:pt x="67219" y="104385"/>
                </a:lnTo>
                <a:lnTo>
                  <a:pt x="69597" y="100868"/>
                </a:lnTo>
                <a:lnTo>
                  <a:pt x="13086" y="100868"/>
                </a:lnTo>
                <a:lnTo>
                  <a:pt x="13086" y="61719"/>
                </a:lnTo>
                <a:lnTo>
                  <a:pt x="68116" y="61719"/>
                </a:lnTo>
                <a:lnTo>
                  <a:pt x="66485" y="59191"/>
                </a:lnTo>
                <a:lnTo>
                  <a:pt x="61911" y="55709"/>
                </a:lnTo>
                <a:lnTo>
                  <a:pt x="55929" y="53642"/>
                </a:lnTo>
                <a:lnTo>
                  <a:pt x="60595" y="51026"/>
                </a:lnTo>
                <a:lnTo>
                  <a:pt x="63364" y="48251"/>
                </a:lnTo>
                <a:lnTo>
                  <a:pt x="13086" y="48251"/>
                </a:lnTo>
                <a:lnTo>
                  <a:pt x="13086" y="13874"/>
                </a:lnTo>
                <a:lnTo>
                  <a:pt x="65482" y="13874"/>
                </a:lnTo>
                <a:lnTo>
                  <a:pt x="63303" y="9827"/>
                </a:lnTo>
                <a:lnTo>
                  <a:pt x="59754" y="6274"/>
                </a:lnTo>
                <a:lnTo>
                  <a:pt x="50667" y="1590"/>
                </a:lnTo>
                <a:lnTo>
                  <a:pt x="44640" y="406"/>
                </a:lnTo>
                <a:close/>
              </a:path>
              <a:path w="450850" h="146050">
                <a:moveTo>
                  <a:pt x="68116" y="61719"/>
                </a:moveTo>
                <a:lnTo>
                  <a:pt x="42192" y="61719"/>
                </a:lnTo>
                <a:lnTo>
                  <a:pt x="47026" y="62337"/>
                </a:lnTo>
                <a:lnTo>
                  <a:pt x="53727" y="64829"/>
                </a:lnTo>
                <a:lnTo>
                  <a:pt x="56312" y="67039"/>
                </a:lnTo>
                <a:lnTo>
                  <a:pt x="60029" y="73384"/>
                </a:lnTo>
                <a:lnTo>
                  <a:pt x="60947" y="77113"/>
                </a:lnTo>
                <a:lnTo>
                  <a:pt x="60947" y="84978"/>
                </a:lnTo>
                <a:lnTo>
                  <a:pt x="60289" y="88160"/>
                </a:lnTo>
                <a:lnTo>
                  <a:pt x="46430" y="100249"/>
                </a:lnTo>
                <a:lnTo>
                  <a:pt x="44762" y="100656"/>
                </a:lnTo>
                <a:lnTo>
                  <a:pt x="41825" y="100868"/>
                </a:lnTo>
                <a:lnTo>
                  <a:pt x="69597" y="100868"/>
                </a:lnTo>
                <a:lnTo>
                  <a:pt x="73445" y="91571"/>
                </a:lnTo>
                <a:lnTo>
                  <a:pt x="74393" y="86640"/>
                </a:lnTo>
                <a:lnTo>
                  <a:pt x="74393" y="74763"/>
                </a:lnTo>
                <a:lnTo>
                  <a:pt x="72818" y="69001"/>
                </a:lnTo>
                <a:lnTo>
                  <a:pt x="68116" y="61719"/>
                </a:lnTo>
                <a:close/>
              </a:path>
              <a:path w="450850" h="146050">
                <a:moveTo>
                  <a:pt x="65482" y="13874"/>
                </a:moveTo>
                <a:lnTo>
                  <a:pt x="39852" y="13874"/>
                </a:lnTo>
                <a:lnTo>
                  <a:pt x="44839" y="14387"/>
                </a:lnTo>
                <a:lnTo>
                  <a:pt x="50698" y="16454"/>
                </a:lnTo>
                <a:lnTo>
                  <a:pt x="52946" y="18434"/>
                </a:lnTo>
                <a:lnTo>
                  <a:pt x="56052" y="24231"/>
                </a:lnTo>
                <a:lnTo>
                  <a:pt x="56832" y="27536"/>
                </a:lnTo>
                <a:lnTo>
                  <a:pt x="56832" y="35278"/>
                </a:lnTo>
                <a:lnTo>
                  <a:pt x="55991" y="38618"/>
                </a:lnTo>
                <a:lnTo>
                  <a:pt x="52640" y="44009"/>
                </a:lnTo>
                <a:lnTo>
                  <a:pt x="50132" y="45900"/>
                </a:lnTo>
                <a:lnTo>
                  <a:pt x="44273" y="47844"/>
                </a:lnTo>
                <a:lnTo>
                  <a:pt x="40158" y="48251"/>
                </a:lnTo>
                <a:lnTo>
                  <a:pt x="63364" y="48251"/>
                </a:lnTo>
                <a:lnTo>
                  <a:pt x="64052" y="47562"/>
                </a:lnTo>
                <a:lnTo>
                  <a:pt x="68596" y="39007"/>
                </a:lnTo>
                <a:lnTo>
                  <a:pt x="69728" y="34447"/>
                </a:lnTo>
                <a:lnTo>
                  <a:pt x="69691" y="24231"/>
                </a:lnTo>
                <a:lnTo>
                  <a:pt x="68443" y="19371"/>
                </a:lnTo>
                <a:lnTo>
                  <a:pt x="65482" y="13874"/>
                </a:lnTo>
                <a:close/>
              </a:path>
              <a:path w="450850" h="146050">
                <a:moveTo>
                  <a:pt x="111688" y="406"/>
                </a:moveTo>
                <a:lnTo>
                  <a:pt x="91970" y="406"/>
                </a:lnTo>
                <a:lnTo>
                  <a:pt x="91970" y="114329"/>
                </a:lnTo>
                <a:lnTo>
                  <a:pt x="104514" y="114329"/>
                </a:lnTo>
                <a:lnTo>
                  <a:pt x="104514" y="17391"/>
                </a:lnTo>
                <a:lnTo>
                  <a:pt x="116599" y="17391"/>
                </a:lnTo>
                <a:lnTo>
                  <a:pt x="111688" y="406"/>
                </a:lnTo>
                <a:close/>
              </a:path>
              <a:path w="450850" h="146050">
                <a:moveTo>
                  <a:pt x="116599" y="17391"/>
                </a:moveTo>
                <a:lnTo>
                  <a:pt x="104514" y="17391"/>
                </a:lnTo>
                <a:lnTo>
                  <a:pt x="133012" y="114329"/>
                </a:lnTo>
                <a:lnTo>
                  <a:pt x="144852" y="114329"/>
                </a:lnTo>
                <a:lnTo>
                  <a:pt x="149777" y="97969"/>
                </a:lnTo>
                <a:lnTo>
                  <a:pt x="139651" y="97969"/>
                </a:lnTo>
                <a:lnTo>
                  <a:pt x="138572" y="93816"/>
                </a:lnTo>
                <a:lnTo>
                  <a:pt x="137143" y="88584"/>
                </a:lnTo>
                <a:lnTo>
                  <a:pt x="134986" y="80984"/>
                </a:lnTo>
                <a:lnTo>
                  <a:pt x="116599" y="17391"/>
                </a:lnTo>
                <a:close/>
              </a:path>
              <a:path w="450850" h="146050">
                <a:moveTo>
                  <a:pt x="186079" y="19053"/>
                </a:moveTo>
                <a:lnTo>
                  <a:pt x="173535" y="19053"/>
                </a:lnTo>
                <a:lnTo>
                  <a:pt x="173535" y="114329"/>
                </a:lnTo>
                <a:lnTo>
                  <a:pt x="186079" y="114329"/>
                </a:lnTo>
                <a:lnTo>
                  <a:pt x="186079" y="19053"/>
                </a:lnTo>
                <a:close/>
              </a:path>
              <a:path w="450850" h="146050">
                <a:moveTo>
                  <a:pt x="186079" y="406"/>
                </a:moveTo>
                <a:lnTo>
                  <a:pt x="168502" y="406"/>
                </a:lnTo>
                <a:lnTo>
                  <a:pt x="144852" y="79747"/>
                </a:lnTo>
                <a:lnTo>
                  <a:pt x="142451" y="87753"/>
                </a:lnTo>
                <a:lnTo>
                  <a:pt x="140613" y="94240"/>
                </a:lnTo>
                <a:lnTo>
                  <a:pt x="139651" y="97969"/>
                </a:lnTo>
                <a:lnTo>
                  <a:pt x="149777" y="97969"/>
                </a:lnTo>
                <a:lnTo>
                  <a:pt x="173535" y="19053"/>
                </a:lnTo>
                <a:lnTo>
                  <a:pt x="186079" y="19053"/>
                </a:lnTo>
                <a:lnTo>
                  <a:pt x="186079" y="406"/>
                </a:lnTo>
                <a:close/>
              </a:path>
              <a:path w="450850" h="146050">
                <a:moveTo>
                  <a:pt x="210814" y="406"/>
                </a:moveTo>
                <a:lnTo>
                  <a:pt x="197903" y="406"/>
                </a:lnTo>
                <a:lnTo>
                  <a:pt x="197903" y="114329"/>
                </a:lnTo>
                <a:lnTo>
                  <a:pt x="210814" y="114329"/>
                </a:lnTo>
                <a:lnTo>
                  <a:pt x="210814" y="406"/>
                </a:lnTo>
                <a:close/>
              </a:path>
              <a:path w="450850" h="146050">
                <a:moveTo>
                  <a:pt x="297580" y="135868"/>
                </a:moveTo>
                <a:lnTo>
                  <a:pt x="217270" y="135868"/>
                </a:lnTo>
                <a:lnTo>
                  <a:pt x="217270" y="146017"/>
                </a:lnTo>
                <a:lnTo>
                  <a:pt x="297580" y="146017"/>
                </a:lnTo>
                <a:lnTo>
                  <a:pt x="297580" y="135868"/>
                </a:lnTo>
                <a:close/>
              </a:path>
              <a:path w="450850" h="146050">
                <a:moveTo>
                  <a:pt x="348490" y="13874"/>
                </a:moveTo>
                <a:lnTo>
                  <a:pt x="335411" y="13874"/>
                </a:lnTo>
                <a:lnTo>
                  <a:pt x="335411" y="114329"/>
                </a:lnTo>
                <a:lnTo>
                  <a:pt x="348490" y="114329"/>
                </a:lnTo>
                <a:lnTo>
                  <a:pt x="348490" y="13874"/>
                </a:lnTo>
                <a:close/>
              </a:path>
              <a:path w="450850" h="146050">
                <a:moveTo>
                  <a:pt x="381119" y="406"/>
                </a:moveTo>
                <a:lnTo>
                  <a:pt x="302965" y="406"/>
                </a:lnTo>
                <a:lnTo>
                  <a:pt x="302965" y="13874"/>
                </a:lnTo>
                <a:lnTo>
                  <a:pt x="381119" y="13874"/>
                </a:lnTo>
                <a:lnTo>
                  <a:pt x="381119" y="406"/>
                </a:lnTo>
                <a:close/>
              </a:path>
              <a:path w="450850" h="146050">
                <a:moveTo>
                  <a:pt x="397961" y="82433"/>
                </a:moveTo>
                <a:lnTo>
                  <a:pt x="385784" y="84289"/>
                </a:lnTo>
                <a:lnTo>
                  <a:pt x="386611" y="93692"/>
                </a:lnTo>
                <a:lnTo>
                  <a:pt x="389899" y="101380"/>
                </a:lnTo>
                <a:lnTo>
                  <a:pt x="401372" y="113395"/>
                </a:lnTo>
                <a:lnTo>
                  <a:pt x="408547" y="116400"/>
                </a:lnTo>
                <a:lnTo>
                  <a:pt x="417144" y="116400"/>
                </a:lnTo>
                <a:lnTo>
                  <a:pt x="441837" y="104800"/>
                </a:lnTo>
                <a:lnTo>
                  <a:pt x="412371" y="104800"/>
                </a:lnTo>
                <a:lnTo>
                  <a:pt x="408302" y="103042"/>
                </a:lnTo>
                <a:lnTo>
                  <a:pt x="401617" y="95990"/>
                </a:lnTo>
                <a:lnTo>
                  <a:pt x="399277" y="90298"/>
                </a:lnTo>
                <a:lnTo>
                  <a:pt x="397961" y="82433"/>
                </a:lnTo>
                <a:close/>
              </a:path>
              <a:path w="450850" h="146050">
                <a:moveTo>
                  <a:pt x="443224" y="58820"/>
                </a:moveTo>
                <a:lnTo>
                  <a:pt x="423844" y="58820"/>
                </a:lnTo>
                <a:lnTo>
                  <a:pt x="428479" y="60923"/>
                </a:lnTo>
                <a:lnTo>
                  <a:pt x="435761" y="69354"/>
                </a:lnTo>
                <a:lnTo>
                  <a:pt x="437581" y="74621"/>
                </a:lnTo>
                <a:lnTo>
                  <a:pt x="437513" y="87947"/>
                </a:lnTo>
                <a:lnTo>
                  <a:pt x="435608" y="93409"/>
                </a:lnTo>
                <a:lnTo>
                  <a:pt x="427730" y="102529"/>
                </a:lnTo>
                <a:lnTo>
                  <a:pt x="422880" y="104800"/>
                </a:lnTo>
                <a:lnTo>
                  <a:pt x="441837" y="104800"/>
                </a:lnTo>
                <a:lnTo>
                  <a:pt x="445016" y="100580"/>
                </a:lnTo>
                <a:lnTo>
                  <a:pt x="447956" y="94549"/>
                </a:lnTo>
                <a:lnTo>
                  <a:pt x="449720" y="87947"/>
                </a:lnTo>
                <a:lnTo>
                  <a:pt x="450308" y="80772"/>
                </a:lnTo>
                <a:lnTo>
                  <a:pt x="450308" y="73313"/>
                </a:lnTo>
                <a:lnTo>
                  <a:pt x="448702" y="67145"/>
                </a:lnTo>
                <a:lnTo>
                  <a:pt x="443224" y="58820"/>
                </a:lnTo>
                <a:close/>
              </a:path>
              <a:path w="450850" h="146050">
                <a:moveTo>
                  <a:pt x="411056" y="48056"/>
                </a:moveTo>
                <a:lnTo>
                  <a:pt x="409618" y="60482"/>
                </a:lnTo>
                <a:lnTo>
                  <a:pt x="413090" y="59368"/>
                </a:lnTo>
                <a:lnTo>
                  <a:pt x="415951" y="58820"/>
                </a:lnTo>
                <a:lnTo>
                  <a:pt x="443224" y="58820"/>
                </a:lnTo>
                <a:lnTo>
                  <a:pt x="442247" y="57335"/>
                </a:lnTo>
                <a:lnTo>
                  <a:pt x="437765" y="54119"/>
                </a:lnTo>
                <a:lnTo>
                  <a:pt x="432028" y="52599"/>
                </a:lnTo>
                <a:lnTo>
                  <a:pt x="436449" y="50266"/>
                </a:lnTo>
                <a:lnTo>
                  <a:pt x="438547" y="48251"/>
                </a:lnTo>
                <a:lnTo>
                  <a:pt x="412555" y="48251"/>
                </a:lnTo>
                <a:lnTo>
                  <a:pt x="411897" y="48180"/>
                </a:lnTo>
                <a:lnTo>
                  <a:pt x="411056" y="48056"/>
                </a:lnTo>
                <a:close/>
              </a:path>
              <a:path w="450850" h="146050">
                <a:moveTo>
                  <a:pt x="440032" y="11382"/>
                </a:moveTo>
                <a:lnTo>
                  <a:pt x="421748" y="11382"/>
                </a:lnTo>
                <a:lnTo>
                  <a:pt x="425634" y="13079"/>
                </a:lnTo>
                <a:lnTo>
                  <a:pt x="431615" y="19848"/>
                </a:lnTo>
                <a:lnTo>
                  <a:pt x="433099" y="24090"/>
                </a:lnTo>
                <a:lnTo>
                  <a:pt x="433099" y="35684"/>
                </a:lnTo>
                <a:lnTo>
                  <a:pt x="431049" y="40492"/>
                </a:lnTo>
                <a:lnTo>
                  <a:pt x="422789" y="46695"/>
                </a:lnTo>
                <a:lnTo>
                  <a:pt x="418169" y="48251"/>
                </a:lnTo>
                <a:lnTo>
                  <a:pt x="438547" y="48251"/>
                </a:lnTo>
                <a:lnTo>
                  <a:pt x="439799" y="47049"/>
                </a:lnTo>
                <a:lnTo>
                  <a:pt x="444342" y="38901"/>
                </a:lnTo>
                <a:lnTo>
                  <a:pt x="445474" y="34447"/>
                </a:lnTo>
                <a:lnTo>
                  <a:pt x="445406" y="24090"/>
                </a:lnTo>
                <a:lnTo>
                  <a:pt x="444281" y="19459"/>
                </a:lnTo>
                <a:lnTo>
                  <a:pt x="440032" y="11382"/>
                </a:lnTo>
                <a:close/>
              </a:path>
              <a:path w="450850" h="146050">
                <a:moveTo>
                  <a:pt x="421993" y="0"/>
                </a:moveTo>
                <a:lnTo>
                  <a:pt x="408837" y="0"/>
                </a:lnTo>
                <a:lnTo>
                  <a:pt x="402336" y="2580"/>
                </a:lnTo>
                <a:lnTo>
                  <a:pt x="391812" y="12937"/>
                </a:lnTo>
                <a:lnTo>
                  <a:pt x="388461" y="20148"/>
                </a:lnTo>
                <a:lnTo>
                  <a:pt x="387039" y="29410"/>
                </a:lnTo>
                <a:lnTo>
                  <a:pt x="399215" y="31902"/>
                </a:lnTo>
                <a:lnTo>
                  <a:pt x="400057" y="25133"/>
                </a:lnTo>
                <a:lnTo>
                  <a:pt x="402061" y="20025"/>
                </a:lnTo>
                <a:lnTo>
                  <a:pt x="408394" y="13114"/>
                </a:lnTo>
                <a:lnTo>
                  <a:pt x="412310" y="11382"/>
                </a:lnTo>
                <a:lnTo>
                  <a:pt x="440032" y="11382"/>
                </a:lnTo>
                <a:lnTo>
                  <a:pt x="439493" y="10357"/>
                </a:lnTo>
                <a:lnTo>
                  <a:pt x="436036" y="6733"/>
                </a:lnTo>
                <a:lnTo>
                  <a:pt x="426949" y="1343"/>
                </a:lnTo>
                <a:lnTo>
                  <a:pt x="42199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903247" y="1537875"/>
          <a:ext cx="3358515" cy="11842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086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5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91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07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68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FF0000"/>
                      </a:solidFill>
                      <a:prstDash val="solid"/>
                    </a:lnT>
                    <a:lnB w="28575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FF0000"/>
                      </a:solidFill>
                      <a:prstDash val="solid"/>
                    </a:lnT>
                    <a:lnB w="28575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0000"/>
                      </a:solidFill>
                      <a:prstDash val="solid"/>
                    </a:lnR>
                    <a:lnT w="28575">
                      <a:solidFill>
                        <a:srgbClr val="FF0000"/>
                      </a:solidFill>
                      <a:prstDash val="solid"/>
                    </a:lnT>
                    <a:lnB w="28575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object 10"/>
          <p:cNvSpPr/>
          <p:nvPr/>
        </p:nvSpPr>
        <p:spPr>
          <a:xfrm>
            <a:off x="3966909" y="2457247"/>
            <a:ext cx="135227" cy="1161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835523" y="2457247"/>
            <a:ext cx="502056" cy="1369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55122" y="2457247"/>
            <a:ext cx="502284" cy="137160"/>
          </a:xfrm>
          <a:custGeom>
            <a:avLst/>
            <a:gdLst/>
            <a:ahLst/>
            <a:cxnLst/>
            <a:rect l="l" t="t" r="r" b="b"/>
            <a:pathLst>
              <a:path w="502285" h="137160">
                <a:moveTo>
                  <a:pt x="59071" y="11594"/>
                </a:moveTo>
                <a:lnTo>
                  <a:pt x="39558" y="11594"/>
                </a:lnTo>
                <a:lnTo>
                  <a:pt x="44040" y="13503"/>
                </a:lnTo>
                <a:lnTo>
                  <a:pt x="50970" y="21085"/>
                </a:lnTo>
                <a:lnTo>
                  <a:pt x="52699" y="25751"/>
                </a:lnTo>
                <a:lnTo>
                  <a:pt x="52699" y="36515"/>
                </a:lnTo>
                <a:lnTo>
                  <a:pt x="50817" y="42118"/>
                </a:lnTo>
                <a:lnTo>
                  <a:pt x="25271" y="72288"/>
                </a:lnTo>
                <a:lnTo>
                  <a:pt x="18341" y="78775"/>
                </a:lnTo>
                <a:lnTo>
                  <a:pt x="13048" y="84501"/>
                </a:lnTo>
                <a:lnTo>
                  <a:pt x="0" y="111015"/>
                </a:lnTo>
                <a:lnTo>
                  <a:pt x="0" y="114329"/>
                </a:lnTo>
                <a:lnTo>
                  <a:pt x="65242" y="114329"/>
                </a:lnTo>
                <a:lnTo>
                  <a:pt x="65242" y="100868"/>
                </a:lnTo>
                <a:lnTo>
                  <a:pt x="16842" y="100868"/>
                </a:lnTo>
                <a:lnTo>
                  <a:pt x="18157" y="98376"/>
                </a:lnTo>
                <a:lnTo>
                  <a:pt x="19871" y="95866"/>
                </a:lnTo>
                <a:lnTo>
                  <a:pt x="24047" y="90758"/>
                </a:lnTo>
                <a:lnTo>
                  <a:pt x="28743" y="85950"/>
                </a:lnTo>
                <a:lnTo>
                  <a:pt x="36025" y="78916"/>
                </a:lnTo>
                <a:lnTo>
                  <a:pt x="42028" y="72924"/>
                </a:lnTo>
                <a:lnTo>
                  <a:pt x="64263" y="40704"/>
                </a:lnTo>
                <a:lnTo>
                  <a:pt x="65074" y="22711"/>
                </a:lnTo>
                <a:lnTo>
                  <a:pt x="62321" y="15182"/>
                </a:lnTo>
                <a:lnTo>
                  <a:pt x="59071" y="11594"/>
                </a:lnTo>
                <a:close/>
              </a:path>
              <a:path w="502285" h="137160">
                <a:moveTo>
                  <a:pt x="43857" y="0"/>
                </a:moveTo>
                <a:lnTo>
                  <a:pt x="24980" y="0"/>
                </a:lnTo>
                <a:lnTo>
                  <a:pt x="17469" y="2792"/>
                </a:lnTo>
                <a:lnTo>
                  <a:pt x="2325" y="32927"/>
                </a:lnTo>
                <a:lnTo>
                  <a:pt x="14700" y="34376"/>
                </a:lnTo>
                <a:lnTo>
                  <a:pt x="14807" y="27201"/>
                </a:lnTo>
                <a:lnTo>
                  <a:pt x="16612" y="21598"/>
                </a:lnTo>
                <a:lnTo>
                  <a:pt x="23542" y="13591"/>
                </a:lnTo>
                <a:lnTo>
                  <a:pt x="28192" y="11594"/>
                </a:lnTo>
                <a:lnTo>
                  <a:pt x="59071" y="11594"/>
                </a:lnTo>
                <a:lnTo>
                  <a:pt x="51322" y="3040"/>
                </a:lnTo>
                <a:lnTo>
                  <a:pt x="43857" y="0"/>
                </a:lnTo>
                <a:close/>
              </a:path>
              <a:path w="502285" h="137160">
                <a:moveTo>
                  <a:pt x="146456" y="1855"/>
                </a:moveTo>
                <a:lnTo>
                  <a:pt x="82635" y="1855"/>
                </a:lnTo>
                <a:lnTo>
                  <a:pt x="82635" y="15323"/>
                </a:lnTo>
                <a:lnTo>
                  <a:pt x="131036" y="15323"/>
                </a:lnTo>
                <a:lnTo>
                  <a:pt x="126450" y="21769"/>
                </a:lnTo>
                <a:lnTo>
                  <a:pt x="106346" y="63122"/>
                </a:lnTo>
                <a:lnTo>
                  <a:pt x="96789" y="107246"/>
                </a:lnTo>
                <a:lnTo>
                  <a:pt x="96434" y="114329"/>
                </a:lnTo>
                <a:lnTo>
                  <a:pt x="108993" y="114329"/>
                </a:lnTo>
                <a:lnTo>
                  <a:pt x="109618" y="106005"/>
                </a:lnTo>
                <a:lnTo>
                  <a:pt x="110601" y="98017"/>
                </a:lnTo>
                <a:lnTo>
                  <a:pt x="123549" y="53246"/>
                </a:lnTo>
                <a:lnTo>
                  <a:pt x="141801" y="19108"/>
                </a:lnTo>
                <a:lnTo>
                  <a:pt x="146456" y="12831"/>
                </a:lnTo>
                <a:lnTo>
                  <a:pt x="146456" y="1855"/>
                </a:lnTo>
                <a:close/>
              </a:path>
              <a:path w="502285" h="137160">
                <a:moveTo>
                  <a:pt x="182481" y="98376"/>
                </a:moveTo>
                <a:lnTo>
                  <a:pt x="168683" y="98376"/>
                </a:lnTo>
                <a:lnTo>
                  <a:pt x="168683" y="114329"/>
                </a:lnTo>
                <a:lnTo>
                  <a:pt x="175673" y="114329"/>
                </a:lnTo>
                <a:lnTo>
                  <a:pt x="175429" y="119023"/>
                </a:lnTo>
                <a:lnTo>
                  <a:pt x="174725" y="122648"/>
                </a:lnTo>
                <a:lnTo>
                  <a:pt x="172323" y="127756"/>
                </a:lnTo>
                <a:lnTo>
                  <a:pt x="170472" y="129656"/>
                </a:lnTo>
                <a:lnTo>
                  <a:pt x="167964" y="130898"/>
                </a:lnTo>
                <a:lnTo>
                  <a:pt x="171375" y="136904"/>
                </a:lnTo>
                <a:lnTo>
                  <a:pt x="175199" y="134971"/>
                </a:lnTo>
                <a:lnTo>
                  <a:pt x="177999" y="132174"/>
                </a:lnTo>
                <a:lnTo>
                  <a:pt x="181593" y="124857"/>
                </a:lnTo>
                <a:lnTo>
                  <a:pt x="182481" y="120128"/>
                </a:lnTo>
                <a:lnTo>
                  <a:pt x="182481" y="98376"/>
                </a:lnTo>
                <a:close/>
              </a:path>
              <a:path w="502285" h="137160">
                <a:moveTo>
                  <a:pt x="210092" y="86781"/>
                </a:moveTo>
                <a:lnTo>
                  <a:pt x="198436" y="88018"/>
                </a:lnTo>
                <a:lnTo>
                  <a:pt x="199399" y="96997"/>
                </a:lnTo>
                <a:lnTo>
                  <a:pt x="202321" y="103943"/>
                </a:lnTo>
                <a:lnTo>
                  <a:pt x="212127" y="113742"/>
                </a:lnTo>
                <a:lnTo>
                  <a:pt x="218460" y="116191"/>
                </a:lnTo>
                <a:lnTo>
                  <a:pt x="233405" y="116191"/>
                </a:lnTo>
                <a:lnTo>
                  <a:pt x="239708" y="113949"/>
                </a:lnTo>
                <a:lnTo>
                  <a:pt x="250584" y="104973"/>
                </a:lnTo>
                <a:lnTo>
                  <a:pt x="250691" y="104800"/>
                </a:lnTo>
                <a:lnTo>
                  <a:pt x="222101" y="104800"/>
                </a:lnTo>
                <a:lnTo>
                  <a:pt x="218552" y="103377"/>
                </a:lnTo>
                <a:lnTo>
                  <a:pt x="212938" y="97722"/>
                </a:lnTo>
                <a:lnTo>
                  <a:pt x="211056" y="93126"/>
                </a:lnTo>
                <a:lnTo>
                  <a:pt x="210092" y="86781"/>
                </a:lnTo>
                <a:close/>
              </a:path>
              <a:path w="502285" h="137160">
                <a:moveTo>
                  <a:pt x="261232" y="60676"/>
                </a:moveTo>
                <a:lnTo>
                  <a:pt x="249360" y="60676"/>
                </a:lnTo>
                <a:lnTo>
                  <a:pt x="249360" y="69389"/>
                </a:lnTo>
                <a:lnTo>
                  <a:pt x="248748" y="75081"/>
                </a:lnTo>
                <a:lnTo>
                  <a:pt x="230116" y="104800"/>
                </a:lnTo>
                <a:lnTo>
                  <a:pt x="250691" y="104800"/>
                </a:lnTo>
                <a:lnTo>
                  <a:pt x="261105" y="65554"/>
                </a:lnTo>
                <a:lnTo>
                  <a:pt x="261232" y="60676"/>
                </a:lnTo>
                <a:close/>
              </a:path>
              <a:path w="502285" h="137160">
                <a:moveTo>
                  <a:pt x="234002" y="0"/>
                </a:moveTo>
                <a:lnTo>
                  <a:pt x="218812" y="0"/>
                </a:lnTo>
                <a:lnTo>
                  <a:pt x="211438" y="3517"/>
                </a:lnTo>
                <a:lnTo>
                  <a:pt x="196646" y="38530"/>
                </a:lnTo>
                <a:lnTo>
                  <a:pt x="197173" y="46503"/>
                </a:lnTo>
                <a:lnTo>
                  <a:pt x="217618" y="75805"/>
                </a:lnTo>
                <a:lnTo>
                  <a:pt x="230774" y="75805"/>
                </a:lnTo>
                <a:lnTo>
                  <a:pt x="235317" y="74391"/>
                </a:lnTo>
                <a:lnTo>
                  <a:pt x="243670" y="68736"/>
                </a:lnTo>
                <a:lnTo>
                  <a:pt x="246959" y="65095"/>
                </a:lnTo>
                <a:lnTo>
                  <a:pt x="247891" y="63380"/>
                </a:lnTo>
                <a:lnTo>
                  <a:pt x="223233" y="63380"/>
                </a:lnTo>
                <a:lnTo>
                  <a:pt x="218582" y="61100"/>
                </a:lnTo>
                <a:lnTo>
                  <a:pt x="210934" y="51980"/>
                </a:lnTo>
                <a:lnTo>
                  <a:pt x="209021" y="46112"/>
                </a:lnTo>
                <a:lnTo>
                  <a:pt x="209021" y="30788"/>
                </a:lnTo>
                <a:lnTo>
                  <a:pt x="211025" y="24196"/>
                </a:lnTo>
                <a:lnTo>
                  <a:pt x="219026" y="14121"/>
                </a:lnTo>
                <a:lnTo>
                  <a:pt x="223722" y="11594"/>
                </a:lnTo>
                <a:lnTo>
                  <a:pt x="251583" y="11594"/>
                </a:lnTo>
                <a:lnTo>
                  <a:pt x="250462" y="10003"/>
                </a:lnTo>
                <a:lnTo>
                  <a:pt x="239815" y="1997"/>
                </a:lnTo>
                <a:lnTo>
                  <a:pt x="234002" y="0"/>
                </a:lnTo>
                <a:close/>
              </a:path>
              <a:path w="502285" h="137160">
                <a:moveTo>
                  <a:pt x="251583" y="11594"/>
                </a:moveTo>
                <a:lnTo>
                  <a:pt x="234354" y="11594"/>
                </a:lnTo>
                <a:lnTo>
                  <a:pt x="238805" y="13945"/>
                </a:lnTo>
                <a:lnTo>
                  <a:pt x="246102" y="23330"/>
                </a:lnTo>
                <a:lnTo>
                  <a:pt x="247793" y="29239"/>
                </a:lnTo>
                <a:lnTo>
                  <a:pt x="247806" y="46112"/>
                </a:lnTo>
                <a:lnTo>
                  <a:pt x="246133" y="51980"/>
                </a:lnTo>
                <a:lnTo>
                  <a:pt x="238958" y="61100"/>
                </a:lnTo>
                <a:lnTo>
                  <a:pt x="234354" y="63380"/>
                </a:lnTo>
                <a:lnTo>
                  <a:pt x="247891" y="63380"/>
                </a:lnTo>
                <a:lnTo>
                  <a:pt x="249360" y="60676"/>
                </a:lnTo>
                <a:lnTo>
                  <a:pt x="261232" y="60676"/>
                </a:lnTo>
                <a:lnTo>
                  <a:pt x="261287" y="51980"/>
                </a:lnTo>
                <a:lnTo>
                  <a:pt x="254485" y="15712"/>
                </a:lnTo>
                <a:lnTo>
                  <a:pt x="251583" y="11594"/>
                </a:lnTo>
                <a:close/>
              </a:path>
              <a:path w="502285" h="137160">
                <a:moveTo>
                  <a:pt x="289684" y="83264"/>
                </a:moveTo>
                <a:lnTo>
                  <a:pt x="276957" y="84501"/>
                </a:lnTo>
                <a:lnTo>
                  <a:pt x="277798" y="94028"/>
                </a:lnTo>
                <a:lnTo>
                  <a:pt x="281056" y="101698"/>
                </a:lnTo>
                <a:lnTo>
                  <a:pt x="292407" y="113293"/>
                </a:lnTo>
                <a:lnTo>
                  <a:pt x="299719" y="116191"/>
                </a:lnTo>
                <a:lnTo>
                  <a:pt x="308683" y="116191"/>
                </a:lnTo>
                <a:lnTo>
                  <a:pt x="316416" y="115337"/>
                </a:lnTo>
                <a:lnTo>
                  <a:pt x="323298" y="112775"/>
                </a:lnTo>
                <a:lnTo>
                  <a:pt x="329328" y="108505"/>
                </a:lnTo>
                <a:lnTo>
                  <a:pt x="332538" y="104800"/>
                </a:lnTo>
                <a:lnTo>
                  <a:pt x="303788" y="104800"/>
                </a:lnTo>
                <a:lnTo>
                  <a:pt x="299642" y="103006"/>
                </a:lnTo>
                <a:lnTo>
                  <a:pt x="292820" y="95830"/>
                </a:lnTo>
                <a:lnTo>
                  <a:pt x="290648" y="90440"/>
                </a:lnTo>
                <a:lnTo>
                  <a:pt x="289684" y="83264"/>
                </a:lnTo>
                <a:close/>
              </a:path>
              <a:path w="502285" h="137160">
                <a:moveTo>
                  <a:pt x="334785" y="51149"/>
                </a:moveTo>
                <a:lnTo>
                  <a:pt x="314664" y="51149"/>
                </a:lnTo>
                <a:lnTo>
                  <a:pt x="319774" y="53465"/>
                </a:lnTo>
                <a:lnTo>
                  <a:pt x="327545" y="62726"/>
                </a:lnTo>
                <a:lnTo>
                  <a:pt x="329487" y="69036"/>
                </a:lnTo>
                <a:lnTo>
                  <a:pt x="329487" y="85332"/>
                </a:lnTo>
                <a:lnTo>
                  <a:pt x="327453" y="92030"/>
                </a:lnTo>
                <a:lnTo>
                  <a:pt x="319330" y="102246"/>
                </a:lnTo>
                <a:lnTo>
                  <a:pt x="314420" y="104800"/>
                </a:lnTo>
                <a:lnTo>
                  <a:pt x="332538" y="104800"/>
                </a:lnTo>
                <a:lnTo>
                  <a:pt x="342215" y="75805"/>
                </a:lnTo>
                <a:lnTo>
                  <a:pt x="341659" y="68001"/>
                </a:lnTo>
                <a:lnTo>
                  <a:pt x="339993" y="60945"/>
                </a:lnTo>
                <a:lnTo>
                  <a:pt x="337220" y="54639"/>
                </a:lnTo>
                <a:lnTo>
                  <a:pt x="334785" y="51149"/>
                </a:lnTo>
                <a:close/>
              </a:path>
              <a:path w="502285" h="137160">
                <a:moveTo>
                  <a:pt x="337733" y="2067"/>
                </a:moveTo>
                <a:lnTo>
                  <a:pt x="288613" y="2067"/>
                </a:lnTo>
                <a:lnTo>
                  <a:pt x="279114" y="60482"/>
                </a:lnTo>
                <a:lnTo>
                  <a:pt x="290403" y="62125"/>
                </a:lnTo>
                <a:lnTo>
                  <a:pt x="292193" y="58962"/>
                </a:lnTo>
                <a:lnTo>
                  <a:pt x="294671" y="56328"/>
                </a:lnTo>
                <a:lnTo>
                  <a:pt x="301004" y="52192"/>
                </a:lnTo>
                <a:lnTo>
                  <a:pt x="304507" y="51149"/>
                </a:lnTo>
                <a:lnTo>
                  <a:pt x="334785" y="51149"/>
                </a:lnTo>
                <a:lnTo>
                  <a:pt x="333342" y="49082"/>
                </a:lnTo>
                <a:lnTo>
                  <a:pt x="330671" y="45971"/>
                </a:lnTo>
                <a:lnTo>
                  <a:pt x="293095" y="45971"/>
                </a:lnTo>
                <a:lnTo>
                  <a:pt x="298296" y="15323"/>
                </a:lnTo>
                <a:lnTo>
                  <a:pt x="337733" y="15323"/>
                </a:lnTo>
                <a:lnTo>
                  <a:pt x="337733" y="2067"/>
                </a:lnTo>
                <a:close/>
              </a:path>
              <a:path w="502285" h="137160">
                <a:moveTo>
                  <a:pt x="320156" y="38724"/>
                </a:moveTo>
                <a:lnTo>
                  <a:pt x="305104" y="38724"/>
                </a:lnTo>
                <a:lnTo>
                  <a:pt x="298954" y="41146"/>
                </a:lnTo>
                <a:lnTo>
                  <a:pt x="293095" y="45971"/>
                </a:lnTo>
                <a:lnTo>
                  <a:pt x="330671" y="45971"/>
                </a:lnTo>
                <a:lnTo>
                  <a:pt x="327422" y="42188"/>
                </a:lnTo>
                <a:lnTo>
                  <a:pt x="320156" y="38724"/>
                </a:lnTo>
                <a:close/>
              </a:path>
              <a:path w="502285" h="137160">
                <a:moveTo>
                  <a:pt x="394623" y="0"/>
                </a:moveTo>
                <a:lnTo>
                  <a:pt x="382187" y="0"/>
                </a:lnTo>
                <a:lnTo>
                  <a:pt x="376236" y="2209"/>
                </a:lnTo>
                <a:lnTo>
                  <a:pt x="358164" y="39893"/>
                </a:lnTo>
                <a:lnTo>
                  <a:pt x="357267" y="58202"/>
                </a:lnTo>
                <a:lnTo>
                  <a:pt x="357872" y="73128"/>
                </a:lnTo>
                <a:lnTo>
                  <a:pt x="372442" y="112257"/>
                </a:lnTo>
                <a:lnTo>
                  <a:pt x="379923" y="116191"/>
                </a:lnTo>
                <a:lnTo>
                  <a:pt x="396642" y="116191"/>
                </a:lnTo>
                <a:lnTo>
                  <a:pt x="402654" y="113949"/>
                </a:lnTo>
                <a:lnTo>
                  <a:pt x="412093" y="104973"/>
                </a:lnTo>
                <a:lnTo>
                  <a:pt x="412190" y="104800"/>
                </a:lnTo>
                <a:lnTo>
                  <a:pt x="383854" y="104800"/>
                </a:lnTo>
                <a:lnTo>
                  <a:pt x="379204" y="101698"/>
                </a:lnTo>
                <a:lnTo>
                  <a:pt x="369643" y="58202"/>
                </a:lnTo>
                <a:lnTo>
                  <a:pt x="370035" y="45227"/>
                </a:lnTo>
                <a:lnTo>
                  <a:pt x="383686" y="11594"/>
                </a:lnTo>
                <a:lnTo>
                  <a:pt x="411612" y="11594"/>
                </a:lnTo>
                <a:lnTo>
                  <a:pt x="410578" y="9773"/>
                </a:lnTo>
                <a:lnTo>
                  <a:pt x="407259" y="6203"/>
                </a:lnTo>
                <a:lnTo>
                  <a:pt x="399243" y="1237"/>
                </a:lnTo>
                <a:lnTo>
                  <a:pt x="394623" y="0"/>
                </a:lnTo>
                <a:close/>
              </a:path>
              <a:path w="502285" h="137160">
                <a:moveTo>
                  <a:pt x="411612" y="11594"/>
                </a:moveTo>
                <a:lnTo>
                  <a:pt x="394914" y="11594"/>
                </a:lnTo>
                <a:lnTo>
                  <a:pt x="399671" y="14669"/>
                </a:lnTo>
                <a:lnTo>
                  <a:pt x="403434" y="20820"/>
                </a:lnTo>
                <a:lnTo>
                  <a:pt x="405904" y="26606"/>
                </a:lnTo>
                <a:lnTo>
                  <a:pt x="407668" y="34765"/>
                </a:lnTo>
                <a:lnTo>
                  <a:pt x="408719" y="45227"/>
                </a:lnTo>
                <a:lnTo>
                  <a:pt x="409079" y="58202"/>
                </a:lnTo>
                <a:lnTo>
                  <a:pt x="408726" y="71012"/>
                </a:lnTo>
                <a:lnTo>
                  <a:pt x="394975" y="104800"/>
                </a:lnTo>
                <a:lnTo>
                  <a:pt x="412190" y="104800"/>
                </a:lnTo>
                <a:lnTo>
                  <a:pt x="421234" y="67756"/>
                </a:lnTo>
                <a:lnTo>
                  <a:pt x="421455" y="58202"/>
                </a:lnTo>
                <a:lnTo>
                  <a:pt x="421320" y="50145"/>
                </a:lnTo>
                <a:lnTo>
                  <a:pt x="415825" y="19017"/>
                </a:lnTo>
                <a:lnTo>
                  <a:pt x="411612" y="11594"/>
                </a:lnTo>
                <a:close/>
              </a:path>
              <a:path w="502285" h="137160">
                <a:moveTo>
                  <a:pt x="474934" y="0"/>
                </a:moveTo>
                <a:lnTo>
                  <a:pt x="462497" y="0"/>
                </a:lnTo>
                <a:lnTo>
                  <a:pt x="456547" y="2209"/>
                </a:lnTo>
                <a:lnTo>
                  <a:pt x="438475" y="39893"/>
                </a:lnTo>
                <a:lnTo>
                  <a:pt x="437578" y="58202"/>
                </a:lnTo>
                <a:lnTo>
                  <a:pt x="438183" y="73128"/>
                </a:lnTo>
                <a:lnTo>
                  <a:pt x="452753" y="112257"/>
                </a:lnTo>
                <a:lnTo>
                  <a:pt x="460233" y="116191"/>
                </a:lnTo>
                <a:lnTo>
                  <a:pt x="476953" y="116191"/>
                </a:lnTo>
                <a:lnTo>
                  <a:pt x="482965" y="113949"/>
                </a:lnTo>
                <a:lnTo>
                  <a:pt x="492403" y="104973"/>
                </a:lnTo>
                <a:lnTo>
                  <a:pt x="492500" y="104800"/>
                </a:lnTo>
                <a:lnTo>
                  <a:pt x="464165" y="104800"/>
                </a:lnTo>
                <a:lnTo>
                  <a:pt x="459514" y="101698"/>
                </a:lnTo>
                <a:lnTo>
                  <a:pt x="449953" y="58202"/>
                </a:lnTo>
                <a:lnTo>
                  <a:pt x="450346" y="45227"/>
                </a:lnTo>
                <a:lnTo>
                  <a:pt x="463996" y="11594"/>
                </a:lnTo>
                <a:lnTo>
                  <a:pt x="491922" y="11594"/>
                </a:lnTo>
                <a:lnTo>
                  <a:pt x="490889" y="9773"/>
                </a:lnTo>
                <a:lnTo>
                  <a:pt x="487569" y="6203"/>
                </a:lnTo>
                <a:lnTo>
                  <a:pt x="479554" y="1237"/>
                </a:lnTo>
                <a:lnTo>
                  <a:pt x="474934" y="0"/>
                </a:lnTo>
                <a:close/>
              </a:path>
              <a:path w="502285" h="137160">
                <a:moveTo>
                  <a:pt x="491922" y="11594"/>
                </a:moveTo>
                <a:lnTo>
                  <a:pt x="475225" y="11594"/>
                </a:lnTo>
                <a:lnTo>
                  <a:pt x="479982" y="14669"/>
                </a:lnTo>
                <a:lnTo>
                  <a:pt x="483745" y="20820"/>
                </a:lnTo>
                <a:lnTo>
                  <a:pt x="486215" y="26606"/>
                </a:lnTo>
                <a:lnTo>
                  <a:pt x="487979" y="34765"/>
                </a:lnTo>
                <a:lnTo>
                  <a:pt x="489030" y="45227"/>
                </a:lnTo>
                <a:lnTo>
                  <a:pt x="489390" y="58202"/>
                </a:lnTo>
                <a:lnTo>
                  <a:pt x="489037" y="71012"/>
                </a:lnTo>
                <a:lnTo>
                  <a:pt x="475286" y="104800"/>
                </a:lnTo>
                <a:lnTo>
                  <a:pt x="492500" y="104800"/>
                </a:lnTo>
                <a:lnTo>
                  <a:pt x="501545" y="67756"/>
                </a:lnTo>
                <a:lnTo>
                  <a:pt x="501765" y="58202"/>
                </a:lnTo>
                <a:lnTo>
                  <a:pt x="501631" y="50145"/>
                </a:lnTo>
                <a:lnTo>
                  <a:pt x="496136" y="19017"/>
                </a:lnTo>
                <a:lnTo>
                  <a:pt x="491922" y="115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966909" y="2174455"/>
            <a:ext cx="135227" cy="1161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835523" y="2174455"/>
            <a:ext cx="502284" cy="137160"/>
          </a:xfrm>
          <a:custGeom>
            <a:avLst/>
            <a:gdLst/>
            <a:ahLst/>
            <a:cxnLst/>
            <a:rect l="l" t="t" r="r" b="b"/>
            <a:pathLst>
              <a:path w="502285" h="137160">
                <a:moveTo>
                  <a:pt x="59005" y="11594"/>
                </a:moveTo>
                <a:lnTo>
                  <a:pt x="39466" y="11594"/>
                </a:lnTo>
                <a:lnTo>
                  <a:pt x="44056" y="13485"/>
                </a:lnTo>
                <a:lnTo>
                  <a:pt x="47421" y="17285"/>
                </a:lnTo>
                <a:lnTo>
                  <a:pt x="50939" y="21085"/>
                </a:lnTo>
                <a:lnTo>
                  <a:pt x="52622" y="25751"/>
                </a:lnTo>
                <a:lnTo>
                  <a:pt x="52622" y="36515"/>
                </a:lnTo>
                <a:lnTo>
                  <a:pt x="50786" y="42118"/>
                </a:lnTo>
                <a:lnTo>
                  <a:pt x="25240" y="72288"/>
                </a:lnTo>
                <a:lnTo>
                  <a:pt x="18356" y="78775"/>
                </a:lnTo>
                <a:lnTo>
                  <a:pt x="13002" y="84501"/>
                </a:lnTo>
                <a:lnTo>
                  <a:pt x="0" y="111013"/>
                </a:lnTo>
                <a:lnTo>
                  <a:pt x="0" y="114336"/>
                </a:lnTo>
                <a:lnTo>
                  <a:pt x="65166" y="114336"/>
                </a:lnTo>
                <a:lnTo>
                  <a:pt x="65166" y="100868"/>
                </a:lnTo>
                <a:lnTo>
                  <a:pt x="16826" y="100868"/>
                </a:lnTo>
                <a:lnTo>
                  <a:pt x="18203" y="98376"/>
                </a:lnTo>
                <a:lnTo>
                  <a:pt x="35948" y="78916"/>
                </a:lnTo>
                <a:lnTo>
                  <a:pt x="42005" y="72924"/>
                </a:lnTo>
                <a:lnTo>
                  <a:pt x="62565" y="45052"/>
                </a:lnTo>
                <a:lnTo>
                  <a:pt x="64248" y="40704"/>
                </a:lnTo>
                <a:lnTo>
                  <a:pt x="64967" y="36515"/>
                </a:lnTo>
                <a:lnTo>
                  <a:pt x="65013" y="22711"/>
                </a:lnTo>
                <a:lnTo>
                  <a:pt x="62259" y="15182"/>
                </a:lnTo>
                <a:lnTo>
                  <a:pt x="59005" y="11594"/>
                </a:lnTo>
                <a:close/>
              </a:path>
              <a:path w="502285" h="137160">
                <a:moveTo>
                  <a:pt x="43750" y="0"/>
                </a:moveTo>
                <a:lnTo>
                  <a:pt x="24934" y="0"/>
                </a:lnTo>
                <a:lnTo>
                  <a:pt x="17438" y="2792"/>
                </a:lnTo>
                <a:lnTo>
                  <a:pt x="2294" y="32927"/>
                </a:lnTo>
                <a:lnTo>
                  <a:pt x="14685" y="34376"/>
                </a:lnTo>
                <a:lnTo>
                  <a:pt x="14838" y="27201"/>
                </a:lnTo>
                <a:lnTo>
                  <a:pt x="16521" y="21598"/>
                </a:lnTo>
                <a:lnTo>
                  <a:pt x="23557" y="13591"/>
                </a:lnTo>
                <a:lnTo>
                  <a:pt x="28146" y="11594"/>
                </a:lnTo>
                <a:lnTo>
                  <a:pt x="59005" y="11594"/>
                </a:lnTo>
                <a:lnTo>
                  <a:pt x="51245" y="3040"/>
                </a:lnTo>
                <a:lnTo>
                  <a:pt x="43750" y="0"/>
                </a:lnTo>
                <a:close/>
              </a:path>
              <a:path w="502285" h="137160">
                <a:moveTo>
                  <a:pt x="102185" y="98376"/>
                </a:moveTo>
                <a:lnTo>
                  <a:pt x="88418" y="98376"/>
                </a:lnTo>
                <a:lnTo>
                  <a:pt x="88418" y="114336"/>
                </a:lnTo>
                <a:lnTo>
                  <a:pt x="95302" y="114336"/>
                </a:lnTo>
                <a:lnTo>
                  <a:pt x="95149" y="119019"/>
                </a:lnTo>
                <a:lnTo>
                  <a:pt x="94384" y="122643"/>
                </a:lnTo>
                <a:lnTo>
                  <a:pt x="91936" y="127751"/>
                </a:lnTo>
                <a:lnTo>
                  <a:pt x="90100" y="129659"/>
                </a:lnTo>
                <a:lnTo>
                  <a:pt x="87653" y="130897"/>
                </a:lnTo>
                <a:lnTo>
                  <a:pt x="91018" y="136906"/>
                </a:lnTo>
                <a:lnTo>
                  <a:pt x="94843" y="134979"/>
                </a:lnTo>
                <a:lnTo>
                  <a:pt x="97596" y="132169"/>
                </a:lnTo>
                <a:lnTo>
                  <a:pt x="101267" y="124852"/>
                </a:lnTo>
                <a:lnTo>
                  <a:pt x="102185" y="120133"/>
                </a:lnTo>
                <a:lnTo>
                  <a:pt x="102185" y="98376"/>
                </a:lnTo>
                <a:close/>
              </a:path>
              <a:path w="502285" h="137160">
                <a:moveTo>
                  <a:pt x="128497" y="82433"/>
                </a:moveTo>
                <a:lnTo>
                  <a:pt x="116259" y="84289"/>
                </a:lnTo>
                <a:lnTo>
                  <a:pt x="117177" y="93692"/>
                </a:lnTo>
                <a:lnTo>
                  <a:pt x="120389" y="101380"/>
                </a:lnTo>
                <a:lnTo>
                  <a:pt x="126202" y="107390"/>
                </a:lnTo>
                <a:lnTo>
                  <a:pt x="131862" y="113399"/>
                </a:lnTo>
                <a:lnTo>
                  <a:pt x="139052" y="116404"/>
                </a:lnTo>
                <a:lnTo>
                  <a:pt x="147618" y="116404"/>
                </a:lnTo>
                <a:lnTo>
                  <a:pt x="172411" y="104809"/>
                </a:lnTo>
                <a:lnTo>
                  <a:pt x="142876" y="104809"/>
                </a:lnTo>
                <a:lnTo>
                  <a:pt x="138899" y="103042"/>
                </a:lnTo>
                <a:lnTo>
                  <a:pt x="132168" y="95990"/>
                </a:lnTo>
                <a:lnTo>
                  <a:pt x="129873" y="90298"/>
                </a:lnTo>
                <a:lnTo>
                  <a:pt x="128497" y="82433"/>
                </a:lnTo>
                <a:close/>
              </a:path>
              <a:path w="502285" h="137160">
                <a:moveTo>
                  <a:pt x="173726" y="58820"/>
                </a:moveTo>
                <a:lnTo>
                  <a:pt x="154349" y="58820"/>
                </a:lnTo>
                <a:lnTo>
                  <a:pt x="158938" y="60923"/>
                </a:lnTo>
                <a:lnTo>
                  <a:pt x="166281" y="69354"/>
                </a:lnTo>
                <a:lnTo>
                  <a:pt x="168117" y="74621"/>
                </a:lnTo>
                <a:lnTo>
                  <a:pt x="168048" y="87947"/>
                </a:lnTo>
                <a:lnTo>
                  <a:pt x="166128" y="93409"/>
                </a:lnTo>
                <a:lnTo>
                  <a:pt x="162151" y="97969"/>
                </a:lnTo>
                <a:lnTo>
                  <a:pt x="158326" y="102529"/>
                </a:lnTo>
                <a:lnTo>
                  <a:pt x="153431" y="104809"/>
                </a:lnTo>
                <a:lnTo>
                  <a:pt x="172411" y="104809"/>
                </a:lnTo>
                <a:lnTo>
                  <a:pt x="175586" y="100581"/>
                </a:lnTo>
                <a:lnTo>
                  <a:pt x="178500" y="94549"/>
                </a:lnTo>
                <a:lnTo>
                  <a:pt x="180237" y="87947"/>
                </a:lnTo>
                <a:lnTo>
                  <a:pt x="180813" y="80772"/>
                </a:lnTo>
                <a:lnTo>
                  <a:pt x="180813" y="73313"/>
                </a:lnTo>
                <a:lnTo>
                  <a:pt x="179284" y="67145"/>
                </a:lnTo>
                <a:lnTo>
                  <a:pt x="176071" y="62231"/>
                </a:lnTo>
                <a:lnTo>
                  <a:pt x="173726" y="58820"/>
                </a:lnTo>
                <a:close/>
              </a:path>
              <a:path w="502285" h="137160">
                <a:moveTo>
                  <a:pt x="141652" y="48056"/>
                </a:moveTo>
                <a:lnTo>
                  <a:pt x="140123" y="60482"/>
                </a:lnTo>
                <a:lnTo>
                  <a:pt x="143641" y="59368"/>
                </a:lnTo>
                <a:lnTo>
                  <a:pt x="146547" y="58820"/>
                </a:lnTo>
                <a:lnTo>
                  <a:pt x="173726" y="58820"/>
                </a:lnTo>
                <a:lnTo>
                  <a:pt x="172706" y="57335"/>
                </a:lnTo>
                <a:lnTo>
                  <a:pt x="168269" y="54119"/>
                </a:lnTo>
                <a:lnTo>
                  <a:pt x="162609" y="52599"/>
                </a:lnTo>
                <a:lnTo>
                  <a:pt x="167046" y="50266"/>
                </a:lnTo>
                <a:lnTo>
                  <a:pt x="169058" y="48251"/>
                </a:lnTo>
                <a:lnTo>
                  <a:pt x="143029" y="48251"/>
                </a:lnTo>
                <a:lnTo>
                  <a:pt x="142417" y="48180"/>
                </a:lnTo>
                <a:lnTo>
                  <a:pt x="141652" y="48056"/>
                </a:lnTo>
                <a:close/>
              </a:path>
              <a:path w="502285" h="137160">
                <a:moveTo>
                  <a:pt x="170503" y="11382"/>
                </a:moveTo>
                <a:lnTo>
                  <a:pt x="152207" y="11382"/>
                </a:lnTo>
                <a:lnTo>
                  <a:pt x="156185" y="13079"/>
                </a:lnTo>
                <a:lnTo>
                  <a:pt x="159187" y="16560"/>
                </a:lnTo>
                <a:lnTo>
                  <a:pt x="162151" y="19848"/>
                </a:lnTo>
                <a:lnTo>
                  <a:pt x="163680" y="24090"/>
                </a:lnTo>
                <a:lnTo>
                  <a:pt x="163680" y="35684"/>
                </a:lnTo>
                <a:lnTo>
                  <a:pt x="161539" y="40492"/>
                </a:lnTo>
                <a:lnTo>
                  <a:pt x="153278" y="46695"/>
                </a:lnTo>
                <a:lnTo>
                  <a:pt x="148689" y="48251"/>
                </a:lnTo>
                <a:lnTo>
                  <a:pt x="169058" y="48251"/>
                </a:lnTo>
                <a:lnTo>
                  <a:pt x="170258" y="47049"/>
                </a:lnTo>
                <a:lnTo>
                  <a:pt x="174847" y="38901"/>
                </a:lnTo>
                <a:lnTo>
                  <a:pt x="176071" y="34447"/>
                </a:lnTo>
                <a:lnTo>
                  <a:pt x="176001" y="24090"/>
                </a:lnTo>
                <a:lnTo>
                  <a:pt x="174847" y="19459"/>
                </a:lnTo>
                <a:lnTo>
                  <a:pt x="170503" y="11382"/>
                </a:lnTo>
                <a:close/>
              </a:path>
              <a:path w="502285" h="137160">
                <a:moveTo>
                  <a:pt x="152513" y="0"/>
                </a:moveTo>
                <a:lnTo>
                  <a:pt x="139358" y="0"/>
                </a:lnTo>
                <a:lnTo>
                  <a:pt x="132933" y="2580"/>
                </a:lnTo>
                <a:lnTo>
                  <a:pt x="127579" y="7759"/>
                </a:lnTo>
                <a:lnTo>
                  <a:pt x="122378" y="12937"/>
                </a:lnTo>
                <a:lnTo>
                  <a:pt x="119012" y="20148"/>
                </a:lnTo>
                <a:lnTo>
                  <a:pt x="117636" y="29410"/>
                </a:lnTo>
                <a:lnTo>
                  <a:pt x="129720" y="31902"/>
                </a:lnTo>
                <a:lnTo>
                  <a:pt x="130638" y="25133"/>
                </a:lnTo>
                <a:lnTo>
                  <a:pt x="132627" y="20025"/>
                </a:lnTo>
                <a:lnTo>
                  <a:pt x="135785" y="16454"/>
                </a:lnTo>
                <a:lnTo>
                  <a:pt x="138899" y="13114"/>
                </a:lnTo>
                <a:lnTo>
                  <a:pt x="142876" y="11382"/>
                </a:lnTo>
                <a:lnTo>
                  <a:pt x="170503" y="11382"/>
                </a:lnTo>
                <a:lnTo>
                  <a:pt x="169952" y="10357"/>
                </a:lnTo>
                <a:lnTo>
                  <a:pt x="166587" y="6733"/>
                </a:lnTo>
                <a:lnTo>
                  <a:pt x="157408" y="1343"/>
                </a:lnTo>
                <a:lnTo>
                  <a:pt x="152513" y="0"/>
                </a:lnTo>
                <a:close/>
              </a:path>
              <a:path w="502285" h="137160">
                <a:moveTo>
                  <a:pt x="254045" y="11594"/>
                </a:moveTo>
                <a:lnTo>
                  <a:pt x="234507" y="11594"/>
                </a:lnTo>
                <a:lnTo>
                  <a:pt x="239096" y="13485"/>
                </a:lnTo>
                <a:lnTo>
                  <a:pt x="242461" y="17285"/>
                </a:lnTo>
                <a:lnTo>
                  <a:pt x="245980" y="21085"/>
                </a:lnTo>
                <a:lnTo>
                  <a:pt x="247662" y="25751"/>
                </a:lnTo>
                <a:lnTo>
                  <a:pt x="247662" y="36515"/>
                </a:lnTo>
                <a:lnTo>
                  <a:pt x="245827" y="42118"/>
                </a:lnTo>
                <a:lnTo>
                  <a:pt x="220280" y="72288"/>
                </a:lnTo>
                <a:lnTo>
                  <a:pt x="213396" y="78775"/>
                </a:lnTo>
                <a:lnTo>
                  <a:pt x="208042" y="84501"/>
                </a:lnTo>
                <a:lnTo>
                  <a:pt x="195040" y="111013"/>
                </a:lnTo>
                <a:lnTo>
                  <a:pt x="195040" y="114336"/>
                </a:lnTo>
                <a:lnTo>
                  <a:pt x="260206" y="114336"/>
                </a:lnTo>
                <a:lnTo>
                  <a:pt x="260206" y="100868"/>
                </a:lnTo>
                <a:lnTo>
                  <a:pt x="211867" y="100868"/>
                </a:lnTo>
                <a:lnTo>
                  <a:pt x="213243" y="98376"/>
                </a:lnTo>
                <a:lnTo>
                  <a:pt x="230988" y="78916"/>
                </a:lnTo>
                <a:lnTo>
                  <a:pt x="237045" y="72924"/>
                </a:lnTo>
                <a:lnTo>
                  <a:pt x="257606" y="45052"/>
                </a:lnTo>
                <a:lnTo>
                  <a:pt x="259288" y="40704"/>
                </a:lnTo>
                <a:lnTo>
                  <a:pt x="260008" y="36515"/>
                </a:lnTo>
                <a:lnTo>
                  <a:pt x="260053" y="22711"/>
                </a:lnTo>
                <a:lnTo>
                  <a:pt x="257300" y="15182"/>
                </a:lnTo>
                <a:lnTo>
                  <a:pt x="254045" y="11594"/>
                </a:lnTo>
                <a:close/>
              </a:path>
              <a:path w="502285" h="137160">
                <a:moveTo>
                  <a:pt x="238790" y="0"/>
                </a:moveTo>
                <a:lnTo>
                  <a:pt x="219974" y="0"/>
                </a:lnTo>
                <a:lnTo>
                  <a:pt x="212479" y="2792"/>
                </a:lnTo>
                <a:lnTo>
                  <a:pt x="197334" y="32927"/>
                </a:lnTo>
                <a:lnTo>
                  <a:pt x="209725" y="34376"/>
                </a:lnTo>
                <a:lnTo>
                  <a:pt x="209878" y="27201"/>
                </a:lnTo>
                <a:lnTo>
                  <a:pt x="211561" y="21598"/>
                </a:lnTo>
                <a:lnTo>
                  <a:pt x="218598" y="13591"/>
                </a:lnTo>
                <a:lnTo>
                  <a:pt x="223187" y="11594"/>
                </a:lnTo>
                <a:lnTo>
                  <a:pt x="254045" y="11594"/>
                </a:lnTo>
                <a:lnTo>
                  <a:pt x="246286" y="3040"/>
                </a:lnTo>
                <a:lnTo>
                  <a:pt x="238790" y="0"/>
                </a:lnTo>
                <a:close/>
              </a:path>
              <a:path w="502285" h="137160">
                <a:moveTo>
                  <a:pt x="322466" y="25274"/>
                </a:moveTo>
                <a:lnTo>
                  <a:pt x="310381" y="25274"/>
                </a:lnTo>
                <a:lnTo>
                  <a:pt x="310381" y="114336"/>
                </a:lnTo>
                <a:lnTo>
                  <a:pt x="322466" y="114336"/>
                </a:lnTo>
                <a:lnTo>
                  <a:pt x="322466" y="25274"/>
                </a:lnTo>
                <a:close/>
              </a:path>
              <a:path w="502285" h="137160">
                <a:moveTo>
                  <a:pt x="322466" y="0"/>
                </a:moveTo>
                <a:lnTo>
                  <a:pt x="314817" y="0"/>
                </a:lnTo>
                <a:lnTo>
                  <a:pt x="312676" y="4966"/>
                </a:lnTo>
                <a:lnTo>
                  <a:pt x="309004" y="10039"/>
                </a:lnTo>
                <a:lnTo>
                  <a:pt x="303956" y="15217"/>
                </a:lnTo>
                <a:lnTo>
                  <a:pt x="298755" y="20396"/>
                </a:lnTo>
                <a:lnTo>
                  <a:pt x="292942" y="24850"/>
                </a:lnTo>
                <a:lnTo>
                  <a:pt x="286211" y="28579"/>
                </a:lnTo>
                <a:lnTo>
                  <a:pt x="286211" y="42047"/>
                </a:lnTo>
                <a:lnTo>
                  <a:pt x="310381" y="25274"/>
                </a:lnTo>
                <a:lnTo>
                  <a:pt x="322466" y="25274"/>
                </a:lnTo>
                <a:lnTo>
                  <a:pt x="322466" y="0"/>
                </a:lnTo>
                <a:close/>
              </a:path>
              <a:path w="502285" h="137160">
                <a:moveTo>
                  <a:pt x="408131" y="86993"/>
                </a:moveTo>
                <a:lnTo>
                  <a:pt x="395893" y="86993"/>
                </a:lnTo>
                <a:lnTo>
                  <a:pt x="395893" y="114336"/>
                </a:lnTo>
                <a:lnTo>
                  <a:pt x="408131" y="114336"/>
                </a:lnTo>
                <a:lnTo>
                  <a:pt x="408131" y="86993"/>
                </a:lnTo>
                <a:close/>
              </a:path>
              <a:path w="502285" h="137160">
                <a:moveTo>
                  <a:pt x="408131" y="406"/>
                </a:moveTo>
                <a:lnTo>
                  <a:pt x="398340" y="406"/>
                </a:lnTo>
                <a:lnTo>
                  <a:pt x="353366" y="74144"/>
                </a:lnTo>
                <a:lnTo>
                  <a:pt x="353366" y="86993"/>
                </a:lnTo>
                <a:lnTo>
                  <a:pt x="421439" y="86993"/>
                </a:lnTo>
                <a:lnTo>
                  <a:pt x="421439" y="74144"/>
                </a:lnTo>
                <a:lnTo>
                  <a:pt x="365145" y="74144"/>
                </a:lnTo>
                <a:lnTo>
                  <a:pt x="395893" y="22994"/>
                </a:lnTo>
                <a:lnTo>
                  <a:pt x="408131" y="22994"/>
                </a:lnTo>
                <a:lnTo>
                  <a:pt x="408131" y="406"/>
                </a:lnTo>
                <a:close/>
              </a:path>
              <a:path w="502285" h="137160">
                <a:moveTo>
                  <a:pt x="408131" y="22994"/>
                </a:moveTo>
                <a:lnTo>
                  <a:pt x="395893" y="22994"/>
                </a:lnTo>
                <a:lnTo>
                  <a:pt x="395893" y="74144"/>
                </a:lnTo>
                <a:lnTo>
                  <a:pt x="408131" y="74144"/>
                </a:lnTo>
                <a:lnTo>
                  <a:pt x="408131" y="22994"/>
                </a:lnTo>
                <a:close/>
              </a:path>
              <a:path w="502285" h="137160">
                <a:moveTo>
                  <a:pt x="474827" y="0"/>
                </a:moveTo>
                <a:lnTo>
                  <a:pt x="462436" y="0"/>
                </a:lnTo>
                <a:lnTo>
                  <a:pt x="456470" y="2209"/>
                </a:lnTo>
                <a:lnTo>
                  <a:pt x="438419" y="39893"/>
                </a:lnTo>
                <a:lnTo>
                  <a:pt x="437501" y="58202"/>
                </a:lnTo>
                <a:lnTo>
                  <a:pt x="438106" y="73128"/>
                </a:lnTo>
                <a:lnTo>
                  <a:pt x="452799" y="112250"/>
                </a:lnTo>
                <a:lnTo>
                  <a:pt x="460141" y="116191"/>
                </a:lnTo>
                <a:lnTo>
                  <a:pt x="476968" y="116191"/>
                </a:lnTo>
                <a:lnTo>
                  <a:pt x="482934" y="113947"/>
                </a:lnTo>
                <a:lnTo>
                  <a:pt x="492419" y="104968"/>
                </a:lnTo>
                <a:lnTo>
                  <a:pt x="492507" y="104809"/>
                </a:lnTo>
                <a:lnTo>
                  <a:pt x="464119" y="104809"/>
                </a:lnTo>
                <a:lnTo>
                  <a:pt x="459530" y="101698"/>
                </a:lnTo>
                <a:lnTo>
                  <a:pt x="449892" y="58202"/>
                </a:lnTo>
                <a:lnTo>
                  <a:pt x="450291" y="45227"/>
                </a:lnTo>
                <a:lnTo>
                  <a:pt x="463966" y="11594"/>
                </a:lnTo>
                <a:lnTo>
                  <a:pt x="491913" y="11594"/>
                </a:lnTo>
                <a:lnTo>
                  <a:pt x="490889" y="9773"/>
                </a:lnTo>
                <a:lnTo>
                  <a:pt x="487524" y="6203"/>
                </a:lnTo>
                <a:lnTo>
                  <a:pt x="479569" y="1237"/>
                </a:lnTo>
                <a:lnTo>
                  <a:pt x="474827" y="0"/>
                </a:lnTo>
                <a:close/>
              </a:path>
              <a:path w="502285" h="137160">
                <a:moveTo>
                  <a:pt x="491913" y="11594"/>
                </a:moveTo>
                <a:lnTo>
                  <a:pt x="475133" y="11594"/>
                </a:lnTo>
                <a:lnTo>
                  <a:pt x="479875" y="14669"/>
                </a:lnTo>
                <a:lnTo>
                  <a:pt x="483699" y="20820"/>
                </a:lnTo>
                <a:lnTo>
                  <a:pt x="486197" y="26606"/>
                </a:lnTo>
                <a:lnTo>
                  <a:pt x="487963" y="34765"/>
                </a:lnTo>
                <a:lnTo>
                  <a:pt x="489006" y="45227"/>
                </a:lnTo>
                <a:lnTo>
                  <a:pt x="489359" y="58202"/>
                </a:lnTo>
                <a:lnTo>
                  <a:pt x="489013" y="71012"/>
                </a:lnTo>
                <a:lnTo>
                  <a:pt x="475286" y="104809"/>
                </a:lnTo>
                <a:lnTo>
                  <a:pt x="492507" y="104809"/>
                </a:lnTo>
                <a:lnTo>
                  <a:pt x="501523" y="67756"/>
                </a:lnTo>
                <a:lnTo>
                  <a:pt x="501750" y="58202"/>
                </a:lnTo>
                <a:lnTo>
                  <a:pt x="501609" y="50145"/>
                </a:lnTo>
                <a:lnTo>
                  <a:pt x="496090" y="19017"/>
                </a:lnTo>
                <a:lnTo>
                  <a:pt x="491913" y="115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755122" y="2174455"/>
            <a:ext cx="502284" cy="137160"/>
          </a:xfrm>
          <a:custGeom>
            <a:avLst/>
            <a:gdLst/>
            <a:ahLst/>
            <a:cxnLst/>
            <a:rect l="l" t="t" r="r" b="b"/>
            <a:pathLst>
              <a:path w="502285" h="137160">
                <a:moveTo>
                  <a:pt x="59071" y="11594"/>
                </a:moveTo>
                <a:lnTo>
                  <a:pt x="39558" y="11594"/>
                </a:lnTo>
                <a:lnTo>
                  <a:pt x="44040" y="13485"/>
                </a:lnTo>
                <a:lnTo>
                  <a:pt x="50970" y="21085"/>
                </a:lnTo>
                <a:lnTo>
                  <a:pt x="52699" y="25751"/>
                </a:lnTo>
                <a:lnTo>
                  <a:pt x="52699" y="36515"/>
                </a:lnTo>
                <a:lnTo>
                  <a:pt x="50817" y="42118"/>
                </a:lnTo>
                <a:lnTo>
                  <a:pt x="25271" y="72288"/>
                </a:lnTo>
                <a:lnTo>
                  <a:pt x="18341" y="78775"/>
                </a:lnTo>
                <a:lnTo>
                  <a:pt x="13048" y="84501"/>
                </a:lnTo>
                <a:lnTo>
                  <a:pt x="0" y="111013"/>
                </a:lnTo>
                <a:lnTo>
                  <a:pt x="0" y="114336"/>
                </a:lnTo>
                <a:lnTo>
                  <a:pt x="65242" y="114336"/>
                </a:lnTo>
                <a:lnTo>
                  <a:pt x="65242" y="100868"/>
                </a:lnTo>
                <a:lnTo>
                  <a:pt x="16842" y="100868"/>
                </a:lnTo>
                <a:lnTo>
                  <a:pt x="18157" y="98376"/>
                </a:lnTo>
                <a:lnTo>
                  <a:pt x="19871" y="95866"/>
                </a:lnTo>
                <a:lnTo>
                  <a:pt x="24047" y="90758"/>
                </a:lnTo>
                <a:lnTo>
                  <a:pt x="28743" y="85950"/>
                </a:lnTo>
                <a:lnTo>
                  <a:pt x="36025" y="78916"/>
                </a:lnTo>
                <a:lnTo>
                  <a:pt x="42028" y="72924"/>
                </a:lnTo>
                <a:lnTo>
                  <a:pt x="64263" y="40704"/>
                </a:lnTo>
                <a:lnTo>
                  <a:pt x="65074" y="22711"/>
                </a:lnTo>
                <a:lnTo>
                  <a:pt x="62321" y="15182"/>
                </a:lnTo>
                <a:lnTo>
                  <a:pt x="59071" y="11594"/>
                </a:lnTo>
                <a:close/>
              </a:path>
              <a:path w="502285" h="137160">
                <a:moveTo>
                  <a:pt x="43857" y="0"/>
                </a:moveTo>
                <a:lnTo>
                  <a:pt x="24980" y="0"/>
                </a:lnTo>
                <a:lnTo>
                  <a:pt x="17469" y="2792"/>
                </a:lnTo>
                <a:lnTo>
                  <a:pt x="2325" y="32927"/>
                </a:lnTo>
                <a:lnTo>
                  <a:pt x="14700" y="34376"/>
                </a:lnTo>
                <a:lnTo>
                  <a:pt x="14807" y="27201"/>
                </a:lnTo>
                <a:lnTo>
                  <a:pt x="16612" y="21598"/>
                </a:lnTo>
                <a:lnTo>
                  <a:pt x="23542" y="13591"/>
                </a:lnTo>
                <a:lnTo>
                  <a:pt x="28192" y="11594"/>
                </a:lnTo>
                <a:lnTo>
                  <a:pt x="59071" y="11594"/>
                </a:lnTo>
                <a:lnTo>
                  <a:pt x="51322" y="3040"/>
                </a:lnTo>
                <a:lnTo>
                  <a:pt x="43857" y="0"/>
                </a:lnTo>
                <a:close/>
              </a:path>
              <a:path w="502285" h="137160">
                <a:moveTo>
                  <a:pt x="122607" y="0"/>
                </a:moveTo>
                <a:lnTo>
                  <a:pt x="105520" y="0"/>
                </a:lnTo>
                <a:lnTo>
                  <a:pt x="98682" y="2827"/>
                </a:lnTo>
                <a:lnTo>
                  <a:pt x="88280" y="14157"/>
                </a:lnTo>
                <a:lnTo>
                  <a:pt x="85680" y="21120"/>
                </a:lnTo>
                <a:lnTo>
                  <a:pt x="85749" y="35066"/>
                </a:lnTo>
                <a:lnTo>
                  <a:pt x="100564" y="52599"/>
                </a:lnTo>
                <a:lnTo>
                  <a:pt x="94583" y="54402"/>
                </a:lnTo>
                <a:lnTo>
                  <a:pt x="89963" y="57777"/>
                </a:lnTo>
                <a:lnTo>
                  <a:pt x="83385" y="67728"/>
                </a:lnTo>
                <a:lnTo>
                  <a:pt x="81733" y="73932"/>
                </a:lnTo>
                <a:lnTo>
                  <a:pt x="81766" y="81815"/>
                </a:lnTo>
                <a:lnTo>
                  <a:pt x="107278" y="115571"/>
                </a:lnTo>
                <a:lnTo>
                  <a:pt x="114194" y="116191"/>
                </a:lnTo>
                <a:lnTo>
                  <a:pt x="121175" y="115571"/>
                </a:lnTo>
                <a:lnTo>
                  <a:pt x="127432" y="113710"/>
                </a:lnTo>
                <a:lnTo>
                  <a:pt x="132963" y="110607"/>
                </a:lnTo>
                <a:lnTo>
                  <a:pt x="137767" y="106258"/>
                </a:lnTo>
                <a:lnTo>
                  <a:pt x="138836" y="104809"/>
                </a:lnTo>
                <a:lnTo>
                  <a:pt x="110660" y="104809"/>
                </a:lnTo>
                <a:lnTo>
                  <a:pt x="107203" y="103766"/>
                </a:lnTo>
                <a:lnTo>
                  <a:pt x="100747" y="99630"/>
                </a:lnTo>
                <a:lnTo>
                  <a:pt x="98315" y="96714"/>
                </a:lnTo>
                <a:lnTo>
                  <a:pt x="95103" y="89273"/>
                </a:lnTo>
                <a:lnTo>
                  <a:pt x="94292" y="85403"/>
                </a:lnTo>
                <a:lnTo>
                  <a:pt x="94340" y="74763"/>
                </a:lnTo>
                <a:lnTo>
                  <a:pt x="96143" y="69478"/>
                </a:lnTo>
                <a:lnTo>
                  <a:pt x="103547" y="60782"/>
                </a:lnTo>
                <a:lnTo>
                  <a:pt x="108274" y="58608"/>
                </a:lnTo>
                <a:lnTo>
                  <a:pt x="138954" y="58608"/>
                </a:lnTo>
                <a:lnTo>
                  <a:pt x="138868" y="58467"/>
                </a:lnTo>
                <a:lnTo>
                  <a:pt x="134264" y="54808"/>
                </a:lnTo>
                <a:lnTo>
                  <a:pt x="128175" y="52599"/>
                </a:lnTo>
                <a:lnTo>
                  <a:pt x="133070" y="50389"/>
                </a:lnTo>
                <a:lnTo>
                  <a:pt x="136711" y="47367"/>
                </a:lnTo>
                <a:lnTo>
                  <a:pt x="136799" y="47226"/>
                </a:lnTo>
                <a:lnTo>
                  <a:pt x="109589" y="47226"/>
                </a:lnTo>
                <a:lnTo>
                  <a:pt x="105673" y="45494"/>
                </a:lnTo>
                <a:lnTo>
                  <a:pt x="99569" y="38583"/>
                </a:lnTo>
                <a:lnTo>
                  <a:pt x="98055" y="34164"/>
                </a:lnTo>
                <a:lnTo>
                  <a:pt x="98055" y="24090"/>
                </a:lnTo>
                <a:lnTo>
                  <a:pt x="99569" y="20025"/>
                </a:lnTo>
                <a:lnTo>
                  <a:pt x="105673" y="13114"/>
                </a:lnTo>
                <a:lnTo>
                  <a:pt x="109528" y="11382"/>
                </a:lnTo>
                <a:lnTo>
                  <a:pt x="137238" y="11382"/>
                </a:lnTo>
                <a:lnTo>
                  <a:pt x="129537" y="2898"/>
                </a:lnTo>
                <a:lnTo>
                  <a:pt x="122607" y="0"/>
                </a:lnTo>
                <a:close/>
              </a:path>
              <a:path w="502285" h="137160">
                <a:moveTo>
                  <a:pt x="138954" y="58608"/>
                </a:moveTo>
                <a:lnTo>
                  <a:pt x="119869" y="58608"/>
                </a:lnTo>
                <a:lnTo>
                  <a:pt x="124703" y="60817"/>
                </a:lnTo>
                <a:lnTo>
                  <a:pt x="132351" y="69655"/>
                </a:lnTo>
                <a:lnTo>
                  <a:pt x="134095" y="74763"/>
                </a:lnTo>
                <a:lnTo>
                  <a:pt x="134214" y="88781"/>
                </a:lnTo>
                <a:lnTo>
                  <a:pt x="132382" y="94098"/>
                </a:lnTo>
                <a:lnTo>
                  <a:pt x="124856" y="102653"/>
                </a:lnTo>
                <a:lnTo>
                  <a:pt x="120098" y="104809"/>
                </a:lnTo>
                <a:lnTo>
                  <a:pt x="138836" y="104809"/>
                </a:lnTo>
                <a:lnTo>
                  <a:pt x="141657" y="100976"/>
                </a:lnTo>
                <a:lnTo>
                  <a:pt x="144417" y="95177"/>
                </a:lnTo>
                <a:lnTo>
                  <a:pt x="146083" y="88781"/>
                </a:lnTo>
                <a:lnTo>
                  <a:pt x="146639" y="81815"/>
                </a:lnTo>
                <a:lnTo>
                  <a:pt x="146639" y="74763"/>
                </a:lnTo>
                <a:lnTo>
                  <a:pt x="145079" y="68700"/>
                </a:lnTo>
                <a:lnTo>
                  <a:pt x="138954" y="58608"/>
                </a:lnTo>
                <a:close/>
              </a:path>
              <a:path w="502285" h="137160">
                <a:moveTo>
                  <a:pt x="137238" y="11382"/>
                </a:moveTo>
                <a:lnTo>
                  <a:pt x="118722" y="11382"/>
                </a:lnTo>
                <a:lnTo>
                  <a:pt x="122546" y="13149"/>
                </a:lnTo>
                <a:lnTo>
                  <a:pt x="128772" y="20184"/>
                </a:lnTo>
                <a:lnTo>
                  <a:pt x="130166" y="24090"/>
                </a:lnTo>
                <a:lnTo>
                  <a:pt x="130242" y="34801"/>
                </a:lnTo>
                <a:lnTo>
                  <a:pt x="128833" y="38760"/>
                </a:lnTo>
                <a:lnTo>
                  <a:pt x="122852" y="45529"/>
                </a:lnTo>
                <a:lnTo>
                  <a:pt x="119028" y="47226"/>
                </a:lnTo>
                <a:lnTo>
                  <a:pt x="136799" y="47226"/>
                </a:lnTo>
                <a:lnTo>
                  <a:pt x="141499" y="39626"/>
                </a:lnTo>
                <a:lnTo>
                  <a:pt x="142692" y="35066"/>
                </a:lnTo>
                <a:lnTo>
                  <a:pt x="142692" y="21545"/>
                </a:lnTo>
                <a:lnTo>
                  <a:pt x="140061" y="14493"/>
                </a:lnTo>
                <a:lnTo>
                  <a:pt x="137238" y="11382"/>
                </a:lnTo>
                <a:close/>
              </a:path>
              <a:path w="502285" h="137160">
                <a:moveTo>
                  <a:pt x="182481" y="98376"/>
                </a:moveTo>
                <a:lnTo>
                  <a:pt x="168683" y="98376"/>
                </a:lnTo>
                <a:lnTo>
                  <a:pt x="168683" y="114336"/>
                </a:lnTo>
                <a:lnTo>
                  <a:pt x="175673" y="114336"/>
                </a:lnTo>
                <a:lnTo>
                  <a:pt x="175429" y="119019"/>
                </a:lnTo>
                <a:lnTo>
                  <a:pt x="174725" y="122643"/>
                </a:lnTo>
                <a:lnTo>
                  <a:pt x="172323" y="127751"/>
                </a:lnTo>
                <a:lnTo>
                  <a:pt x="170472" y="129659"/>
                </a:lnTo>
                <a:lnTo>
                  <a:pt x="167964" y="130897"/>
                </a:lnTo>
                <a:lnTo>
                  <a:pt x="171375" y="136906"/>
                </a:lnTo>
                <a:lnTo>
                  <a:pt x="175199" y="134979"/>
                </a:lnTo>
                <a:lnTo>
                  <a:pt x="177999" y="132169"/>
                </a:lnTo>
                <a:lnTo>
                  <a:pt x="181593" y="124852"/>
                </a:lnTo>
                <a:lnTo>
                  <a:pt x="182481" y="120133"/>
                </a:lnTo>
                <a:lnTo>
                  <a:pt x="182481" y="98376"/>
                </a:lnTo>
                <a:close/>
              </a:path>
              <a:path w="502285" h="137160">
                <a:moveTo>
                  <a:pt x="209373" y="83264"/>
                </a:moveTo>
                <a:lnTo>
                  <a:pt x="196646" y="84501"/>
                </a:lnTo>
                <a:lnTo>
                  <a:pt x="197487" y="94028"/>
                </a:lnTo>
                <a:lnTo>
                  <a:pt x="200746" y="101698"/>
                </a:lnTo>
                <a:lnTo>
                  <a:pt x="212096" y="113293"/>
                </a:lnTo>
                <a:lnTo>
                  <a:pt x="219408" y="116191"/>
                </a:lnTo>
                <a:lnTo>
                  <a:pt x="228372" y="116191"/>
                </a:lnTo>
                <a:lnTo>
                  <a:pt x="236105" y="115337"/>
                </a:lnTo>
                <a:lnTo>
                  <a:pt x="242987" y="112774"/>
                </a:lnTo>
                <a:lnTo>
                  <a:pt x="249017" y="108504"/>
                </a:lnTo>
                <a:lnTo>
                  <a:pt x="252219" y="104809"/>
                </a:lnTo>
                <a:lnTo>
                  <a:pt x="223477" y="104809"/>
                </a:lnTo>
                <a:lnTo>
                  <a:pt x="219332" y="103006"/>
                </a:lnTo>
                <a:lnTo>
                  <a:pt x="212509" y="95830"/>
                </a:lnTo>
                <a:lnTo>
                  <a:pt x="210337" y="90440"/>
                </a:lnTo>
                <a:lnTo>
                  <a:pt x="209373" y="83264"/>
                </a:lnTo>
                <a:close/>
              </a:path>
              <a:path w="502285" h="137160">
                <a:moveTo>
                  <a:pt x="254474" y="51149"/>
                </a:moveTo>
                <a:lnTo>
                  <a:pt x="234354" y="51149"/>
                </a:lnTo>
                <a:lnTo>
                  <a:pt x="239463" y="53465"/>
                </a:lnTo>
                <a:lnTo>
                  <a:pt x="247234" y="62726"/>
                </a:lnTo>
                <a:lnTo>
                  <a:pt x="249177" y="69036"/>
                </a:lnTo>
                <a:lnTo>
                  <a:pt x="249177" y="85332"/>
                </a:lnTo>
                <a:lnTo>
                  <a:pt x="247142" y="92030"/>
                </a:lnTo>
                <a:lnTo>
                  <a:pt x="239019" y="102246"/>
                </a:lnTo>
                <a:lnTo>
                  <a:pt x="234109" y="104809"/>
                </a:lnTo>
                <a:lnTo>
                  <a:pt x="252219" y="104809"/>
                </a:lnTo>
                <a:lnTo>
                  <a:pt x="261904" y="75805"/>
                </a:lnTo>
                <a:lnTo>
                  <a:pt x="261348" y="68001"/>
                </a:lnTo>
                <a:lnTo>
                  <a:pt x="259682" y="60945"/>
                </a:lnTo>
                <a:lnTo>
                  <a:pt x="256909" y="54639"/>
                </a:lnTo>
                <a:lnTo>
                  <a:pt x="254474" y="51149"/>
                </a:lnTo>
                <a:close/>
              </a:path>
              <a:path w="502285" h="137160">
                <a:moveTo>
                  <a:pt x="257422" y="2067"/>
                </a:moveTo>
                <a:lnTo>
                  <a:pt x="208302" y="2067"/>
                </a:lnTo>
                <a:lnTo>
                  <a:pt x="198803" y="60482"/>
                </a:lnTo>
                <a:lnTo>
                  <a:pt x="210092" y="62125"/>
                </a:lnTo>
                <a:lnTo>
                  <a:pt x="211882" y="58962"/>
                </a:lnTo>
                <a:lnTo>
                  <a:pt x="214360" y="56328"/>
                </a:lnTo>
                <a:lnTo>
                  <a:pt x="220693" y="52192"/>
                </a:lnTo>
                <a:lnTo>
                  <a:pt x="224196" y="51149"/>
                </a:lnTo>
                <a:lnTo>
                  <a:pt x="254474" y="51149"/>
                </a:lnTo>
                <a:lnTo>
                  <a:pt x="253032" y="49082"/>
                </a:lnTo>
                <a:lnTo>
                  <a:pt x="250360" y="45971"/>
                </a:lnTo>
                <a:lnTo>
                  <a:pt x="212785" y="45971"/>
                </a:lnTo>
                <a:lnTo>
                  <a:pt x="217986" y="15323"/>
                </a:lnTo>
                <a:lnTo>
                  <a:pt x="257422" y="15323"/>
                </a:lnTo>
                <a:lnTo>
                  <a:pt x="257422" y="2067"/>
                </a:lnTo>
                <a:close/>
              </a:path>
              <a:path w="502285" h="137160">
                <a:moveTo>
                  <a:pt x="239845" y="38724"/>
                </a:moveTo>
                <a:lnTo>
                  <a:pt x="224793" y="38724"/>
                </a:lnTo>
                <a:lnTo>
                  <a:pt x="218643" y="41146"/>
                </a:lnTo>
                <a:lnTo>
                  <a:pt x="212785" y="45971"/>
                </a:lnTo>
                <a:lnTo>
                  <a:pt x="250360" y="45971"/>
                </a:lnTo>
                <a:lnTo>
                  <a:pt x="247112" y="42188"/>
                </a:lnTo>
                <a:lnTo>
                  <a:pt x="239845" y="38724"/>
                </a:lnTo>
                <a:close/>
              </a:path>
              <a:path w="502285" h="137160">
                <a:moveTo>
                  <a:pt x="314313" y="0"/>
                </a:moveTo>
                <a:lnTo>
                  <a:pt x="301876" y="0"/>
                </a:lnTo>
                <a:lnTo>
                  <a:pt x="295925" y="2209"/>
                </a:lnTo>
                <a:lnTo>
                  <a:pt x="277853" y="39893"/>
                </a:lnTo>
                <a:lnTo>
                  <a:pt x="276957" y="58202"/>
                </a:lnTo>
                <a:lnTo>
                  <a:pt x="277562" y="73128"/>
                </a:lnTo>
                <a:lnTo>
                  <a:pt x="292132" y="112250"/>
                </a:lnTo>
                <a:lnTo>
                  <a:pt x="299612" y="116191"/>
                </a:lnTo>
                <a:lnTo>
                  <a:pt x="316332" y="116191"/>
                </a:lnTo>
                <a:lnTo>
                  <a:pt x="322344" y="113947"/>
                </a:lnTo>
                <a:lnTo>
                  <a:pt x="331782" y="104968"/>
                </a:lnTo>
                <a:lnTo>
                  <a:pt x="331871" y="104809"/>
                </a:lnTo>
                <a:lnTo>
                  <a:pt x="303543" y="104809"/>
                </a:lnTo>
                <a:lnTo>
                  <a:pt x="298893" y="101698"/>
                </a:lnTo>
                <a:lnTo>
                  <a:pt x="289332" y="58202"/>
                </a:lnTo>
                <a:lnTo>
                  <a:pt x="289725" y="45227"/>
                </a:lnTo>
                <a:lnTo>
                  <a:pt x="303375" y="11594"/>
                </a:lnTo>
                <a:lnTo>
                  <a:pt x="331301" y="11594"/>
                </a:lnTo>
                <a:lnTo>
                  <a:pt x="330268" y="9773"/>
                </a:lnTo>
                <a:lnTo>
                  <a:pt x="326948" y="6203"/>
                </a:lnTo>
                <a:lnTo>
                  <a:pt x="318932" y="1237"/>
                </a:lnTo>
                <a:lnTo>
                  <a:pt x="314313" y="0"/>
                </a:lnTo>
                <a:close/>
              </a:path>
              <a:path w="502285" h="137160">
                <a:moveTo>
                  <a:pt x="331301" y="11594"/>
                </a:moveTo>
                <a:lnTo>
                  <a:pt x="314603" y="11594"/>
                </a:lnTo>
                <a:lnTo>
                  <a:pt x="319361" y="14669"/>
                </a:lnTo>
                <a:lnTo>
                  <a:pt x="323124" y="20820"/>
                </a:lnTo>
                <a:lnTo>
                  <a:pt x="325593" y="26606"/>
                </a:lnTo>
                <a:lnTo>
                  <a:pt x="327357" y="34765"/>
                </a:lnTo>
                <a:lnTo>
                  <a:pt x="328409" y="45227"/>
                </a:lnTo>
                <a:lnTo>
                  <a:pt x="328768" y="58202"/>
                </a:lnTo>
                <a:lnTo>
                  <a:pt x="328416" y="71012"/>
                </a:lnTo>
                <a:lnTo>
                  <a:pt x="314664" y="104809"/>
                </a:lnTo>
                <a:lnTo>
                  <a:pt x="331871" y="104809"/>
                </a:lnTo>
                <a:lnTo>
                  <a:pt x="340924" y="67756"/>
                </a:lnTo>
                <a:lnTo>
                  <a:pt x="341144" y="58202"/>
                </a:lnTo>
                <a:lnTo>
                  <a:pt x="341009" y="50145"/>
                </a:lnTo>
                <a:lnTo>
                  <a:pt x="335515" y="19017"/>
                </a:lnTo>
                <a:lnTo>
                  <a:pt x="331301" y="11594"/>
                </a:lnTo>
                <a:close/>
              </a:path>
              <a:path w="502285" h="137160">
                <a:moveTo>
                  <a:pt x="394623" y="0"/>
                </a:moveTo>
                <a:lnTo>
                  <a:pt x="382187" y="0"/>
                </a:lnTo>
                <a:lnTo>
                  <a:pt x="376236" y="2209"/>
                </a:lnTo>
                <a:lnTo>
                  <a:pt x="358164" y="39893"/>
                </a:lnTo>
                <a:lnTo>
                  <a:pt x="357267" y="58202"/>
                </a:lnTo>
                <a:lnTo>
                  <a:pt x="357872" y="73128"/>
                </a:lnTo>
                <a:lnTo>
                  <a:pt x="372442" y="112250"/>
                </a:lnTo>
                <a:lnTo>
                  <a:pt x="379923" y="116191"/>
                </a:lnTo>
                <a:lnTo>
                  <a:pt x="396642" y="116191"/>
                </a:lnTo>
                <a:lnTo>
                  <a:pt x="402654" y="113947"/>
                </a:lnTo>
                <a:lnTo>
                  <a:pt x="412093" y="104968"/>
                </a:lnTo>
                <a:lnTo>
                  <a:pt x="412182" y="104809"/>
                </a:lnTo>
                <a:lnTo>
                  <a:pt x="383854" y="104809"/>
                </a:lnTo>
                <a:lnTo>
                  <a:pt x="379204" y="101698"/>
                </a:lnTo>
                <a:lnTo>
                  <a:pt x="369643" y="58202"/>
                </a:lnTo>
                <a:lnTo>
                  <a:pt x="370035" y="45227"/>
                </a:lnTo>
                <a:lnTo>
                  <a:pt x="383686" y="11594"/>
                </a:lnTo>
                <a:lnTo>
                  <a:pt x="411612" y="11594"/>
                </a:lnTo>
                <a:lnTo>
                  <a:pt x="410578" y="9773"/>
                </a:lnTo>
                <a:lnTo>
                  <a:pt x="407259" y="6203"/>
                </a:lnTo>
                <a:lnTo>
                  <a:pt x="399243" y="1237"/>
                </a:lnTo>
                <a:lnTo>
                  <a:pt x="394623" y="0"/>
                </a:lnTo>
                <a:close/>
              </a:path>
              <a:path w="502285" h="137160">
                <a:moveTo>
                  <a:pt x="411612" y="11594"/>
                </a:moveTo>
                <a:lnTo>
                  <a:pt x="394914" y="11594"/>
                </a:lnTo>
                <a:lnTo>
                  <a:pt x="399671" y="14669"/>
                </a:lnTo>
                <a:lnTo>
                  <a:pt x="403434" y="20820"/>
                </a:lnTo>
                <a:lnTo>
                  <a:pt x="405904" y="26606"/>
                </a:lnTo>
                <a:lnTo>
                  <a:pt x="407668" y="34765"/>
                </a:lnTo>
                <a:lnTo>
                  <a:pt x="408719" y="45227"/>
                </a:lnTo>
                <a:lnTo>
                  <a:pt x="409079" y="58202"/>
                </a:lnTo>
                <a:lnTo>
                  <a:pt x="408726" y="71012"/>
                </a:lnTo>
                <a:lnTo>
                  <a:pt x="394975" y="104809"/>
                </a:lnTo>
                <a:lnTo>
                  <a:pt x="412182" y="104809"/>
                </a:lnTo>
                <a:lnTo>
                  <a:pt x="421234" y="67756"/>
                </a:lnTo>
                <a:lnTo>
                  <a:pt x="421455" y="58202"/>
                </a:lnTo>
                <a:lnTo>
                  <a:pt x="421320" y="50145"/>
                </a:lnTo>
                <a:lnTo>
                  <a:pt x="415825" y="19017"/>
                </a:lnTo>
                <a:lnTo>
                  <a:pt x="411612" y="11594"/>
                </a:lnTo>
                <a:close/>
              </a:path>
              <a:path w="502285" h="137160">
                <a:moveTo>
                  <a:pt x="474934" y="0"/>
                </a:moveTo>
                <a:lnTo>
                  <a:pt x="462497" y="0"/>
                </a:lnTo>
                <a:lnTo>
                  <a:pt x="456547" y="2209"/>
                </a:lnTo>
                <a:lnTo>
                  <a:pt x="438475" y="39893"/>
                </a:lnTo>
                <a:lnTo>
                  <a:pt x="437578" y="58202"/>
                </a:lnTo>
                <a:lnTo>
                  <a:pt x="438183" y="73128"/>
                </a:lnTo>
                <a:lnTo>
                  <a:pt x="452753" y="112250"/>
                </a:lnTo>
                <a:lnTo>
                  <a:pt x="460233" y="116191"/>
                </a:lnTo>
                <a:lnTo>
                  <a:pt x="476953" y="116191"/>
                </a:lnTo>
                <a:lnTo>
                  <a:pt x="482965" y="113947"/>
                </a:lnTo>
                <a:lnTo>
                  <a:pt x="492403" y="104968"/>
                </a:lnTo>
                <a:lnTo>
                  <a:pt x="492492" y="104809"/>
                </a:lnTo>
                <a:lnTo>
                  <a:pt x="464165" y="104809"/>
                </a:lnTo>
                <a:lnTo>
                  <a:pt x="459514" y="101698"/>
                </a:lnTo>
                <a:lnTo>
                  <a:pt x="449953" y="58202"/>
                </a:lnTo>
                <a:lnTo>
                  <a:pt x="450346" y="45227"/>
                </a:lnTo>
                <a:lnTo>
                  <a:pt x="463996" y="11594"/>
                </a:lnTo>
                <a:lnTo>
                  <a:pt x="491922" y="11594"/>
                </a:lnTo>
                <a:lnTo>
                  <a:pt x="490889" y="9773"/>
                </a:lnTo>
                <a:lnTo>
                  <a:pt x="487569" y="6203"/>
                </a:lnTo>
                <a:lnTo>
                  <a:pt x="479554" y="1237"/>
                </a:lnTo>
                <a:lnTo>
                  <a:pt x="474934" y="0"/>
                </a:lnTo>
                <a:close/>
              </a:path>
              <a:path w="502285" h="137160">
                <a:moveTo>
                  <a:pt x="491922" y="11594"/>
                </a:moveTo>
                <a:lnTo>
                  <a:pt x="475225" y="11594"/>
                </a:lnTo>
                <a:lnTo>
                  <a:pt x="479982" y="14669"/>
                </a:lnTo>
                <a:lnTo>
                  <a:pt x="483745" y="20820"/>
                </a:lnTo>
                <a:lnTo>
                  <a:pt x="486215" y="26606"/>
                </a:lnTo>
                <a:lnTo>
                  <a:pt x="487979" y="34765"/>
                </a:lnTo>
                <a:lnTo>
                  <a:pt x="489030" y="45227"/>
                </a:lnTo>
                <a:lnTo>
                  <a:pt x="489390" y="58202"/>
                </a:lnTo>
                <a:lnTo>
                  <a:pt x="489037" y="71012"/>
                </a:lnTo>
                <a:lnTo>
                  <a:pt x="475286" y="104809"/>
                </a:lnTo>
                <a:lnTo>
                  <a:pt x="492492" y="104809"/>
                </a:lnTo>
                <a:lnTo>
                  <a:pt x="501545" y="67756"/>
                </a:lnTo>
                <a:lnTo>
                  <a:pt x="501765" y="58202"/>
                </a:lnTo>
                <a:lnTo>
                  <a:pt x="501631" y="50145"/>
                </a:lnTo>
                <a:lnTo>
                  <a:pt x="496136" y="19017"/>
                </a:lnTo>
                <a:lnTo>
                  <a:pt x="491922" y="115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966909" y="1891664"/>
            <a:ext cx="135227" cy="1161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837052" y="1891664"/>
            <a:ext cx="501015" cy="137160"/>
          </a:xfrm>
          <a:custGeom>
            <a:avLst/>
            <a:gdLst/>
            <a:ahLst/>
            <a:cxnLst/>
            <a:rect l="l" t="t" r="r" b="b"/>
            <a:pathLst>
              <a:path w="501014" h="137160">
                <a:moveTo>
                  <a:pt x="12237" y="82433"/>
                </a:moveTo>
                <a:lnTo>
                  <a:pt x="0" y="84289"/>
                </a:lnTo>
                <a:lnTo>
                  <a:pt x="917" y="93692"/>
                </a:lnTo>
                <a:lnTo>
                  <a:pt x="4130" y="101380"/>
                </a:lnTo>
                <a:lnTo>
                  <a:pt x="9943" y="107390"/>
                </a:lnTo>
                <a:lnTo>
                  <a:pt x="15603" y="113399"/>
                </a:lnTo>
                <a:lnTo>
                  <a:pt x="22792" y="116404"/>
                </a:lnTo>
                <a:lnTo>
                  <a:pt x="31359" y="116404"/>
                </a:lnTo>
                <a:lnTo>
                  <a:pt x="56152" y="104809"/>
                </a:lnTo>
                <a:lnTo>
                  <a:pt x="26617" y="104809"/>
                </a:lnTo>
                <a:lnTo>
                  <a:pt x="22639" y="103042"/>
                </a:lnTo>
                <a:lnTo>
                  <a:pt x="15909" y="95990"/>
                </a:lnTo>
                <a:lnTo>
                  <a:pt x="13614" y="90298"/>
                </a:lnTo>
                <a:lnTo>
                  <a:pt x="12237" y="82433"/>
                </a:lnTo>
                <a:close/>
              </a:path>
              <a:path w="501014" h="137160">
                <a:moveTo>
                  <a:pt x="57467" y="58820"/>
                </a:moveTo>
                <a:lnTo>
                  <a:pt x="38090" y="58820"/>
                </a:lnTo>
                <a:lnTo>
                  <a:pt x="42679" y="60923"/>
                </a:lnTo>
                <a:lnTo>
                  <a:pt x="50022" y="69354"/>
                </a:lnTo>
                <a:lnTo>
                  <a:pt x="51857" y="74621"/>
                </a:lnTo>
                <a:lnTo>
                  <a:pt x="51789" y="87947"/>
                </a:lnTo>
                <a:lnTo>
                  <a:pt x="49869" y="93409"/>
                </a:lnTo>
                <a:lnTo>
                  <a:pt x="45891" y="97969"/>
                </a:lnTo>
                <a:lnTo>
                  <a:pt x="42067" y="102529"/>
                </a:lnTo>
                <a:lnTo>
                  <a:pt x="37172" y="104809"/>
                </a:lnTo>
                <a:lnTo>
                  <a:pt x="56152" y="104809"/>
                </a:lnTo>
                <a:lnTo>
                  <a:pt x="59327" y="100581"/>
                </a:lnTo>
                <a:lnTo>
                  <a:pt x="62240" y="94549"/>
                </a:lnTo>
                <a:lnTo>
                  <a:pt x="63978" y="87947"/>
                </a:lnTo>
                <a:lnTo>
                  <a:pt x="64554" y="80772"/>
                </a:lnTo>
                <a:lnTo>
                  <a:pt x="64554" y="73313"/>
                </a:lnTo>
                <a:lnTo>
                  <a:pt x="63024" y="67145"/>
                </a:lnTo>
                <a:lnTo>
                  <a:pt x="59812" y="62231"/>
                </a:lnTo>
                <a:lnTo>
                  <a:pt x="57467" y="58820"/>
                </a:lnTo>
                <a:close/>
              </a:path>
              <a:path w="501014" h="137160">
                <a:moveTo>
                  <a:pt x="25393" y="48056"/>
                </a:moveTo>
                <a:lnTo>
                  <a:pt x="23863" y="60482"/>
                </a:lnTo>
                <a:lnTo>
                  <a:pt x="27382" y="59368"/>
                </a:lnTo>
                <a:lnTo>
                  <a:pt x="30288" y="58820"/>
                </a:lnTo>
                <a:lnTo>
                  <a:pt x="57467" y="58820"/>
                </a:lnTo>
                <a:lnTo>
                  <a:pt x="56446" y="57335"/>
                </a:lnTo>
                <a:lnTo>
                  <a:pt x="52010" y="54119"/>
                </a:lnTo>
                <a:lnTo>
                  <a:pt x="46350" y="52599"/>
                </a:lnTo>
                <a:lnTo>
                  <a:pt x="50786" y="50266"/>
                </a:lnTo>
                <a:lnTo>
                  <a:pt x="52799" y="48251"/>
                </a:lnTo>
                <a:lnTo>
                  <a:pt x="26770" y="48251"/>
                </a:lnTo>
                <a:lnTo>
                  <a:pt x="26158" y="48180"/>
                </a:lnTo>
                <a:lnTo>
                  <a:pt x="25393" y="48056"/>
                </a:lnTo>
                <a:close/>
              </a:path>
              <a:path w="501014" h="137160">
                <a:moveTo>
                  <a:pt x="54244" y="11382"/>
                </a:moveTo>
                <a:lnTo>
                  <a:pt x="35948" y="11382"/>
                </a:lnTo>
                <a:lnTo>
                  <a:pt x="39925" y="13079"/>
                </a:lnTo>
                <a:lnTo>
                  <a:pt x="42927" y="16560"/>
                </a:lnTo>
                <a:lnTo>
                  <a:pt x="45891" y="19848"/>
                </a:lnTo>
                <a:lnTo>
                  <a:pt x="47421" y="24090"/>
                </a:lnTo>
                <a:lnTo>
                  <a:pt x="47421" y="35684"/>
                </a:lnTo>
                <a:lnTo>
                  <a:pt x="45279" y="40492"/>
                </a:lnTo>
                <a:lnTo>
                  <a:pt x="37019" y="46695"/>
                </a:lnTo>
                <a:lnTo>
                  <a:pt x="32430" y="48251"/>
                </a:lnTo>
                <a:lnTo>
                  <a:pt x="52799" y="48251"/>
                </a:lnTo>
                <a:lnTo>
                  <a:pt x="53999" y="47049"/>
                </a:lnTo>
                <a:lnTo>
                  <a:pt x="58588" y="38901"/>
                </a:lnTo>
                <a:lnTo>
                  <a:pt x="59812" y="34447"/>
                </a:lnTo>
                <a:lnTo>
                  <a:pt x="59741" y="24090"/>
                </a:lnTo>
                <a:lnTo>
                  <a:pt x="58588" y="19459"/>
                </a:lnTo>
                <a:lnTo>
                  <a:pt x="54244" y="11382"/>
                </a:lnTo>
                <a:close/>
              </a:path>
              <a:path w="501014" h="137160">
                <a:moveTo>
                  <a:pt x="36254" y="0"/>
                </a:moveTo>
                <a:lnTo>
                  <a:pt x="23098" y="0"/>
                </a:lnTo>
                <a:lnTo>
                  <a:pt x="16674" y="2580"/>
                </a:lnTo>
                <a:lnTo>
                  <a:pt x="11319" y="7759"/>
                </a:lnTo>
                <a:lnTo>
                  <a:pt x="6118" y="12937"/>
                </a:lnTo>
                <a:lnTo>
                  <a:pt x="2753" y="20148"/>
                </a:lnTo>
                <a:lnTo>
                  <a:pt x="1376" y="29410"/>
                </a:lnTo>
                <a:lnTo>
                  <a:pt x="13461" y="31902"/>
                </a:lnTo>
                <a:lnTo>
                  <a:pt x="14379" y="25133"/>
                </a:lnTo>
                <a:lnTo>
                  <a:pt x="16368" y="20025"/>
                </a:lnTo>
                <a:lnTo>
                  <a:pt x="19526" y="16454"/>
                </a:lnTo>
                <a:lnTo>
                  <a:pt x="22639" y="13114"/>
                </a:lnTo>
                <a:lnTo>
                  <a:pt x="26617" y="11382"/>
                </a:lnTo>
                <a:lnTo>
                  <a:pt x="54244" y="11382"/>
                </a:lnTo>
                <a:lnTo>
                  <a:pt x="53693" y="10357"/>
                </a:lnTo>
                <a:lnTo>
                  <a:pt x="50328" y="6733"/>
                </a:lnTo>
                <a:lnTo>
                  <a:pt x="41149" y="1343"/>
                </a:lnTo>
                <a:lnTo>
                  <a:pt x="36254" y="0"/>
                </a:lnTo>
                <a:close/>
              </a:path>
              <a:path w="501014" h="137160">
                <a:moveTo>
                  <a:pt x="100656" y="98376"/>
                </a:moveTo>
                <a:lnTo>
                  <a:pt x="86888" y="98376"/>
                </a:lnTo>
                <a:lnTo>
                  <a:pt x="86888" y="114336"/>
                </a:lnTo>
                <a:lnTo>
                  <a:pt x="93772" y="114336"/>
                </a:lnTo>
                <a:lnTo>
                  <a:pt x="93619" y="119019"/>
                </a:lnTo>
                <a:lnTo>
                  <a:pt x="92854" y="122643"/>
                </a:lnTo>
                <a:lnTo>
                  <a:pt x="90406" y="127751"/>
                </a:lnTo>
                <a:lnTo>
                  <a:pt x="88571" y="129659"/>
                </a:lnTo>
                <a:lnTo>
                  <a:pt x="86123" y="130897"/>
                </a:lnTo>
                <a:lnTo>
                  <a:pt x="89489" y="136906"/>
                </a:lnTo>
                <a:lnTo>
                  <a:pt x="93313" y="134979"/>
                </a:lnTo>
                <a:lnTo>
                  <a:pt x="96066" y="132169"/>
                </a:lnTo>
                <a:lnTo>
                  <a:pt x="99738" y="124852"/>
                </a:lnTo>
                <a:lnTo>
                  <a:pt x="100656" y="120133"/>
                </a:lnTo>
                <a:lnTo>
                  <a:pt x="100656" y="98376"/>
                </a:lnTo>
                <a:close/>
              </a:path>
              <a:path w="501014" h="137160">
                <a:moveTo>
                  <a:pt x="160315" y="25274"/>
                </a:moveTo>
                <a:lnTo>
                  <a:pt x="148230" y="25274"/>
                </a:lnTo>
                <a:lnTo>
                  <a:pt x="148230" y="114336"/>
                </a:lnTo>
                <a:lnTo>
                  <a:pt x="160315" y="114336"/>
                </a:lnTo>
                <a:lnTo>
                  <a:pt x="160315" y="25274"/>
                </a:lnTo>
                <a:close/>
              </a:path>
              <a:path w="501014" h="137160">
                <a:moveTo>
                  <a:pt x="160315" y="0"/>
                </a:moveTo>
                <a:lnTo>
                  <a:pt x="152666" y="0"/>
                </a:lnTo>
                <a:lnTo>
                  <a:pt x="150525" y="4966"/>
                </a:lnTo>
                <a:lnTo>
                  <a:pt x="146853" y="10039"/>
                </a:lnTo>
                <a:lnTo>
                  <a:pt x="141805" y="15217"/>
                </a:lnTo>
                <a:lnTo>
                  <a:pt x="136604" y="20396"/>
                </a:lnTo>
                <a:lnTo>
                  <a:pt x="130791" y="24850"/>
                </a:lnTo>
                <a:lnTo>
                  <a:pt x="124060" y="28579"/>
                </a:lnTo>
                <a:lnTo>
                  <a:pt x="124060" y="42047"/>
                </a:lnTo>
                <a:lnTo>
                  <a:pt x="148230" y="25274"/>
                </a:lnTo>
                <a:lnTo>
                  <a:pt x="160315" y="25274"/>
                </a:lnTo>
                <a:lnTo>
                  <a:pt x="160315" y="0"/>
                </a:lnTo>
                <a:close/>
              </a:path>
              <a:path w="501014" h="137160">
                <a:moveTo>
                  <a:pt x="252515" y="11594"/>
                </a:moveTo>
                <a:lnTo>
                  <a:pt x="232977" y="11594"/>
                </a:lnTo>
                <a:lnTo>
                  <a:pt x="237566" y="13503"/>
                </a:lnTo>
                <a:lnTo>
                  <a:pt x="240932" y="17285"/>
                </a:lnTo>
                <a:lnTo>
                  <a:pt x="244450" y="21085"/>
                </a:lnTo>
                <a:lnTo>
                  <a:pt x="246133" y="25751"/>
                </a:lnTo>
                <a:lnTo>
                  <a:pt x="246133" y="36515"/>
                </a:lnTo>
                <a:lnTo>
                  <a:pt x="244297" y="42118"/>
                </a:lnTo>
                <a:lnTo>
                  <a:pt x="218750" y="72288"/>
                </a:lnTo>
                <a:lnTo>
                  <a:pt x="211867" y="78775"/>
                </a:lnTo>
                <a:lnTo>
                  <a:pt x="206513" y="84501"/>
                </a:lnTo>
                <a:lnTo>
                  <a:pt x="193510" y="111013"/>
                </a:lnTo>
                <a:lnTo>
                  <a:pt x="193510" y="114336"/>
                </a:lnTo>
                <a:lnTo>
                  <a:pt x="258676" y="114336"/>
                </a:lnTo>
                <a:lnTo>
                  <a:pt x="258676" y="100868"/>
                </a:lnTo>
                <a:lnTo>
                  <a:pt x="210337" y="100868"/>
                </a:lnTo>
                <a:lnTo>
                  <a:pt x="211714" y="98376"/>
                </a:lnTo>
                <a:lnTo>
                  <a:pt x="229459" y="78916"/>
                </a:lnTo>
                <a:lnTo>
                  <a:pt x="235515" y="72924"/>
                </a:lnTo>
                <a:lnTo>
                  <a:pt x="256076" y="45052"/>
                </a:lnTo>
                <a:lnTo>
                  <a:pt x="257759" y="40704"/>
                </a:lnTo>
                <a:lnTo>
                  <a:pt x="258478" y="36515"/>
                </a:lnTo>
                <a:lnTo>
                  <a:pt x="258523" y="22711"/>
                </a:lnTo>
                <a:lnTo>
                  <a:pt x="255770" y="15182"/>
                </a:lnTo>
                <a:lnTo>
                  <a:pt x="252515" y="11594"/>
                </a:lnTo>
                <a:close/>
              </a:path>
              <a:path w="501014" h="137160">
                <a:moveTo>
                  <a:pt x="237260" y="0"/>
                </a:moveTo>
                <a:lnTo>
                  <a:pt x="218445" y="0"/>
                </a:lnTo>
                <a:lnTo>
                  <a:pt x="210949" y="2792"/>
                </a:lnTo>
                <a:lnTo>
                  <a:pt x="195805" y="32927"/>
                </a:lnTo>
                <a:lnTo>
                  <a:pt x="208195" y="34376"/>
                </a:lnTo>
                <a:lnTo>
                  <a:pt x="208348" y="27201"/>
                </a:lnTo>
                <a:lnTo>
                  <a:pt x="210031" y="21598"/>
                </a:lnTo>
                <a:lnTo>
                  <a:pt x="217068" y="13591"/>
                </a:lnTo>
                <a:lnTo>
                  <a:pt x="221657" y="11594"/>
                </a:lnTo>
                <a:lnTo>
                  <a:pt x="252515" y="11594"/>
                </a:lnTo>
                <a:lnTo>
                  <a:pt x="244756" y="3040"/>
                </a:lnTo>
                <a:lnTo>
                  <a:pt x="237260" y="0"/>
                </a:lnTo>
                <a:close/>
              </a:path>
              <a:path w="501014" h="137160">
                <a:moveTo>
                  <a:pt x="332826" y="11594"/>
                </a:moveTo>
                <a:lnTo>
                  <a:pt x="313288" y="11594"/>
                </a:lnTo>
                <a:lnTo>
                  <a:pt x="317877" y="13503"/>
                </a:lnTo>
                <a:lnTo>
                  <a:pt x="321242" y="17285"/>
                </a:lnTo>
                <a:lnTo>
                  <a:pt x="324761" y="21085"/>
                </a:lnTo>
                <a:lnTo>
                  <a:pt x="326443" y="25751"/>
                </a:lnTo>
                <a:lnTo>
                  <a:pt x="326443" y="36515"/>
                </a:lnTo>
                <a:lnTo>
                  <a:pt x="324608" y="42118"/>
                </a:lnTo>
                <a:lnTo>
                  <a:pt x="299061" y="72288"/>
                </a:lnTo>
                <a:lnTo>
                  <a:pt x="292177" y="78775"/>
                </a:lnTo>
                <a:lnTo>
                  <a:pt x="286823" y="84501"/>
                </a:lnTo>
                <a:lnTo>
                  <a:pt x="273821" y="111013"/>
                </a:lnTo>
                <a:lnTo>
                  <a:pt x="273821" y="114336"/>
                </a:lnTo>
                <a:lnTo>
                  <a:pt x="338987" y="114336"/>
                </a:lnTo>
                <a:lnTo>
                  <a:pt x="338987" y="100868"/>
                </a:lnTo>
                <a:lnTo>
                  <a:pt x="290648" y="100868"/>
                </a:lnTo>
                <a:lnTo>
                  <a:pt x="292024" y="98376"/>
                </a:lnTo>
                <a:lnTo>
                  <a:pt x="309769" y="78916"/>
                </a:lnTo>
                <a:lnTo>
                  <a:pt x="315826" y="72924"/>
                </a:lnTo>
                <a:lnTo>
                  <a:pt x="336387" y="45052"/>
                </a:lnTo>
                <a:lnTo>
                  <a:pt x="338069" y="40704"/>
                </a:lnTo>
                <a:lnTo>
                  <a:pt x="338789" y="36515"/>
                </a:lnTo>
                <a:lnTo>
                  <a:pt x="338834" y="22711"/>
                </a:lnTo>
                <a:lnTo>
                  <a:pt x="336081" y="15182"/>
                </a:lnTo>
                <a:lnTo>
                  <a:pt x="332826" y="11594"/>
                </a:lnTo>
                <a:close/>
              </a:path>
              <a:path w="501014" h="137160">
                <a:moveTo>
                  <a:pt x="317571" y="0"/>
                </a:moveTo>
                <a:lnTo>
                  <a:pt x="298755" y="0"/>
                </a:lnTo>
                <a:lnTo>
                  <a:pt x="291260" y="2792"/>
                </a:lnTo>
                <a:lnTo>
                  <a:pt x="276115" y="32927"/>
                </a:lnTo>
                <a:lnTo>
                  <a:pt x="288506" y="34376"/>
                </a:lnTo>
                <a:lnTo>
                  <a:pt x="288659" y="27201"/>
                </a:lnTo>
                <a:lnTo>
                  <a:pt x="290342" y="21598"/>
                </a:lnTo>
                <a:lnTo>
                  <a:pt x="297378" y="13591"/>
                </a:lnTo>
                <a:lnTo>
                  <a:pt x="301968" y="11594"/>
                </a:lnTo>
                <a:lnTo>
                  <a:pt x="332826" y="11594"/>
                </a:lnTo>
                <a:lnTo>
                  <a:pt x="325067" y="3040"/>
                </a:lnTo>
                <a:lnTo>
                  <a:pt x="317571" y="0"/>
                </a:lnTo>
                <a:close/>
              </a:path>
              <a:path w="501014" h="137160">
                <a:moveTo>
                  <a:pt x="406601" y="86993"/>
                </a:moveTo>
                <a:lnTo>
                  <a:pt x="394363" y="86993"/>
                </a:lnTo>
                <a:lnTo>
                  <a:pt x="394363" y="114336"/>
                </a:lnTo>
                <a:lnTo>
                  <a:pt x="406601" y="114336"/>
                </a:lnTo>
                <a:lnTo>
                  <a:pt x="406601" y="86993"/>
                </a:lnTo>
                <a:close/>
              </a:path>
              <a:path w="501014" h="137160">
                <a:moveTo>
                  <a:pt x="406601" y="406"/>
                </a:moveTo>
                <a:lnTo>
                  <a:pt x="396811" y="406"/>
                </a:lnTo>
                <a:lnTo>
                  <a:pt x="351837" y="74144"/>
                </a:lnTo>
                <a:lnTo>
                  <a:pt x="351837" y="86993"/>
                </a:lnTo>
                <a:lnTo>
                  <a:pt x="419910" y="86993"/>
                </a:lnTo>
                <a:lnTo>
                  <a:pt x="419910" y="74144"/>
                </a:lnTo>
                <a:lnTo>
                  <a:pt x="363616" y="74144"/>
                </a:lnTo>
                <a:lnTo>
                  <a:pt x="394363" y="22994"/>
                </a:lnTo>
                <a:lnTo>
                  <a:pt x="406601" y="22994"/>
                </a:lnTo>
                <a:lnTo>
                  <a:pt x="406601" y="406"/>
                </a:lnTo>
                <a:close/>
              </a:path>
              <a:path w="501014" h="137160">
                <a:moveTo>
                  <a:pt x="406601" y="22994"/>
                </a:moveTo>
                <a:lnTo>
                  <a:pt x="394363" y="22994"/>
                </a:lnTo>
                <a:lnTo>
                  <a:pt x="394363" y="74144"/>
                </a:lnTo>
                <a:lnTo>
                  <a:pt x="406601" y="74144"/>
                </a:lnTo>
                <a:lnTo>
                  <a:pt x="406601" y="22994"/>
                </a:lnTo>
                <a:close/>
              </a:path>
              <a:path w="501014" h="137160">
                <a:moveTo>
                  <a:pt x="476662" y="0"/>
                </a:moveTo>
                <a:lnTo>
                  <a:pt x="459683" y="0"/>
                </a:lnTo>
                <a:lnTo>
                  <a:pt x="452799" y="2827"/>
                </a:lnTo>
                <a:lnTo>
                  <a:pt x="442397" y="14157"/>
                </a:lnTo>
                <a:lnTo>
                  <a:pt x="439796" y="21120"/>
                </a:lnTo>
                <a:lnTo>
                  <a:pt x="439866" y="35066"/>
                </a:lnTo>
                <a:lnTo>
                  <a:pt x="454634" y="52599"/>
                </a:lnTo>
                <a:lnTo>
                  <a:pt x="448668" y="54402"/>
                </a:lnTo>
                <a:lnTo>
                  <a:pt x="444079" y="57777"/>
                </a:lnTo>
                <a:lnTo>
                  <a:pt x="440714" y="62762"/>
                </a:lnTo>
                <a:lnTo>
                  <a:pt x="437501" y="67728"/>
                </a:lnTo>
                <a:lnTo>
                  <a:pt x="435819" y="73932"/>
                </a:lnTo>
                <a:lnTo>
                  <a:pt x="435853" y="81815"/>
                </a:lnTo>
                <a:lnTo>
                  <a:pt x="461365" y="115571"/>
                </a:lnTo>
                <a:lnTo>
                  <a:pt x="468249" y="116191"/>
                </a:lnTo>
                <a:lnTo>
                  <a:pt x="475243" y="115571"/>
                </a:lnTo>
                <a:lnTo>
                  <a:pt x="481519" y="113710"/>
                </a:lnTo>
                <a:lnTo>
                  <a:pt x="487050" y="110607"/>
                </a:lnTo>
                <a:lnTo>
                  <a:pt x="491807" y="106258"/>
                </a:lnTo>
                <a:lnTo>
                  <a:pt x="492883" y="104809"/>
                </a:lnTo>
                <a:lnTo>
                  <a:pt x="464731" y="104809"/>
                </a:lnTo>
                <a:lnTo>
                  <a:pt x="461365" y="103766"/>
                </a:lnTo>
                <a:lnTo>
                  <a:pt x="448363" y="85403"/>
                </a:lnTo>
                <a:lnTo>
                  <a:pt x="448410" y="74763"/>
                </a:lnTo>
                <a:lnTo>
                  <a:pt x="450198" y="69478"/>
                </a:lnTo>
                <a:lnTo>
                  <a:pt x="454023" y="65130"/>
                </a:lnTo>
                <a:lnTo>
                  <a:pt x="457694" y="60782"/>
                </a:lnTo>
                <a:lnTo>
                  <a:pt x="462436" y="58608"/>
                </a:lnTo>
                <a:lnTo>
                  <a:pt x="493115" y="58608"/>
                </a:lnTo>
                <a:lnTo>
                  <a:pt x="493031" y="58467"/>
                </a:lnTo>
                <a:lnTo>
                  <a:pt x="488441" y="54808"/>
                </a:lnTo>
                <a:lnTo>
                  <a:pt x="482322" y="52599"/>
                </a:lnTo>
                <a:lnTo>
                  <a:pt x="487218" y="50389"/>
                </a:lnTo>
                <a:lnTo>
                  <a:pt x="490889" y="47367"/>
                </a:lnTo>
                <a:lnTo>
                  <a:pt x="490973" y="47226"/>
                </a:lnTo>
                <a:lnTo>
                  <a:pt x="463660" y="47226"/>
                </a:lnTo>
                <a:lnTo>
                  <a:pt x="459835" y="45494"/>
                </a:lnTo>
                <a:lnTo>
                  <a:pt x="453717" y="38583"/>
                </a:lnTo>
                <a:lnTo>
                  <a:pt x="452187" y="34164"/>
                </a:lnTo>
                <a:lnTo>
                  <a:pt x="452187" y="24090"/>
                </a:lnTo>
                <a:lnTo>
                  <a:pt x="453717" y="20025"/>
                </a:lnTo>
                <a:lnTo>
                  <a:pt x="459835" y="13114"/>
                </a:lnTo>
                <a:lnTo>
                  <a:pt x="463660" y="11382"/>
                </a:lnTo>
                <a:lnTo>
                  <a:pt x="491311" y="11382"/>
                </a:lnTo>
                <a:lnTo>
                  <a:pt x="483699" y="2898"/>
                </a:lnTo>
                <a:lnTo>
                  <a:pt x="476662" y="0"/>
                </a:lnTo>
                <a:close/>
              </a:path>
              <a:path w="501014" h="137160">
                <a:moveTo>
                  <a:pt x="493115" y="58608"/>
                </a:moveTo>
                <a:lnTo>
                  <a:pt x="473909" y="58608"/>
                </a:lnTo>
                <a:lnTo>
                  <a:pt x="478804" y="60817"/>
                </a:lnTo>
                <a:lnTo>
                  <a:pt x="486453" y="69655"/>
                </a:lnTo>
                <a:lnTo>
                  <a:pt x="488266" y="74763"/>
                </a:lnTo>
                <a:lnTo>
                  <a:pt x="488389" y="88781"/>
                </a:lnTo>
                <a:lnTo>
                  <a:pt x="486453" y="94098"/>
                </a:lnTo>
                <a:lnTo>
                  <a:pt x="482781" y="98376"/>
                </a:lnTo>
                <a:lnTo>
                  <a:pt x="478957" y="102653"/>
                </a:lnTo>
                <a:lnTo>
                  <a:pt x="474215" y="104809"/>
                </a:lnTo>
                <a:lnTo>
                  <a:pt x="492883" y="104809"/>
                </a:lnTo>
                <a:lnTo>
                  <a:pt x="495723" y="100976"/>
                </a:lnTo>
                <a:lnTo>
                  <a:pt x="498480" y="95177"/>
                </a:lnTo>
                <a:lnTo>
                  <a:pt x="500132" y="88781"/>
                </a:lnTo>
                <a:lnTo>
                  <a:pt x="500679" y="81815"/>
                </a:lnTo>
                <a:lnTo>
                  <a:pt x="500679" y="74763"/>
                </a:lnTo>
                <a:lnTo>
                  <a:pt x="499149" y="68700"/>
                </a:lnTo>
                <a:lnTo>
                  <a:pt x="493115" y="58608"/>
                </a:lnTo>
                <a:close/>
              </a:path>
              <a:path w="501014" h="137160">
                <a:moveTo>
                  <a:pt x="491311" y="11382"/>
                </a:moveTo>
                <a:lnTo>
                  <a:pt x="472838" y="11382"/>
                </a:lnTo>
                <a:lnTo>
                  <a:pt x="476662" y="13149"/>
                </a:lnTo>
                <a:lnTo>
                  <a:pt x="479722" y="16667"/>
                </a:lnTo>
                <a:lnTo>
                  <a:pt x="482934" y="20184"/>
                </a:lnTo>
                <a:lnTo>
                  <a:pt x="484314" y="24090"/>
                </a:lnTo>
                <a:lnTo>
                  <a:pt x="484386" y="34801"/>
                </a:lnTo>
                <a:lnTo>
                  <a:pt x="482934" y="38760"/>
                </a:lnTo>
                <a:lnTo>
                  <a:pt x="479875" y="42153"/>
                </a:lnTo>
                <a:lnTo>
                  <a:pt x="476968" y="45529"/>
                </a:lnTo>
                <a:lnTo>
                  <a:pt x="473144" y="47226"/>
                </a:lnTo>
                <a:lnTo>
                  <a:pt x="490973" y="47226"/>
                </a:lnTo>
                <a:lnTo>
                  <a:pt x="493184" y="43496"/>
                </a:lnTo>
                <a:lnTo>
                  <a:pt x="495631" y="39626"/>
                </a:lnTo>
                <a:lnTo>
                  <a:pt x="496855" y="35066"/>
                </a:lnTo>
                <a:lnTo>
                  <a:pt x="496855" y="21545"/>
                </a:lnTo>
                <a:lnTo>
                  <a:pt x="494101" y="14493"/>
                </a:lnTo>
                <a:lnTo>
                  <a:pt x="491311" y="113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756729" y="1891664"/>
            <a:ext cx="500380" cy="137160"/>
          </a:xfrm>
          <a:custGeom>
            <a:avLst/>
            <a:gdLst/>
            <a:ahLst/>
            <a:cxnLst/>
            <a:rect l="l" t="t" r="r" b="b"/>
            <a:pathLst>
              <a:path w="500380" h="137160">
                <a:moveTo>
                  <a:pt x="12191" y="82433"/>
                </a:moveTo>
                <a:lnTo>
                  <a:pt x="0" y="84289"/>
                </a:lnTo>
                <a:lnTo>
                  <a:pt x="841" y="93692"/>
                </a:lnTo>
                <a:lnTo>
                  <a:pt x="4130" y="101380"/>
                </a:lnTo>
                <a:lnTo>
                  <a:pt x="15603" y="113399"/>
                </a:lnTo>
                <a:lnTo>
                  <a:pt x="22762" y="116404"/>
                </a:lnTo>
                <a:lnTo>
                  <a:pt x="31374" y="116404"/>
                </a:lnTo>
                <a:lnTo>
                  <a:pt x="56063" y="104809"/>
                </a:lnTo>
                <a:lnTo>
                  <a:pt x="26586" y="104809"/>
                </a:lnTo>
                <a:lnTo>
                  <a:pt x="22532" y="103042"/>
                </a:lnTo>
                <a:lnTo>
                  <a:pt x="15832" y="95990"/>
                </a:lnTo>
                <a:lnTo>
                  <a:pt x="13507" y="90298"/>
                </a:lnTo>
                <a:lnTo>
                  <a:pt x="12191" y="82433"/>
                </a:lnTo>
                <a:close/>
              </a:path>
              <a:path w="500380" h="137160">
                <a:moveTo>
                  <a:pt x="57452" y="58820"/>
                </a:moveTo>
                <a:lnTo>
                  <a:pt x="38059" y="58820"/>
                </a:lnTo>
                <a:lnTo>
                  <a:pt x="42694" y="60923"/>
                </a:lnTo>
                <a:lnTo>
                  <a:pt x="49991" y="69354"/>
                </a:lnTo>
                <a:lnTo>
                  <a:pt x="51811" y="74621"/>
                </a:lnTo>
                <a:lnTo>
                  <a:pt x="51744" y="87947"/>
                </a:lnTo>
                <a:lnTo>
                  <a:pt x="49838" y="93409"/>
                </a:lnTo>
                <a:lnTo>
                  <a:pt x="41945" y="102529"/>
                </a:lnTo>
                <a:lnTo>
                  <a:pt x="37111" y="104809"/>
                </a:lnTo>
                <a:lnTo>
                  <a:pt x="56063" y="104809"/>
                </a:lnTo>
                <a:lnTo>
                  <a:pt x="59247" y="100581"/>
                </a:lnTo>
                <a:lnTo>
                  <a:pt x="62187" y="94549"/>
                </a:lnTo>
                <a:lnTo>
                  <a:pt x="63951" y="87947"/>
                </a:lnTo>
                <a:lnTo>
                  <a:pt x="64539" y="80772"/>
                </a:lnTo>
                <a:lnTo>
                  <a:pt x="64539" y="73313"/>
                </a:lnTo>
                <a:lnTo>
                  <a:pt x="62917" y="67145"/>
                </a:lnTo>
                <a:lnTo>
                  <a:pt x="57452" y="58820"/>
                </a:lnTo>
                <a:close/>
              </a:path>
              <a:path w="500380" h="137160">
                <a:moveTo>
                  <a:pt x="25286" y="48056"/>
                </a:moveTo>
                <a:lnTo>
                  <a:pt x="23848" y="60482"/>
                </a:lnTo>
                <a:lnTo>
                  <a:pt x="27305" y="59368"/>
                </a:lnTo>
                <a:lnTo>
                  <a:pt x="30181" y="58820"/>
                </a:lnTo>
                <a:lnTo>
                  <a:pt x="57452" y="58820"/>
                </a:lnTo>
                <a:lnTo>
                  <a:pt x="56477" y="57335"/>
                </a:lnTo>
                <a:lnTo>
                  <a:pt x="51995" y="54119"/>
                </a:lnTo>
                <a:lnTo>
                  <a:pt x="46258" y="52599"/>
                </a:lnTo>
                <a:lnTo>
                  <a:pt x="50679" y="50266"/>
                </a:lnTo>
                <a:lnTo>
                  <a:pt x="52768" y="48251"/>
                </a:lnTo>
                <a:lnTo>
                  <a:pt x="26770" y="48251"/>
                </a:lnTo>
                <a:lnTo>
                  <a:pt x="26112" y="48180"/>
                </a:lnTo>
                <a:lnTo>
                  <a:pt x="25286" y="48056"/>
                </a:lnTo>
                <a:close/>
              </a:path>
              <a:path w="500380" h="137160">
                <a:moveTo>
                  <a:pt x="54261" y="11382"/>
                </a:moveTo>
                <a:lnTo>
                  <a:pt x="35979" y="11382"/>
                </a:lnTo>
                <a:lnTo>
                  <a:pt x="39864" y="13079"/>
                </a:lnTo>
                <a:lnTo>
                  <a:pt x="45830" y="19848"/>
                </a:lnTo>
                <a:lnTo>
                  <a:pt x="47329" y="24090"/>
                </a:lnTo>
                <a:lnTo>
                  <a:pt x="47329" y="35684"/>
                </a:lnTo>
                <a:lnTo>
                  <a:pt x="45264" y="40492"/>
                </a:lnTo>
                <a:lnTo>
                  <a:pt x="37019" y="46695"/>
                </a:lnTo>
                <a:lnTo>
                  <a:pt x="32384" y="48251"/>
                </a:lnTo>
                <a:lnTo>
                  <a:pt x="52768" y="48251"/>
                </a:lnTo>
                <a:lnTo>
                  <a:pt x="54014" y="47049"/>
                </a:lnTo>
                <a:lnTo>
                  <a:pt x="58557" y="38901"/>
                </a:lnTo>
                <a:lnTo>
                  <a:pt x="59705" y="34447"/>
                </a:lnTo>
                <a:lnTo>
                  <a:pt x="59635" y="24090"/>
                </a:lnTo>
                <a:lnTo>
                  <a:pt x="58496" y="19459"/>
                </a:lnTo>
                <a:lnTo>
                  <a:pt x="54261" y="11382"/>
                </a:lnTo>
                <a:close/>
              </a:path>
              <a:path w="500380" h="137160">
                <a:moveTo>
                  <a:pt x="36208" y="0"/>
                </a:moveTo>
                <a:lnTo>
                  <a:pt x="23068" y="0"/>
                </a:lnTo>
                <a:lnTo>
                  <a:pt x="16551" y="2580"/>
                </a:lnTo>
                <a:lnTo>
                  <a:pt x="6042" y="12937"/>
                </a:lnTo>
                <a:lnTo>
                  <a:pt x="2692" y="20148"/>
                </a:lnTo>
                <a:lnTo>
                  <a:pt x="1254" y="29410"/>
                </a:lnTo>
                <a:lnTo>
                  <a:pt x="13446" y="31902"/>
                </a:lnTo>
                <a:lnTo>
                  <a:pt x="14287" y="25133"/>
                </a:lnTo>
                <a:lnTo>
                  <a:pt x="16291" y="20025"/>
                </a:lnTo>
                <a:lnTo>
                  <a:pt x="22624" y="13114"/>
                </a:lnTo>
                <a:lnTo>
                  <a:pt x="26540" y="11382"/>
                </a:lnTo>
                <a:lnTo>
                  <a:pt x="54261" y="11382"/>
                </a:lnTo>
                <a:lnTo>
                  <a:pt x="53724" y="10357"/>
                </a:lnTo>
                <a:lnTo>
                  <a:pt x="50251" y="6733"/>
                </a:lnTo>
                <a:lnTo>
                  <a:pt x="41180" y="1343"/>
                </a:lnTo>
                <a:lnTo>
                  <a:pt x="36208" y="0"/>
                </a:lnTo>
                <a:close/>
              </a:path>
              <a:path w="500380" h="137160">
                <a:moveTo>
                  <a:pt x="125850" y="25274"/>
                </a:moveTo>
                <a:lnTo>
                  <a:pt x="113842" y="25274"/>
                </a:lnTo>
                <a:lnTo>
                  <a:pt x="113842" y="114336"/>
                </a:lnTo>
                <a:lnTo>
                  <a:pt x="125850" y="114336"/>
                </a:lnTo>
                <a:lnTo>
                  <a:pt x="125850" y="25274"/>
                </a:lnTo>
                <a:close/>
              </a:path>
              <a:path w="500380" h="137160">
                <a:moveTo>
                  <a:pt x="125850" y="0"/>
                </a:moveTo>
                <a:lnTo>
                  <a:pt x="118140" y="0"/>
                </a:lnTo>
                <a:lnTo>
                  <a:pt x="115983" y="4966"/>
                </a:lnTo>
                <a:lnTo>
                  <a:pt x="112373" y="10039"/>
                </a:lnTo>
                <a:lnTo>
                  <a:pt x="102216" y="20396"/>
                </a:lnTo>
                <a:lnTo>
                  <a:pt x="96326" y="24850"/>
                </a:lnTo>
                <a:lnTo>
                  <a:pt x="89642" y="28579"/>
                </a:lnTo>
                <a:lnTo>
                  <a:pt x="89642" y="42047"/>
                </a:lnTo>
                <a:lnTo>
                  <a:pt x="113842" y="25274"/>
                </a:lnTo>
                <a:lnTo>
                  <a:pt x="125850" y="25274"/>
                </a:lnTo>
                <a:lnTo>
                  <a:pt x="125850" y="0"/>
                </a:lnTo>
                <a:close/>
              </a:path>
              <a:path w="500380" h="137160">
                <a:moveTo>
                  <a:pt x="180874" y="98376"/>
                </a:moveTo>
                <a:lnTo>
                  <a:pt x="167076" y="98376"/>
                </a:lnTo>
                <a:lnTo>
                  <a:pt x="167076" y="114336"/>
                </a:lnTo>
                <a:lnTo>
                  <a:pt x="174067" y="114336"/>
                </a:lnTo>
                <a:lnTo>
                  <a:pt x="173822" y="119019"/>
                </a:lnTo>
                <a:lnTo>
                  <a:pt x="173119" y="122643"/>
                </a:lnTo>
                <a:lnTo>
                  <a:pt x="170717" y="127751"/>
                </a:lnTo>
                <a:lnTo>
                  <a:pt x="168866" y="129659"/>
                </a:lnTo>
                <a:lnTo>
                  <a:pt x="166357" y="130897"/>
                </a:lnTo>
                <a:lnTo>
                  <a:pt x="169769" y="136906"/>
                </a:lnTo>
                <a:lnTo>
                  <a:pt x="173593" y="134979"/>
                </a:lnTo>
                <a:lnTo>
                  <a:pt x="176392" y="132169"/>
                </a:lnTo>
                <a:lnTo>
                  <a:pt x="179987" y="124852"/>
                </a:lnTo>
                <a:lnTo>
                  <a:pt x="180874" y="120133"/>
                </a:lnTo>
                <a:lnTo>
                  <a:pt x="180874" y="98376"/>
                </a:lnTo>
                <a:close/>
              </a:path>
              <a:path w="500380" h="137160">
                <a:moveTo>
                  <a:pt x="252505" y="11594"/>
                </a:moveTo>
                <a:lnTo>
                  <a:pt x="232992" y="11594"/>
                </a:lnTo>
                <a:lnTo>
                  <a:pt x="237474" y="13503"/>
                </a:lnTo>
                <a:lnTo>
                  <a:pt x="244404" y="21085"/>
                </a:lnTo>
                <a:lnTo>
                  <a:pt x="246133" y="25751"/>
                </a:lnTo>
                <a:lnTo>
                  <a:pt x="246133" y="36515"/>
                </a:lnTo>
                <a:lnTo>
                  <a:pt x="244251" y="42118"/>
                </a:lnTo>
                <a:lnTo>
                  <a:pt x="218705" y="72288"/>
                </a:lnTo>
                <a:lnTo>
                  <a:pt x="211775" y="78775"/>
                </a:lnTo>
                <a:lnTo>
                  <a:pt x="206482" y="84501"/>
                </a:lnTo>
                <a:lnTo>
                  <a:pt x="193434" y="111013"/>
                </a:lnTo>
                <a:lnTo>
                  <a:pt x="193434" y="114336"/>
                </a:lnTo>
                <a:lnTo>
                  <a:pt x="258676" y="114336"/>
                </a:lnTo>
                <a:lnTo>
                  <a:pt x="258676" y="100868"/>
                </a:lnTo>
                <a:lnTo>
                  <a:pt x="210276" y="100868"/>
                </a:lnTo>
                <a:lnTo>
                  <a:pt x="211591" y="98376"/>
                </a:lnTo>
                <a:lnTo>
                  <a:pt x="213305" y="95866"/>
                </a:lnTo>
                <a:lnTo>
                  <a:pt x="217481" y="90758"/>
                </a:lnTo>
                <a:lnTo>
                  <a:pt x="222177" y="85950"/>
                </a:lnTo>
                <a:lnTo>
                  <a:pt x="229459" y="78916"/>
                </a:lnTo>
                <a:lnTo>
                  <a:pt x="235462" y="72924"/>
                </a:lnTo>
                <a:lnTo>
                  <a:pt x="257697" y="40704"/>
                </a:lnTo>
                <a:lnTo>
                  <a:pt x="258508" y="22711"/>
                </a:lnTo>
                <a:lnTo>
                  <a:pt x="255755" y="15182"/>
                </a:lnTo>
                <a:lnTo>
                  <a:pt x="252505" y="11594"/>
                </a:lnTo>
                <a:close/>
              </a:path>
              <a:path w="500380" h="137160">
                <a:moveTo>
                  <a:pt x="237291" y="0"/>
                </a:moveTo>
                <a:lnTo>
                  <a:pt x="218414" y="0"/>
                </a:lnTo>
                <a:lnTo>
                  <a:pt x="210903" y="2792"/>
                </a:lnTo>
                <a:lnTo>
                  <a:pt x="195759" y="32927"/>
                </a:lnTo>
                <a:lnTo>
                  <a:pt x="208134" y="34376"/>
                </a:lnTo>
                <a:lnTo>
                  <a:pt x="208241" y="27201"/>
                </a:lnTo>
                <a:lnTo>
                  <a:pt x="210046" y="21598"/>
                </a:lnTo>
                <a:lnTo>
                  <a:pt x="216976" y="13591"/>
                </a:lnTo>
                <a:lnTo>
                  <a:pt x="221626" y="11594"/>
                </a:lnTo>
                <a:lnTo>
                  <a:pt x="252505" y="11594"/>
                </a:lnTo>
                <a:lnTo>
                  <a:pt x="244756" y="3040"/>
                </a:lnTo>
                <a:lnTo>
                  <a:pt x="237291" y="0"/>
                </a:lnTo>
                <a:close/>
              </a:path>
              <a:path w="500380" h="137160">
                <a:moveTo>
                  <a:pt x="320890" y="25274"/>
                </a:moveTo>
                <a:lnTo>
                  <a:pt x="308882" y="25274"/>
                </a:lnTo>
                <a:lnTo>
                  <a:pt x="308882" y="114336"/>
                </a:lnTo>
                <a:lnTo>
                  <a:pt x="320890" y="114336"/>
                </a:lnTo>
                <a:lnTo>
                  <a:pt x="320890" y="25274"/>
                </a:lnTo>
                <a:close/>
              </a:path>
              <a:path w="500380" h="137160">
                <a:moveTo>
                  <a:pt x="320890" y="0"/>
                </a:moveTo>
                <a:lnTo>
                  <a:pt x="313181" y="0"/>
                </a:lnTo>
                <a:lnTo>
                  <a:pt x="311024" y="4966"/>
                </a:lnTo>
                <a:lnTo>
                  <a:pt x="307413" y="10039"/>
                </a:lnTo>
                <a:lnTo>
                  <a:pt x="297256" y="20396"/>
                </a:lnTo>
                <a:lnTo>
                  <a:pt x="291367" y="24850"/>
                </a:lnTo>
                <a:lnTo>
                  <a:pt x="284682" y="28579"/>
                </a:lnTo>
                <a:lnTo>
                  <a:pt x="284682" y="42047"/>
                </a:lnTo>
                <a:lnTo>
                  <a:pt x="308882" y="25274"/>
                </a:lnTo>
                <a:lnTo>
                  <a:pt x="320890" y="25274"/>
                </a:lnTo>
                <a:lnTo>
                  <a:pt x="320890" y="0"/>
                </a:lnTo>
                <a:close/>
              </a:path>
              <a:path w="500380" h="137160">
                <a:moveTo>
                  <a:pt x="393017" y="0"/>
                </a:moveTo>
                <a:lnTo>
                  <a:pt x="380580" y="0"/>
                </a:lnTo>
                <a:lnTo>
                  <a:pt x="374630" y="2209"/>
                </a:lnTo>
                <a:lnTo>
                  <a:pt x="356558" y="39893"/>
                </a:lnTo>
                <a:lnTo>
                  <a:pt x="355661" y="58202"/>
                </a:lnTo>
                <a:lnTo>
                  <a:pt x="356266" y="73128"/>
                </a:lnTo>
                <a:lnTo>
                  <a:pt x="370836" y="112250"/>
                </a:lnTo>
                <a:lnTo>
                  <a:pt x="378316" y="116191"/>
                </a:lnTo>
                <a:lnTo>
                  <a:pt x="395036" y="116191"/>
                </a:lnTo>
                <a:lnTo>
                  <a:pt x="401048" y="113947"/>
                </a:lnTo>
                <a:lnTo>
                  <a:pt x="410486" y="104968"/>
                </a:lnTo>
                <a:lnTo>
                  <a:pt x="410576" y="104809"/>
                </a:lnTo>
                <a:lnTo>
                  <a:pt x="382248" y="104809"/>
                </a:lnTo>
                <a:lnTo>
                  <a:pt x="377597" y="101698"/>
                </a:lnTo>
                <a:lnTo>
                  <a:pt x="368037" y="58202"/>
                </a:lnTo>
                <a:lnTo>
                  <a:pt x="368429" y="45227"/>
                </a:lnTo>
                <a:lnTo>
                  <a:pt x="382079" y="11594"/>
                </a:lnTo>
                <a:lnTo>
                  <a:pt x="410005" y="11594"/>
                </a:lnTo>
                <a:lnTo>
                  <a:pt x="408972" y="9773"/>
                </a:lnTo>
                <a:lnTo>
                  <a:pt x="405653" y="6203"/>
                </a:lnTo>
                <a:lnTo>
                  <a:pt x="397637" y="1237"/>
                </a:lnTo>
                <a:lnTo>
                  <a:pt x="393017" y="0"/>
                </a:lnTo>
                <a:close/>
              </a:path>
              <a:path w="500380" h="137160">
                <a:moveTo>
                  <a:pt x="410005" y="11594"/>
                </a:moveTo>
                <a:lnTo>
                  <a:pt x="393308" y="11594"/>
                </a:lnTo>
                <a:lnTo>
                  <a:pt x="398065" y="14669"/>
                </a:lnTo>
                <a:lnTo>
                  <a:pt x="401828" y="20820"/>
                </a:lnTo>
                <a:lnTo>
                  <a:pt x="404298" y="26606"/>
                </a:lnTo>
                <a:lnTo>
                  <a:pt x="406062" y="34765"/>
                </a:lnTo>
                <a:lnTo>
                  <a:pt x="407113" y="45227"/>
                </a:lnTo>
                <a:lnTo>
                  <a:pt x="407473" y="58202"/>
                </a:lnTo>
                <a:lnTo>
                  <a:pt x="407120" y="71012"/>
                </a:lnTo>
                <a:lnTo>
                  <a:pt x="393369" y="104809"/>
                </a:lnTo>
                <a:lnTo>
                  <a:pt x="410576" y="104809"/>
                </a:lnTo>
                <a:lnTo>
                  <a:pt x="419628" y="67756"/>
                </a:lnTo>
                <a:lnTo>
                  <a:pt x="419848" y="58202"/>
                </a:lnTo>
                <a:lnTo>
                  <a:pt x="419714" y="50145"/>
                </a:lnTo>
                <a:lnTo>
                  <a:pt x="414219" y="19017"/>
                </a:lnTo>
                <a:lnTo>
                  <a:pt x="410005" y="11594"/>
                </a:lnTo>
                <a:close/>
              </a:path>
              <a:path w="500380" h="137160">
                <a:moveTo>
                  <a:pt x="473328" y="0"/>
                </a:moveTo>
                <a:lnTo>
                  <a:pt x="460891" y="0"/>
                </a:lnTo>
                <a:lnTo>
                  <a:pt x="454940" y="2209"/>
                </a:lnTo>
                <a:lnTo>
                  <a:pt x="436869" y="39893"/>
                </a:lnTo>
                <a:lnTo>
                  <a:pt x="435972" y="58202"/>
                </a:lnTo>
                <a:lnTo>
                  <a:pt x="436577" y="73128"/>
                </a:lnTo>
                <a:lnTo>
                  <a:pt x="451147" y="112250"/>
                </a:lnTo>
                <a:lnTo>
                  <a:pt x="458627" y="116191"/>
                </a:lnTo>
                <a:lnTo>
                  <a:pt x="475347" y="116191"/>
                </a:lnTo>
                <a:lnTo>
                  <a:pt x="481359" y="113947"/>
                </a:lnTo>
                <a:lnTo>
                  <a:pt x="490797" y="104968"/>
                </a:lnTo>
                <a:lnTo>
                  <a:pt x="490886" y="104809"/>
                </a:lnTo>
                <a:lnTo>
                  <a:pt x="462558" y="104809"/>
                </a:lnTo>
                <a:lnTo>
                  <a:pt x="457908" y="101698"/>
                </a:lnTo>
                <a:lnTo>
                  <a:pt x="448347" y="58202"/>
                </a:lnTo>
                <a:lnTo>
                  <a:pt x="448740" y="45227"/>
                </a:lnTo>
                <a:lnTo>
                  <a:pt x="462390" y="11594"/>
                </a:lnTo>
                <a:lnTo>
                  <a:pt x="490316" y="11594"/>
                </a:lnTo>
                <a:lnTo>
                  <a:pt x="489283" y="9773"/>
                </a:lnTo>
                <a:lnTo>
                  <a:pt x="485963" y="6203"/>
                </a:lnTo>
                <a:lnTo>
                  <a:pt x="477947" y="1237"/>
                </a:lnTo>
                <a:lnTo>
                  <a:pt x="473328" y="0"/>
                </a:lnTo>
                <a:close/>
              </a:path>
              <a:path w="500380" h="137160">
                <a:moveTo>
                  <a:pt x="490316" y="11594"/>
                </a:moveTo>
                <a:lnTo>
                  <a:pt x="473618" y="11594"/>
                </a:lnTo>
                <a:lnTo>
                  <a:pt x="478376" y="14669"/>
                </a:lnTo>
                <a:lnTo>
                  <a:pt x="482139" y="20820"/>
                </a:lnTo>
                <a:lnTo>
                  <a:pt x="484608" y="26606"/>
                </a:lnTo>
                <a:lnTo>
                  <a:pt x="486372" y="34765"/>
                </a:lnTo>
                <a:lnTo>
                  <a:pt x="487424" y="45227"/>
                </a:lnTo>
                <a:lnTo>
                  <a:pt x="487784" y="58202"/>
                </a:lnTo>
                <a:lnTo>
                  <a:pt x="487431" y="71012"/>
                </a:lnTo>
                <a:lnTo>
                  <a:pt x="473680" y="104809"/>
                </a:lnTo>
                <a:lnTo>
                  <a:pt x="490886" y="104809"/>
                </a:lnTo>
                <a:lnTo>
                  <a:pt x="499939" y="67756"/>
                </a:lnTo>
                <a:lnTo>
                  <a:pt x="500159" y="58202"/>
                </a:lnTo>
                <a:lnTo>
                  <a:pt x="500024" y="50145"/>
                </a:lnTo>
                <a:lnTo>
                  <a:pt x="494530" y="19017"/>
                </a:lnTo>
                <a:lnTo>
                  <a:pt x="490316" y="115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885333" y="1309502"/>
            <a:ext cx="1367805" cy="14726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106170" y="4509435"/>
            <a:ext cx="203657" cy="13639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473747" y="4509435"/>
            <a:ext cx="106710" cy="10746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341875" y="4364194"/>
            <a:ext cx="676977" cy="27992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406648" y="4511211"/>
            <a:ext cx="683895" cy="134620"/>
          </a:xfrm>
          <a:custGeom>
            <a:avLst/>
            <a:gdLst/>
            <a:ahLst/>
            <a:cxnLst/>
            <a:rect l="l" t="t" r="r" b="b"/>
            <a:pathLst>
              <a:path w="683894" h="134620">
                <a:moveTo>
                  <a:pt x="17739" y="0"/>
                </a:moveTo>
                <a:lnTo>
                  <a:pt x="0" y="0"/>
                </a:lnTo>
                <a:lnTo>
                  <a:pt x="0" y="103976"/>
                </a:lnTo>
                <a:lnTo>
                  <a:pt x="11276" y="103976"/>
                </a:lnTo>
                <a:lnTo>
                  <a:pt x="11276" y="15492"/>
                </a:lnTo>
                <a:lnTo>
                  <a:pt x="22142" y="15492"/>
                </a:lnTo>
                <a:lnTo>
                  <a:pt x="17739" y="0"/>
                </a:lnTo>
                <a:close/>
              </a:path>
              <a:path w="683894" h="134620">
                <a:moveTo>
                  <a:pt x="22142" y="15492"/>
                </a:moveTo>
                <a:lnTo>
                  <a:pt x="11276" y="15492"/>
                </a:lnTo>
                <a:lnTo>
                  <a:pt x="36853" y="103976"/>
                </a:lnTo>
                <a:lnTo>
                  <a:pt x="47579" y="103976"/>
                </a:lnTo>
                <a:lnTo>
                  <a:pt x="51990" y="89049"/>
                </a:lnTo>
                <a:lnTo>
                  <a:pt x="42904" y="89049"/>
                </a:lnTo>
                <a:lnTo>
                  <a:pt x="42079" y="85644"/>
                </a:lnTo>
                <a:lnTo>
                  <a:pt x="40566" y="80463"/>
                </a:lnTo>
                <a:lnTo>
                  <a:pt x="38641" y="73540"/>
                </a:lnTo>
                <a:lnTo>
                  <a:pt x="22142" y="15492"/>
                </a:lnTo>
                <a:close/>
              </a:path>
              <a:path w="683894" h="134620">
                <a:moveTo>
                  <a:pt x="84570" y="16944"/>
                </a:moveTo>
                <a:lnTo>
                  <a:pt x="73294" y="16944"/>
                </a:lnTo>
                <a:lnTo>
                  <a:pt x="73294" y="103976"/>
                </a:lnTo>
                <a:lnTo>
                  <a:pt x="84570" y="103976"/>
                </a:lnTo>
                <a:lnTo>
                  <a:pt x="84570" y="16944"/>
                </a:lnTo>
                <a:close/>
              </a:path>
              <a:path w="683894" h="134620">
                <a:moveTo>
                  <a:pt x="84570" y="0"/>
                </a:moveTo>
                <a:lnTo>
                  <a:pt x="68756" y="0"/>
                </a:lnTo>
                <a:lnTo>
                  <a:pt x="47579" y="72394"/>
                </a:lnTo>
                <a:lnTo>
                  <a:pt x="45379" y="79705"/>
                </a:lnTo>
                <a:lnTo>
                  <a:pt x="43768" y="85644"/>
                </a:lnTo>
                <a:lnTo>
                  <a:pt x="42904" y="89049"/>
                </a:lnTo>
                <a:lnTo>
                  <a:pt x="51990" y="89049"/>
                </a:lnTo>
                <a:lnTo>
                  <a:pt x="73294" y="16944"/>
                </a:lnTo>
                <a:lnTo>
                  <a:pt x="84570" y="16944"/>
                </a:lnTo>
                <a:lnTo>
                  <a:pt x="84570" y="0"/>
                </a:lnTo>
                <a:close/>
              </a:path>
              <a:path w="683894" h="134620">
                <a:moveTo>
                  <a:pt x="141623" y="37601"/>
                </a:moveTo>
                <a:lnTo>
                  <a:pt x="122799" y="37601"/>
                </a:lnTo>
                <a:lnTo>
                  <a:pt x="126924" y="39053"/>
                </a:lnTo>
                <a:lnTo>
                  <a:pt x="129674" y="41797"/>
                </a:lnTo>
                <a:lnTo>
                  <a:pt x="131737" y="43895"/>
                </a:lnTo>
                <a:lnTo>
                  <a:pt x="132837" y="47606"/>
                </a:lnTo>
                <a:lnTo>
                  <a:pt x="132837" y="56160"/>
                </a:lnTo>
                <a:lnTo>
                  <a:pt x="128574" y="57935"/>
                </a:lnTo>
                <a:lnTo>
                  <a:pt x="122111" y="59387"/>
                </a:lnTo>
                <a:lnTo>
                  <a:pt x="113448" y="60517"/>
                </a:lnTo>
                <a:lnTo>
                  <a:pt x="109048" y="61162"/>
                </a:lnTo>
                <a:lnTo>
                  <a:pt x="105885" y="61808"/>
                </a:lnTo>
                <a:lnTo>
                  <a:pt x="103822" y="62615"/>
                </a:lnTo>
                <a:lnTo>
                  <a:pt x="100934" y="63422"/>
                </a:lnTo>
                <a:lnTo>
                  <a:pt x="90208" y="74008"/>
                </a:lnTo>
                <a:lnTo>
                  <a:pt x="88833" y="77090"/>
                </a:lnTo>
                <a:lnTo>
                  <a:pt x="88145" y="80463"/>
                </a:lnTo>
                <a:lnTo>
                  <a:pt x="88145" y="90420"/>
                </a:lnTo>
                <a:lnTo>
                  <a:pt x="90071" y="95601"/>
                </a:lnTo>
                <a:lnTo>
                  <a:pt x="97496" y="103670"/>
                </a:lnTo>
                <a:lnTo>
                  <a:pt x="102997" y="105687"/>
                </a:lnTo>
                <a:lnTo>
                  <a:pt x="114411" y="105687"/>
                </a:lnTo>
                <a:lnTo>
                  <a:pt x="118398" y="104864"/>
                </a:lnTo>
                <a:lnTo>
                  <a:pt x="125824" y="101588"/>
                </a:lnTo>
                <a:lnTo>
                  <a:pt x="129674" y="98748"/>
                </a:lnTo>
                <a:lnTo>
                  <a:pt x="132826" y="95665"/>
                </a:lnTo>
                <a:lnTo>
                  <a:pt x="108497" y="95665"/>
                </a:lnTo>
                <a:lnTo>
                  <a:pt x="105197" y="94519"/>
                </a:lnTo>
                <a:lnTo>
                  <a:pt x="100797" y="89985"/>
                </a:lnTo>
                <a:lnTo>
                  <a:pt x="99772" y="87338"/>
                </a:lnTo>
                <a:lnTo>
                  <a:pt x="99697" y="81480"/>
                </a:lnTo>
                <a:lnTo>
                  <a:pt x="100247" y="79463"/>
                </a:lnTo>
                <a:lnTo>
                  <a:pt x="101347" y="77688"/>
                </a:lnTo>
                <a:lnTo>
                  <a:pt x="102309" y="75929"/>
                </a:lnTo>
                <a:lnTo>
                  <a:pt x="103684" y="74573"/>
                </a:lnTo>
                <a:lnTo>
                  <a:pt x="105610" y="73621"/>
                </a:lnTo>
                <a:lnTo>
                  <a:pt x="107397" y="72685"/>
                </a:lnTo>
                <a:lnTo>
                  <a:pt x="110560" y="71829"/>
                </a:lnTo>
                <a:lnTo>
                  <a:pt x="122936" y="69715"/>
                </a:lnTo>
                <a:lnTo>
                  <a:pt x="128849" y="68102"/>
                </a:lnTo>
                <a:lnTo>
                  <a:pt x="132837" y="66165"/>
                </a:lnTo>
                <a:lnTo>
                  <a:pt x="143701" y="66165"/>
                </a:lnTo>
                <a:lnTo>
                  <a:pt x="143586" y="46477"/>
                </a:lnTo>
                <a:lnTo>
                  <a:pt x="143563" y="45831"/>
                </a:lnTo>
                <a:lnTo>
                  <a:pt x="143288" y="43733"/>
                </a:lnTo>
                <a:lnTo>
                  <a:pt x="142601" y="40183"/>
                </a:lnTo>
                <a:lnTo>
                  <a:pt x="141623" y="37601"/>
                </a:lnTo>
                <a:close/>
              </a:path>
              <a:path w="683894" h="134620">
                <a:moveTo>
                  <a:pt x="144492" y="94713"/>
                </a:moveTo>
                <a:lnTo>
                  <a:pt x="133800" y="94713"/>
                </a:lnTo>
                <a:lnTo>
                  <a:pt x="134060" y="98054"/>
                </a:lnTo>
                <a:lnTo>
                  <a:pt x="134187" y="98748"/>
                </a:lnTo>
                <a:lnTo>
                  <a:pt x="134762" y="101330"/>
                </a:lnTo>
                <a:lnTo>
                  <a:pt x="135863" y="103976"/>
                </a:lnTo>
                <a:lnTo>
                  <a:pt x="147276" y="103976"/>
                </a:lnTo>
                <a:lnTo>
                  <a:pt x="145901" y="101088"/>
                </a:lnTo>
                <a:lnTo>
                  <a:pt x="144938" y="98054"/>
                </a:lnTo>
                <a:lnTo>
                  <a:pt x="144492" y="94713"/>
                </a:lnTo>
                <a:close/>
              </a:path>
              <a:path w="683894" h="134620">
                <a:moveTo>
                  <a:pt x="143701" y="66165"/>
                </a:moveTo>
                <a:lnTo>
                  <a:pt x="132837" y="66165"/>
                </a:lnTo>
                <a:lnTo>
                  <a:pt x="132730" y="77090"/>
                </a:lnTo>
                <a:lnTo>
                  <a:pt x="132150" y="80657"/>
                </a:lnTo>
                <a:lnTo>
                  <a:pt x="116886" y="95665"/>
                </a:lnTo>
                <a:lnTo>
                  <a:pt x="132826" y="95665"/>
                </a:lnTo>
                <a:lnTo>
                  <a:pt x="133800" y="94713"/>
                </a:lnTo>
                <a:lnTo>
                  <a:pt x="144492" y="94713"/>
                </a:lnTo>
                <a:lnTo>
                  <a:pt x="143976" y="91744"/>
                </a:lnTo>
                <a:lnTo>
                  <a:pt x="143807" y="87144"/>
                </a:lnTo>
                <a:lnTo>
                  <a:pt x="143701" y="66165"/>
                </a:lnTo>
                <a:close/>
              </a:path>
              <a:path w="683894" h="134620">
                <a:moveTo>
                  <a:pt x="124449" y="26950"/>
                </a:moveTo>
                <a:lnTo>
                  <a:pt x="113448" y="26950"/>
                </a:lnTo>
                <a:lnTo>
                  <a:pt x="108635" y="27918"/>
                </a:lnTo>
                <a:lnTo>
                  <a:pt x="89933" y="50027"/>
                </a:lnTo>
                <a:lnTo>
                  <a:pt x="100522" y="51802"/>
                </a:lnTo>
                <a:lnTo>
                  <a:pt x="101759" y="46477"/>
                </a:lnTo>
                <a:lnTo>
                  <a:pt x="103547" y="42765"/>
                </a:lnTo>
                <a:lnTo>
                  <a:pt x="108497" y="38569"/>
                </a:lnTo>
                <a:lnTo>
                  <a:pt x="112210" y="37601"/>
                </a:lnTo>
                <a:lnTo>
                  <a:pt x="141623" y="37601"/>
                </a:lnTo>
                <a:lnTo>
                  <a:pt x="141501" y="37278"/>
                </a:lnTo>
                <a:lnTo>
                  <a:pt x="139850" y="35019"/>
                </a:lnTo>
                <a:lnTo>
                  <a:pt x="138338" y="32760"/>
                </a:lnTo>
                <a:lnTo>
                  <a:pt x="135725" y="30823"/>
                </a:lnTo>
                <a:lnTo>
                  <a:pt x="132287" y="29209"/>
                </a:lnTo>
                <a:lnTo>
                  <a:pt x="128849" y="27757"/>
                </a:lnTo>
                <a:lnTo>
                  <a:pt x="124449" y="26950"/>
                </a:lnTo>
                <a:close/>
              </a:path>
              <a:path w="683894" h="134620">
                <a:moveTo>
                  <a:pt x="174641" y="28725"/>
                </a:moveTo>
                <a:lnTo>
                  <a:pt x="163778" y="28725"/>
                </a:lnTo>
                <a:lnTo>
                  <a:pt x="163804" y="81545"/>
                </a:lnTo>
                <a:lnTo>
                  <a:pt x="181930" y="105687"/>
                </a:lnTo>
                <a:lnTo>
                  <a:pt x="194306" y="105687"/>
                </a:lnTo>
                <a:lnTo>
                  <a:pt x="201044" y="101394"/>
                </a:lnTo>
                <a:lnTo>
                  <a:pt x="205011" y="94713"/>
                </a:lnTo>
                <a:lnTo>
                  <a:pt x="184542" y="94713"/>
                </a:lnTo>
                <a:lnTo>
                  <a:pt x="181792" y="93745"/>
                </a:lnTo>
                <a:lnTo>
                  <a:pt x="174641" y="77058"/>
                </a:lnTo>
                <a:lnTo>
                  <a:pt x="174641" y="28725"/>
                </a:lnTo>
                <a:close/>
              </a:path>
              <a:path w="683894" h="134620">
                <a:moveTo>
                  <a:pt x="215758" y="92825"/>
                </a:moveTo>
                <a:lnTo>
                  <a:pt x="206132" y="92825"/>
                </a:lnTo>
                <a:lnTo>
                  <a:pt x="206132" y="103976"/>
                </a:lnTo>
                <a:lnTo>
                  <a:pt x="215758" y="103976"/>
                </a:lnTo>
                <a:lnTo>
                  <a:pt x="215758" y="92825"/>
                </a:lnTo>
                <a:close/>
              </a:path>
              <a:path w="683894" h="134620">
                <a:moveTo>
                  <a:pt x="215758" y="28725"/>
                </a:moveTo>
                <a:lnTo>
                  <a:pt x="205032" y="28725"/>
                </a:lnTo>
                <a:lnTo>
                  <a:pt x="205032" y="75428"/>
                </a:lnTo>
                <a:lnTo>
                  <a:pt x="204344" y="80334"/>
                </a:lnTo>
                <a:lnTo>
                  <a:pt x="191143" y="94713"/>
                </a:lnTo>
                <a:lnTo>
                  <a:pt x="205011" y="94713"/>
                </a:lnTo>
                <a:lnTo>
                  <a:pt x="206132" y="92825"/>
                </a:lnTo>
                <a:lnTo>
                  <a:pt x="215758" y="92825"/>
                </a:lnTo>
                <a:lnTo>
                  <a:pt x="215758" y="28725"/>
                </a:lnTo>
                <a:close/>
              </a:path>
              <a:path w="683894" h="134620">
                <a:moveTo>
                  <a:pt x="269113" y="26950"/>
                </a:moveTo>
                <a:lnTo>
                  <a:pt x="256599" y="26950"/>
                </a:lnTo>
                <a:lnTo>
                  <a:pt x="251511" y="28564"/>
                </a:lnTo>
                <a:lnTo>
                  <a:pt x="246836" y="31630"/>
                </a:lnTo>
                <a:lnTo>
                  <a:pt x="242160" y="34535"/>
                </a:lnTo>
                <a:lnTo>
                  <a:pt x="238585" y="39215"/>
                </a:lnTo>
                <a:lnTo>
                  <a:pt x="236385" y="45186"/>
                </a:lnTo>
                <a:lnTo>
                  <a:pt x="234047" y="51318"/>
                </a:lnTo>
                <a:lnTo>
                  <a:pt x="232809" y="58419"/>
                </a:lnTo>
                <a:lnTo>
                  <a:pt x="232809" y="66488"/>
                </a:lnTo>
                <a:lnTo>
                  <a:pt x="233321" y="75421"/>
                </a:lnTo>
                <a:lnTo>
                  <a:pt x="253161" y="105687"/>
                </a:lnTo>
                <a:lnTo>
                  <a:pt x="268975" y="105687"/>
                </a:lnTo>
                <a:lnTo>
                  <a:pt x="274888" y="103218"/>
                </a:lnTo>
                <a:lnTo>
                  <a:pt x="279701" y="98312"/>
                </a:lnTo>
                <a:lnTo>
                  <a:pt x="282931" y="95100"/>
                </a:lnTo>
                <a:lnTo>
                  <a:pt x="256599" y="95100"/>
                </a:lnTo>
                <a:lnTo>
                  <a:pt x="252336" y="92825"/>
                </a:lnTo>
                <a:lnTo>
                  <a:pt x="249036" y="88290"/>
                </a:lnTo>
                <a:lnTo>
                  <a:pt x="245598" y="83739"/>
                </a:lnTo>
                <a:lnTo>
                  <a:pt x="243948" y="76364"/>
                </a:lnTo>
                <a:lnTo>
                  <a:pt x="243948" y="56160"/>
                </a:lnTo>
                <a:lnTo>
                  <a:pt x="245736" y="48897"/>
                </a:lnTo>
                <a:lnTo>
                  <a:pt x="249174" y="44379"/>
                </a:lnTo>
                <a:lnTo>
                  <a:pt x="252611" y="39699"/>
                </a:lnTo>
                <a:lnTo>
                  <a:pt x="257012" y="37440"/>
                </a:lnTo>
                <a:lnTo>
                  <a:pt x="283770" y="37440"/>
                </a:lnTo>
                <a:lnTo>
                  <a:pt x="283689" y="37278"/>
                </a:lnTo>
                <a:lnTo>
                  <a:pt x="274751" y="29048"/>
                </a:lnTo>
                <a:lnTo>
                  <a:pt x="269113" y="26950"/>
                </a:lnTo>
                <a:close/>
              </a:path>
              <a:path w="683894" h="134620">
                <a:moveTo>
                  <a:pt x="278189" y="76364"/>
                </a:moveTo>
                <a:lnTo>
                  <a:pt x="277226" y="82803"/>
                </a:lnTo>
                <a:lnTo>
                  <a:pt x="275439" y="87532"/>
                </a:lnTo>
                <a:lnTo>
                  <a:pt x="272551" y="90550"/>
                </a:lnTo>
                <a:lnTo>
                  <a:pt x="269800" y="93583"/>
                </a:lnTo>
                <a:lnTo>
                  <a:pt x="266225" y="95100"/>
                </a:lnTo>
                <a:lnTo>
                  <a:pt x="282931" y="95100"/>
                </a:lnTo>
                <a:lnTo>
                  <a:pt x="284652" y="93390"/>
                </a:lnTo>
                <a:lnTo>
                  <a:pt x="287540" y="86644"/>
                </a:lnTo>
                <a:lnTo>
                  <a:pt x="288777" y="78075"/>
                </a:lnTo>
                <a:lnTo>
                  <a:pt x="278189" y="76364"/>
                </a:lnTo>
                <a:close/>
              </a:path>
              <a:path w="683894" h="134620">
                <a:moveTo>
                  <a:pt x="283770" y="37440"/>
                </a:moveTo>
                <a:lnTo>
                  <a:pt x="266225" y="37440"/>
                </a:lnTo>
                <a:lnTo>
                  <a:pt x="269250" y="38731"/>
                </a:lnTo>
                <a:lnTo>
                  <a:pt x="274476" y="43895"/>
                </a:lnTo>
                <a:lnTo>
                  <a:pt x="276264" y="47768"/>
                </a:lnTo>
                <a:lnTo>
                  <a:pt x="277226" y="52771"/>
                </a:lnTo>
                <a:lnTo>
                  <a:pt x="287815" y="50834"/>
                </a:lnTo>
                <a:lnTo>
                  <a:pt x="286577" y="43088"/>
                </a:lnTo>
                <a:lnTo>
                  <a:pt x="283770" y="37440"/>
                </a:lnTo>
                <a:close/>
              </a:path>
              <a:path w="683894" h="134620">
                <a:moveTo>
                  <a:pt x="308992" y="0"/>
                </a:moveTo>
                <a:lnTo>
                  <a:pt x="298128" y="0"/>
                </a:lnTo>
                <a:lnTo>
                  <a:pt x="298128" y="103976"/>
                </a:lnTo>
                <a:lnTo>
                  <a:pt x="308992" y="103976"/>
                </a:lnTo>
                <a:lnTo>
                  <a:pt x="308992" y="56805"/>
                </a:lnTo>
                <a:lnTo>
                  <a:pt x="309542" y="52125"/>
                </a:lnTo>
                <a:lnTo>
                  <a:pt x="310779" y="48897"/>
                </a:lnTo>
                <a:lnTo>
                  <a:pt x="312017" y="45509"/>
                </a:lnTo>
                <a:lnTo>
                  <a:pt x="314080" y="42926"/>
                </a:lnTo>
                <a:lnTo>
                  <a:pt x="316968" y="40990"/>
                </a:lnTo>
                <a:lnTo>
                  <a:pt x="319718" y="38892"/>
                </a:lnTo>
                <a:lnTo>
                  <a:pt x="322743" y="37924"/>
                </a:lnTo>
                <a:lnTo>
                  <a:pt x="347478" y="37924"/>
                </a:lnTo>
                <a:lnTo>
                  <a:pt x="347226" y="37278"/>
                </a:lnTo>
                <a:lnTo>
                  <a:pt x="308992" y="37278"/>
                </a:lnTo>
                <a:lnTo>
                  <a:pt x="308992" y="0"/>
                </a:lnTo>
                <a:close/>
              </a:path>
              <a:path w="683894" h="134620">
                <a:moveTo>
                  <a:pt x="347478" y="37924"/>
                </a:moveTo>
                <a:lnTo>
                  <a:pt x="330306" y="37924"/>
                </a:lnTo>
                <a:lnTo>
                  <a:pt x="333607" y="39376"/>
                </a:lnTo>
                <a:lnTo>
                  <a:pt x="335944" y="42281"/>
                </a:lnTo>
                <a:lnTo>
                  <a:pt x="338420" y="45186"/>
                </a:lnTo>
                <a:lnTo>
                  <a:pt x="339520" y="49866"/>
                </a:lnTo>
                <a:lnTo>
                  <a:pt x="339520" y="103976"/>
                </a:lnTo>
                <a:lnTo>
                  <a:pt x="350383" y="103976"/>
                </a:lnTo>
                <a:lnTo>
                  <a:pt x="350383" y="48897"/>
                </a:lnTo>
                <a:lnTo>
                  <a:pt x="349558" y="43249"/>
                </a:lnTo>
                <a:lnTo>
                  <a:pt x="347478" y="37924"/>
                </a:lnTo>
                <a:close/>
              </a:path>
              <a:path w="683894" h="134620">
                <a:moveTo>
                  <a:pt x="332919" y="26950"/>
                </a:moveTo>
                <a:lnTo>
                  <a:pt x="320405" y="26950"/>
                </a:lnTo>
                <a:lnTo>
                  <a:pt x="313942" y="30339"/>
                </a:lnTo>
                <a:lnTo>
                  <a:pt x="308992" y="37278"/>
                </a:lnTo>
                <a:lnTo>
                  <a:pt x="347226" y="37278"/>
                </a:lnTo>
                <a:lnTo>
                  <a:pt x="332919" y="26950"/>
                </a:lnTo>
                <a:close/>
              </a:path>
              <a:path w="683894" h="134620">
                <a:moveTo>
                  <a:pt x="380911" y="0"/>
                </a:moveTo>
                <a:lnTo>
                  <a:pt x="370048" y="0"/>
                </a:lnTo>
                <a:lnTo>
                  <a:pt x="370048" y="103976"/>
                </a:lnTo>
                <a:lnTo>
                  <a:pt x="380911" y="103976"/>
                </a:lnTo>
                <a:lnTo>
                  <a:pt x="380911" y="0"/>
                </a:lnTo>
                <a:close/>
              </a:path>
              <a:path w="683894" h="134620">
                <a:moveTo>
                  <a:pt x="399475" y="121002"/>
                </a:moveTo>
                <a:lnTo>
                  <a:pt x="400851" y="132912"/>
                </a:lnTo>
                <a:lnTo>
                  <a:pt x="403326" y="134057"/>
                </a:lnTo>
                <a:lnTo>
                  <a:pt x="405664" y="134622"/>
                </a:lnTo>
                <a:lnTo>
                  <a:pt x="411164" y="134622"/>
                </a:lnTo>
                <a:lnTo>
                  <a:pt x="414189" y="133638"/>
                </a:lnTo>
                <a:lnTo>
                  <a:pt x="419140" y="129732"/>
                </a:lnTo>
                <a:lnTo>
                  <a:pt x="421478" y="126618"/>
                </a:lnTo>
                <a:lnTo>
                  <a:pt x="423487" y="122131"/>
                </a:lnTo>
                <a:lnTo>
                  <a:pt x="404013" y="122131"/>
                </a:lnTo>
                <a:lnTo>
                  <a:pt x="401813" y="121760"/>
                </a:lnTo>
                <a:lnTo>
                  <a:pt x="399475" y="121002"/>
                </a:lnTo>
                <a:close/>
              </a:path>
              <a:path w="683894" h="134620">
                <a:moveTo>
                  <a:pt x="406764" y="28725"/>
                </a:moveTo>
                <a:lnTo>
                  <a:pt x="394938" y="28725"/>
                </a:lnTo>
                <a:lnTo>
                  <a:pt x="419415" y="104170"/>
                </a:lnTo>
                <a:lnTo>
                  <a:pt x="419002" y="105558"/>
                </a:lnTo>
                <a:lnTo>
                  <a:pt x="418590" y="106558"/>
                </a:lnTo>
                <a:lnTo>
                  <a:pt x="418452" y="107204"/>
                </a:lnTo>
                <a:lnTo>
                  <a:pt x="416940" y="112239"/>
                </a:lnTo>
                <a:lnTo>
                  <a:pt x="415152" y="116838"/>
                </a:lnTo>
                <a:lnTo>
                  <a:pt x="414189" y="118484"/>
                </a:lnTo>
                <a:lnTo>
                  <a:pt x="412952" y="119775"/>
                </a:lnTo>
                <a:lnTo>
                  <a:pt x="411439" y="120711"/>
                </a:lnTo>
                <a:lnTo>
                  <a:pt x="410064" y="121663"/>
                </a:lnTo>
                <a:lnTo>
                  <a:pt x="408139" y="122131"/>
                </a:lnTo>
                <a:lnTo>
                  <a:pt x="423487" y="122131"/>
                </a:lnTo>
                <a:lnTo>
                  <a:pt x="424778" y="119178"/>
                </a:lnTo>
                <a:lnTo>
                  <a:pt x="426841" y="113498"/>
                </a:lnTo>
                <a:lnTo>
                  <a:pt x="434378" y="89791"/>
                </a:lnTo>
                <a:lnTo>
                  <a:pt x="424778" y="89791"/>
                </a:lnTo>
                <a:lnTo>
                  <a:pt x="423403" y="83626"/>
                </a:lnTo>
                <a:lnTo>
                  <a:pt x="421890" y="77752"/>
                </a:lnTo>
                <a:lnTo>
                  <a:pt x="420102" y="72217"/>
                </a:lnTo>
                <a:lnTo>
                  <a:pt x="406764" y="28725"/>
                </a:lnTo>
                <a:close/>
              </a:path>
              <a:path w="683894" h="134620">
                <a:moveTo>
                  <a:pt x="451685" y="28725"/>
                </a:moveTo>
                <a:lnTo>
                  <a:pt x="443067" y="28725"/>
                </a:lnTo>
                <a:lnTo>
                  <a:pt x="429316" y="72588"/>
                </a:lnTo>
                <a:lnTo>
                  <a:pt x="427528" y="78139"/>
                </a:lnTo>
                <a:lnTo>
                  <a:pt x="426016" y="83868"/>
                </a:lnTo>
                <a:lnTo>
                  <a:pt x="424778" y="89791"/>
                </a:lnTo>
                <a:lnTo>
                  <a:pt x="434378" y="89791"/>
                </a:lnTo>
                <a:lnTo>
                  <a:pt x="452336" y="33309"/>
                </a:lnTo>
                <a:lnTo>
                  <a:pt x="451685" y="28725"/>
                </a:lnTo>
                <a:close/>
              </a:path>
              <a:path w="683894" h="134620">
                <a:moveTo>
                  <a:pt x="460772" y="28725"/>
                </a:moveTo>
                <a:lnTo>
                  <a:pt x="453793" y="28725"/>
                </a:lnTo>
                <a:lnTo>
                  <a:pt x="452336" y="33309"/>
                </a:lnTo>
                <a:lnTo>
                  <a:pt x="452831" y="36794"/>
                </a:lnTo>
                <a:lnTo>
                  <a:pt x="459569" y="36794"/>
                </a:lnTo>
                <a:lnTo>
                  <a:pt x="460772" y="28725"/>
                </a:lnTo>
                <a:close/>
              </a:path>
              <a:path w="683894" h="134620">
                <a:moveTo>
                  <a:pt x="462457" y="0"/>
                </a:moveTo>
                <a:lnTo>
                  <a:pt x="450080" y="0"/>
                </a:lnTo>
                <a:lnTo>
                  <a:pt x="450080" y="17428"/>
                </a:lnTo>
                <a:lnTo>
                  <a:pt x="452336" y="33309"/>
                </a:lnTo>
                <a:lnTo>
                  <a:pt x="453793" y="28725"/>
                </a:lnTo>
                <a:lnTo>
                  <a:pt x="460772" y="28725"/>
                </a:lnTo>
                <a:lnTo>
                  <a:pt x="462457" y="17428"/>
                </a:lnTo>
                <a:lnTo>
                  <a:pt x="462457" y="0"/>
                </a:lnTo>
                <a:close/>
              </a:path>
              <a:path w="683894" h="134620">
                <a:moveTo>
                  <a:pt x="479783" y="79592"/>
                </a:moveTo>
                <a:lnTo>
                  <a:pt x="469057" y="81480"/>
                </a:lnTo>
                <a:lnTo>
                  <a:pt x="470295" y="89420"/>
                </a:lnTo>
                <a:lnTo>
                  <a:pt x="473045" y="95439"/>
                </a:lnTo>
                <a:lnTo>
                  <a:pt x="477445" y="99538"/>
                </a:lnTo>
                <a:lnTo>
                  <a:pt x="481708" y="103637"/>
                </a:lnTo>
                <a:lnTo>
                  <a:pt x="488172" y="105687"/>
                </a:lnTo>
                <a:lnTo>
                  <a:pt x="501510" y="105687"/>
                </a:lnTo>
                <a:lnTo>
                  <a:pt x="506048" y="104638"/>
                </a:lnTo>
                <a:lnTo>
                  <a:pt x="514024" y="100490"/>
                </a:lnTo>
                <a:lnTo>
                  <a:pt x="517049" y="97586"/>
                </a:lnTo>
                <a:lnTo>
                  <a:pt x="518427" y="95100"/>
                </a:lnTo>
                <a:lnTo>
                  <a:pt x="491472" y="95100"/>
                </a:lnTo>
                <a:lnTo>
                  <a:pt x="487621" y="93761"/>
                </a:lnTo>
                <a:lnTo>
                  <a:pt x="482121" y="88468"/>
                </a:lnTo>
                <a:lnTo>
                  <a:pt x="480333" y="84627"/>
                </a:lnTo>
                <a:lnTo>
                  <a:pt x="479783" y="79592"/>
                </a:lnTo>
                <a:close/>
              </a:path>
              <a:path w="683894" h="134620">
                <a:moveTo>
                  <a:pt x="499448" y="26950"/>
                </a:moveTo>
                <a:lnTo>
                  <a:pt x="491197" y="26950"/>
                </a:lnTo>
                <a:lnTo>
                  <a:pt x="487896" y="27595"/>
                </a:lnTo>
                <a:lnTo>
                  <a:pt x="470845" y="45347"/>
                </a:lnTo>
                <a:lnTo>
                  <a:pt x="470845" y="52286"/>
                </a:lnTo>
                <a:lnTo>
                  <a:pt x="471670" y="55837"/>
                </a:lnTo>
                <a:lnTo>
                  <a:pt x="473320" y="58742"/>
                </a:lnTo>
                <a:lnTo>
                  <a:pt x="474970" y="61808"/>
                </a:lnTo>
                <a:lnTo>
                  <a:pt x="477308" y="64229"/>
                </a:lnTo>
                <a:lnTo>
                  <a:pt x="480333" y="65842"/>
                </a:lnTo>
                <a:lnTo>
                  <a:pt x="483359" y="67617"/>
                </a:lnTo>
                <a:lnTo>
                  <a:pt x="488859" y="69554"/>
                </a:lnTo>
                <a:lnTo>
                  <a:pt x="496835" y="72023"/>
                </a:lnTo>
                <a:lnTo>
                  <a:pt x="502748" y="73782"/>
                </a:lnTo>
                <a:lnTo>
                  <a:pt x="506461" y="75235"/>
                </a:lnTo>
                <a:lnTo>
                  <a:pt x="507973" y="76364"/>
                </a:lnTo>
                <a:lnTo>
                  <a:pt x="510036" y="78010"/>
                </a:lnTo>
                <a:lnTo>
                  <a:pt x="511136" y="80286"/>
                </a:lnTo>
                <a:lnTo>
                  <a:pt x="511136" y="86450"/>
                </a:lnTo>
                <a:lnTo>
                  <a:pt x="509899" y="89258"/>
                </a:lnTo>
                <a:lnTo>
                  <a:pt x="507561" y="91598"/>
                </a:lnTo>
                <a:lnTo>
                  <a:pt x="505086" y="93922"/>
                </a:lnTo>
                <a:lnTo>
                  <a:pt x="501510" y="95100"/>
                </a:lnTo>
                <a:lnTo>
                  <a:pt x="518427" y="95100"/>
                </a:lnTo>
                <a:lnTo>
                  <a:pt x="521175" y="90146"/>
                </a:lnTo>
                <a:lnTo>
                  <a:pt x="522191" y="86450"/>
                </a:lnTo>
                <a:lnTo>
                  <a:pt x="522275" y="77445"/>
                </a:lnTo>
                <a:lnTo>
                  <a:pt x="521450" y="73782"/>
                </a:lnTo>
                <a:lnTo>
                  <a:pt x="519662" y="70845"/>
                </a:lnTo>
                <a:lnTo>
                  <a:pt x="518012" y="67940"/>
                </a:lnTo>
                <a:lnTo>
                  <a:pt x="491197" y="56644"/>
                </a:lnTo>
                <a:lnTo>
                  <a:pt x="487896" y="55514"/>
                </a:lnTo>
                <a:lnTo>
                  <a:pt x="481296" y="44540"/>
                </a:lnTo>
                <a:lnTo>
                  <a:pt x="482396" y="42281"/>
                </a:lnTo>
                <a:lnTo>
                  <a:pt x="486796" y="38408"/>
                </a:lnTo>
                <a:lnTo>
                  <a:pt x="490234" y="37440"/>
                </a:lnTo>
                <a:lnTo>
                  <a:pt x="516820" y="37440"/>
                </a:lnTo>
                <a:lnTo>
                  <a:pt x="516224" y="36471"/>
                </a:lnTo>
                <a:lnTo>
                  <a:pt x="514299" y="33566"/>
                </a:lnTo>
                <a:lnTo>
                  <a:pt x="511549" y="31307"/>
                </a:lnTo>
                <a:lnTo>
                  <a:pt x="507698" y="29532"/>
                </a:lnTo>
                <a:lnTo>
                  <a:pt x="503848" y="27918"/>
                </a:lnTo>
                <a:lnTo>
                  <a:pt x="499448" y="26950"/>
                </a:lnTo>
                <a:close/>
              </a:path>
              <a:path w="683894" h="134620">
                <a:moveTo>
                  <a:pt x="516820" y="37440"/>
                </a:moveTo>
                <a:lnTo>
                  <a:pt x="499448" y="37440"/>
                </a:lnTo>
                <a:lnTo>
                  <a:pt x="502748" y="38569"/>
                </a:lnTo>
                <a:lnTo>
                  <a:pt x="505086" y="40667"/>
                </a:lnTo>
                <a:lnTo>
                  <a:pt x="507423" y="42926"/>
                </a:lnTo>
                <a:lnTo>
                  <a:pt x="508799" y="45993"/>
                </a:lnTo>
                <a:lnTo>
                  <a:pt x="509211" y="49704"/>
                </a:lnTo>
                <a:lnTo>
                  <a:pt x="519937" y="47929"/>
                </a:lnTo>
                <a:lnTo>
                  <a:pt x="519250" y="43249"/>
                </a:lnTo>
                <a:lnTo>
                  <a:pt x="518012" y="39376"/>
                </a:lnTo>
                <a:lnTo>
                  <a:pt x="516820" y="37440"/>
                </a:lnTo>
                <a:close/>
              </a:path>
              <a:path w="683894" h="134620">
                <a:moveTo>
                  <a:pt x="581956" y="0"/>
                </a:moveTo>
                <a:lnTo>
                  <a:pt x="569854" y="0"/>
                </a:lnTo>
                <a:lnTo>
                  <a:pt x="593369" y="103976"/>
                </a:lnTo>
                <a:lnTo>
                  <a:pt x="605470" y="103976"/>
                </a:lnTo>
                <a:lnTo>
                  <a:pt x="608904" y="89420"/>
                </a:lnTo>
                <a:lnTo>
                  <a:pt x="599145" y="89420"/>
                </a:lnTo>
                <a:lnTo>
                  <a:pt x="598045" y="82351"/>
                </a:lnTo>
                <a:lnTo>
                  <a:pt x="596807" y="75299"/>
                </a:lnTo>
                <a:lnTo>
                  <a:pt x="581956" y="0"/>
                </a:lnTo>
                <a:close/>
              </a:path>
              <a:path w="683894" h="134620">
                <a:moveTo>
                  <a:pt x="637133" y="12587"/>
                </a:moveTo>
                <a:lnTo>
                  <a:pt x="626647" y="12587"/>
                </a:lnTo>
                <a:lnTo>
                  <a:pt x="627060" y="14201"/>
                </a:lnTo>
                <a:lnTo>
                  <a:pt x="628022" y="18235"/>
                </a:lnTo>
                <a:lnTo>
                  <a:pt x="629673" y="24691"/>
                </a:lnTo>
                <a:lnTo>
                  <a:pt x="648099" y="103976"/>
                </a:lnTo>
                <a:lnTo>
                  <a:pt x="659651" y="103976"/>
                </a:lnTo>
                <a:lnTo>
                  <a:pt x="663020" y="89420"/>
                </a:lnTo>
                <a:lnTo>
                  <a:pt x="653737" y="89420"/>
                </a:lnTo>
                <a:lnTo>
                  <a:pt x="652470" y="80666"/>
                </a:lnTo>
                <a:lnTo>
                  <a:pt x="650918" y="71614"/>
                </a:lnTo>
                <a:lnTo>
                  <a:pt x="649058" y="62262"/>
                </a:lnTo>
                <a:lnTo>
                  <a:pt x="646862" y="52609"/>
                </a:lnTo>
                <a:lnTo>
                  <a:pt x="637133" y="12587"/>
                </a:lnTo>
                <a:close/>
              </a:path>
              <a:path w="683894" h="134620">
                <a:moveTo>
                  <a:pt x="634073" y="0"/>
                </a:moveTo>
                <a:lnTo>
                  <a:pt x="619909" y="0"/>
                </a:lnTo>
                <a:lnTo>
                  <a:pt x="602720" y="71894"/>
                </a:lnTo>
                <a:lnTo>
                  <a:pt x="601345" y="78317"/>
                </a:lnTo>
                <a:lnTo>
                  <a:pt x="599145" y="89420"/>
                </a:lnTo>
                <a:lnTo>
                  <a:pt x="608904" y="89420"/>
                </a:lnTo>
                <a:lnTo>
                  <a:pt x="624172" y="24691"/>
                </a:lnTo>
                <a:lnTo>
                  <a:pt x="624997" y="21302"/>
                </a:lnTo>
                <a:lnTo>
                  <a:pt x="625822" y="17267"/>
                </a:lnTo>
                <a:lnTo>
                  <a:pt x="626647" y="12587"/>
                </a:lnTo>
                <a:lnTo>
                  <a:pt x="637133" y="12587"/>
                </a:lnTo>
                <a:lnTo>
                  <a:pt x="634073" y="0"/>
                </a:lnTo>
                <a:close/>
              </a:path>
              <a:path w="683894" h="134620">
                <a:moveTo>
                  <a:pt x="683715" y="0"/>
                </a:moveTo>
                <a:lnTo>
                  <a:pt x="672027" y="0"/>
                </a:lnTo>
                <a:lnTo>
                  <a:pt x="656350" y="75299"/>
                </a:lnTo>
                <a:lnTo>
                  <a:pt x="654838" y="82868"/>
                </a:lnTo>
                <a:lnTo>
                  <a:pt x="653737" y="89420"/>
                </a:lnTo>
                <a:lnTo>
                  <a:pt x="663020" y="89420"/>
                </a:lnTo>
                <a:lnTo>
                  <a:pt x="6837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528879" y="4511211"/>
            <a:ext cx="732155" cy="106045"/>
          </a:xfrm>
          <a:custGeom>
            <a:avLst/>
            <a:gdLst/>
            <a:ahLst/>
            <a:cxnLst/>
            <a:rect l="l" t="t" r="r" b="b"/>
            <a:pathLst>
              <a:path w="732154" h="106045">
                <a:moveTo>
                  <a:pt x="11688" y="0"/>
                </a:moveTo>
                <a:lnTo>
                  <a:pt x="0" y="0"/>
                </a:lnTo>
                <a:lnTo>
                  <a:pt x="0" y="103976"/>
                </a:lnTo>
                <a:lnTo>
                  <a:pt x="55417" y="103976"/>
                </a:lnTo>
                <a:lnTo>
                  <a:pt x="55417" y="91695"/>
                </a:lnTo>
                <a:lnTo>
                  <a:pt x="11688" y="91695"/>
                </a:lnTo>
                <a:lnTo>
                  <a:pt x="11688" y="0"/>
                </a:lnTo>
                <a:close/>
              </a:path>
              <a:path w="732154" h="106045">
                <a:moveTo>
                  <a:pt x="106160" y="26950"/>
                </a:moveTo>
                <a:lnTo>
                  <a:pt x="89383" y="26950"/>
                </a:lnTo>
                <a:lnTo>
                  <a:pt x="82645" y="29855"/>
                </a:lnTo>
                <a:lnTo>
                  <a:pt x="67381" y="66326"/>
                </a:lnTo>
                <a:lnTo>
                  <a:pt x="67897" y="75325"/>
                </a:lnTo>
                <a:lnTo>
                  <a:pt x="88421" y="105687"/>
                </a:lnTo>
                <a:lnTo>
                  <a:pt x="102859" y="105687"/>
                </a:lnTo>
                <a:lnTo>
                  <a:pt x="108085" y="104138"/>
                </a:lnTo>
                <a:lnTo>
                  <a:pt x="117711" y="97957"/>
                </a:lnTo>
                <a:lnTo>
                  <a:pt x="120081" y="95100"/>
                </a:lnTo>
                <a:lnTo>
                  <a:pt x="91996" y="95100"/>
                </a:lnTo>
                <a:lnTo>
                  <a:pt x="87458" y="92696"/>
                </a:lnTo>
                <a:lnTo>
                  <a:pt x="80307" y="83110"/>
                </a:lnTo>
                <a:lnTo>
                  <a:pt x="78520" y="75929"/>
                </a:lnTo>
                <a:lnTo>
                  <a:pt x="78557" y="56492"/>
                </a:lnTo>
                <a:lnTo>
                  <a:pt x="80307" y="49382"/>
                </a:lnTo>
                <a:lnTo>
                  <a:pt x="87458" y="40022"/>
                </a:lnTo>
                <a:lnTo>
                  <a:pt x="91996" y="37601"/>
                </a:lnTo>
                <a:lnTo>
                  <a:pt x="119271" y="37601"/>
                </a:lnTo>
                <a:lnTo>
                  <a:pt x="118948" y="37117"/>
                </a:lnTo>
                <a:lnTo>
                  <a:pt x="113310" y="30339"/>
                </a:lnTo>
                <a:lnTo>
                  <a:pt x="106160" y="26950"/>
                </a:lnTo>
                <a:close/>
              </a:path>
              <a:path w="732154" h="106045">
                <a:moveTo>
                  <a:pt x="119271" y="37601"/>
                </a:moveTo>
                <a:lnTo>
                  <a:pt x="102722" y="37601"/>
                </a:lnTo>
                <a:lnTo>
                  <a:pt x="107122" y="40022"/>
                </a:lnTo>
                <a:lnTo>
                  <a:pt x="114411" y="49543"/>
                </a:lnTo>
                <a:lnTo>
                  <a:pt x="116160" y="56492"/>
                </a:lnTo>
                <a:lnTo>
                  <a:pt x="116167" y="75929"/>
                </a:lnTo>
                <a:lnTo>
                  <a:pt x="114411" y="83110"/>
                </a:lnTo>
                <a:lnTo>
                  <a:pt x="107260" y="92696"/>
                </a:lnTo>
                <a:lnTo>
                  <a:pt x="102859" y="95100"/>
                </a:lnTo>
                <a:lnTo>
                  <a:pt x="120081" y="95100"/>
                </a:lnTo>
                <a:lnTo>
                  <a:pt x="121286" y="93648"/>
                </a:lnTo>
                <a:lnTo>
                  <a:pt x="126237" y="82545"/>
                </a:lnTo>
                <a:lnTo>
                  <a:pt x="127410" y="75325"/>
                </a:lnTo>
                <a:lnTo>
                  <a:pt x="127474" y="65197"/>
                </a:lnTo>
                <a:lnTo>
                  <a:pt x="126935" y="56724"/>
                </a:lnTo>
                <a:lnTo>
                  <a:pt x="125326" y="49220"/>
                </a:lnTo>
                <a:lnTo>
                  <a:pt x="122659" y="42684"/>
                </a:lnTo>
                <a:lnTo>
                  <a:pt x="119271" y="37601"/>
                </a:lnTo>
                <a:close/>
              </a:path>
              <a:path w="732154" h="106045">
                <a:moveTo>
                  <a:pt x="147001" y="28725"/>
                </a:moveTo>
                <a:lnTo>
                  <a:pt x="135725" y="28725"/>
                </a:lnTo>
                <a:lnTo>
                  <a:pt x="155389" y="103976"/>
                </a:lnTo>
                <a:lnTo>
                  <a:pt x="166803" y="103976"/>
                </a:lnTo>
                <a:lnTo>
                  <a:pt x="170310" y="88290"/>
                </a:lnTo>
                <a:lnTo>
                  <a:pt x="161028" y="88290"/>
                </a:lnTo>
                <a:lnTo>
                  <a:pt x="157040" y="72217"/>
                </a:lnTo>
                <a:lnTo>
                  <a:pt x="147001" y="28725"/>
                </a:lnTo>
                <a:close/>
              </a:path>
              <a:path w="732154" h="106045">
                <a:moveTo>
                  <a:pt x="189484" y="46154"/>
                </a:moveTo>
                <a:lnTo>
                  <a:pt x="179729" y="46154"/>
                </a:lnTo>
                <a:lnTo>
                  <a:pt x="182205" y="58742"/>
                </a:lnTo>
                <a:lnTo>
                  <a:pt x="192381" y="103976"/>
                </a:lnTo>
                <a:lnTo>
                  <a:pt x="203657" y="103976"/>
                </a:lnTo>
                <a:lnTo>
                  <a:pt x="208278" y="86773"/>
                </a:lnTo>
                <a:lnTo>
                  <a:pt x="198569" y="86773"/>
                </a:lnTo>
                <a:lnTo>
                  <a:pt x="195229" y="72217"/>
                </a:lnTo>
                <a:lnTo>
                  <a:pt x="189484" y="46154"/>
                </a:lnTo>
                <a:close/>
              </a:path>
              <a:path w="732154" h="106045">
                <a:moveTo>
                  <a:pt x="185642" y="28725"/>
                </a:moveTo>
                <a:lnTo>
                  <a:pt x="174504" y="28725"/>
                </a:lnTo>
                <a:lnTo>
                  <a:pt x="164328" y="72782"/>
                </a:lnTo>
                <a:lnTo>
                  <a:pt x="161165" y="87532"/>
                </a:lnTo>
                <a:lnTo>
                  <a:pt x="161028" y="88290"/>
                </a:lnTo>
                <a:lnTo>
                  <a:pt x="170310" y="88290"/>
                </a:lnTo>
                <a:lnTo>
                  <a:pt x="179729" y="46154"/>
                </a:lnTo>
                <a:lnTo>
                  <a:pt x="189484" y="46154"/>
                </a:lnTo>
                <a:lnTo>
                  <a:pt x="185642" y="28725"/>
                </a:lnTo>
                <a:close/>
              </a:path>
              <a:path w="732154" h="106045">
                <a:moveTo>
                  <a:pt x="223871" y="28725"/>
                </a:moveTo>
                <a:lnTo>
                  <a:pt x="213145" y="28725"/>
                </a:lnTo>
                <a:lnTo>
                  <a:pt x="202137" y="72782"/>
                </a:lnTo>
                <a:lnTo>
                  <a:pt x="198569" y="86773"/>
                </a:lnTo>
                <a:lnTo>
                  <a:pt x="208278" y="86773"/>
                </a:lnTo>
                <a:lnTo>
                  <a:pt x="223871" y="28725"/>
                </a:lnTo>
                <a:close/>
              </a:path>
              <a:path w="732154" h="106045">
                <a:moveTo>
                  <a:pt x="271313" y="26950"/>
                </a:moveTo>
                <a:lnTo>
                  <a:pt x="253849" y="26950"/>
                </a:lnTo>
                <a:lnTo>
                  <a:pt x="246698" y="30500"/>
                </a:lnTo>
                <a:lnTo>
                  <a:pt x="232672" y="66972"/>
                </a:lnTo>
                <a:lnTo>
                  <a:pt x="233188" y="75601"/>
                </a:lnTo>
                <a:lnTo>
                  <a:pt x="253986" y="105687"/>
                </a:lnTo>
                <a:lnTo>
                  <a:pt x="270763" y="105687"/>
                </a:lnTo>
                <a:lnTo>
                  <a:pt x="276814" y="103541"/>
                </a:lnTo>
                <a:lnTo>
                  <a:pt x="286295" y="95100"/>
                </a:lnTo>
                <a:lnTo>
                  <a:pt x="257974" y="95100"/>
                </a:lnTo>
                <a:lnTo>
                  <a:pt x="253436" y="92922"/>
                </a:lnTo>
                <a:lnTo>
                  <a:pt x="249861" y="88565"/>
                </a:lnTo>
                <a:lnTo>
                  <a:pt x="246423" y="84223"/>
                </a:lnTo>
                <a:lnTo>
                  <a:pt x="244361" y="77881"/>
                </a:lnTo>
                <a:lnTo>
                  <a:pt x="243948" y="69554"/>
                </a:lnTo>
                <a:lnTo>
                  <a:pt x="291803" y="69554"/>
                </a:lnTo>
                <a:lnTo>
                  <a:pt x="291803" y="66165"/>
                </a:lnTo>
                <a:lnTo>
                  <a:pt x="291398" y="59226"/>
                </a:lnTo>
                <a:lnTo>
                  <a:pt x="244636" y="59226"/>
                </a:lnTo>
                <a:lnTo>
                  <a:pt x="244911" y="52448"/>
                </a:lnTo>
                <a:lnTo>
                  <a:pt x="246836" y="47122"/>
                </a:lnTo>
                <a:lnTo>
                  <a:pt x="250136" y="43249"/>
                </a:lnTo>
                <a:lnTo>
                  <a:pt x="253574" y="39376"/>
                </a:lnTo>
                <a:lnTo>
                  <a:pt x="257699" y="37440"/>
                </a:lnTo>
                <a:lnTo>
                  <a:pt x="283791" y="37440"/>
                </a:lnTo>
                <a:lnTo>
                  <a:pt x="283689" y="37278"/>
                </a:lnTo>
                <a:lnTo>
                  <a:pt x="278326" y="30339"/>
                </a:lnTo>
                <a:lnTo>
                  <a:pt x="271313" y="26950"/>
                </a:lnTo>
                <a:close/>
              </a:path>
              <a:path w="732154" h="106045">
                <a:moveTo>
                  <a:pt x="280251" y="79769"/>
                </a:moveTo>
                <a:lnTo>
                  <a:pt x="278601" y="85063"/>
                </a:lnTo>
                <a:lnTo>
                  <a:pt x="276401" y="88952"/>
                </a:lnTo>
                <a:lnTo>
                  <a:pt x="270626" y="93858"/>
                </a:lnTo>
                <a:lnTo>
                  <a:pt x="267325" y="95100"/>
                </a:lnTo>
                <a:lnTo>
                  <a:pt x="286295" y="95100"/>
                </a:lnTo>
                <a:lnTo>
                  <a:pt x="286440" y="94971"/>
                </a:lnTo>
                <a:lnTo>
                  <a:pt x="289740" y="88984"/>
                </a:lnTo>
                <a:lnTo>
                  <a:pt x="291528" y="81286"/>
                </a:lnTo>
                <a:lnTo>
                  <a:pt x="280251" y="79769"/>
                </a:lnTo>
                <a:close/>
              </a:path>
              <a:path w="732154" h="106045">
                <a:moveTo>
                  <a:pt x="283791" y="37440"/>
                </a:moveTo>
                <a:lnTo>
                  <a:pt x="268288" y="37440"/>
                </a:lnTo>
                <a:lnTo>
                  <a:pt x="272826" y="39860"/>
                </a:lnTo>
                <a:lnTo>
                  <a:pt x="278601" y="47929"/>
                </a:lnTo>
                <a:lnTo>
                  <a:pt x="279976" y="52771"/>
                </a:lnTo>
                <a:lnTo>
                  <a:pt x="280389" y="59226"/>
                </a:lnTo>
                <a:lnTo>
                  <a:pt x="291398" y="59226"/>
                </a:lnTo>
                <a:lnTo>
                  <a:pt x="291289" y="57362"/>
                </a:lnTo>
                <a:lnTo>
                  <a:pt x="289757" y="49604"/>
                </a:lnTo>
                <a:lnTo>
                  <a:pt x="287220" y="42904"/>
                </a:lnTo>
                <a:lnTo>
                  <a:pt x="283791" y="37440"/>
                </a:lnTo>
                <a:close/>
              </a:path>
              <a:path w="732154" h="106045">
                <a:moveTo>
                  <a:pt x="318205" y="28725"/>
                </a:moveTo>
                <a:lnTo>
                  <a:pt x="308442" y="28725"/>
                </a:lnTo>
                <a:lnTo>
                  <a:pt x="308442" y="103976"/>
                </a:lnTo>
                <a:lnTo>
                  <a:pt x="319168" y="103976"/>
                </a:lnTo>
                <a:lnTo>
                  <a:pt x="319168" y="59226"/>
                </a:lnTo>
                <a:lnTo>
                  <a:pt x="319855" y="54223"/>
                </a:lnTo>
                <a:lnTo>
                  <a:pt x="329206" y="40022"/>
                </a:lnTo>
                <a:lnTo>
                  <a:pt x="318205" y="40022"/>
                </a:lnTo>
                <a:lnTo>
                  <a:pt x="318205" y="28725"/>
                </a:lnTo>
                <a:close/>
              </a:path>
              <a:path w="732154" h="106045">
                <a:moveTo>
                  <a:pt x="335807" y="26950"/>
                </a:moveTo>
                <a:lnTo>
                  <a:pt x="329481" y="26950"/>
                </a:lnTo>
                <a:lnTo>
                  <a:pt x="327144" y="27918"/>
                </a:lnTo>
                <a:lnTo>
                  <a:pt x="325081" y="29532"/>
                </a:lnTo>
                <a:lnTo>
                  <a:pt x="323018" y="31307"/>
                </a:lnTo>
                <a:lnTo>
                  <a:pt x="320680" y="34696"/>
                </a:lnTo>
                <a:lnTo>
                  <a:pt x="318205" y="40022"/>
                </a:lnTo>
                <a:lnTo>
                  <a:pt x="334157" y="40022"/>
                </a:lnTo>
                <a:lnTo>
                  <a:pt x="336769" y="40990"/>
                </a:lnTo>
                <a:lnTo>
                  <a:pt x="339520" y="42926"/>
                </a:lnTo>
                <a:lnTo>
                  <a:pt x="343233" y="30984"/>
                </a:lnTo>
                <a:lnTo>
                  <a:pt x="339520" y="28402"/>
                </a:lnTo>
                <a:lnTo>
                  <a:pt x="335807" y="26950"/>
                </a:lnTo>
                <a:close/>
              </a:path>
              <a:path w="732154" h="106045">
                <a:moveTo>
                  <a:pt x="378986" y="59871"/>
                </a:moveTo>
                <a:lnTo>
                  <a:pt x="345433" y="59871"/>
                </a:lnTo>
                <a:lnTo>
                  <a:pt x="345433" y="72782"/>
                </a:lnTo>
                <a:lnTo>
                  <a:pt x="378986" y="72782"/>
                </a:lnTo>
                <a:lnTo>
                  <a:pt x="378986" y="59871"/>
                </a:lnTo>
                <a:close/>
              </a:path>
              <a:path w="732154" h="106045">
                <a:moveTo>
                  <a:pt x="411439" y="94519"/>
                </a:moveTo>
                <a:lnTo>
                  <a:pt x="401126" y="94519"/>
                </a:lnTo>
                <a:lnTo>
                  <a:pt x="405389" y="101959"/>
                </a:lnTo>
                <a:lnTo>
                  <a:pt x="411302" y="105687"/>
                </a:lnTo>
                <a:lnTo>
                  <a:pt x="426428" y="105687"/>
                </a:lnTo>
                <a:lnTo>
                  <a:pt x="433029" y="102153"/>
                </a:lnTo>
                <a:lnTo>
                  <a:pt x="438529" y="95100"/>
                </a:lnTo>
                <a:lnTo>
                  <a:pt x="412264" y="95100"/>
                </a:lnTo>
                <a:lnTo>
                  <a:pt x="411439" y="94519"/>
                </a:lnTo>
                <a:close/>
              </a:path>
              <a:path w="732154" h="106045">
                <a:moveTo>
                  <a:pt x="401951" y="0"/>
                </a:moveTo>
                <a:lnTo>
                  <a:pt x="390950" y="0"/>
                </a:lnTo>
                <a:lnTo>
                  <a:pt x="390950" y="103976"/>
                </a:lnTo>
                <a:lnTo>
                  <a:pt x="401126" y="103976"/>
                </a:lnTo>
                <a:lnTo>
                  <a:pt x="401126" y="94519"/>
                </a:lnTo>
                <a:lnTo>
                  <a:pt x="411439" y="94519"/>
                </a:lnTo>
                <a:lnTo>
                  <a:pt x="407589" y="91808"/>
                </a:lnTo>
                <a:lnTo>
                  <a:pt x="404151" y="85256"/>
                </a:lnTo>
                <a:lnTo>
                  <a:pt x="401951" y="81222"/>
                </a:lnTo>
                <a:lnTo>
                  <a:pt x="400988" y="74734"/>
                </a:lnTo>
                <a:lnTo>
                  <a:pt x="401063" y="56321"/>
                </a:lnTo>
                <a:lnTo>
                  <a:pt x="402638" y="49543"/>
                </a:lnTo>
                <a:lnTo>
                  <a:pt x="406214" y="44702"/>
                </a:lnTo>
                <a:lnTo>
                  <a:pt x="409651" y="39860"/>
                </a:lnTo>
                <a:lnTo>
                  <a:pt x="413777" y="37440"/>
                </a:lnTo>
                <a:lnTo>
                  <a:pt x="439243" y="37440"/>
                </a:lnTo>
                <a:lnTo>
                  <a:pt x="438909" y="36955"/>
                </a:lnTo>
                <a:lnTo>
                  <a:pt x="401951" y="36955"/>
                </a:lnTo>
                <a:lnTo>
                  <a:pt x="401951" y="0"/>
                </a:lnTo>
                <a:close/>
              </a:path>
              <a:path w="732154" h="106045">
                <a:moveTo>
                  <a:pt x="439243" y="37440"/>
                </a:moveTo>
                <a:lnTo>
                  <a:pt x="423265" y="37440"/>
                </a:lnTo>
                <a:lnTo>
                  <a:pt x="427253" y="39699"/>
                </a:lnTo>
                <a:lnTo>
                  <a:pt x="433854" y="49059"/>
                </a:lnTo>
                <a:lnTo>
                  <a:pt x="435504" y="56321"/>
                </a:lnTo>
                <a:lnTo>
                  <a:pt x="435504" y="75864"/>
                </a:lnTo>
                <a:lnTo>
                  <a:pt x="433854" y="83110"/>
                </a:lnTo>
                <a:lnTo>
                  <a:pt x="430278" y="87903"/>
                </a:lnTo>
                <a:lnTo>
                  <a:pt x="426841" y="92696"/>
                </a:lnTo>
                <a:lnTo>
                  <a:pt x="422715" y="95100"/>
                </a:lnTo>
                <a:lnTo>
                  <a:pt x="438529" y="95100"/>
                </a:lnTo>
                <a:lnTo>
                  <a:pt x="446643" y="59871"/>
                </a:lnTo>
                <a:lnTo>
                  <a:pt x="446092" y="54707"/>
                </a:lnTo>
                <a:lnTo>
                  <a:pt x="444511" y="49059"/>
                </a:lnTo>
                <a:lnTo>
                  <a:pt x="443480" y="45024"/>
                </a:lnTo>
                <a:lnTo>
                  <a:pt x="441692" y="40990"/>
                </a:lnTo>
                <a:lnTo>
                  <a:pt x="439243" y="37440"/>
                </a:lnTo>
                <a:close/>
              </a:path>
              <a:path w="732154" h="106045">
                <a:moveTo>
                  <a:pt x="423403" y="26950"/>
                </a:moveTo>
                <a:lnTo>
                  <a:pt x="412402" y="26950"/>
                </a:lnTo>
                <a:lnTo>
                  <a:pt x="406489" y="30339"/>
                </a:lnTo>
                <a:lnTo>
                  <a:pt x="401951" y="36955"/>
                </a:lnTo>
                <a:lnTo>
                  <a:pt x="438909" y="36955"/>
                </a:lnTo>
                <a:lnTo>
                  <a:pt x="423403" y="26950"/>
                </a:lnTo>
                <a:close/>
              </a:path>
              <a:path w="732154" h="106045">
                <a:moveTo>
                  <a:pt x="498072" y="26950"/>
                </a:moveTo>
                <a:lnTo>
                  <a:pt x="481296" y="26950"/>
                </a:lnTo>
                <a:lnTo>
                  <a:pt x="474558" y="29855"/>
                </a:lnTo>
                <a:lnTo>
                  <a:pt x="459294" y="66326"/>
                </a:lnTo>
                <a:lnTo>
                  <a:pt x="459809" y="75325"/>
                </a:lnTo>
                <a:lnTo>
                  <a:pt x="480333" y="105687"/>
                </a:lnTo>
                <a:lnTo>
                  <a:pt x="494772" y="105687"/>
                </a:lnTo>
                <a:lnTo>
                  <a:pt x="499998" y="104138"/>
                </a:lnTo>
                <a:lnTo>
                  <a:pt x="509624" y="97957"/>
                </a:lnTo>
                <a:lnTo>
                  <a:pt x="511994" y="95100"/>
                </a:lnTo>
                <a:lnTo>
                  <a:pt x="483909" y="95100"/>
                </a:lnTo>
                <a:lnTo>
                  <a:pt x="479371" y="92696"/>
                </a:lnTo>
                <a:lnTo>
                  <a:pt x="472220" y="83110"/>
                </a:lnTo>
                <a:lnTo>
                  <a:pt x="470432" y="75929"/>
                </a:lnTo>
                <a:lnTo>
                  <a:pt x="470470" y="56492"/>
                </a:lnTo>
                <a:lnTo>
                  <a:pt x="472220" y="49382"/>
                </a:lnTo>
                <a:lnTo>
                  <a:pt x="479371" y="40022"/>
                </a:lnTo>
                <a:lnTo>
                  <a:pt x="483909" y="37601"/>
                </a:lnTo>
                <a:lnTo>
                  <a:pt x="511184" y="37601"/>
                </a:lnTo>
                <a:lnTo>
                  <a:pt x="510861" y="37117"/>
                </a:lnTo>
                <a:lnTo>
                  <a:pt x="505223" y="30339"/>
                </a:lnTo>
                <a:lnTo>
                  <a:pt x="498072" y="26950"/>
                </a:lnTo>
                <a:close/>
              </a:path>
              <a:path w="732154" h="106045">
                <a:moveTo>
                  <a:pt x="511184" y="37601"/>
                </a:moveTo>
                <a:lnTo>
                  <a:pt x="494635" y="37601"/>
                </a:lnTo>
                <a:lnTo>
                  <a:pt x="499035" y="40022"/>
                </a:lnTo>
                <a:lnTo>
                  <a:pt x="506323" y="49543"/>
                </a:lnTo>
                <a:lnTo>
                  <a:pt x="508073" y="56492"/>
                </a:lnTo>
                <a:lnTo>
                  <a:pt x="508079" y="75929"/>
                </a:lnTo>
                <a:lnTo>
                  <a:pt x="506323" y="83110"/>
                </a:lnTo>
                <a:lnTo>
                  <a:pt x="499173" y="92696"/>
                </a:lnTo>
                <a:lnTo>
                  <a:pt x="494772" y="95100"/>
                </a:lnTo>
                <a:lnTo>
                  <a:pt x="511994" y="95100"/>
                </a:lnTo>
                <a:lnTo>
                  <a:pt x="513199" y="93648"/>
                </a:lnTo>
                <a:lnTo>
                  <a:pt x="518149" y="82545"/>
                </a:lnTo>
                <a:lnTo>
                  <a:pt x="519322" y="75325"/>
                </a:lnTo>
                <a:lnTo>
                  <a:pt x="519387" y="65197"/>
                </a:lnTo>
                <a:lnTo>
                  <a:pt x="518848" y="56724"/>
                </a:lnTo>
                <a:lnTo>
                  <a:pt x="517238" y="49220"/>
                </a:lnTo>
                <a:lnTo>
                  <a:pt x="514572" y="42684"/>
                </a:lnTo>
                <a:lnTo>
                  <a:pt x="511184" y="37601"/>
                </a:lnTo>
                <a:close/>
              </a:path>
              <a:path w="732154" h="106045">
                <a:moveTo>
                  <a:pt x="546065" y="28725"/>
                </a:moveTo>
                <a:lnTo>
                  <a:pt x="535201" y="28725"/>
                </a:lnTo>
                <a:lnTo>
                  <a:pt x="535227" y="81545"/>
                </a:lnTo>
                <a:lnTo>
                  <a:pt x="553353" y="105687"/>
                </a:lnTo>
                <a:lnTo>
                  <a:pt x="565729" y="105687"/>
                </a:lnTo>
                <a:lnTo>
                  <a:pt x="572467" y="101394"/>
                </a:lnTo>
                <a:lnTo>
                  <a:pt x="576434" y="94713"/>
                </a:lnTo>
                <a:lnTo>
                  <a:pt x="555966" y="94713"/>
                </a:lnTo>
                <a:lnTo>
                  <a:pt x="553215" y="93745"/>
                </a:lnTo>
                <a:lnTo>
                  <a:pt x="546065" y="77058"/>
                </a:lnTo>
                <a:lnTo>
                  <a:pt x="546065" y="28725"/>
                </a:lnTo>
                <a:close/>
              </a:path>
              <a:path w="732154" h="106045">
                <a:moveTo>
                  <a:pt x="587181" y="92825"/>
                </a:moveTo>
                <a:lnTo>
                  <a:pt x="577555" y="92825"/>
                </a:lnTo>
                <a:lnTo>
                  <a:pt x="577555" y="103976"/>
                </a:lnTo>
                <a:lnTo>
                  <a:pt x="587181" y="103976"/>
                </a:lnTo>
                <a:lnTo>
                  <a:pt x="587181" y="92825"/>
                </a:lnTo>
                <a:close/>
              </a:path>
              <a:path w="732154" h="106045">
                <a:moveTo>
                  <a:pt x="587181" y="28725"/>
                </a:moveTo>
                <a:lnTo>
                  <a:pt x="576455" y="28725"/>
                </a:lnTo>
                <a:lnTo>
                  <a:pt x="576455" y="75428"/>
                </a:lnTo>
                <a:lnTo>
                  <a:pt x="575767" y="80334"/>
                </a:lnTo>
                <a:lnTo>
                  <a:pt x="562566" y="94713"/>
                </a:lnTo>
                <a:lnTo>
                  <a:pt x="576434" y="94713"/>
                </a:lnTo>
                <a:lnTo>
                  <a:pt x="577555" y="92825"/>
                </a:lnTo>
                <a:lnTo>
                  <a:pt x="587181" y="92825"/>
                </a:lnTo>
                <a:lnTo>
                  <a:pt x="587181" y="28725"/>
                </a:lnTo>
                <a:close/>
              </a:path>
              <a:path w="732154" h="106045">
                <a:moveTo>
                  <a:pt x="617296" y="28725"/>
                </a:moveTo>
                <a:lnTo>
                  <a:pt x="607671" y="28725"/>
                </a:lnTo>
                <a:lnTo>
                  <a:pt x="607671" y="103976"/>
                </a:lnTo>
                <a:lnTo>
                  <a:pt x="618534" y="103976"/>
                </a:lnTo>
                <a:lnTo>
                  <a:pt x="618575" y="52932"/>
                </a:lnTo>
                <a:lnTo>
                  <a:pt x="620184" y="46638"/>
                </a:lnTo>
                <a:lnTo>
                  <a:pt x="626922" y="39699"/>
                </a:lnTo>
                <a:lnTo>
                  <a:pt x="627647" y="39376"/>
                </a:lnTo>
                <a:lnTo>
                  <a:pt x="617296" y="39376"/>
                </a:lnTo>
                <a:lnTo>
                  <a:pt x="617296" y="28725"/>
                </a:lnTo>
                <a:close/>
              </a:path>
              <a:path w="732154" h="106045">
                <a:moveTo>
                  <a:pt x="657062" y="37924"/>
                </a:moveTo>
                <a:lnTo>
                  <a:pt x="638474" y="37924"/>
                </a:lnTo>
                <a:lnTo>
                  <a:pt x="640949" y="38731"/>
                </a:lnTo>
                <a:lnTo>
                  <a:pt x="643149" y="40344"/>
                </a:lnTo>
                <a:lnTo>
                  <a:pt x="648925" y="103976"/>
                </a:lnTo>
                <a:lnTo>
                  <a:pt x="659788" y="103976"/>
                </a:lnTo>
                <a:lnTo>
                  <a:pt x="659788" y="51802"/>
                </a:lnTo>
                <a:lnTo>
                  <a:pt x="657450" y="38569"/>
                </a:lnTo>
                <a:lnTo>
                  <a:pt x="657062" y="37924"/>
                </a:lnTo>
                <a:close/>
              </a:path>
              <a:path w="732154" h="106045">
                <a:moveTo>
                  <a:pt x="641636" y="26950"/>
                </a:moveTo>
                <a:lnTo>
                  <a:pt x="628848" y="26950"/>
                </a:lnTo>
                <a:lnTo>
                  <a:pt x="622109" y="31146"/>
                </a:lnTo>
                <a:lnTo>
                  <a:pt x="617296" y="39376"/>
                </a:lnTo>
                <a:lnTo>
                  <a:pt x="627647" y="39376"/>
                </a:lnTo>
                <a:lnTo>
                  <a:pt x="630910" y="37924"/>
                </a:lnTo>
                <a:lnTo>
                  <a:pt x="657062" y="37924"/>
                </a:lnTo>
                <a:lnTo>
                  <a:pt x="655800" y="35826"/>
                </a:lnTo>
                <a:lnTo>
                  <a:pt x="654288" y="33244"/>
                </a:lnTo>
                <a:lnTo>
                  <a:pt x="651812" y="31146"/>
                </a:lnTo>
                <a:lnTo>
                  <a:pt x="648512" y="29532"/>
                </a:lnTo>
                <a:lnTo>
                  <a:pt x="645212" y="27757"/>
                </a:lnTo>
                <a:lnTo>
                  <a:pt x="641636" y="26950"/>
                </a:lnTo>
                <a:close/>
              </a:path>
              <a:path w="732154" h="106045">
                <a:moveTo>
                  <a:pt x="706955" y="26950"/>
                </a:moveTo>
                <a:lnTo>
                  <a:pt x="697742" y="26950"/>
                </a:lnTo>
                <a:lnTo>
                  <a:pt x="693066" y="28564"/>
                </a:lnTo>
                <a:lnTo>
                  <a:pt x="675877" y="58903"/>
                </a:lnTo>
                <a:lnTo>
                  <a:pt x="675877" y="74040"/>
                </a:lnTo>
                <a:lnTo>
                  <a:pt x="676977" y="80851"/>
                </a:lnTo>
                <a:lnTo>
                  <a:pt x="679452" y="86773"/>
                </a:lnTo>
                <a:lnTo>
                  <a:pt x="681790" y="92696"/>
                </a:lnTo>
                <a:lnTo>
                  <a:pt x="685090" y="97327"/>
                </a:lnTo>
                <a:lnTo>
                  <a:pt x="693616" y="104009"/>
                </a:lnTo>
                <a:lnTo>
                  <a:pt x="698429" y="105687"/>
                </a:lnTo>
                <a:lnTo>
                  <a:pt x="711356" y="105687"/>
                </a:lnTo>
                <a:lnTo>
                  <a:pt x="717406" y="101959"/>
                </a:lnTo>
                <a:lnTo>
                  <a:pt x="721083" y="95100"/>
                </a:lnTo>
                <a:lnTo>
                  <a:pt x="699804" y="95100"/>
                </a:lnTo>
                <a:lnTo>
                  <a:pt x="695679" y="92728"/>
                </a:lnTo>
                <a:lnTo>
                  <a:pt x="688803" y="83271"/>
                </a:lnTo>
                <a:lnTo>
                  <a:pt x="687153" y="76058"/>
                </a:lnTo>
                <a:lnTo>
                  <a:pt x="687153" y="56321"/>
                </a:lnTo>
                <a:lnTo>
                  <a:pt x="688666" y="49059"/>
                </a:lnTo>
                <a:lnTo>
                  <a:pt x="691966" y="44540"/>
                </a:lnTo>
                <a:lnTo>
                  <a:pt x="695129" y="39860"/>
                </a:lnTo>
                <a:lnTo>
                  <a:pt x="699254" y="37601"/>
                </a:lnTo>
                <a:lnTo>
                  <a:pt x="731570" y="37601"/>
                </a:lnTo>
                <a:lnTo>
                  <a:pt x="731570" y="37278"/>
                </a:lnTo>
                <a:lnTo>
                  <a:pt x="720844" y="37278"/>
                </a:lnTo>
                <a:lnTo>
                  <a:pt x="718919" y="34212"/>
                </a:lnTo>
                <a:lnTo>
                  <a:pt x="716444" y="31791"/>
                </a:lnTo>
                <a:lnTo>
                  <a:pt x="710393" y="27918"/>
                </a:lnTo>
                <a:lnTo>
                  <a:pt x="706955" y="26950"/>
                </a:lnTo>
                <a:close/>
              </a:path>
              <a:path w="732154" h="106045">
                <a:moveTo>
                  <a:pt x="731570" y="94519"/>
                </a:moveTo>
                <a:lnTo>
                  <a:pt x="721394" y="94519"/>
                </a:lnTo>
                <a:lnTo>
                  <a:pt x="721394" y="103976"/>
                </a:lnTo>
                <a:lnTo>
                  <a:pt x="731570" y="103976"/>
                </a:lnTo>
                <a:lnTo>
                  <a:pt x="731570" y="94519"/>
                </a:lnTo>
                <a:close/>
              </a:path>
              <a:path w="732154" h="106045">
                <a:moveTo>
                  <a:pt x="731570" y="37601"/>
                </a:moveTo>
                <a:lnTo>
                  <a:pt x="709018" y="37601"/>
                </a:lnTo>
                <a:lnTo>
                  <a:pt x="713143" y="40022"/>
                </a:lnTo>
                <a:lnTo>
                  <a:pt x="719881" y="49543"/>
                </a:lnTo>
                <a:lnTo>
                  <a:pt x="721669" y="57128"/>
                </a:lnTo>
                <a:lnTo>
                  <a:pt x="721669" y="76816"/>
                </a:lnTo>
                <a:lnTo>
                  <a:pt x="719881" y="83739"/>
                </a:lnTo>
                <a:lnTo>
                  <a:pt x="713281" y="92825"/>
                </a:lnTo>
                <a:lnTo>
                  <a:pt x="709293" y="95100"/>
                </a:lnTo>
                <a:lnTo>
                  <a:pt x="721083" y="95100"/>
                </a:lnTo>
                <a:lnTo>
                  <a:pt x="721394" y="94519"/>
                </a:lnTo>
                <a:lnTo>
                  <a:pt x="731570" y="94519"/>
                </a:lnTo>
                <a:lnTo>
                  <a:pt x="731570" y="37601"/>
                </a:lnTo>
                <a:close/>
              </a:path>
              <a:path w="732154" h="106045">
                <a:moveTo>
                  <a:pt x="731570" y="0"/>
                </a:moveTo>
                <a:lnTo>
                  <a:pt x="720844" y="0"/>
                </a:lnTo>
                <a:lnTo>
                  <a:pt x="720844" y="37278"/>
                </a:lnTo>
                <a:lnTo>
                  <a:pt x="731570" y="37278"/>
                </a:lnTo>
                <a:lnTo>
                  <a:pt x="7315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651407" y="4511211"/>
            <a:ext cx="673735" cy="134620"/>
          </a:xfrm>
          <a:custGeom>
            <a:avLst/>
            <a:gdLst/>
            <a:ahLst/>
            <a:cxnLst/>
            <a:rect l="l" t="t" r="r" b="b"/>
            <a:pathLst>
              <a:path w="673734" h="134620">
                <a:moveTo>
                  <a:pt x="11688" y="0"/>
                </a:moveTo>
                <a:lnTo>
                  <a:pt x="0" y="0"/>
                </a:lnTo>
                <a:lnTo>
                  <a:pt x="0" y="103976"/>
                </a:lnTo>
                <a:lnTo>
                  <a:pt x="11688" y="103976"/>
                </a:lnTo>
                <a:lnTo>
                  <a:pt x="11688" y="55030"/>
                </a:lnTo>
                <a:lnTo>
                  <a:pt x="69444" y="55030"/>
                </a:lnTo>
                <a:lnTo>
                  <a:pt x="69444" y="42765"/>
                </a:lnTo>
                <a:lnTo>
                  <a:pt x="11688" y="42765"/>
                </a:lnTo>
                <a:lnTo>
                  <a:pt x="11688" y="0"/>
                </a:lnTo>
                <a:close/>
              </a:path>
              <a:path w="673734" h="134620">
                <a:moveTo>
                  <a:pt x="69444" y="55030"/>
                </a:moveTo>
                <a:lnTo>
                  <a:pt x="57755" y="55030"/>
                </a:lnTo>
                <a:lnTo>
                  <a:pt x="57755" y="103976"/>
                </a:lnTo>
                <a:lnTo>
                  <a:pt x="69444" y="103976"/>
                </a:lnTo>
                <a:lnTo>
                  <a:pt x="69444" y="55030"/>
                </a:lnTo>
                <a:close/>
              </a:path>
              <a:path w="673734" h="134620">
                <a:moveTo>
                  <a:pt x="69444" y="0"/>
                </a:moveTo>
                <a:lnTo>
                  <a:pt x="57755" y="0"/>
                </a:lnTo>
                <a:lnTo>
                  <a:pt x="57755" y="42765"/>
                </a:lnTo>
                <a:lnTo>
                  <a:pt x="69444" y="42765"/>
                </a:lnTo>
                <a:lnTo>
                  <a:pt x="69444" y="0"/>
                </a:lnTo>
                <a:close/>
              </a:path>
              <a:path w="673734" h="134620">
                <a:moveTo>
                  <a:pt x="101759" y="28725"/>
                </a:moveTo>
                <a:lnTo>
                  <a:pt x="90758" y="28725"/>
                </a:lnTo>
                <a:lnTo>
                  <a:pt x="90811" y="81545"/>
                </a:lnTo>
                <a:lnTo>
                  <a:pt x="108910" y="105687"/>
                </a:lnTo>
                <a:lnTo>
                  <a:pt x="121286" y="105687"/>
                </a:lnTo>
                <a:lnTo>
                  <a:pt x="128162" y="101394"/>
                </a:lnTo>
                <a:lnTo>
                  <a:pt x="132022" y="94713"/>
                </a:lnTo>
                <a:lnTo>
                  <a:pt x="111660" y="94713"/>
                </a:lnTo>
                <a:lnTo>
                  <a:pt x="108910" y="93745"/>
                </a:lnTo>
                <a:lnTo>
                  <a:pt x="104510" y="89823"/>
                </a:lnTo>
                <a:lnTo>
                  <a:pt x="102997" y="87209"/>
                </a:lnTo>
                <a:lnTo>
                  <a:pt x="102447" y="83933"/>
                </a:lnTo>
                <a:lnTo>
                  <a:pt x="101897" y="81545"/>
                </a:lnTo>
                <a:lnTo>
                  <a:pt x="101860" y="80334"/>
                </a:lnTo>
                <a:lnTo>
                  <a:pt x="101759" y="28725"/>
                </a:lnTo>
                <a:close/>
              </a:path>
              <a:path w="673734" h="134620">
                <a:moveTo>
                  <a:pt x="142876" y="92825"/>
                </a:moveTo>
                <a:lnTo>
                  <a:pt x="133112" y="92825"/>
                </a:lnTo>
                <a:lnTo>
                  <a:pt x="133112" y="103976"/>
                </a:lnTo>
                <a:lnTo>
                  <a:pt x="142876" y="103976"/>
                </a:lnTo>
                <a:lnTo>
                  <a:pt x="142876" y="92825"/>
                </a:lnTo>
                <a:close/>
              </a:path>
              <a:path w="673734" h="134620">
                <a:moveTo>
                  <a:pt x="142876" y="28725"/>
                </a:moveTo>
                <a:lnTo>
                  <a:pt x="132012" y="28725"/>
                </a:lnTo>
                <a:lnTo>
                  <a:pt x="132012" y="75428"/>
                </a:lnTo>
                <a:lnTo>
                  <a:pt x="131462" y="80334"/>
                </a:lnTo>
                <a:lnTo>
                  <a:pt x="128987" y="87144"/>
                </a:lnTo>
                <a:lnTo>
                  <a:pt x="126924" y="89823"/>
                </a:lnTo>
                <a:lnTo>
                  <a:pt x="121149" y="93745"/>
                </a:lnTo>
                <a:lnTo>
                  <a:pt x="118123" y="94713"/>
                </a:lnTo>
                <a:lnTo>
                  <a:pt x="132022" y="94713"/>
                </a:lnTo>
                <a:lnTo>
                  <a:pt x="133112" y="92825"/>
                </a:lnTo>
                <a:lnTo>
                  <a:pt x="142876" y="92825"/>
                </a:lnTo>
                <a:lnTo>
                  <a:pt x="142876" y="28725"/>
                </a:lnTo>
                <a:close/>
              </a:path>
              <a:path w="673734" h="134620">
                <a:moveTo>
                  <a:pt x="161578" y="121002"/>
                </a:moveTo>
                <a:lnTo>
                  <a:pt x="162815" y="132912"/>
                </a:lnTo>
                <a:lnTo>
                  <a:pt x="165428" y="134057"/>
                </a:lnTo>
                <a:lnTo>
                  <a:pt x="167766" y="134622"/>
                </a:lnTo>
                <a:lnTo>
                  <a:pt x="173129" y="134622"/>
                </a:lnTo>
                <a:lnTo>
                  <a:pt x="176154" y="133638"/>
                </a:lnTo>
                <a:lnTo>
                  <a:pt x="178629" y="131685"/>
                </a:lnTo>
                <a:lnTo>
                  <a:pt x="181242" y="129732"/>
                </a:lnTo>
                <a:lnTo>
                  <a:pt x="183442" y="126618"/>
                </a:lnTo>
                <a:lnTo>
                  <a:pt x="185452" y="122131"/>
                </a:lnTo>
                <a:lnTo>
                  <a:pt x="165978" y="122131"/>
                </a:lnTo>
                <a:lnTo>
                  <a:pt x="163915" y="121760"/>
                </a:lnTo>
                <a:lnTo>
                  <a:pt x="161578" y="121002"/>
                </a:lnTo>
                <a:close/>
              </a:path>
              <a:path w="673734" h="134620">
                <a:moveTo>
                  <a:pt x="168728" y="28725"/>
                </a:moveTo>
                <a:lnTo>
                  <a:pt x="157040" y="28725"/>
                </a:lnTo>
                <a:lnTo>
                  <a:pt x="181517" y="104170"/>
                </a:lnTo>
                <a:lnTo>
                  <a:pt x="180967" y="105558"/>
                </a:lnTo>
                <a:lnTo>
                  <a:pt x="180692" y="106558"/>
                </a:lnTo>
                <a:lnTo>
                  <a:pt x="180554" y="107204"/>
                </a:lnTo>
                <a:lnTo>
                  <a:pt x="178904" y="112239"/>
                </a:lnTo>
                <a:lnTo>
                  <a:pt x="170241" y="122131"/>
                </a:lnTo>
                <a:lnTo>
                  <a:pt x="185452" y="122131"/>
                </a:lnTo>
                <a:lnTo>
                  <a:pt x="186742" y="119178"/>
                </a:lnTo>
                <a:lnTo>
                  <a:pt x="188805" y="113498"/>
                </a:lnTo>
                <a:lnTo>
                  <a:pt x="191555" y="105300"/>
                </a:lnTo>
                <a:lnTo>
                  <a:pt x="196485" y="89791"/>
                </a:lnTo>
                <a:lnTo>
                  <a:pt x="186880" y="89791"/>
                </a:lnTo>
                <a:lnTo>
                  <a:pt x="185367" y="83626"/>
                </a:lnTo>
                <a:lnTo>
                  <a:pt x="183855" y="77752"/>
                </a:lnTo>
                <a:lnTo>
                  <a:pt x="182205" y="72217"/>
                </a:lnTo>
                <a:lnTo>
                  <a:pt x="168728" y="28725"/>
                </a:lnTo>
                <a:close/>
              </a:path>
              <a:path w="673734" h="134620">
                <a:moveTo>
                  <a:pt x="224559" y="28725"/>
                </a:moveTo>
                <a:lnTo>
                  <a:pt x="215895" y="28725"/>
                </a:lnTo>
                <a:lnTo>
                  <a:pt x="214933" y="31753"/>
                </a:lnTo>
                <a:lnTo>
                  <a:pt x="214933" y="103976"/>
                </a:lnTo>
                <a:lnTo>
                  <a:pt x="225659" y="103976"/>
                </a:lnTo>
                <a:lnTo>
                  <a:pt x="225700" y="52932"/>
                </a:lnTo>
                <a:lnTo>
                  <a:pt x="227309" y="46638"/>
                </a:lnTo>
                <a:lnTo>
                  <a:pt x="230747" y="43249"/>
                </a:lnTo>
                <a:lnTo>
                  <a:pt x="234185" y="39699"/>
                </a:lnTo>
                <a:lnTo>
                  <a:pt x="234910" y="39376"/>
                </a:lnTo>
                <a:lnTo>
                  <a:pt x="224559" y="39376"/>
                </a:lnTo>
                <a:lnTo>
                  <a:pt x="224559" y="28725"/>
                </a:lnTo>
                <a:close/>
              </a:path>
              <a:path w="673734" h="134620">
                <a:moveTo>
                  <a:pt x="264324" y="37924"/>
                </a:moveTo>
                <a:lnTo>
                  <a:pt x="245598" y="37924"/>
                </a:lnTo>
                <a:lnTo>
                  <a:pt x="248211" y="38731"/>
                </a:lnTo>
                <a:lnTo>
                  <a:pt x="250274" y="40344"/>
                </a:lnTo>
                <a:lnTo>
                  <a:pt x="256187" y="103976"/>
                </a:lnTo>
                <a:lnTo>
                  <a:pt x="266913" y="103976"/>
                </a:lnTo>
                <a:lnTo>
                  <a:pt x="266823" y="49059"/>
                </a:lnTo>
                <a:lnTo>
                  <a:pt x="264712" y="38569"/>
                </a:lnTo>
                <a:lnTo>
                  <a:pt x="264324" y="37924"/>
                </a:lnTo>
                <a:close/>
              </a:path>
              <a:path w="673734" h="134620">
                <a:moveTo>
                  <a:pt x="214933" y="28725"/>
                </a:moveTo>
                <a:lnTo>
                  <a:pt x="205032" y="28725"/>
                </a:lnTo>
                <a:lnTo>
                  <a:pt x="191280" y="72588"/>
                </a:lnTo>
                <a:lnTo>
                  <a:pt x="189630" y="78139"/>
                </a:lnTo>
                <a:lnTo>
                  <a:pt x="188118" y="83868"/>
                </a:lnTo>
                <a:lnTo>
                  <a:pt x="186880" y="89791"/>
                </a:lnTo>
                <a:lnTo>
                  <a:pt x="196485" y="89791"/>
                </a:lnTo>
                <a:lnTo>
                  <a:pt x="214933" y="31753"/>
                </a:lnTo>
                <a:lnTo>
                  <a:pt x="214933" y="28725"/>
                </a:lnTo>
                <a:close/>
              </a:path>
              <a:path w="673734" h="134620">
                <a:moveTo>
                  <a:pt x="248898" y="26950"/>
                </a:moveTo>
                <a:lnTo>
                  <a:pt x="236110" y="26950"/>
                </a:lnTo>
                <a:lnTo>
                  <a:pt x="229234" y="31146"/>
                </a:lnTo>
                <a:lnTo>
                  <a:pt x="224559" y="39376"/>
                </a:lnTo>
                <a:lnTo>
                  <a:pt x="234910" y="39376"/>
                </a:lnTo>
                <a:lnTo>
                  <a:pt x="238172" y="37924"/>
                </a:lnTo>
                <a:lnTo>
                  <a:pt x="264324" y="37924"/>
                </a:lnTo>
                <a:lnTo>
                  <a:pt x="263062" y="35826"/>
                </a:lnTo>
                <a:lnTo>
                  <a:pt x="261412" y="33244"/>
                </a:lnTo>
                <a:lnTo>
                  <a:pt x="258937" y="31146"/>
                </a:lnTo>
                <a:lnTo>
                  <a:pt x="255774" y="29532"/>
                </a:lnTo>
                <a:lnTo>
                  <a:pt x="252474" y="27757"/>
                </a:lnTo>
                <a:lnTo>
                  <a:pt x="248898" y="26950"/>
                </a:lnTo>
                <a:close/>
              </a:path>
              <a:path w="673734" h="134620">
                <a:moveTo>
                  <a:pt x="215895" y="28725"/>
                </a:moveTo>
                <a:lnTo>
                  <a:pt x="214933" y="28725"/>
                </a:lnTo>
                <a:lnTo>
                  <a:pt x="214933" y="31753"/>
                </a:lnTo>
                <a:lnTo>
                  <a:pt x="215895" y="28725"/>
                </a:lnTo>
                <a:close/>
              </a:path>
              <a:path w="673734" h="134620">
                <a:moveTo>
                  <a:pt x="297853" y="0"/>
                </a:moveTo>
                <a:lnTo>
                  <a:pt x="287127" y="0"/>
                </a:lnTo>
                <a:lnTo>
                  <a:pt x="287127" y="103976"/>
                </a:lnTo>
                <a:lnTo>
                  <a:pt x="297853" y="103976"/>
                </a:lnTo>
                <a:lnTo>
                  <a:pt x="297853" y="56805"/>
                </a:lnTo>
                <a:lnTo>
                  <a:pt x="298541" y="52125"/>
                </a:lnTo>
                <a:lnTo>
                  <a:pt x="299778" y="48897"/>
                </a:lnTo>
                <a:lnTo>
                  <a:pt x="300878" y="45509"/>
                </a:lnTo>
                <a:lnTo>
                  <a:pt x="302941" y="42926"/>
                </a:lnTo>
                <a:lnTo>
                  <a:pt x="305829" y="40990"/>
                </a:lnTo>
                <a:lnTo>
                  <a:pt x="308717" y="38892"/>
                </a:lnTo>
                <a:lnTo>
                  <a:pt x="311742" y="37924"/>
                </a:lnTo>
                <a:lnTo>
                  <a:pt x="336477" y="37924"/>
                </a:lnTo>
                <a:lnTo>
                  <a:pt x="336225" y="37278"/>
                </a:lnTo>
                <a:lnTo>
                  <a:pt x="297853" y="37278"/>
                </a:lnTo>
                <a:lnTo>
                  <a:pt x="297853" y="0"/>
                </a:lnTo>
                <a:close/>
              </a:path>
              <a:path w="673734" h="134620">
                <a:moveTo>
                  <a:pt x="336477" y="37924"/>
                </a:moveTo>
                <a:lnTo>
                  <a:pt x="319305" y="37924"/>
                </a:lnTo>
                <a:lnTo>
                  <a:pt x="322606" y="39376"/>
                </a:lnTo>
                <a:lnTo>
                  <a:pt x="327281" y="45186"/>
                </a:lnTo>
                <a:lnTo>
                  <a:pt x="328519" y="49866"/>
                </a:lnTo>
                <a:lnTo>
                  <a:pt x="328519" y="103976"/>
                </a:lnTo>
                <a:lnTo>
                  <a:pt x="339245" y="103976"/>
                </a:lnTo>
                <a:lnTo>
                  <a:pt x="339245" y="48897"/>
                </a:lnTo>
                <a:lnTo>
                  <a:pt x="338557" y="43249"/>
                </a:lnTo>
                <a:lnTo>
                  <a:pt x="336477" y="37924"/>
                </a:lnTo>
                <a:close/>
              </a:path>
              <a:path w="673734" h="134620">
                <a:moveTo>
                  <a:pt x="321918" y="26950"/>
                </a:moveTo>
                <a:lnTo>
                  <a:pt x="309267" y="26950"/>
                </a:lnTo>
                <a:lnTo>
                  <a:pt x="302941" y="30339"/>
                </a:lnTo>
                <a:lnTo>
                  <a:pt x="297853" y="37278"/>
                </a:lnTo>
                <a:lnTo>
                  <a:pt x="336225" y="37278"/>
                </a:lnTo>
                <a:lnTo>
                  <a:pt x="335532" y="35503"/>
                </a:lnTo>
                <a:lnTo>
                  <a:pt x="333057" y="32598"/>
                </a:lnTo>
                <a:lnTo>
                  <a:pt x="329481" y="30339"/>
                </a:lnTo>
                <a:lnTo>
                  <a:pt x="326043" y="28080"/>
                </a:lnTo>
                <a:lnTo>
                  <a:pt x="321918" y="26950"/>
                </a:lnTo>
                <a:close/>
              </a:path>
              <a:path w="673734" h="134620">
                <a:moveTo>
                  <a:pt x="388474" y="59871"/>
                </a:moveTo>
                <a:lnTo>
                  <a:pt x="354921" y="59871"/>
                </a:lnTo>
                <a:lnTo>
                  <a:pt x="354921" y="72782"/>
                </a:lnTo>
                <a:lnTo>
                  <a:pt x="388474" y="72782"/>
                </a:lnTo>
                <a:lnTo>
                  <a:pt x="388474" y="59871"/>
                </a:lnTo>
                <a:close/>
              </a:path>
              <a:path w="673734" h="134620">
                <a:moveTo>
                  <a:pt x="462182" y="0"/>
                </a:moveTo>
                <a:lnTo>
                  <a:pt x="402501" y="0"/>
                </a:lnTo>
                <a:lnTo>
                  <a:pt x="402501" y="103976"/>
                </a:lnTo>
                <a:lnTo>
                  <a:pt x="414189" y="103976"/>
                </a:lnTo>
                <a:lnTo>
                  <a:pt x="414189" y="56644"/>
                </a:lnTo>
                <a:lnTo>
                  <a:pt x="455718" y="56644"/>
                </a:lnTo>
                <a:lnTo>
                  <a:pt x="455718" y="44379"/>
                </a:lnTo>
                <a:lnTo>
                  <a:pt x="414189" y="44379"/>
                </a:lnTo>
                <a:lnTo>
                  <a:pt x="414189" y="12264"/>
                </a:lnTo>
                <a:lnTo>
                  <a:pt x="462182" y="12264"/>
                </a:lnTo>
                <a:lnTo>
                  <a:pt x="462182" y="0"/>
                </a:lnTo>
                <a:close/>
              </a:path>
              <a:path w="673734" h="134620">
                <a:moveTo>
                  <a:pt x="507561" y="26950"/>
                </a:moveTo>
                <a:lnTo>
                  <a:pt x="490097" y="26950"/>
                </a:lnTo>
                <a:lnTo>
                  <a:pt x="482946" y="30500"/>
                </a:lnTo>
                <a:lnTo>
                  <a:pt x="469057" y="66972"/>
                </a:lnTo>
                <a:lnTo>
                  <a:pt x="469573" y="75601"/>
                </a:lnTo>
                <a:lnTo>
                  <a:pt x="490234" y="105687"/>
                </a:lnTo>
                <a:lnTo>
                  <a:pt x="507011" y="105687"/>
                </a:lnTo>
                <a:lnTo>
                  <a:pt x="513199" y="103541"/>
                </a:lnTo>
                <a:lnTo>
                  <a:pt x="522680" y="95100"/>
                </a:lnTo>
                <a:lnTo>
                  <a:pt x="494222" y="95100"/>
                </a:lnTo>
                <a:lnTo>
                  <a:pt x="489822" y="92922"/>
                </a:lnTo>
                <a:lnTo>
                  <a:pt x="482671" y="84223"/>
                </a:lnTo>
                <a:lnTo>
                  <a:pt x="480746" y="77881"/>
                </a:lnTo>
                <a:lnTo>
                  <a:pt x="480333" y="69554"/>
                </a:lnTo>
                <a:lnTo>
                  <a:pt x="528188" y="69554"/>
                </a:lnTo>
                <a:lnTo>
                  <a:pt x="528188" y="66165"/>
                </a:lnTo>
                <a:lnTo>
                  <a:pt x="527781" y="59226"/>
                </a:lnTo>
                <a:lnTo>
                  <a:pt x="480883" y="59226"/>
                </a:lnTo>
                <a:lnTo>
                  <a:pt x="481296" y="52448"/>
                </a:lnTo>
                <a:lnTo>
                  <a:pt x="483084" y="47122"/>
                </a:lnTo>
                <a:lnTo>
                  <a:pt x="486521" y="43249"/>
                </a:lnTo>
                <a:lnTo>
                  <a:pt x="489822" y="39376"/>
                </a:lnTo>
                <a:lnTo>
                  <a:pt x="494085" y="37440"/>
                </a:lnTo>
                <a:lnTo>
                  <a:pt x="520041" y="37440"/>
                </a:lnTo>
                <a:lnTo>
                  <a:pt x="519937" y="37278"/>
                </a:lnTo>
                <a:lnTo>
                  <a:pt x="514574" y="30339"/>
                </a:lnTo>
                <a:lnTo>
                  <a:pt x="507561" y="26950"/>
                </a:lnTo>
                <a:close/>
              </a:path>
              <a:path w="673734" h="134620">
                <a:moveTo>
                  <a:pt x="516499" y="79769"/>
                </a:moveTo>
                <a:lnTo>
                  <a:pt x="503573" y="95100"/>
                </a:lnTo>
                <a:lnTo>
                  <a:pt x="522680" y="95100"/>
                </a:lnTo>
                <a:lnTo>
                  <a:pt x="522825" y="94971"/>
                </a:lnTo>
                <a:lnTo>
                  <a:pt x="526132" y="88952"/>
                </a:lnTo>
                <a:lnTo>
                  <a:pt x="527775" y="81286"/>
                </a:lnTo>
                <a:lnTo>
                  <a:pt x="516499" y="79769"/>
                </a:lnTo>
                <a:close/>
              </a:path>
              <a:path w="673734" h="134620">
                <a:moveTo>
                  <a:pt x="520041" y="37440"/>
                </a:moveTo>
                <a:lnTo>
                  <a:pt x="504673" y="37440"/>
                </a:lnTo>
                <a:lnTo>
                  <a:pt x="509074" y="39860"/>
                </a:lnTo>
                <a:lnTo>
                  <a:pt x="512649" y="44863"/>
                </a:lnTo>
                <a:lnTo>
                  <a:pt x="514987" y="47929"/>
                </a:lnTo>
                <a:lnTo>
                  <a:pt x="516224" y="52771"/>
                </a:lnTo>
                <a:lnTo>
                  <a:pt x="516637" y="59226"/>
                </a:lnTo>
                <a:lnTo>
                  <a:pt x="527781" y="59226"/>
                </a:lnTo>
                <a:lnTo>
                  <a:pt x="527672" y="57362"/>
                </a:lnTo>
                <a:lnTo>
                  <a:pt x="526125" y="49604"/>
                </a:lnTo>
                <a:lnTo>
                  <a:pt x="523547" y="42904"/>
                </a:lnTo>
                <a:lnTo>
                  <a:pt x="520041" y="37440"/>
                </a:lnTo>
                <a:close/>
              </a:path>
              <a:path w="673734" h="134620">
                <a:moveTo>
                  <a:pt x="555553" y="0"/>
                </a:moveTo>
                <a:lnTo>
                  <a:pt x="544552" y="0"/>
                </a:lnTo>
                <a:lnTo>
                  <a:pt x="544552" y="103976"/>
                </a:lnTo>
                <a:lnTo>
                  <a:pt x="555553" y="103976"/>
                </a:lnTo>
                <a:lnTo>
                  <a:pt x="555553" y="0"/>
                </a:lnTo>
                <a:close/>
              </a:path>
              <a:path w="673734" h="134620">
                <a:moveTo>
                  <a:pt x="602858" y="26950"/>
                </a:moveTo>
                <a:lnTo>
                  <a:pt x="593782" y="26950"/>
                </a:lnTo>
                <a:lnTo>
                  <a:pt x="588969" y="28564"/>
                </a:lnTo>
                <a:lnTo>
                  <a:pt x="580443" y="35019"/>
                </a:lnTo>
                <a:lnTo>
                  <a:pt x="577143" y="39699"/>
                </a:lnTo>
                <a:lnTo>
                  <a:pt x="575080" y="45993"/>
                </a:lnTo>
                <a:lnTo>
                  <a:pt x="572880" y="52125"/>
                </a:lnTo>
                <a:lnTo>
                  <a:pt x="571780" y="58903"/>
                </a:lnTo>
                <a:lnTo>
                  <a:pt x="571780" y="74040"/>
                </a:lnTo>
                <a:lnTo>
                  <a:pt x="573017" y="80851"/>
                </a:lnTo>
                <a:lnTo>
                  <a:pt x="577693" y="92696"/>
                </a:lnTo>
                <a:lnTo>
                  <a:pt x="580993" y="97327"/>
                </a:lnTo>
                <a:lnTo>
                  <a:pt x="585393" y="100668"/>
                </a:lnTo>
                <a:lnTo>
                  <a:pt x="589656" y="104009"/>
                </a:lnTo>
                <a:lnTo>
                  <a:pt x="594332" y="105687"/>
                </a:lnTo>
                <a:lnTo>
                  <a:pt x="607396" y="105687"/>
                </a:lnTo>
                <a:lnTo>
                  <a:pt x="613309" y="101959"/>
                </a:lnTo>
                <a:lnTo>
                  <a:pt x="617112" y="95100"/>
                </a:lnTo>
                <a:lnTo>
                  <a:pt x="595707" y="95100"/>
                </a:lnTo>
                <a:lnTo>
                  <a:pt x="591719" y="92728"/>
                </a:lnTo>
                <a:lnTo>
                  <a:pt x="584843" y="83271"/>
                </a:lnTo>
                <a:lnTo>
                  <a:pt x="583056" y="76058"/>
                </a:lnTo>
                <a:lnTo>
                  <a:pt x="583056" y="56321"/>
                </a:lnTo>
                <a:lnTo>
                  <a:pt x="584706" y="49059"/>
                </a:lnTo>
                <a:lnTo>
                  <a:pt x="591169" y="39860"/>
                </a:lnTo>
                <a:lnTo>
                  <a:pt x="595157" y="37601"/>
                </a:lnTo>
                <a:lnTo>
                  <a:pt x="627610" y="37601"/>
                </a:lnTo>
                <a:lnTo>
                  <a:pt x="627610" y="37278"/>
                </a:lnTo>
                <a:lnTo>
                  <a:pt x="616746" y="37278"/>
                </a:lnTo>
                <a:lnTo>
                  <a:pt x="614821" y="34212"/>
                </a:lnTo>
                <a:lnTo>
                  <a:pt x="612346" y="31791"/>
                </a:lnTo>
                <a:lnTo>
                  <a:pt x="606295" y="27918"/>
                </a:lnTo>
                <a:lnTo>
                  <a:pt x="602858" y="26950"/>
                </a:lnTo>
                <a:close/>
              </a:path>
              <a:path w="673734" h="134620">
                <a:moveTo>
                  <a:pt x="627610" y="94519"/>
                </a:moveTo>
                <a:lnTo>
                  <a:pt x="617434" y="94519"/>
                </a:lnTo>
                <a:lnTo>
                  <a:pt x="617434" y="103976"/>
                </a:lnTo>
                <a:lnTo>
                  <a:pt x="627610" y="103976"/>
                </a:lnTo>
                <a:lnTo>
                  <a:pt x="627610" y="94519"/>
                </a:lnTo>
                <a:close/>
              </a:path>
              <a:path w="673734" h="134620">
                <a:moveTo>
                  <a:pt x="627610" y="37601"/>
                </a:moveTo>
                <a:lnTo>
                  <a:pt x="604920" y="37601"/>
                </a:lnTo>
                <a:lnTo>
                  <a:pt x="609183" y="40022"/>
                </a:lnTo>
                <a:lnTo>
                  <a:pt x="612483" y="44863"/>
                </a:lnTo>
                <a:lnTo>
                  <a:pt x="615921" y="49543"/>
                </a:lnTo>
                <a:lnTo>
                  <a:pt x="617571" y="57128"/>
                </a:lnTo>
                <a:lnTo>
                  <a:pt x="617571" y="76816"/>
                </a:lnTo>
                <a:lnTo>
                  <a:pt x="615921" y="83739"/>
                </a:lnTo>
                <a:lnTo>
                  <a:pt x="612621" y="88290"/>
                </a:lnTo>
                <a:lnTo>
                  <a:pt x="609183" y="92825"/>
                </a:lnTo>
                <a:lnTo>
                  <a:pt x="605195" y="95100"/>
                </a:lnTo>
                <a:lnTo>
                  <a:pt x="617112" y="95100"/>
                </a:lnTo>
                <a:lnTo>
                  <a:pt x="617434" y="94519"/>
                </a:lnTo>
                <a:lnTo>
                  <a:pt x="627610" y="94519"/>
                </a:lnTo>
                <a:lnTo>
                  <a:pt x="627610" y="37601"/>
                </a:lnTo>
                <a:close/>
              </a:path>
              <a:path w="673734" h="134620">
                <a:moveTo>
                  <a:pt x="627610" y="0"/>
                </a:moveTo>
                <a:lnTo>
                  <a:pt x="616746" y="0"/>
                </a:lnTo>
                <a:lnTo>
                  <a:pt x="616746" y="37278"/>
                </a:lnTo>
                <a:lnTo>
                  <a:pt x="627610" y="37278"/>
                </a:lnTo>
                <a:lnTo>
                  <a:pt x="627610" y="0"/>
                </a:lnTo>
                <a:close/>
              </a:path>
              <a:path w="673734" h="134620">
                <a:moveTo>
                  <a:pt x="660751" y="38569"/>
                </a:moveTo>
                <a:lnTo>
                  <a:pt x="650025" y="38569"/>
                </a:lnTo>
                <a:lnTo>
                  <a:pt x="650112" y="90614"/>
                </a:lnTo>
                <a:lnTo>
                  <a:pt x="650437" y="94584"/>
                </a:lnTo>
                <a:lnTo>
                  <a:pt x="651400" y="96989"/>
                </a:lnTo>
                <a:lnTo>
                  <a:pt x="652225" y="99377"/>
                </a:lnTo>
                <a:lnTo>
                  <a:pt x="653737" y="101297"/>
                </a:lnTo>
                <a:lnTo>
                  <a:pt x="658138" y="104202"/>
                </a:lnTo>
                <a:lnTo>
                  <a:pt x="661163" y="104928"/>
                </a:lnTo>
                <a:lnTo>
                  <a:pt x="667489" y="104928"/>
                </a:lnTo>
                <a:lnTo>
                  <a:pt x="670239" y="104541"/>
                </a:lnTo>
                <a:lnTo>
                  <a:pt x="673402" y="103799"/>
                </a:lnTo>
                <a:lnTo>
                  <a:pt x="671809" y="93019"/>
                </a:lnTo>
                <a:lnTo>
                  <a:pt x="665289" y="93019"/>
                </a:lnTo>
                <a:lnTo>
                  <a:pt x="664051" y="92696"/>
                </a:lnTo>
                <a:lnTo>
                  <a:pt x="663226" y="92066"/>
                </a:lnTo>
                <a:lnTo>
                  <a:pt x="662263" y="91437"/>
                </a:lnTo>
                <a:lnTo>
                  <a:pt x="661713" y="90614"/>
                </a:lnTo>
                <a:lnTo>
                  <a:pt x="660888" y="88597"/>
                </a:lnTo>
                <a:lnTo>
                  <a:pt x="660751" y="86273"/>
                </a:lnTo>
                <a:lnTo>
                  <a:pt x="660751" y="38569"/>
                </a:lnTo>
                <a:close/>
              </a:path>
              <a:path w="673734" h="134620">
                <a:moveTo>
                  <a:pt x="671752" y="92631"/>
                </a:moveTo>
                <a:lnTo>
                  <a:pt x="669827" y="92890"/>
                </a:lnTo>
                <a:lnTo>
                  <a:pt x="668176" y="93019"/>
                </a:lnTo>
                <a:lnTo>
                  <a:pt x="671809" y="93019"/>
                </a:lnTo>
                <a:lnTo>
                  <a:pt x="671752" y="92631"/>
                </a:lnTo>
                <a:close/>
              </a:path>
              <a:path w="673734" h="134620">
                <a:moveTo>
                  <a:pt x="671752" y="28725"/>
                </a:moveTo>
                <a:lnTo>
                  <a:pt x="642049" y="28725"/>
                </a:lnTo>
                <a:lnTo>
                  <a:pt x="642049" y="38569"/>
                </a:lnTo>
                <a:lnTo>
                  <a:pt x="671752" y="38569"/>
                </a:lnTo>
                <a:lnTo>
                  <a:pt x="671752" y="28725"/>
                </a:lnTo>
                <a:close/>
              </a:path>
              <a:path w="673734" h="134620">
                <a:moveTo>
                  <a:pt x="660751" y="2420"/>
                </a:moveTo>
                <a:lnTo>
                  <a:pt x="650025" y="10005"/>
                </a:lnTo>
                <a:lnTo>
                  <a:pt x="650025" y="28725"/>
                </a:lnTo>
                <a:lnTo>
                  <a:pt x="660751" y="28725"/>
                </a:lnTo>
                <a:lnTo>
                  <a:pt x="660751" y="24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677813" y="4364194"/>
            <a:ext cx="742296" cy="25270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719201" y="4115670"/>
            <a:ext cx="411480" cy="133350"/>
          </a:xfrm>
          <a:custGeom>
            <a:avLst/>
            <a:gdLst/>
            <a:ahLst/>
            <a:cxnLst/>
            <a:rect l="l" t="t" r="r" b="b"/>
            <a:pathLst>
              <a:path w="411479" h="133350">
                <a:moveTo>
                  <a:pt x="63943" y="0"/>
                </a:moveTo>
                <a:lnTo>
                  <a:pt x="0" y="0"/>
                </a:lnTo>
                <a:lnTo>
                  <a:pt x="0" y="104089"/>
                </a:lnTo>
                <a:lnTo>
                  <a:pt x="66006" y="104089"/>
                </a:lnTo>
                <a:lnTo>
                  <a:pt x="66006" y="91663"/>
                </a:lnTo>
                <a:lnTo>
                  <a:pt x="11826" y="91663"/>
                </a:lnTo>
                <a:lnTo>
                  <a:pt x="11826" y="56321"/>
                </a:lnTo>
                <a:lnTo>
                  <a:pt x="60780" y="56321"/>
                </a:lnTo>
                <a:lnTo>
                  <a:pt x="60780" y="44056"/>
                </a:lnTo>
                <a:lnTo>
                  <a:pt x="11826" y="44056"/>
                </a:lnTo>
                <a:lnTo>
                  <a:pt x="11826" y="12264"/>
                </a:lnTo>
                <a:lnTo>
                  <a:pt x="63943" y="12264"/>
                </a:lnTo>
                <a:lnTo>
                  <a:pt x="63943" y="0"/>
                </a:lnTo>
                <a:close/>
              </a:path>
              <a:path w="411479" h="133350">
                <a:moveTo>
                  <a:pt x="90758" y="28725"/>
                </a:moveTo>
                <a:lnTo>
                  <a:pt x="80857" y="28725"/>
                </a:lnTo>
                <a:lnTo>
                  <a:pt x="80857" y="132976"/>
                </a:lnTo>
                <a:lnTo>
                  <a:pt x="91721" y="132976"/>
                </a:lnTo>
                <a:lnTo>
                  <a:pt x="91721" y="96182"/>
                </a:lnTo>
                <a:lnTo>
                  <a:pt x="128285" y="96182"/>
                </a:lnTo>
                <a:lnTo>
                  <a:pt x="129115" y="95052"/>
                </a:lnTo>
                <a:lnTo>
                  <a:pt x="103134" y="95052"/>
                </a:lnTo>
                <a:lnTo>
                  <a:pt x="99009" y="92793"/>
                </a:lnTo>
                <a:lnTo>
                  <a:pt x="95709" y="88274"/>
                </a:lnTo>
                <a:lnTo>
                  <a:pt x="92408" y="83594"/>
                </a:lnTo>
                <a:lnTo>
                  <a:pt x="90758" y="76493"/>
                </a:lnTo>
                <a:lnTo>
                  <a:pt x="90758" y="57128"/>
                </a:lnTo>
                <a:lnTo>
                  <a:pt x="92546" y="49704"/>
                </a:lnTo>
                <a:lnTo>
                  <a:pt x="99559" y="39537"/>
                </a:lnTo>
                <a:lnTo>
                  <a:pt x="101484" y="38408"/>
                </a:lnTo>
                <a:lnTo>
                  <a:pt x="90758" y="38408"/>
                </a:lnTo>
                <a:lnTo>
                  <a:pt x="90758" y="28725"/>
                </a:lnTo>
                <a:close/>
              </a:path>
              <a:path w="411479" h="133350">
                <a:moveTo>
                  <a:pt x="128285" y="96182"/>
                </a:moveTo>
                <a:lnTo>
                  <a:pt x="91721" y="96182"/>
                </a:lnTo>
                <a:lnTo>
                  <a:pt x="93509" y="98925"/>
                </a:lnTo>
                <a:lnTo>
                  <a:pt x="95846" y="101184"/>
                </a:lnTo>
                <a:lnTo>
                  <a:pt x="101622" y="104735"/>
                </a:lnTo>
                <a:lnTo>
                  <a:pt x="104922" y="105703"/>
                </a:lnTo>
                <a:lnTo>
                  <a:pt x="113585" y="105703"/>
                </a:lnTo>
                <a:lnTo>
                  <a:pt x="118261" y="104089"/>
                </a:lnTo>
                <a:lnTo>
                  <a:pt x="122799" y="100862"/>
                </a:lnTo>
                <a:lnTo>
                  <a:pt x="127337" y="97473"/>
                </a:lnTo>
                <a:lnTo>
                  <a:pt x="128285" y="96182"/>
                </a:lnTo>
                <a:close/>
              </a:path>
              <a:path w="411479" h="133350">
                <a:moveTo>
                  <a:pt x="129414" y="37117"/>
                </a:moveTo>
                <a:lnTo>
                  <a:pt x="113035" y="37117"/>
                </a:lnTo>
                <a:lnTo>
                  <a:pt x="117023" y="39376"/>
                </a:lnTo>
                <a:lnTo>
                  <a:pt x="120324" y="44217"/>
                </a:lnTo>
                <a:lnTo>
                  <a:pt x="123761" y="48897"/>
                </a:lnTo>
                <a:lnTo>
                  <a:pt x="125412" y="55998"/>
                </a:lnTo>
                <a:lnTo>
                  <a:pt x="125412" y="75686"/>
                </a:lnTo>
                <a:lnTo>
                  <a:pt x="123624" y="83110"/>
                </a:lnTo>
                <a:lnTo>
                  <a:pt x="116748" y="92793"/>
                </a:lnTo>
                <a:lnTo>
                  <a:pt x="112623" y="95052"/>
                </a:lnTo>
                <a:lnTo>
                  <a:pt x="129115" y="95052"/>
                </a:lnTo>
                <a:lnTo>
                  <a:pt x="130775" y="92793"/>
                </a:lnTo>
                <a:lnTo>
                  <a:pt x="132975" y="86660"/>
                </a:lnTo>
                <a:lnTo>
                  <a:pt x="135313" y="80366"/>
                </a:lnTo>
                <a:lnTo>
                  <a:pt x="136550" y="73427"/>
                </a:lnTo>
                <a:lnTo>
                  <a:pt x="136550" y="58580"/>
                </a:lnTo>
                <a:lnTo>
                  <a:pt x="135450" y="51964"/>
                </a:lnTo>
                <a:lnTo>
                  <a:pt x="133387" y="45993"/>
                </a:lnTo>
                <a:lnTo>
                  <a:pt x="131187" y="39860"/>
                </a:lnTo>
                <a:lnTo>
                  <a:pt x="129414" y="37117"/>
                </a:lnTo>
                <a:close/>
              </a:path>
              <a:path w="411479" h="133350">
                <a:moveTo>
                  <a:pt x="114961" y="27111"/>
                </a:moveTo>
                <a:lnTo>
                  <a:pt x="105197" y="27111"/>
                </a:lnTo>
                <a:lnTo>
                  <a:pt x="101622" y="27918"/>
                </a:lnTo>
                <a:lnTo>
                  <a:pt x="98734" y="29855"/>
                </a:lnTo>
                <a:lnTo>
                  <a:pt x="95709" y="31791"/>
                </a:lnTo>
                <a:lnTo>
                  <a:pt x="93096" y="34535"/>
                </a:lnTo>
                <a:lnTo>
                  <a:pt x="90758" y="38408"/>
                </a:lnTo>
                <a:lnTo>
                  <a:pt x="101484" y="38408"/>
                </a:lnTo>
                <a:lnTo>
                  <a:pt x="103684" y="37117"/>
                </a:lnTo>
                <a:lnTo>
                  <a:pt x="129414" y="37117"/>
                </a:lnTo>
                <a:lnTo>
                  <a:pt x="128162" y="35180"/>
                </a:lnTo>
                <a:lnTo>
                  <a:pt x="123899" y="31953"/>
                </a:lnTo>
                <a:lnTo>
                  <a:pt x="119774" y="28725"/>
                </a:lnTo>
                <a:lnTo>
                  <a:pt x="114961" y="27111"/>
                </a:lnTo>
                <a:close/>
              </a:path>
              <a:path w="411479" h="133350">
                <a:moveTo>
                  <a:pt x="159377" y="79560"/>
                </a:moveTo>
                <a:lnTo>
                  <a:pt x="148789" y="81496"/>
                </a:lnTo>
                <a:lnTo>
                  <a:pt x="149889" y="89404"/>
                </a:lnTo>
                <a:lnTo>
                  <a:pt x="152639" y="95536"/>
                </a:lnTo>
                <a:lnTo>
                  <a:pt x="161440" y="103605"/>
                </a:lnTo>
                <a:lnTo>
                  <a:pt x="167766" y="105703"/>
                </a:lnTo>
                <a:lnTo>
                  <a:pt x="181242" y="105703"/>
                </a:lnTo>
                <a:lnTo>
                  <a:pt x="185642" y="104735"/>
                </a:lnTo>
                <a:lnTo>
                  <a:pt x="193618" y="100539"/>
                </a:lnTo>
                <a:lnTo>
                  <a:pt x="196643" y="97634"/>
                </a:lnTo>
                <a:lnTo>
                  <a:pt x="198078" y="95052"/>
                </a:lnTo>
                <a:lnTo>
                  <a:pt x="171066" y="95052"/>
                </a:lnTo>
                <a:lnTo>
                  <a:pt x="167216" y="93761"/>
                </a:lnTo>
                <a:lnTo>
                  <a:pt x="164465" y="91179"/>
                </a:lnTo>
                <a:lnTo>
                  <a:pt x="161715" y="88435"/>
                </a:lnTo>
                <a:lnTo>
                  <a:pt x="160065" y="84724"/>
                </a:lnTo>
                <a:lnTo>
                  <a:pt x="159377" y="79560"/>
                </a:lnTo>
                <a:close/>
              </a:path>
              <a:path w="411479" h="133350">
                <a:moveTo>
                  <a:pt x="179179" y="27111"/>
                </a:moveTo>
                <a:lnTo>
                  <a:pt x="170791" y="27111"/>
                </a:lnTo>
                <a:lnTo>
                  <a:pt x="167628" y="27595"/>
                </a:lnTo>
                <a:lnTo>
                  <a:pt x="152502" y="39376"/>
                </a:lnTo>
                <a:lnTo>
                  <a:pt x="151127" y="42281"/>
                </a:lnTo>
                <a:lnTo>
                  <a:pt x="150692" y="44702"/>
                </a:lnTo>
                <a:lnTo>
                  <a:pt x="150577" y="52448"/>
                </a:lnTo>
                <a:lnTo>
                  <a:pt x="151264" y="55837"/>
                </a:lnTo>
                <a:lnTo>
                  <a:pt x="152914" y="58742"/>
                </a:lnTo>
                <a:lnTo>
                  <a:pt x="154564" y="61808"/>
                </a:lnTo>
                <a:lnTo>
                  <a:pt x="156902" y="64229"/>
                </a:lnTo>
                <a:lnTo>
                  <a:pt x="159927" y="65842"/>
                </a:lnTo>
                <a:lnTo>
                  <a:pt x="162953" y="67617"/>
                </a:lnTo>
                <a:lnTo>
                  <a:pt x="168453" y="69715"/>
                </a:lnTo>
                <a:lnTo>
                  <a:pt x="176429" y="71975"/>
                </a:lnTo>
                <a:lnTo>
                  <a:pt x="182342" y="73750"/>
                </a:lnTo>
                <a:lnTo>
                  <a:pt x="190730" y="86499"/>
                </a:lnTo>
                <a:lnTo>
                  <a:pt x="189630" y="89242"/>
                </a:lnTo>
                <a:lnTo>
                  <a:pt x="184817" y="93922"/>
                </a:lnTo>
                <a:lnTo>
                  <a:pt x="181104" y="95052"/>
                </a:lnTo>
                <a:lnTo>
                  <a:pt x="198078" y="95052"/>
                </a:lnTo>
                <a:lnTo>
                  <a:pt x="198802" y="93761"/>
                </a:lnTo>
                <a:lnTo>
                  <a:pt x="200906" y="90211"/>
                </a:lnTo>
                <a:lnTo>
                  <a:pt x="201792" y="86499"/>
                </a:lnTo>
                <a:lnTo>
                  <a:pt x="176154" y="58257"/>
                </a:lnTo>
                <a:lnTo>
                  <a:pt x="170791" y="56644"/>
                </a:lnTo>
                <a:lnTo>
                  <a:pt x="167491" y="55514"/>
                </a:lnTo>
                <a:lnTo>
                  <a:pt x="166528" y="55030"/>
                </a:lnTo>
                <a:lnTo>
                  <a:pt x="164603" y="54223"/>
                </a:lnTo>
                <a:lnTo>
                  <a:pt x="163228" y="53093"/>
                </a:lnTo>
                <a:lnTo>
                  <a:pt x="162265" y="51641"/>
                </a:lnTo>
                <a:lnTo>
                  <a:pt x="161440" y="50350"/>
                </a:lnTo>
                <a:lnTo>
                  <a:pt x="161028" y="48897"/>
                </a:lnTo>
                <a:lnTo>
                  <a:pt x="161028" y="44702"/>
                </a:lnTo>
                <a:lnTo>
                  <a:pt x="162128" y="42281"/>
                </a:lnTo>
                <a:lnTo>
                  <a:pt x="164190" y="40344"/>
                </a:lnTo>
                <a:lnTo>
                  <a:pt x="166391" y="38408"/>
                </a:lnTo>
                <a:lnTo>
                  <a:pt x="169966" y="37440"/>
                </a:lnTo>
                <a:lnTo>
                  <a:pt x="196414" y="37440"/>
                </a:lnTo>
                <a:lnTo>
                  <a:pt x="194031" y="33566"/>
                </a:lnTo>
                <a:lnTo>
                  <a:pt x="191143" y="31307"/>
                </a:lnTo>
                <a:lnTo>
                  <a:pt x="187293" y="29532"/>
                </a:lnTo>
                <a:lnTo>
                  <a:pt x="183580" y="27918"/>
                </a:lnTo>
                <a:lnTo>
                  <a:pt x="179179" y="27111"/>
                </a:lnTo>
                <a:close/>
              </a:path>
              <a:path w="411479" h="133350">
                <a:moveTo>
                  <a:pt x="196414" y="37440"/>
                </a:moveTo>
                <a:lnTo>
                  <a:pt x="179179" y="37440"/>
                </a:lnTo>
                <a:lnTo>
                  <a:pt x="182480" y="38569"/>
                </a:lnTo>
                <a:lnTo>
                  <a:pt x="187018" y="42926"/>
                </a:lnTo>
                <a:lnTo>
                  <a:pt x="188393" y="45993"/>
                </a:lnTo>
                <a:lnTo>
                  <a:pt x="188805" y="49704"/>
                </a:lnTo>
                <a:lnTo>
                  <a:pt x="199531" y="48091"/>
                </a:lnTo>
                <a:lnTo>
                  <a:pt x="198844" y="43249"/>
                </a:lnTo>
                <a:lnTo>
                  <a:pt x="197606" y="39376"/>
                </a:lnTo>
                <a:lnTo>
                  <a:pt x="196414" y="37440"/>
                </a:lnTo>
                <a:close/>
              </a:path>
              <a:path w="411479" h="133350">
                <a:moveTo>
                  <a:pt x="236247" y="0"/>
                </a:moveTo>
                <a:lnTo>
                  <a:pt x="225246" y="0"/>
                </a:lnTo>
                <a:lnTo>
                  <a:pt x="225246" y="14685"/>
                </a:lnTo>
                <a:lnTo>
                  <a:pt x="236247" y="14685"/>
                </a:lnTo>
                <a:lnTo>
                  <a:pt x="236247" y="0"/>
                </a:lnTo>
                <a:close/>
              </a:path>
              <a:path w="411479" h="133350">
                <a:moveTo>
                  <a:pt x="236247" y="28725"/>
                </a:moveTo>
                <a:lnTo>
                  <a:pt x="225246" y="28725"/>
                </a:lnTo>
                <a:lnTo>
                  <a:pt x="225246" y="104089"/>
                </a:lnTo>
                <a:lnTo>
                  <a:pt x="236247" y="104089"/>
                </a:lnTo>
                <a:lnTo>
                  <a:pt x="236247" y="28725"/>
                </a:lnTo>
                <a:close/>
              </a:path>
              <a:path w="411479" h="133350">
                <a:moveTo>
                  <a:pt x="266913" y="0"/>
                </a:moveTo>
                <a:lnTo>
                  <a:pt x="255912" y="0"/>
                </a:lnTo>
                <a:lnTo>
                  <a:pt x="255912" y="104089"/>
                </a:lnTo>
                <a:lnTo>
                  <a:pt x="266913" y="104089"/>
                </a:lnTo>
                <a:lnTo>
                  <a:pt x="266913" y="0"/>
                </a:lnTo>
                <a:close/>
              </a:path>
              <a:path w="411479" h="133350">
                <a:moveTo>
                  <a:pt x="321918" y="27111"/>
                </a:moveTo>
                <a:lnTo>
                  <a:pt x="305141" y="27111"/>
                </a:lnTo>
                <a:lnTo>
                  <a:pt x="298403" y="29855"/>
                </a:lnTo>
                <a:lnTo>
                  <a:pt x="283139" y="66326"/>
                </a:lnTo>
                <a:lnTo>
                  <a:pt x="283629" y="74880"/>
                </a:lnTo>
                <a:lnTo>
                  <a:pt x="304179" y="105703"/>
                </a:lnTo>
                <a:lnTo>
                  <a:pt x="318755" y="105703"/>
                </a:lnTo>
                <a:lnTo>
                  <a:pt x="323843" y="104251"/>
                </a:lnTo>
                <a:lnTo>
                  <a:pt x="328656" y="101023"/>
                </a:lnTo>
                <a:lnTo>
                  <a:pt x="333469" y="97957"/>
                </a:lnTo>
                <a:lnTo>
                  <a:pt x="335853" y="95052"/>
                </a:lnTo>
                <a:lnTo>
                  <a:pt x="307754" y="95052"/>
                </a:lnTo>
                <a:lnTo>
                  <a:pt x="303216" y="92793"/>
                </a:lnTo>
                <a:lnTo>
                  <a:pt x="296066" y="83110"/>
                </a:lnTo>
                <a:lnTo>
                  <a:pt x="294278" y="76009"/>
                </a:lnTo>
                <a:lnTo>
                  <a:pt x="294293" y="56583"/>
                </a:lnTo>
                <a:lnTo>
                  <a:pt x="296066" y="49382"/>
                </a:lnTo>
                <a:lnTo>
                  <a:pt x="303216" y="40022"/>
                </a:lnTo>
                <a:lnTo>
                  <a:pt x="307754" y="37601"/>
                </a:lnTo>
                <a:lnTo>
                  <a:pt x="335165" y="37601"/>
                </a:lnTo>
                <a:lnTo>
                  <a:pt x="334844" y="37117"/>
                </a:lnTo>
                <a:lnTo>
                  <a:pt x="329206" y="30339"/>
                </a:lnTo>
                <a:lnTo>
                  <a:pt x="321918" y="27111"/>
                </a:lnTo>
                <a:close/>
              </a:path>
              <a:path w="411479" h="133350">
                <a:moveTo>
                  <a:pt x="335165" y="37601"/>
                </a:moveTo>
                <a:lnTo>
                  <a:pt x="318480" y="37601"/>
                </a:lnTo>
                <a:lnTo>
                  <a:pt x="323018" y="40022"/>
                </a:lnTo>
                <a:lnTo>
                  <a:pt x="326593" y="44863"/>
                </a:lnTo>
                <a:lnTo>
                  <a:pt x="330169" y="49543"/>
                </a:lnTo>
                <a:lnTo>
                  <a:pt x="331941" y="56583"/>
                </a:lnTo>
                <a:lnTo>
                  <a:pt x="331917" y="76009"/>
                </a:lnTo>
                <a:lnTo>
                  <a:pt x="330169" y="83110"/>
                </a:lnTo>
                <a:lnTo>
                  <a:pt x="326593" y="87951"/>
                </a:lnTo>
                <a:lnTo>
                  <a:pt x="323156" y="92793"/>
                </a:lnTo>
                <a:lnTo>
                  <a:pt x="318618" y="95052"/>
                </a:lnTo>
                <a:lnTo>
                  <a:pt x="335853" y="95052"/>
                </a:lnTo>
                <a:lnTo>
                  <a:pt x="337044" y="93600"/>
                </a:lnTo>
                <a:lnTo>
                  <a:pt x="341995" y="82626"/>
                </a:lnTo>
                <a:lnTo>
                  <a:pt x="343159" y="75338"/>
                </a:lnTo>
                <a:lnTo>
                  <a:pt x="343233" y="65197"/>
                </a:lnTo>
                <a:lnTo>
                  <a:pt x="342715" y="56724"/>
                </a:lnTo>
                <a:lnTo>
                  <a:pt x="341153" y="49220"/>
                </a:lnTo>
                <a:lnTo>
                  <a:pt x="338533" y="42684"/>
                </a:lnTo>
                <a:lnTo>
                  <a:pt x="335165" y="37601"/>
                </a:lnTo>
                <a:close/>
              </a:path>
              <a:path w="411479" h="133350">
                <a:moveTo>
                  <a:pt x="369085" y="28725"/>
                </a:moveTo>
                <a:lnTo>
                  <a:pt x="359322" y="28725"/>
                </a:lnTo>
                <a:lnTo>
                  <a:pt x="359322" y="104089"/>
                </a:lnTo>
                <a:lnTo>
                  <a:pt x="370185" y="104089"/>
                </a:lnTo>
                <a:lnTo>
                  <a:pt x="370266" y="52932"/>
                </a:lnTo>
                <a:lnTo>
                  <a:pt x="371835" y="46638"/>
                </a:lnTo>
                <a:lnTo>
                  <a:pt x="375273" y="43249"/>
                </a:lnTo>
                <a:lnTo>
                  <a:pt x="378573" y="39699"/>
                </a:lnTo>
                <a:lnTo>
                  <a:pt x="379371" y="39376"/>
                </a:lnTo>
                <a:lnTo>
                  <a:pt x="369085" y="39376"/>
                </a:lnTo>
                <a:lnTo>
                  <a:pt x="369085" y="28725"/>
                </a:lnTo>
                <a:close/>
              </a:path>
              <a:path w="411479" h="133350">
                <a:moveTo>
                  <a:pt x="408818" y="38085"/>
                </a:moveTo>
                <a:lnTo>
                  <a:pt x="390125" y="38085"/>
                </a:lnTo>
                <a:lnTo>
                  <a:pt x="392600" y="38731"/>
                </a:lnTo>
                <a:lnTo>
                  <a:pt x="397000" y="41958"/>
                </a:lnTo>
                <a:lnTo>
                  <a:pt x="400576" y="104089"/>
                </a:lnTo>
                <a:lnTo>
                  <a:pt x="411439" y="104089"/>
                </a:lnTo>
                <a:lnTo>
                  <a:pt x="411349" y="49059"/>
                </a:lnTo>
                <a:lnTo>
                  <a:pt x="411302" y="47606"/>
                </a:lnTo>
                <a:lnTo>
                  <a:pt x="410339" y="41635"/>
                </a:lnTo>
                <a:lnTo>
                  <a:pt x="409101" y="38569"/>
                </a:lnTo>
                <a:lnTo>
                  <a:pt x="408818" y="38085"/>
                </a:lnTo>
                <a:close/>
              </a:path>
              <a:path w="411479" h="133350">
                <a:moveTo>
                  <a:pt x="393425" y="27111"/>
                </a:moveTo>
                <a:lnTo>
                  <a:pt x="380636" y="27111"/>
                </a:lnTo>
                <a:lnTo>
                  <a:pt x="373761" y="31146"/>
                </a:lnTo>
                <a:lnTo>
                  <a:pt x="369085" y="39376"/>
                </a:lnTo>
                <a:lnTo>
                  <a:pt x="379371" y="39376"/>
                </a:lnTo>
                <a:lnTo>
                  <a:pt x="382561" y="38085"/>
                </a:lnTo>
                <a:lnTo>
                  <a:pt x="408818" y="38085"/>
                </a:lnTo>
                <a:lnTo>
                  <a:pt x="407589" y="35987"/>
                </a:lnTo>
                <a:lnTo>
                  <a:pt x="405939" y="33244"/>
                </a:lnTo>
                <a:lnTo>
                  <a:pt x="403463" y="31146"/>
                </a:lnTo>
                <a:lnTo>
                  <a:pt x="400163" y="29532"/>
                </a:lnTo>
                <a:lnTo>
                  <a:pt x="397000" y="27918"/>
                </a:lnTo>
                <a:lnTo>
                  <a:pt x="393425" y="271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145629" y="4113733"/>
            <a:ext cx="39370" cy="52705"/>
          </a:xfrm>
          <a:custGeom>
            <a:avLst/>
            <a:gdLst/>
            <a:ahLst/>
            <a:cxnLst/>
            <a:rect l="l" t="t" r="r" b="b"/>
            <a:pathLst>
              <a:path w="39370" h="52704">
                <a:moveTo>
                  <a:pt x="35615" y="7262"/>
                </a:moveTo>
                <a:lnTo>
                  <a:pt x="23102" y="7262"/>
                </a:lnTo>
                <a:lnTo>
                  <a:pt x="25852" y="8230"/>
                </a:lnTo>
                <a:lnTo>
                  <a:pt x="27640" y="10005"/>
                </a:lnTo>
                <a:lnTo>
                  <a:pt x="29015" y="11457"/>
                </a:lnTo>
                <a:lnTo>
                  <a:pt x="29840" y="13878"/>
                </a:lnTo>
                <a:lnTo>
                  <a:pt x="29840" y="17751"/>
                </a:lnTo>
                <a:lnTo>
                  <a:pt x="29702" y="18397"/>
                </a:lnTo>
                <a:lnTo>
                  <a:pt x="29565" y="19526"/>
                </a:lnTo>
                <a:lnTo>
                  <a:pt x="26952" y="20656"/>
                </a:lnTo>
                <a:lnTo>
                  <a:pt x="22689" y="21624"/>
                </a:lnTo>
                <a:lnTo>
                  <a:pt x="16776" y="22593"/>
                </a:lnTo>
                <a:lnTo>
                  <a:pt x="13888" y="22915"/>
                </a:lnTo>
                <a:lnTo>
                  <a:pt x="11688" y="23400"/>
                </a:lnTo>
                <a:lnTo>
                  <a:pt x="10313" y="23884"/>
                </a:lnTo>
                <a:lnTo>
                  <a:pt x="8388" y="24529"/>
                </a:lnTo>
                <a:lnTo>
                  <a:pt x="6600" y="25497"/>
                </a:lnTo>
                <a:lnTo>
                  <a:pt x="5087" y="26627"/>
                </a:lnTo>
                <a:lnTo>
                  <a:pt x="3437" y="27757"/>
                </a:lnTo>
                <a:lnTo>
                  <a:pt x="2200" y="29371"/>
                </a:lnTo>
                <a:lnTo>
                  <a:pt x="1375" y="31468"/>
                </a:lnTo>
                <a:lnTo>
                  <a:pt x="412" y="33405"/>
                </a:lnTo>
                <a:lnTo>
                  <a:pt x="88" y="35180"/>
                </a:lnTo>
                <a:lnTo>
                  <a:pt x="9900" y="52609"/>
                </a:lnTo>
                <a:lnTo>
                  <a:pt x="17326" y="52609"/>
                </a:lnTo>
                <a:lnTo>
                  <a:pt x="29484" y="45993"/>
                </a:lnTo>
                <a:lnTo>
                  <a:pt x="13476" y="45993"/>
                </a:lnTo>
                <a:lnTo>
                  <a:pt x="11276" y="45186"/>
                </a:lnTo>
                <a:lnTo>
                  <a:pt x="9900" y="43733"/>
                </a:lnTo>
                <a:lnTo>
                  <a:pt x="8388" y="42281"/>
                </a:lnTo>
                <a:lnTo>
                  <a:pt x="7700" y="40344"/>
                </a:lnTo>
                <a:lnTo>
                  <a:pt x="7803" y="35987"/>
                </a:lnTo>
                <a:lnTo>
                  <a:pt x="7975" y="35180"/>
                </a:lnTo>
                <a:lnTo>
                  <a:pt x="8663" y="34051"/>
                </a:lnTo>
                <a:lnTo>
                  <a:pt x="9350" y="32760"/>
                </a:lnTo>
                <a:lnTo>
                  <a:pt x="10313" y="31953"/>
                </a:lnTo>
                <a:lnTo>
                  <a:pt x="12788" y="30662"/>
                </a:lnTo>
                <a:lnTo>
                  <a:pt x="14851" y="30016"/>
                </a:lnTo>
                <a:lnTo>
                  <a:pt x="23102" y="28725"/>
                </a:lnTo>
                <a:lnTo>
                  <a:pt x="27090" y="27595"/>
                </a:lnTo>
                <a:lnTo>
                  <a:pt x="29565" y="26304"/>
                </a:lnTo>
                <a:lnTo>
                  <a:pt x="36991" y="26304"/>
                </a:lnTo>
                <a:lnTo>
                  <a:pt x="36876" y="12103"/>
                </a:lnTo>
                <a:lnTo>
                  <a:pt x="36303" y="8875"/>
                </a:lnTo>
                <a:lnTo>
                  <a:pt x="35615" y="7262"/>
                </a:lnTo>
                <a:close/>
              </a:path>
              <a:path w="39370" h="52704">
                <a:moveTo>
                  <a:pt x="37482" y="45186"/>
                </a:moveTo>
                <a:lnTo>
                  <a:pt x="30252" y="45186"/>
                </a:lnTo>
                <a:lnTo>
                  <a:pt x="30527" y="47606"/>
                </a:lnTo>
                <a:lnTo>
                  <a:pt x="30940" y="49704"/>
                </a:lnTo>
                <a:lnTo>
                  <a:pt x="31765" y="51480"/>
                </a:lnTo>
                <a:lnTo>
                  <a:pt x="39328" y="51480"/>
                </a:lnTo>
                <a:lnTo>
                  <a:pt x="38366" y="49543"/>
                </a:lnTo>
                <a:lnTo>
                  <a:pt x="37816" y="47606"/>
                </a:lnTo>
                <a:lnTo>
                  <a:pt x="37482" y="45186"/>
                </a:lnTo>
                <a:close/>
              </a:path>
              <a:path w="39370" h="52704">
                <a:moveTo>
                  <a:pt x="36991" y="26304"/>
                </a:moveTo>
                <a:lnTo>
                  <a:pt x="29565" y="26304"/>
                </a:lnTo>
                <a:lnTo>
                  <a:pt x="29473" y="34051"/>
                </a:lnTo>
                <a:lnTo>
                  <a:pt x="29290" y="35987"/>
                </a:lnTo>
                <a:lnTo>
                  <a:pt x="28465" y="37924"/>
                </a:lnTo>
                <a:lnTo>
                  <a:pt x="27502" y="40344"/>
                </a:lnTo>
                <a:lnTo>
                  <a:pt x="25990" y="42442"/>
                </a:lnTo>
                <a:lnTo>
                  <a:pt x="21589" y="45347"/>
                </a:lnTo>
                <a:lnTo>
                  <a:pt x="18976" y="45993"/>
                </a:lnTo>
                <a:lnTo>
                  <a:pt x="29484" y="45993"/>
                </a:lnTo>
                <a:lnTo>
                  <a:pt x="30252" y="45186"/>
                </a:lnTo>
                <a:lnTo>
                  <a:pt x="37482" y="45186"/>
                </a:lnTo>
                <a:lnTo>
                  <a:pt x="37216" y="43733"/>
                </a:lnTo>
                <a:lnTo>
                  <a:pt x="37101" y="42281"/>
                </a:lnTo>
                <a:lnTo>
                  <a:pt x="36991" y="26304"/>
                </a:lnTo>
                <a:close/>
              </a:path>
              <a:path w="39370" h="52704">
                <a:moveTo>
                  <a:pt x="24064" y="0"/>
                </a:moveTo>
                <a:lnTo>
                  <a:pt x="16776" y="0"/>
                </a:lnTo>
                <a:lnTo>
                  <a:pt x="13613" y="645"/>
                </a:lnTo>
                <a:lnTo>
                  <a:pt x="1100" y="15492"/>
                </a:lnTo>
                <a:lnTo>
                  <a:pt x="8250" y="16622"/>
                </a:lnTo>
                <a:lnTo>
                  <a:pt x="9075" y="13233"/>
                </a:lnTo>
                <a:lnTo>
                  <a:pt x="10313" y="10651"/>
                </a:lnTo>
                <a:lnTo>
                  <a:pt x="11826" y="9360"/>
                </a:lnTo>
                <a:lnTo>
                  <a:pt x="13476" y="7907"/>
                </a:lnTo>
                <a:lnTo>
                  <a:pt x="16089" y="7262"/>
                </a:lnTo>
                <a:lnTo>
                  <a:pt x="35615" y="7262"/>
                </a:lnTo>
                <a:lnTo>
                  <a:pt x="35478" y="6939"/>
                </a:lnTo>
                <a:lnTo>
                  <a:pt x="33415" y="3873"/>
                </a:lnTo>
                <a:lnTo>
                  <a:pt x="31628" y="2582"/>
                </a:lnTo>
                <a:lnTo>
                  <a:pt x="29427" y="1613"/>
                </a:lnTo>
                <a:lnTo>
                  <a:pt x="27090" y="484"/>
                </a:lnTo>
                <a:lnTo>
                  <a:pt x="2406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908864" y="4759025"/>
            <a:ext cx="189520" cy="10400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038090" y="4758638"/>
            <a:ext cx="227859" cy="12502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087599" y="4758638"/>
            <a:ext cx="211082" cy="12502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209164" y="4758638"/>
            <a:ext cx="227859" cy="12502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219069" y="4758638"/>
            <a:ext cx="228134" cy="12502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700231" y="4758638"/>
            <a:ext cx="59055" cy="104775"/>
          </a:xfrm>
          <a:custGeom>
            <a:avLst/>
            <a:gdLst/>
            <a:ahLst/>
            <a:cxnLst/>
            <a:rect l="l" t="t" r="r" b="b"/>
            <a:pathLst>
              <a:path w="59054" h="104775">
                <a:moveTo>
                  <a:pt x="53046" y="10602"/>
                </a:moveTo>
                <a:lnTo>
                  <a:pt x="35615" y="10602"/>
                </a:lnTo>
                <a:lnTo>
                  <a:pt x="39603" y="12329"/>
                </a:lnTo>
                <a:lnTo>
                  <a:pt x="42766" y="15799"/>
                </a:lnTo>
                <a:lnTo>
                  <a:pt x="45791" y="19268"/>
                </a:lnTo>
                <a:lnTo>
                  <a:pt x="47304" y="23512"/>
                </a:lnTo>
                <a:lnTo>
                  <a:pt x="47304" y="33357"/>
                </a:lnTo>
                <a:lnTo>
                  <a:pt x="45654" y="38456"/>
                </a:lnTo>
                <a:lnTo>
                  <a:pt x="16383" y="72055"/>
                </a:lnTo>
                <a:lnTo>
                  <a:pt x="11688" y="77171"/>
                </a:lnTo>
                <a:lnTo>
                  <a:pt x="0" y="101378"/>
                </a:lnTo>
                <a:lnTo>
                  <a:pt x="0" y="104396"/>
                </a:lnTo>
                <a:lnTo>
                  <a:pt x="58718" y="104396"/>
                </a:lnTo>
                <a:lnTo>
                  <a:pt x="58718" y="92099"/>
                </a:lnTo>
                <a:lnTo>
                  <a:pt x="15126" y="92099"/>
                </a:lnTo>
                <a:lnTo>
                  <a:pt x="16364" y="89839"/>
                </a:lnTo>
                <a:lnTo>
                  <a:pt x="17876" y="87532"/>
                </a:lnTo>
                <a:lnTo>
                  <a:pt x="19801" y="85208"/>
                </a:lnTo>
                <a:lnTo>
                  <a:pt x="21589" y="82868"/>
                </a:lnTo>
                <a:lnTo>
                  <a:pt x="25852" y="78494"/>
                </a:lnTo>
                <a:lnTo>
                  <a:pt x="32453" y="72055"/>
                </a:lnTo>
                <a:lnTo>
                  <a:pt x="40153" y="64374"/>
                </a:lnTo>
                <a:lnTo>
                  <a:pt x="58443" y="20753"/>
                </a:lnTo>
                <a:lnTo>
                  <a:pt x="55967" y="13878"/>
                </a:lnTo>
                <a:lnTo>
                  <a:pt x="53046" y="10602"/>
                </a:lnTo>
                <a:close/>
              </a:path>
              <a:path w="59054" h="104775">
                <a:moveTo>
                  <a:pt x="39466" y="0"/>
                </a:moveTo>
                <a:lnTo>
                  <a:pt x="22414" y="0"/>
                </a:lnTo>
                <a:lnTo>
                  <a:pt x="15676" y="2565"/>
                </a:lnTo>
                <a:lnTo>
                  <a:pt x="5775" y="12765"/>
                </a:lnTo>
                <a:lnTo>
                  <a:pt x="2887" y="20236"/>
                </a:lnTo>
                <a:lnTo>
                  <a:pt x="2062" y="30081"/>
                </a:lnTo>
                <a:lnTo>
                  <a:pt x="13201" y="31404"/>
                </a:lnTo>
                <a:lnTo>
                  <a:pt x="13338" y="24852"/>
                </a:lnTo>
                <a:lnTo>
                  <a:pt x="14988" y="19736"/>
                </a:lnTo>
                <a:lnTo>
                  <a:pt x="18014" y="16089"/>
                </a:lnTo>
                <a:lnTo>
                  <a:pt x="21177" y="12426"/>
                </a:lnTo>
                <a:lnTo>
                  <a:pt x="25302" y="10602"/>
                </a:lnTo>
                <a:lnTo>
                  <a:pt x="53046" y="10602"/>
                </a:lnTo>
                <a:lnTo>
                  <a:pt x="51017" y="8327"/>
                </a:lnTo>
                <a:lnTo>
                  <a:pt x="46204" y="2775"/>
                </a:lnTo>
                <a:lnTo>
                  <a:pt x="3946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766654" y="4758638"/>
            <a:ext cx="305435" cy="125095"/>
          </a:xfrm>
          <a:custGeom>
            <a:avLst/>
            <a:gdLst/>
            <a:ahLst/>
            <a:cxnLst/>
            <a:rect l="l" t="t" r="r" b="b"/>
            <a:pathLst>
              <a:path w="305435" h="125095">
                <a:moveTo>
                  <a:pt x="10863" y="75283"/>
                </a:moveTo>
                <a:lnTo>
                  <a:pt x="0" y="76977"/>
                </a:lnTo>
                <a:lnTo>
                  <a:pt x="687" y="85547"/>
                </a:lnTo>
                <a:lnTo>
                  <a:pt x="3575" y="92583"/>
                </a:lnTo>
                <a:lnTo>
                  <a:pt x="8800" y="98070"/>
                </a:lnTo>
                <a:lnTo>
                  <a:pt x="13888" y="103541"/>
                </a:lnTo>
                <a:lnTo>
                  <a:pt x="20351" y="106284"/>
                </a:lnTo>
                <a:lnTo>
                  <a:pt x="36716" y="106284"/>
                </a:lnTo>
                <a:lnTo>
                  <a:pt x="43866" y="103137"/>
                </a:lnTo>
                <a:lnTo>
                  <a:pt x="50522" y="95698"/>
                </a:lnTo>
                <a:lnTo>
                  <a:pt x="23789" y="95698"/>
                </a:lnTo>
                <a:lnTo>
                  <a:pt x="20214" y="94100"/>
                </a:lnTo>
                <a:lnTo>
                  <a:pt x="14163" y="87661"/>
                </a:lnTo>
                <a:lnTo>
                  <a:pt x="12101" y="82464"/>
                </a:lnTo>
                <a:lnTo>
                  <a:pt x="10863" y="75283"/>
                </a:lnTo>
                <a:close/>
              </a:path>
              <a:path w="305435" h="125095">
                <a:moveTo>
                  <a:pt x="51618" y="53723"/>
                </a:moveTo>
                <a:lnTo>
                  <a:pt x="34103" y="53723"/>
                </a:lnTo>
                <a:lnTo>
                  <a:pt x="38366" y="55643"/>
                </a:lnTo>
                <a:lnTo>
                  <a:pt x="41529" y="59484"/>
                </a:lnTo>
                <a:lnTo>
                  <a:pt x="44829" y="63325"/>
                </a:lnTo>
                <a:lnTo>
                  <a:pt x="46479" y="68150"/>
                </a:lnTo>
                <a:lnTo>
                  <a:pt x="46479" y="80124"/>
                </a:lnTo>
                <a:lnTo>
                  <a:pt x="44691" y="85305"/>
                </a:lnTo>
                <a:lnTo>
                  <a:pt x="41253" y="89452"/>
                </a:lnTo>
                <a:lnTo>
                  <a:pt x="37678" y="93616"/>
                </a:lnTo>
                <a:lnTo>
                  <a:pt x="33278" y="95698"/>
                </a:lnTo>
                <a:lnTo>
                  <a:pt x="50522" y="95698"/>
                </a:lnTo>
                <a:lnTo>
                  <a:pt x="55142" y="90533"/>
                </a:lnTo>
                <a:lnTo>
                  <a:pt x="57893" y="82836"/>
                </a:lnTo>
                <a:lnTo>
                  <a:pt x="57893" y="66956"/>
                </a:lnTo>
                <a:lnTo>
                  <a:pt x="56517" y="61308"/>
                </a:lnTo>
                <a:lnTo>
                  <a:pt x="51618" y="53723"/>
                </a:lnTo>
                <a:close/>
              </a:path>
              <a:path w="305435" h="125095">
                <a:moveTo>
                  <a:pt x="22689" y="43879"/>
                </a:moveTo>
                <a:lnTo>
                  <a:pt x="21314" y="55224"/>
                </a:lnTo>
                <a:lnTo>
                  <a:pt x="24477" y="54223"/>
                </a:lnTo>
                <a:lnTo>
                  <a:pt x="27090" y="53723"/>
                </a:lnTo>
                <a:lnTo>
                  <a:pt x="51618" y="53723"/>
                </a:lnTo>
                <a:lnTo>
                  <a:pt x="50742" y="52367"/>
                </a:lnTo>
                <a:lnTo>
                  <a:pt x="46616" y="49430"/>
                </a:lnTo>
                <a:lnTo>
                  <a:pt x="41529" y="48042"/>
                </a:lnTo>
                <a:lnTo>
                  <a:pt x="45516" y="45896"/>
                </a:lnTo>
                <a:lnTo>
                  <a:pt x="47405" y="44072"/>
                </a:lnTo>
                <a:lnTo>
                  <a:pt x="24064" y="44072"/>
                </a:lnTo>
                <a:lnTo>
                  <a:pt x="23377" y="44008"/>
                </a:lnTo>
                <a:lnTo>
                  <a:pt x="22689" y="43879"/>
                </a:lnTo>
                <a:close/>
              </a:path>
              <a:path w="305435" h="125095">
                <a:moveTo>
                  <a:pt x="48738" y="10408"/>
                </a:moveTo>
                <a:lnTo>
                  <a:pt x="32315" y="10408"/>
                </a:lnTo>
                <a:lnTo>
                  <a:pt x="35753" y="11958"/>
                </a:lnTo>
                <a:lnTo>
                  <a:pt x="38585" y="15137"/>
                </a:lnTo>
                <a:lnTo>
                  <a:pt x="41116" y="18122"/>
                </a:lnTo>
                <a:lnTo>
                  <a:pt x="42491" y="22012"/>
                </a:lnTo>
                <a:lnTo>
                  <a:pt x="42491" y="32598"/>
                </a:lnTo>
                <a:lnTo>
                  <a:pt x="40566" y="36972"/>
                </a:lnTo>
                <a:lnTo>
                  <a:pt x="33140" y="42652"/>
                </a:lnTo>
                <a:lnTo>
                  <a:pt x="29015" y="44072"/>
                </a:lnTo>
                <a:lnTo>
                  <a:pt x="47405" y="44072"/>
                </a:lnTo>
                <a:lnTo>
                  <a:pt x="48542" y="42975"/>
                </a:lnTo>
                <a:lnTo>
                  <a:pt x="50467" y="39247"/>
                </a:lnTo>
                <a:lnTo>
                  <a:pt x="52530" y="35535"/>
                </a:lnTo>
                <a:lnTo>
                  <a:pt x="53630" y="31468"/>
                </a:lnTo>
                <a:lnTo>
                  <a:pt x="53570" y="22012"/>
                </a:lnTo>
                <a:lnTo>
                  <a:pt x="52530" y="17784"/>
                </a:lnTo>
                <a:lnTo>
                  <a:pt x="50329" y="13620"/>
                </a:lnTo>
                <a:lnTo>
                  <a:pt x="48738" y="10408"/>
                </a:lnTo>
                <a:close/>
              </a:path>
              <a:path w="305435" h="125095">
                <a:moveTo>
                  <a:pt x="32453" y="0"/>
                </a:moveTo>
                <a:lnTo>
                  <a:pt x="20626" y="0"/>
                </a:lnTo>
                <a:lnTo>
                  <a:pt x="14851" y="2372"/>
                </a:lnTo>
                <a:lnTo>
                  <a:pt x="10038" y="7100"/>
                </a:lnTo>
                <a:lnTo>
                  <a:pt x="5363" y="11829"/>
                </a:lnTo>
                <a:lnTo>
                  <a:pt x="2337" y="18413"/>
                </a:lnTo>
                <a:lnTo>
                  <a:pt x="1100" y="26869"/>
                </a:lnTo>
                <a:lnTo>
                  <a:pt x="11963" y="29128"/>
                </a:lnTo>
                <a:lnTo>
                  <a:pt x="12788" y="22948"/>
                </a:lnTo>
                <a:lnTo>
                  <a:pt x="14576" y="18284"/>
                </a:lnTo>
                <a:lnTo>
                  <a:pt x="17548" y="15040"/>
                </a:lnTo>
                <a:lnTo>
                  <a:pt x="20214" y="11990"/>
                </a:lnTo>
                <a:lnTo>
                  <a:pt x="23789" y="10408"/>
                </a:lnTo>
                <a:lnTo>
                  <a:pt x="48738" y="10408"/>
                </a:lnTo>
                <a:lnTo>
                  <a:pt x="48267" y="9456"/>
                </a:lnTo>
                <a:lnTo>
                  <a:pt x="45104" y="6148"/>
                </a:lnTo>
                <a:lnTo>
                  <a:pt x="40978" y="3695"/>
                </a:lnTo>
                <a:lnTo>
                  <a:pt x="36991" y="1242"/>
                </a:lnTo>
                <a:lnTo>
                  <a:pt x="32453" y="0"/>
                </a:lnTo>
                <a:close/>
              </a:path>
              <a:path w="305435" h="125095">
                <a:moveTo>
                  <a:pt x="90346" y="89839"/>
                </a:moveTo>
                <a:lnTo>
                  <a:pt x="77970" y="89839"/>
                </a:lnTo>
                <a:lnTo>
                  <a:pt x="77970" y="104396"/>
                </a:lnTo>
                <a:lnTo>
                  <a:pt x="84158" y="104396"/>
                </a:lnTo>
                <a:lnTo>
                  <a:pt x="84020" y="108689"/>
                </a:lnTo>
                <a:lnTo>
                  <a:pt x="83333" y="111997"/>
                </a:lnTo>
                <a:lnTo>
                  <a:pt x="82232" y="114321"/>
                </a:lnTo>
                <a:lnTo>
                  <a:pt x="81270" y="116661"/>
                </a:lnTo>
                <a:lnTo>
                  <a:pt x="79482" y="118387"/>
                </a:lnTo>
                <a:lnTo>
                  <a:pt x="77282" y="119533"/>
                </a:lnTo>
                <a:lnTo>
                  <a:pt x="80307" y="125020"/>
                </a:lnTo>
                <a:lnTo>
                  <a:pt x="83745" y="123245"/>
                </a:lnTo>
                <a:lnTo>
                  <a:pt x="86358" y="120695"/>
                </a:lnTo>
                <a:lnTo>
                  <a:pt x="87870" y="117355"/>
                </a:lnTo>
                <a:lnTo>
                  <a:pt x="89521" y="114014"/>
                </a:lnTo>
                <a:lnTo>
                  <a:pt x="90346" y="109689"/>
                </a:lnTo>
                <a:lnTo>
                  <a:pt x="90346" y="89839"/>
                </a:lnTo>
                <a:close/>
              </a:path>
              <a:path w="305435" h="125095">
                <a:moveTo>
                  <a:pt x="148789" y="79430"/>
                </a:moveTo>
                <a:lnTo>
                  <a:pt x="137925" y="79430"/>
                </a:lnTo>
                <a:lnTo>
                  <a:pt x="137925" y="104396"/>
                </a:lnTo>
                <a:lnTo>
                  <a:pt x="148789" y="104396"/>
                </a:lnTo>
                <a:lnTo>
                  <a:pt x="148789" y="79430"/>
                </a:lnTo>
                <a:close/>
              </a:path>
              <a:path w="305435" h="125095">
                <a:moveTo>
                  <a:pt x="148789" y="387"/>
                </a:moveTo>
                <a:lnTo>
                  <a:pt x="139988" y="387"/>
                </a:lnTo>
                <a:lnTo>
                  <a:pt x="99559" y="67714"/>
                </a:lnTo>
                <a:lnTo>
                  <a:pt x="99559" y="79430"/>
                </a:lnTo>
                <a:lnTo>
                  <a:pt x="160752" y="79430"/>
                </a:lnTo>
                <a:lnTo>
                  <a:pt x="160752" y="67714"/>
                </a:lnTo>
                <a:lnTo>
                  <a:pt x="110148" y="67714"/>
                </a:lnTo>
                <a:lnTo>
                  <a:pt x="137925" y="20995"/>
                </a:lnTo>
                <a:lnTo>
                  <a:pt x="148789" y="20995"/>
                </a:lnTo>
                <a:lnTo>
                  <a:pt x="148789" y="387"/>
                </a:lnTo>
                <a:close/>
              </a:path>
              <a:path w="305435" h="125095">
                <a:moveTo>
                  <a:pt x="148789" y="20995"/>
                </a:moveTo>
                <a:lnTo>
                  <a:pt x="137925" y="20995"/>
                </a:lnTo>
                <a:lnTo>
                  <a:pt x="137925" y="67714"/>
                </a:lnTo>
                <a:lnTo>
                  <a:pt x="148789" y="67714"/>
                </a:lnTo>
                <a:lnTo>
                  <a:pt x="148789" y="20995"/>
                </a:lnTo>
                <a:close/>
              </a:path>
              <a:path w="305435" h="125095">
                <a:moveTo>
                  <a:pt x="213558" y="0"/>
                </a:moveTo>
                <a:lnTo>
                  <a:pt x="197193" y="0"/>
                </a:lnTo>
                <a:lnTo>
                  <a:pt x="189768" y="3986"/>
                </a:lnTo>
                <a:lnTo>
                  <a:pt x="175372" y="41700"/>
                </a:lnTo>
                <a:lnTo>
                  <a:pt x="174901" y="58629"/>
                </a:lnTo>
                <a:lnTo>
                  <a:pt x="175318" y="68276"/>
                </a:lnTo>
                <a:lnTo>
                  <a:pt x="196368" y="106106"/>
                </a:lnTo>
                <a:lnTo>
                  <a:pt x="210807" y="106106"/>
                </a:lnTo>
                <a:lnTo>
                  <a:pt x="215483" y="104622"/>
                </a:lnTo>
                <a:lnTo>
                  <a:pt x="219746" y="101652"/>
                </a:lnTo>
                <a:lnTo>
                  <a:pt x="223871" y="98699"/>
                </a:lnTo>
                <a:lnTo>
                  <a:pt x="226179" y="95698"/>
                </a:lnTo>
                <a:lnTo>
                  <a:pt x="202144" y="95698"/>
                </a:lnTo>
                <a:lnTo>
                  <a:pt x="199119" y="94632"/>
                </a:lnTo>
                <a:lnTo>
                  <a:pt x="187293" y="64051"/>
                </a:lnTo>
                <a:lnTo>
                  <a:pt x="189080" y="58629"/>
                </a:lnTo>
                <a:lnTo>
                  <a:pt x="192381" y="54465"/>
                </a:lnTo>
                <a:lnTo>
                  <a:pt x="195511" y="50689"/>
                </a:lnTo>
                <a:lnTo>
                  <a:pt x="185642" y="50689"/>
                </a:lnTo>
                <a:lnTo>
                  <a:pt x="196643" y="13814"/>
                </a:lnTo>
                <a:lnTo>
                  <a:pt x="202419" y="10408"/>
                </a:lnTo>
                <a:lnTo>
                  <a:pt x="227084" y="10408"/>
                </a:lnTo>
                <a:lnTo>
                  <a:pt x="223734" y="6907"/>
                </a:lnTo>
                <a:lnTo>
                  <a:pt x="219196" y="2307"/>
                </a:lnTo>
                <a:lnTo>
                  <a:pt x="213558" y="0"/>
                </a:lnTo>
                <a:close/>
              </a:path>
              <a:path w="305435" h="125095">
                <a:moveTo>
                  <a:pt x="227190" y="48236"/>
                </a:moveTo>
                <a:lnTo>
                  <a:pt x="209845" y="48236"/>
                </a:lnTo>
                <a:lnTo>
                  <a:pt x="213970" y="50318"/>
                </a:lnTo>
                <a:lnTo>
                  <a:pt x="220571" y="58629"/>
                </a:lnTo>
                <a:lnTo>
                  <a:pt x="222146" y="64051"/>
                </a:lnTo>
                <a:lnTo>
                  <a:pt x="222098" y="79334"/>
                </a:lnTo>
                <a:lnTo>
                  <a:pt x="220433" y="84821"/>
                </a:lnTo>
                <a:lnTo>
                  <a:pt x="213833" y="93519"/>
                </a:lnTo>
                <a:lnTo>
                  <a:pt x="209845" y="95698"/>
                </a:lnTo>
                <a:lnTo>
                  <a:pt x="226179" y="95698"/>
                </a:lnTo>
                <a:lnTo>
                  <a:pt x="227186" y="94374"/>
                </a:lnTo>
                <a:lnTo>
                  <a:pt x="232122" y="83191"/>
                </a:lnTo>
                <a:lnTo>
                  <a:pt x="233222" y="77107"/>
                </a:lnTo>
                <a:lnTo>
                  <a:pt x="233222" y="60710"/>
                </a:lnTo>
                <a:lnTo>
                  <a:pt x="230747" y="52641"/>
                </a:lnTo>
                <a:lnTo>
                  <a:pt x="227190" y="48236"/>
                </a:lnTo>
                <a:close/>
              </a:path>
              <a:path w="305435" h="125095">
                <a:moveTo>
                  <a:pt x="214383" y="36891"/>
                </a:moveTo>
                <a:lnTo>
                  <a:pt x="202969" y="36891"/>
                </a:lnTo>
                <a:lnTo>
                  <a:pt x="198981" y="38020"/>
                </a:lnTo>
                <a:lnTo>
                  <a:pt x="191280" y="42555"/>
                </a:lnTo>
                <a:lnTo>
                  <a:pt x="188118" y="46025"/>
                </a:lnTo>
                <a:lnTo>
                  <a:pt x="185642" y="50689"/>
                </a:lnTo>
                <a:lnTo>
                  <a:pt x="195511" y="50689"/>
                </a:lnTo>
                <a:lnTo>
                  <a:pt x="195818" y="50318"/>
                </a:lnTo>
                <a:lnTo>
                  <a:pt x="199944" y="48236"/>
                </a:lnTo>
                <a:lnTo>
                  <a:pt x="227190" y="48236"/>
                </a:lnTo>
                <a:lnTo>
                  <a:pt x="220571" y="40038"/>
                </a:lnTo>
                <a:lnTo>
                  <a:pt x="214383" y="36891"/>
                </a:lnTo>
                <a:close/>
              </a:path>
              <a:path w="305435" h="125095">
                <a:moveTo>
                  <a:pt x="227084" y="10408"/>
                </a:moveTo>
                <a:lnTo>
                  <a:pt x="210120" y="10408"/>
                </a:lnTo>
                <a:lnTo>
                  <a:pt x="213833" y="12232"/>
                </a:lnTo>
                <a:lnTo>
                  <a:pt x="216858" y="15895"/>
                </a:lnTo>
                <a:lnTo>
                  <a:pt x="218508" y="18155"/>
                </a:lnTo>
                <a:lnTo>
                  <a:pt x="219883" y="21818"/>
                </a:lnTo>
                <a:lnTo>
                  <a:pt x="220846" y="26869"/>
                </a:lnTo>
                <a:lnTo>
                  <a:pt x="231709" y="25917"/>
                </a:lnTo>
                <a:lnTo>
                  <a:pt x="230747" y="17848"/>
                </a:lnTo>
                <a:lnTo>
                  <a:pt x="228134" y="11506"/>
                </a:lnTo>
                <a:lnTo>
                  <a:pt x="227084" y="10408"/>
                </a:lnTo>
                <a:close/>
              </a:path>
              <a:path w="305435" h="125095">
                <a:moveTo>
                  <a:pt x="258387" y="75283"/>
                </a:moveTo>
                <a:lnTo>
                  <a:pt x="247523" y="76977"/>
                </a:lnTo>
                <a:lnTo>
                  <a:pt x="248211" y="85547"/>
                </a:lnTo>
                <a:lnTo>
                  <a:pt x="251099" y="92583"/>
                </a:lnTo>
                <a:lnTo>
                  <a:pt x="256324" y="98070"/>
                </a:lnTo>
                <a:lnTo>
                  <a:pt x="261412" y="103541"/>
                </a:lnTo>
                <a:lnTo>
                  <a:pt x="267875" y="106284"/>
                </a:lnTo>
                <a:lnTo>
                  <a:pt x="284239" y="106284"/>
                </a:lnTo>
                <a:lnTo>
                  <a:pt x="291390" y="103137"/>
                </a:lnTo>
                <a:lnTo>
                  <a:pt x="298046" y="95698"/>
                </a:lnTo>
                <a:lnTo>
                  <a:pt x="271313" y="95698"/>
                </a:lnTo>
                <a:lnTo>
                  <a:pt x="267738" y="94100"/>
                </a:lnTo>
                <a:lnTo>
                  <a:pt x="261687" y="87661"/>
                </a:lnTo>
                <a:lnTo>
                  <a:pt x="259625" y="82464"/>
                </a:lnTo>
                <a:lnTo>
                  <a:pt x="258387" y="75283"/>
                </a:lnTo>
                <a:close/>
              </a:path>
              <a:path w="305435" h="125095">
                <a:moveTo>
                  <a:pt x="299141" y="53723"/>
                </a:moveTo>
                <a:lnTo>
                  <a:pt x="281627" y="53723"/>
                </a:lnTo>
                <a:lnTo>
                  <a:pt x="285890" y="55643"/>
                </a:lnTo>
                <a:lnTo>
                  <a:pt x="289052" y="59484"/>
                </a:lnTo>
                <a:lnTo>
                  <a:pt x="292353" y="63325"/>
                </a:lnTo>
                <a:lnTo>
                  <a:pt x="294003" y="68150"/>
                </a:lnTo>
                <a:lnTo>
                  <a:pt x="294003" y="80124"/>
                </a:lnTo>
                <a:lnTo>
                  <a:pt x="292215" y="85305"/>
                </a:lnTo>
                <a:lnTo>
                  <a:pt x="288777" y="89452"/>
                </a:lnTo>
                <a:lnTo>
                  <a:pt x="285202" y="93616"/>
                </a:lnTo>
                <a:lnTo>
                  <a:pt x="280802" y="95698"/>
                </a:lnTo>
                <a:lnTo>
                  <a:pt x="298046" y="95698"/>
                </a:lnTo>
                <a:lnTo>
                  <a:pt x="302666" y="90533"/>
                </a:lnTo>
                <a:lnTo>
                  <a:pt x="305416" y="82836"/>
                </a:lnTo>
                <a:lnTo>
                  <a:pt x="305416" y="66956"/>
                </a:lnTo>
                <a:lnTo>
                  <a:pt x="304041" y="61308"/>
                </a:lnTo>
                <a:lnTo>
                  <a:pt x="299141" y="53723"/>
                </a:lnTo>
                <a:close/>
              </a:path>
              <a:path w="305435" h="125095">
                <a:moveTo>
                  <a:pt x="270213" y="43879"/>
                </a:moveTo>
                <a:lnTo>
                  <a:pt x="268838" y="55224"/>
                </a:lnTo>
                <a:lnTo>
                  <a:pt x="272001" y="54223"/>
                </a:lnTo>
                <a:lnTo>
                  <a:pt x="274613" y="53723"/>
                </a:lnTo>
                <a:lnTo>
                  <a:pt x="299141" y="53723"/>
                </a:lnTo>
                <a:lnTo>
                  <a:pt x="298266" y="52367"/>
                </a:lnTo>
                <a:lnTo>
                  <a:pt x="294140" y="49430"/>
                </a:lnTo>
                <a:lnTo>
                  <a:pt x="289052" y="48042"/>
                </a:lnTo>
                <a:lnTo>
                  <a:pt x="293040" y="45896"/>
                </a:lnTo>
                <a:lnTo>
                  <a:pt x="294929" y="44072"/>
                </a:lnTo>
                <a:lnTo>
                  <a:pt x="271588" y="44072"/>
                </a:lnTo>
                <a:lnTo>
                  <a:pt x="270901" y="44008"/>
                </a:lnTo>
                <a:lnTo>
                  <a:pt x="270213" y="43879"/>
                </a:lnTo>
                <a:close/>
              </a:path>
              <a:path w="305435" h="125095">
                <a:moveTo>
                  <a:pt x="296262" y="10408"/>
                </a:moveTo>
                <a:lnTo>
                  <a:pt x="279839" y="10408"/>
                </a:lnTo>
                <a:lnTo>
                  <a:pt x="283277" y="11958"/>
                </a:lnTo>
                <a:lnTo>
                  <a:pt x="286109" y="15137"/>
                </a:lnTo>
                <a:lnTo>
                  <a:pt x="288640" y="18122"/>
                </a:lnTo>
                <a:lnTo>
                  <a:pt x="290015" y="22012"/>
                </a:lnTo>
                <a:lnTo>
                  <a:pt x="290015" y="32598"/>
                </a:lnTo>
                <a:lnTo>
                  <a:pt x="288090" y="36972"/>
                </a:lnTo>
                <a:lnTo>
                  <a:pt x="280664" y="42652"/>
                </a:lnTo>
                <a:lnTo>
                  <a:pt x="276539" y="44072"/>
                </a:lnTo>
                <a:lnTo>
                  <a:pt x="294929" y="44072"/>
                </a:lnTo>
                <a:lnTo>
                  <a:pt x="296066" y="42975"/>
                </a:lnTo>
                <a:lnTo>
                  <a:pt x="297991" y="39247"/>
                </a:lnTo>
                <a:lnTo>
                  <a:pt x="300053" y="35535"/>
                </a:lnTo>
                <a:lnTo>
                  <a:pt x="301154" y="31468"/>
                </a:lnTo>
                <a:lnTo>
                  <a:pt x="301094" y="22012"/>
                </a:lnTo>
                <a:lnTo>
                  <a:pt x="300053" y="17784"/>
                </a:lnTo>
                <a:lnTo>
                  <a:pt x="297853" y="13620"/>
                </a:lnTo>
                <a:lnTo>
                  <a:pt x="296262" y="10408"/>
                </a:lnTo>
                <a:close/>
              </a:path>
              <a:path w="305435" h="125095">
                <a:moveTo>
                  <a:pt x="279976" y="0"/>
                </a:moveTo>
                <a:lnTo>
                  <a:pt x="268150" y="0"/>
                </a:lnTo>
                <a:lnTo>
                  <a:pt x="262375" y="2372"/>
                </a:lnTo>
                <a:lnTo>
                  <a:pt x="257562" y="7100"/>
                </a:lnTo>
                <a:lnTo>
                  <a:pt x="252886" y="11829"/>
                </a:lnTo>
                <a:lnTo>
                  <a:pt x="249861" y="18413"/>
                </a:lnTo>
                <a:lnTo>
                  <a:pt x="248623" y="26869"/>
                </a:lnTo>
                <a:lnTo>
                  <a:pt x="259487" y="29128"/>
                </a:lnTo>
                <a:lnTo>
                  <a:pt x="260312" y="22948"/>
                </a:lnTo>
                <a:lnTo>
                  <a:pt x="262100" y="18284"/>
                </a:lnTo>
                <a:lnTo>
                  <a:pt x="265072" y="15040"/>
                </a:lnTo>
                <a:lnTo>
                  <a:pt x="267738" y="11990"/>
                </a:lnTo>
                <a:lnTo>
                  <a:pt x="271313" y="10408"/>
                </a:lnTo>
                <a:lnTo>
                  <a:pt x="296262" y="10408"/>
                </a:lnTo>
                <a:lnTo>
                  <a:pt x="295790" y="9456"/>
                </a:lnTo>
                <a:lnTo>
                  <a:pt x="292628" y="6148"/>
                </a:lnTo>
                <a:lnTo>
                  <a:pt x="288502" y="3695"/>
                </a:lnTo>
                <a:lnTo>
                  <a:pt x="284514" y="1242"/>
                </a:lnTo>
                <a:lnTo>
                  <a:pt x="2799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853841" y="4758638"/>
            <a:ext cx="228336" cy="12502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981674" y="4084362"/>
            <a:ext cx="1218565" cy="136525"/>
          </a:xfrm>
          <a:custGeom>
            <a:avLst/>
            <a:gdLst/>
            <a:ahLst/>
            <a:cxnLst/>
            <a:rect l="l" t="t" r="r" b="b"/>
            <a:pathLst>
              <a:path w="1218564" h="136525">
                <a:moveTo>
                  <a:pt x="12086" y="1613"/>
                </a:moveTo>
                <a:lnTo>
                  <a:pt x="0" y="1613"/>
                </a:lnTo>
                <a:lnTo>
                  <a:pt x="23521" y="105703"/>
                </a:lnTo>
                <a:lnTo>
                  <a:pt x="35609" y="105703"/>
                </a:lnTo>
                <a:lnTo>
                  <a:pt x="39037" y="91179"/>
                </a:lnTo>
                <a:lnTo>
                  <a:pt x="29324" y="91179"/>
                </a:lnTo>
                <a:lnTo>
                  <a:pt x="28252" y="84078"/>
                </a:lnTo>
                <a:lnTo>
                  <a:pt x="27014" y="76977"/>
                </a:lnTo>
                <a:lnTo>
                  <a:pt x="25625" y="69877"/>
                </a:lnTo>
                <a:lnTo>
                  <a:pt x="12086" y="1613"/>
                </a:lnTo>
                <a:close/>
              </a:path>
              <a:path w="1218564" h="136525">
                <a:moveTo>
                  <a:pt x="67380" y="14362"/>
                </a:moveTo>
                <a:lnTo>
                  <a:pt x="56882" y="14362"/>
                </a:lnTo>
                <a:lnTo>
                  <a:pt x="57212" y="15815"/>
                </a:lnTo>
                <a:lnTo>
                  <a:pt x="59783" y="26466"/>
                </a:lnTo>
                <a:lnTo>
                  <a:pt x="78320" y="105703"/>
                </a:lnTo>
                <a:lnTo>
                  <a:pt x="89761" y="105703"/>
                </a:lnTo>
                <a:lnTo>
                  <a:pt x="93135" y="91179"/>
                </a:lnTo>
                <a:lnTo>
                  <a:pt x="83958" y="91179"/>
                </a:lnTo>
                <a:lnTo>
                  <a:pt x="82682" y="82341"/>
                </a:lnTo>
                <a:lnTo>
                  <a:pt x="81101" y="73246"/>
                </a:lnTo>
                <a:lnTo>
                  <a:pt x="79217" y="63878"/>
                </a:lnTo>
                <a:lnTo>
                  <a:pt x="77028" y="54223"/>
                </a:lnTo>
                <a:lnTo>
                  <a:pt x="67380" y="14362"/>
                </a:lnTo>
                <a:close/>
              </a:path>
              <a:path w="1218564" h="136525">
                <a:moveTo>
                  <a:pt x="64294" y="1613"/>
                </a:moveTo>
                <a:lnTo>
                  <a:pt x="50116" y="1613"/>
                </a:lnTo>
                <a:lnTo>
                  <a:pt x="32927" y="73589"/>
                </a:lnTo>
                <a:lnTo>
                  <a:pt x="31579" y="80044"/>
                </a:lnTo>
                <a:lnTo>
                  <a:pt x="29324" y="91179"/>
                </a:lnTo>
                <a:lnTo>
                  <a:pt x="39037" y="91179"/>
                </a:lnTo>
                <a:lnTo>
                  <a:pt x="54310" y="26466"/>
                </a:lnTo>
                <a:lnTo>
                  <a:pt x="55163" y="23077"/>
                </a:lnTo>
                <a:lnTo>
                  <a:pt x="56029" y="19042"/>
                </a:lnTo>
                <a:lnTo>
                  <a:pt x="56882" y="14362"/>
                </a:lnTo>
                <a:lnTo>
                  <a:pt x="67380" y="14362"/>
                </a:lnTo>
                <a:lnTo>
                  <a:pt x="64294" y="1613"/>
                </a:lnTo>
                <a:close/>
              </a:path>
              <a:path w="1218564" h="136525">
                <a:moveTo>
                  <a:pt x="113936" y="1613"/>
                </a:moveTo>
                <a:lnTo>
                  <a:pt x="102165" y="1613"/>
                </a:lnTo>
                <a:lnTo>
                  <a:pt x="88304" y="68424"/>
                </a:lnTo>
                <a:lnTo>
                  <a:pt x="86488" y="76977"/>
                </a:lnTo>
                <a:lnTo>
                  <a:pt x="85031" y="84562"/>
                </a:lnTo>
                <a:lnTo>
                  <a:pt x="83958" y="91179"/>
                </a:lnTo>
                <a:lnTo>
                  <a:pt x="93135" y="91179"/>
                </a:lnTo>
                <a:lnTo>
                  <a:pt x="113936" y="1613"/>
                </a:lnTo>
                <a:close/>
              </a:path>
              <a:path w="1218564" h="136525">
                <a:moveTo>
                  <a:pt x="131180" y="1613"/>
                </a:moveTo>
                <a:lnTo>
                  <a:pt x="120220" y="1613"/>
                </a:lnTo>
                <a:lnTo>
                  <a:pt x="120220" y="16460"/>
                </a:lnTo>
                <a:lnTo>
                  <a:pt x="131180" y="16460"/>
                </a:lnTo>
                <a:lnTo>
                  <a:pt x="131180" y="1613"/>
                </a:lnTo>
                <a:close/>
              </a:path>
              <a:path w="1218564" h="136525">
                <a:moveTo>
                  <a:pt x="131180" y="30339"/>
                </a:moveTo>
                <a:lnTo>
                  <a:pt x="120220" y="30339"/>
                </a:lnTo>
                <a:lnTo>
                  <a:pt x="120220" y="105703"/>
                </a:lnTo>
                <a:lnTo>
                  <a:pt x="131180" y="105703"/>
                </a:lnTo>
                <a:lnTo>
                  <a:pt x="131180" y="30339"/>
                </a:lnTo>
                <a:close/>
              </a:path>
              <a:path w="1218564" h="136525">
                <a:moveTo>
                  <a:pt x="163881" y="40183"/>
                </a:moveTo>
                <a:lnTo>
                  <a:pt x="153086" y="40183"/>
                </a:lnTo>
                <a:lnTo>
                  <a:pt x="153185" y="92309"/>
                </a:lnTo>
                <a:lnTo>
                  <a:pt x="153540" y="96343"/>
                </a:lnTo>
                <a:lnTo>
                  <a:pt x="154461" y="98602"/>
                </a:lnTo>
                <a:lnTo>
                  <a:pt x="155369" y="101023"/>
                </a:lnTo>
                <a:lnTo>
                  <a:pt x="156909" y="102960"/>
                </a:lnTo>
                <a:lnTo>
                  <a:pt x="161199" y="105864"/>
                </a:lnTo>
                <a:lnTo>
                  <a:pt x="164266" y="106671"/>
                </a:lnTo>
                <a:lnTo>
                  <a:pt x="170605" y="106671"/>
                </a:lnTo>
                <a:lnTo>
                  <a:pt x="173342" y="106187"/>
                </a:lnTo>
                <a:lnTo>
                  <a:pt x="176463" y="105542"/>
                </a:lnTo>
                <a:lnTo>
                  <a:pt x="174910" y="94729"/>
                </a:lnTo>
                <a:lnTo>
                  <a:pt x="168405" y="94729"/>
                </a:lnTo>
                <a:lnTo>
                  <a:pt x="167167" y="94406"/>
                </a:lnTo>
                <a:lnTo>
                  <a:pt x="163881" y="87951"/>
                </a:lnTo>
                <a:lnTo>
                  <a:pt x="163881" y="40183"/>
                </a:lnTo>
                <a:close/>
              </a:path>
              <a:path w="1218564" h="136525">
                <a:moveTo>
                  <a:pt x="174841" y="94245"/>
                </a:moveTo>
                <a:lnTo>
                  <a:pt x="172916" y="94568"/>
                </a:lnTo>
                <a:lnTo>
                  <a:pt x="171307" y="94729"/>
                </a:lnTo>
                <a:lnTo>
                  <a:pt x="174910" y="94729"/>
                </a:lnTo>
                <a:lnTo>
                  <a:pt x="174841" y="94245"/>
                </a:lnTo>
                <a:close/>
              </a:path>
              <a:path w="1218564" h="136525">
                <a:moveTo>
                  <a:pt x="174841" y="30339"/>
                </a:moveTo>
                <a:lnTo>
                  <a:pt x="145193" y="30339"/>
                </a:lnTo>
                <a:lnTo>
                  <a:pt x="145193" y="40183"/>
                </a:lnTo>
                <a:lnTo>
                  <a:pt x="174841" y="40183"/>
                </a:lnTo>
                <a:lnTo>
                  <a:pt x="174841" y="30339"/>
                </a:lnTo>
                <a:close/>
              </a:path>
              <a:path w="1218564" h="136525">
                <a:moveTo>
                  <a:pt x="163881" y="4034"/>
                </a:moveTo>
                <a:lnTo>
                  <a:pt x="153086" y="11619"/>
                </a:lnTo>
                <a:lnTo>
                  <a:pt x="153086" y="30339"/>
                </a:lnTo>
                <a:lnTo>
                  <a:pt x="163881" y="30339"/>
                </a:lnTo>
                <a:lnTo>
                  <a:pt x="163881" y="4034"/>
                </a:lnTo>
                <a:close/>
              </a:path>
              <a:path w="1218564" h="136525">
                <a:moveTo>
                  <a:pt x="192896" y="1613"/>
                </a:moveTo>
                <a:lnTo>
                  <a:pt x="182101" y="1613"/>
                </a:lnTo>
                <a:lnTo>
                  <a:pt x="182101" y="105703"/>
                </a:lnTo>
                <a:lnTo>
                  <a:pt x="192896" y="105703"/>
                </a:lnTo>
                <a:lnTo>
                  <a:pt x="192896" y="58580"/>
                </a:lnTo>
                <a:lnTo>
                  <a:pt x="193515" y="53900"/>
                </a:lnTo>
                <a:lnTo>
                  <a:pt x="195977" y="47122"/>
                </a:lnTo>
                <a:lnTo>
                  <a:pt x="198025" y="44540"/>
                </a:lnTo>
                <a:lnTo>
                  <a:pt x="203718" y="40667"/>
                </a:lnTo>
                <a:lnTo>
                  <a:pt x="206758" y="39699"/>
                </a:lnTo>
                <a:lnTo>
                  <a:pt x="231484" y="39699"/>
                </a:lnTo>
                <a:lnTo>
                  <a:pt x="231172" y="38892"/>
                </a:lnTo>
                <a:lnTo>
                  <a:pt x="192896" y="38892"/>
                </a:lnTo>
                <a:lnTo>
                  <a:pt x="192896" y="1613"/>
                </a:lnTo>
                <a:close/>
              </a:path>
              <a:path w="1218564" h="136525">
                <a:moveTo>
                  <a:pt x="231484" y="39699"/>
                </a:moveTo>
                <a:lnTo>
                  <a:pt x="214280" y="39699"/>
                </a:lnTo>
                <a:lnTo>
                  <a:pt x="217607" y="41151"/>
                </a:lnTo>
                <a:lnTo>
                  <a:pt x="222324" y="46961"/>
                </a:lnTo>
                <a:lnTo>
                  <a:pt x="223507" y="51641"/>
                </a:lnTo>
                <a:lnTo>
                  <a:pt x="223507" y="105703"/>
                </a:lnTo>
                <a:lnTo>
                  <a:pt x="234315" y="105703"/>
                </a:lnTo>
                <a:lnTo>
                  <a:pt x="234315" y="50511"/>
                </a:lnTo>
                <a:lnTo>
                  <a:pt x="233559" y="44863"/>
                </a:lnTo>
                <a:lnTo>
                  <a:pt x="232046" y="41151"/>
                </a:lnTo>
                <a:lnTo>
                  <a:pt x="231484" y="39699"/>
                </a:lnTo>
                <a:close/>
              </a:path>
              <a:path w="1218564" h="136525">
                <a:moveTo>
                  <a:pt x="216906" y="28725"/>
                </a:moveTo>
                <a:lnTo>
                  <a:pt x="204337" y="28725"/>
                </a:lnTo>
                <a:lnTo>
                  <a:pt x="197943" y="32114"/>
                </a:lnTo>
                <a:lnTo>
                  <a:pt x="192896" y="38892"/>
                </a:lnTo>
                <a:lnTo>
                  <a:pt x="231172" y="38892"/>
                </a:lnTo>
                <a:lnTo>
                  <a:pt x="216906" y="28725"/>
                </a:lnTo>
                <a:close/>
              </a:path>
              <a:path w="1218564" h="136525">
                <a:moveTo>
                  <a:pt x="265256" y="1613"/>
                </a:moveTo>
                <a:lnTo>
                  <a:pt x="254296" y="1613"/>
                </a:lnTo>
                <a:lnTo>
                  <a:pt x="254296" y="16460"/>
                </a:lnTo>
                <a:lnTo>
                  <a:pt x="265256" y="16460"/>
                </a:lnTo>
                <a:lnTo>
                  <a:pt x="265256" y="1613"/>
                </a:lnTo>
                <a:close/>
              </a:path>
              <a:path w="1218564" h="136525">
                <a:moveTo>
                  <a:pt x="265256" y="30339"/>
                </a:moveTo>
                <a:lnTo>
                  <a:pt x="254296" y="30339"/>
                </a:lnTo>
                <a:lnTo>
                  <a:pt x="254296" y="105703"/>
                </a:lnTo>
                <a:lnTo>
                  <a:pt x="265256" y="105703"/>
                </a:lnTo>
                <a:lnTo>
                  <a:pt x="265256" y="30339"/>
                </a:lnTo>
                <a:close/>
              </a:path>
              <a:path w="1218564" h="136525">
                <a:moveTo>
                  <a:pt x="294904" y="30339"/>
                </a:moveTo>
                <a:lnTo>
                  <a:pt x="285236" y="30339"/>
                </a:lnTo>
                <a:lnTo>
                  <a:pt x="285236" y="105703"/>
                </a:lnTo>
                <a:lnTo>
                  <a:pt x="296031" y="105703"/>
                </a:lnTo>
                <a:lnTo>
                  <a:pt x="296116" y="54546"/>
                </a:lnTo>
                <a:lnTo>
                  <a:pt x="297723" y="48413"/>
                </a:lnTo>
                <a:lnTo>
                  <a:pt x="301105" y="44863"/>
                </a:lnTo>
                <a:lnTo>
                  <a:pt x="304488" y="41474"/>
                </a:lnTo>
                <a:lnTo>
                  <a:pt x="305580" y="40990"/>
                </a:lnTo>
                <a:lnTo>
                  <a:pt x="294904" y="40990"/>
                </a:lnTo>
                <a:lnTo>
                  <a:pt x="294904" y="30339"/>
                </a:lnTo>
                <a:close/>
              </a:path>
              <a:path w="1218564" h="136525">
                <a:moveTo>
                  <a:pt x="334727" y="39699"/>
                </a:moveTo>
                <a:lnTo>
                  <a:pt x="316012" y="39699"/>
                </a:lnTo>
                <a:lnTo>
                  <a:pt x="318542" y="40506"/>
                </a:lnTo>
                <a:lnTo>
                  <a:pt x="320687" y="41958"/>
                </a:lnTo>
                <a:lnTo>
                  <a:pt x="322832" y="43572"/>
                </a:lnTo>
                <a:lnTo>
                  <a:pt x="324331" y="45670"/>
                </a:lnTo>
                <a:lnTo>
                  <a:pt x="325255" y="48413"/>
                </a:lnTo>
                <a:lnTo>
                  <a:pt x="326050" y="50673"/>
                </a:lnTo>
                <a:lnTo>
                  <a:pt x="326490" y="54546"/>
                </a:lnTo>
                <a:lnTo>
                  <a:pt x="326490" y="105703"/>
                </a:lnTo>
                <a:lnTo>
                  <a:pt x="337285" y="105703"/>
                </a:lnTo>
                <a:lnTo>
                  <a:pt x="337177" y="50673"/>
                </a:lnTo>
                <a:lnTo>
                  <a:pt x="335030" y="40183"/>
                </a:lnTo>
                <a:lnTo>
                  <a:pt x="334727" y="39699"/>
                </a:lnTo>
                <a:close/>
              </a:path>
              <a:path w="1218564" h="136525">
                <a:moveTo>
                  <a:pt x="319230" y="28725"/>
                </a:moveTo>
                <a:lnTo>
                  <a:pt x="306455" y="28725"/>
                </a:lnTo>
                <a:lnTo>
                  <a:pt x="299634" y="32760"/>
                </a:lnTo>
                <a:lnTo>
                  <a:pt x="294904" y="40990"/>
                </a:lnTo>
                <a:lnTo>
                  <a:pt x="305580" y="40990"/>
                </a:lnTo>
                <a:lnTo>
                  <a:pt x="308490" y="39699"/>
                </a:lnTo>
                <a:lnTo>
                  <a:pt x="334727" y="39699"/>
                </a:lnTo>
                <a:lnTo>
                  <a:pt x="331798" y="35019"/>
                </a:lnTo>
                <a:lnTo>
                  <a:pt x="329364" y="32760"/>
                </a:lnTo>
                <a:lnTo>
                  <a:pt x="322805" y="29532"/>
                </a:lnTo>
                <a:lnTo>
                  <a:pt x="319230" y="28725"/>
                </a:lnTo>
                <a:close/>
              </a:path>
              <a:path w="1218564" h="136525">
                <a:moveTo>
                  <a:pt x="396746" y="71006"/>
                </a:moveTo>
                <a:lnTo>
                  <a:pt x="385786" y="72136"/>
                </a:lnTo>
                <a:lnTo>
                  <a:pt x="385896" y="79075"/>
                </a:lnTo>
                <a:lnTo>
                  <a:pt x="387477" y="85369"/>
                </a:lnTo>
                <a:lnTo>
                  <a:pt x="390544" y="90856"/>
                </a:lnTo>
                <a:lnTo>
                  <a:pt x="393611" y="96504"/>
                </a:lnTo>
                <a:lnTo>
                  <a:pt x="397846" y="100539"/>
                </a:lnTo>
                <a:lnTo>
                  <a:pt x="408696" y="106026"/>
                </a:lnTo>
                <a:lnTo>
                  <a:pt x="415434" y="107317"/>
                </a:lnTo>
                <a:lnTo>
                  <a:pt x="429832" y="107317"/>
                </a:lnTo>
                <a:lnTo>
                  <a:pt x="435525" y="106026"/>
                </a:lnTo>
                <a:lnTo>
                  <a:pt x="445632" y="100539"/>
                </a:lnTo>
                <a:lnTo>
                  <a:pt x="449496" y="96827"/>
                </a:lnTo>
                <a:lnTo>
                  <a:pt x="450482" y="95052"/>
                </a:lnTo>
                <a:lnTo>
                  <a:pt x="417964" y="95052"/>
                </a:lnTo>
                <a:lnTo>
                  <a:pt x="413426" y="94084"/>
                </a:lnTo>
                <a:lnTo>
                  <a:pt x="405368" y="89888"/>
                </a:lnTo>
                <a:lnTo>
                  <a:pt x="402384" y="87144"/>
                </a:lnTo>
                <a:lnTo>
                  <a:pt x="398520" y="80689"/>
                </a:lnTo>
                <a:lnTo>
                  <a:pt x="397282" y="76332"/>
                </a:lnTo>
                <a:lnTo>
                  <a:pt x="396746" y="71006"/>
                </a:lnTo>
                <a:close/>
              </a:path>
              <a:path w="1218564" h="136525">
                <a:moveTo>
                  <a:pt x="426834" y="0"/>
                </a:moveTo>
                <a:lnTo>
                  <a:pt x="414361" y="0"/>
                </a:lnTo>
                <a:lnTo>
                  <a:pt x="408971" y="1129"/>
                </a:lnTo>
                <a:lnTo>
                  <a:pt x="404075" y="3388"/>
                </a:lnTo>
                <a:lnTo>
                  <a:pt x="399194" y="5809"/>
                </a:lnTo>
                <a:lnTo>
                  <a:pt x="395481" y="9198"/>
                </a:lnTo>
                <a:lnTo>
                  <a:pt x="392964" y="13878"/>
                </a:lnTo>
                <a:lnTo>
                  <a:pt x="390434" y="18397"/>
                </a:lnTo>
                <a:lnTo>
                  <a:pt x="389210" y="23238"/>
                </a:lnTo>
                <a:lnTo>
                  <a:pt x="389169" y="33244"/>
                </a:lnTo>
                <a:lnTo>
                  <a:pt x="390186" y="37601"/>
                </a:lnTo>
                <a:lnTo>
                  <a:pt x="394271" y="45347"/>
                </a:lnTo>
                <a:lnTo>
                  <a:pt x="397447" y="48575"/>
                </a:lnTo>
                <a:lnTo>
                  <a:pt x="401738" y="51157"/>
                </a:lnTo>
                <a:lnTo>
                  <a:pt x="404969" y="53255"/>
                </a:lnTo>
                <a:lnTo>
                  <a:pt x="410635" y="55353"/>
                </a:lnTo>
                <a:lnTo>
                  <a:pt x="426847" y="59871"/>
                </a:lnTo>
                <a:lnTo>
                  <a:pt x="432142" y="61646"/>
                </a:lnTo>
                <a:lnTo>
                  <a:pt x="434617" y="62776"/>
                </a:lnTo>
                <a:lnTo>
                  <a:pt x="438275" y="64390"/>
                </a:lnTo>
                <a:lnTo>
                  <a:pt x="440901" y="66488"/>
                </a:lnTo>
                <a:lnTo>
                  <a:pt x="444119" y="71329"/>
                </a:lnTo>
                <a:lnTo>
                  <a:pt x="444930" y="74234"/>
                </a:lnTo>
                <a:lnTo>
                  <a:pt x="444930" y="80689"/>
                </a:lnTo>
                <a:lnTo>
                  <a:pt x="444092" y="83594"/>
                </a:lnTo>
                <a:lnTo>
                  <a:pt x="427411" y="95052"/>
                </a:lnTo>
                <a:lnTo>
                  <a:pt x="450482" y="95052"/>
                </a:lnTo>
                <a:lnTo>
                  <a:pt x="454873" y="87144"/>
                </a:lnTo>
                <a:lnTo>
                  <a:pt x="456207" y="81980"/>
                </a:lnTo>
                <a:lnTo>
                  <a:pt x="456207" y="70684"/>
                </a:lnTo>
                <a:lnTo>
                  <a:pt x="411969" y="41635"/>
                </a:lnTo>
                <a:lnTo>
                  <a:pt x="406097" y="39215"/>
                </a:lnTo>
                <a:lnTo>
                  <a:pt x="401586" y="34373"/>
                </a:lnTo>
                <a:lnTo>
                  <a:pt x="400459" y="31307"/>
                </a:lnTo>
                <a:lnTo>
                  <a:pt x="400459" y="23238"/>
                </a:lnTo>
                <a:lnTo>
                  <a:pt x="402068" y="19688"/>
                </a:lnTo>
                <a:lnTo>
                  <a:pt x="408517" y="13555"/>
                </a:lnTo>
                <a:lnTo>
                  <a:pt x="413674" y="12103"/>
                </a:lnTo>
                <a:lnTo>
                  <a:pt x="447892" y="12103"/>
                </a:lnTo>
                <a:lnTo>
                  <a:pt x="446594" y="9682"/>
                </a:lnTo>
                <a:lnTo>
                  <a:pt x="442730" y="6132"/>
                </a:lnTo>
                <a:lnTo>
                  <a:pt x="437684" y="3711"/>
                </a:lnTo>
                <a:lnTo>
                  <a:pt x="432623" y="1129"/>
                </a:lnTo>
                <a:lnTo>
                  <a:pt x="426834" y="0"/>
                </a:lnTo>
                <a:close/>
              </a:path>
              <a:path w="1218564" h="136525">
                <a:moveTo>
                  <a:pt x="447892" y="12103"/>
                </a:moveTo>
                <a:lnTo>
                  <a:pt x="427521" y="12103"/>
                </a:lnTo>
                <a:lnTo>
                  <a:pt x="432651" y="13717"/>
                </a:lnTo>
                <a:lnTo>
                  <a:pt x="436143" y="17106"/>
                </a:lnTo>
                <a:lnTo>
                  <a:pt x="439636" y="20333"/>
                </a:lnTo>
                <a:lnTo>
                  <a:pt x="441713" y="25336"/>
                </a:lnTo>
                <a:lnTo>
                  <a:pt x="442345" y="31953"/>
                </a:lnTo>
                <a:lnTo>
                  <a:pt x="453635" y="30984"/>
                </a:lnTo>
                <a:lnTo>
                  <a:pt x="453415" y="24852"/>
                </a:lnTo>
                <a:lnTo>
                  <a:pt x="451971" y="19526"/>
                </a:lnTo>
                <a:lnTo>
                  <a:pt x="448670" y="13555"/>
                </a:lnTo>
                <a:lnTo>
                  <a:pt x="447892" y="12103"/>
                </a:lnTo>
                <a:close/>
              </a:path>
              <a:path w="1218564" h="136525">
                <a:moveTo>
                  <a:pt x="481509" y="30339"/>
                </a:moveTo>
                <a:lnTo>
                  <a:pt x="470549" y="30339"/>
                </a:lnTo>
                <a:lnTo>
                  <a:pt x="470593" y="83271"/>
                </a:lnTo>
                <a:lnTo>
                  <a:pt x="470769" y="86499"/>
                </a:lnTo>
                <a:lnTo>
                  <a:pt x="471222" y="88920"/>
                </a:lnTo>
                <a:lnTo>
                  <a:pt x="471842" y="92631"/>
                </a:lnTo>
                <a:lnTo>
                  <a:pt x="488715" y="107317"/>
                </a:lnTo>
                <a:lnTo>
                  <a:pt x="501063" y="107317"/>
                </a:lnTo>
                <a:lnTo>
                  <a:pt x="507884" y="103121"/>
                </a:lnTo>
                <a:lnTo>
                  <a:pt x="511883" y="96343"/>
                </a:lnTo>
                <a:lnTo>
                  <a:pt x="491396" y="96343"/>
                </a:lnTo>
                <a:lnTo>
                  <a:pt x="488632" y="95375"/>
                </a:lnTo>
                <a:lnTo>
                  <a:pt x="481509" y="78753"/>
                </a:lnTo>
                <a:lnTo>
                  <a:pt x="481509" y="30339"/>
                </a:lnTo>
                <a:close/>
              </a:path>
              <a:path w="1218564" h="136525">
                <a:moveTo>
                  <a:pt x="522598" y="94568"/>
                </a:moveTo>
                <a:lnTo>
                  <a:pt x="512931" y="94568"/>
                </a:lnTo>
                <a:lnTo>
                  <a:pt x="512931" y="105703"/>
                </a:lnTo>
                <a:lnTo>
                  <a:pt x="522598" y="105703"/>
                </a:lnTo>
                <a:lnTo>
                  <a:pt x="522598" y="94568"/>
                </a:lnTo>
                <a:close/>
              </a:path>
              <a:path w="1218564" h="136525">
                <a:moveTo>
                  <a:pt x="522598" y="30339"/>
                </a:moveTo>
                <a:lnTo>
                  <a:pt x="511803" y="30339"/>
                </a:lnTo>
                <a:lnTo>
                  <a:pt x="511803" y="77139"/>
                </a:lnTo>
                <a:lnTo>
                  <a:pt x="511184" y="81980"/>
                </a:lnTo>
                <a:lnTo>
                  <a:pt x="508723" y="88758"/>
                </a:lnTo>
                <a:lnTo>
                  <a:pt x="506674" y="91502"/>
                </a:lnTo>
                <a:lnTo>
                  <a:pt x="500981" y="95375"/>
                </a:lnTo>
                <a:lnTo>
                  <a:pt x="497942" y="96343"/>
                </a:lnTo>
                <a:lnTo>
                  <a:pt x="511883" y="96343"/>
                </a:lnTo>
                <a:lnTo>
                  <a:pt x="512931" y="94568"/>
                </a:lnTo>
                <a:lnTo>
                  <a:pt x="522598" y="94568"/>
                </a:lnTo>
                <a:lnTo>
                  <a:pt x="522598" y="30339"/>
                </a:lnTo>
                <a:close/>
              </a:path>
              <a:path w="1218564" h="136525">
                <a:moveTo>
                  <a:pt x="563302" y="96182"/>
                </a:moveTo>
                <a:lnTo>
                  <a:pt x="553057" y="96182"/>
                </a:lnTo>
                <a:lnTo>
                  <a:pt x="557361" y="103605"/>
                </a:lnTo>
                <a:lnTo>
                  <a:pt x="563316" y="107317"/>
                </a:lnTo>
                <a:lnTo>
                  <a:pt x="578470" y="107317"/>
                </a:lnTo>
                <a:lnTo>
                  <a:pt x="584974" y="103766"/>
                </a:lnTo>
                <a:lnTo>
                  <a:pt x="590447" y="96827"/>
                </a:lnTo>
                <a:lnTo>
                  <a:pt x="564182" y="96827"/>
                </a:lnTo>
                <a:lnTo>
                  <a:pt x="563302" y="96182"/>
                </a:lnTo>
                <a:close/>
              </a:path>
              <a:path w="1218564" h="136525">
                <a:moveTo>
                  <a:pt x="553868" y="1613"/>
                </a:moveTo>
                <a:lnTo>
                  <a:pt x="542909" y="1613"/>
                </a:lnTo>
                <a:lnTo>
                  <a:pt x="542909" y="105703"/>
                </a:lnTo>
                <a:lnTo>
                  <a:pt x="553057" y="105703"/>
                </a:lnTo>
                <a:lnTo>
                  <a:pt x="553057" y="96182"/>
                </a:lnTo>
                <a:lnTo>
                  <a:pt x="563302" y="96182"/>
                </a:lnTo>
                <a:lnTo>
                  <a:pt x="559562" y="93438"/>
                </a:lnTo>
                <a:lnTo>
                  <a:pt x="553978" y="82949"/>
                </a:lnTo>
                <a:lnTo>
                  <a:pt x="552892" y="76493"/>
                </a:lnTo>
                <a:lnTo>
                  <a:pt x="552972" y="57935"/>
                </a:lnTo>
                <a:lnTo>
                  <a:pt x="554639" y="51157"/>
                </a:lnTo>
                <a:lnTo>
                  <a:pt x="561624" y="41474"/>
                </a:lnTo>
                <a:lnTo>
                  <a:pt x="565736" y="39053"/>
                </a:lnTo>
                <a:lnTo>
                  <a:pt x="591217" y="39053"/>
                </a:lnTo>
                <a:lnTo>
                  <a:pt x="590997" y="38731"/>
                </a:lnTo>
                <a:lnTo>
                  <a:pt x="553868" y="38731"/>
                </a:lnTo>
                <a:lnTo>
                  <a:pt x="553868" y="1613"/>
                </a:lnTo>
                <a:close/>
              </a:path>
              <a:path w="1218564" h="136525">
                <a:moveTo>
                  <a:pt x="591217" y="39053"/>
                </a:moveTo>
                <a:lnTo>
                  <a:pt x="575197" y="39053"/>
                </a:lnTo>
                <a:lnTo>
                  <a:pt x="579226" y="41474"/>
                </a:lnTo>
                <a:lnTo>
                  <a:pt x="585882" y="50834"/>
                </a:lnTo>
                <a:lnTo>
                  <a:pt x="587545" y="57935"/>
                </a:lnTo>
                <a:lnTo>
                  <a:pt x="587545" y="77623"/>
                </a:lnTo>
                <a:lnTo>
                  <a:pt x="585799" y="84724"/>
                </a:lnTo>
                <a:lnTo>
                  <a:pt x="578813" y="94406"/>
                </a:lnTo>
                <a:lnTo>
                  <a:pt x="574702" y="96827"/>
                </a:lnTo>
                <a:lnTo>
                  <a:pt x="590447" y="96827"/>
                </a:lnTo>
                <a:lnTo>
                  <a:pt x="598670" y="61485"/>
                </a:lnTo>
                <a:lnTo>
                  <a:pt x="598024" y="56321"/>
                </a:lnTo>
                <a:lnTo>
                  <a:pt x="596516" y="50834"/>
                </a:lnTo>
                <a:lnTo>
                  <a:pt x="595439" y="46800"/>
                </a:lnTo>
                <a:lnTo>
                  <a:pt x="593637" y="42765"/>
                </a:lnTo>
                <a:lnTo>
                  <a:pt x="591217" y="39053"/>
                </a:lnTo>
                <a:close/>
              </a:path>
              <a:path w="1218564" h="136525">
                <a:moveTo>
                  <a:pt x="575403" y="28725"/>
                </a:moveTo>
                <a:lnTo>
                  <a:pt x="564347" y="28725"/>
                </a:lnTo>
                <a:lnTo>
                  <a:pt x="558489" y="32114"/>
                </a:lnTo>
                <a:lnTo>
                  <a:pt x="553868" y="38731"/>
                </a:lnTo>
                <a:lnTo>
                  <a:pt x="590997" y="38731"/>
                </a:lnTo>
                <a:lnTo>
                  <a:pt x="589017" y="35826"/>
                </a:lnTo>
                <a:lnTo>
                  <a:pt x="586129" y="33244"/>
                </a:lnTo>
                <a:lnTo>
                  <a:pt x="582636" y="31468"/>
                </a:lnTo>
                <a:lnTo>
                  <a:pt x="579143" y="29532"/>
                </a:lnTo>
                <a:lnTo>
                  <a:pt x="575403" y="28725"/>
                </a:lnTo>
                <a:close/>
              </a:path>
              <a:path w="1218564" h="136525">
                <a:moveTo>
                  <a:pt x="626063" y="1613"/>
                </a:moveTo>
                <a:lnTo>
                  <a:pt x="615103" y="1613"/>
                </a:lnTo>
                <a:lnTo>
                  <a:pt x="615103" y="16622"/>
                </a:lnTo>
                <a:lnTo>
                  <a:pt x="626063" y="16622"/>
                </a:lnTo>
                <a:lnTo>
                  <a:pt x="626063" y="1613"/>
                </a:lnTo>
                <a:close/>
              </a:path>
              <a:path w="1218564" h="136525">
                <a:moveTo>
                  <a:pt x="603332" y="123939"/>
                </a:moveTo>
                <a:lnTo>
                  <a:pt x="601407" y="134913"/>
                </a:lnTo>
                <a:lnTo>
                  <a:pt x="604088" y="135881"/>
                </a:lnTo>
                <a:lnTo>
                  <a:pt x="606935" y="136365"/>
                </a:lnTo>
                <a:lnTo>
                  <a:pt x="615956" y="136365"/>
                </a:lnTo>
                <a:lnTo>
                  <a:pt x="620315" y="133944"/>
                </a:lnTo>
                <a:lnTo>
                  <a:pt x="625045" y="125391"/>
                </a:lnTo>
                <a:lnTo>
                  <a:pt x="625124" y="124907"/>
                </a:lnTo>
                <a:lnTo>
                  <a:pt x="607320" y="124907"/>
                </a:lnTo>
                <a:lnTo>
                  <a:pt x="605601" y="124584"/>
                </a:lnTo>
                <a:lnTo>
                  <a:pt x="603332" y="123939"/>
                </a:lnTo>
                <a:close/>
              </a:path>
              <a:path w="1218564" h="136525">
                <a:moveTo>
                  <a:pt x="626063" y="30339"/>
                </a:moveTo>
                <a:lnTo>
                  <a:pt x="615103" y="30339"/>
                </a:lnTo>
                <a:lnTo>
                  <a:pt x="615103" y="116354"/>
                </a:lnTo>
                <a:lnTo>
                  <a:pt x="614567" y="120711"/>
                </a:lnTo>
                <a:lnTo>
                  <a:pt x="613494" y="122325"/>
                </a:lnTo>
                <a:lnTo>
                  <a:pt x="612422" y="124100"/>
                </a:lnTo>
                <a:lnTo>
                  <a:pt x="610758" y="124907"/>
                </a:lnTo>
                <a:lnTo>
                  <a:pt x="625124" y="124907"/>
                </a:lnTo>
                <a:lnTo>
                  <a:pt x="626063" y="119098"/>
                </a:lnTo>
                <a:lnTo>
                  <a:pt x="626063" y="30339"/>
                </a:lnTo>
                <a:close/>
              </a:path>
              <a:path w="1218564" h="136525">
                <a:moveTo>
                  <a:pt x="681068" y="28725"/>
                </a:moveTo>
                <a:lnTo>
                  <a:pt x="663659" y="28725"/>
                </a:lnTo>
                <a:lnTo>
                  <a:pt x="656467" y="32275"/>
                </a:lnTo>
                <a:lnTo>
                  <a:pt x="642496" y="68586"/>
                </a:lnTo>
                <a:lnTo>
                  <a:pt x="643014" y="77270"/>
                </a:lnTo>
                <a:lnTo>
                  <a:pt x="663769" y="107317"/>
                </a:lnTo>
                <a:lnTo>
                  <a:pt x="680532" y="107317"/>
                </a:lnTo>
                <a:lnTo>
                  <a:pt x="686651" y="105219"/>
                </a:lnTo>
                <a:lnTo>
                  <a:pt x="691492" y="100862"/>
                </a:lnTo>
                <a:lnTo>
                  <a:pt x="696133" y="96827"/>
                </a:lnTo>
                <a:lnTo>
                  <a:pt x="667743" y="96827"/>
                </a:lnTo>
                <a:lnTo>
                  <a:pt x="663288" y="94568"/>
                </a:lnTo>
                <a:lnTo>
                  <a:pt x="656192" y="85853"/>
                </a:lnTo>
                <a:lnTo>
                  <a:pt x="654212" y="79560"/>
                </a:lnTo>
                <a:lnTo>
                  <a:pt x="653772" y="71329"/>
                </a:lnTo>
                <a:lnTo>
                  <a:pt x="701640" y="71329"/>
                </a:lnTo>
                <a:lnTo>
                  <a:pt x="701640" y="67779"/>
                </a:lnTo>
                <a:lnTo>
                  <a:pt x="701240" y="60840"/>
                </a:lnTo>
                <a:lnTo>
                  <a:pt x="654418" y="60840"/>
                </a:lnTo>
                <a:lnTo>
                  <a:pt x="654748" y="54223"/>
                </a:lnTo>
                <a:lnTo>
                  <a:pt x="656605" y="48897"/>
                </a:lnTo>
                <a:lnTo>
                  <a:pt x="660040" y="44961"/>
                </a:lnTo>
                <a:lnTo>
                  <a:pt x="663370" y="40990"/>
                </a:lnTo>
                <a:lnTo>
                  <a:pt x="667578" y="39053"/>
                </a:lnTo>
                <a:lnTo>
                  <a:pt x="693602" y="39053"/>
                </a:lnTo>
                <a:lnTo>
                  <a:pt x="693499" y="38892"/>
                </a:lnTo>
                <a:lnTo>
                  <a:pt x="688081" y="32114"/>
                </a:lnTo>
                <a:lnTo>
                  <a:pt x="681068" y="28725"/>
                </a:lnTo>
                <a:close/>
              </a:path>
              <a:path w="1218564" h="136525">
                <a:moveTo>
                  <a:pt x="690034" y="81496"/>
                </a:moveTo>
                <a:lnTo>
                  <a:pt x="688425" y="86822"/>
                </a:lnTo>
                <a:lnTo>
                  <a:pt x="686197" y="90695"/>
                </a:lnTo>
                <a:lnTo>
                  <a:pt x="680504" y="95536"/>
                </a:lnTo>
                <a:lnTo>
                  <a:pt x="677094" y="96827"/>
                </a:lnTo>
                <a:lnTo>
                  <a:pt x="696133" y="96827"/>
                </a:lnTo>
                <a:lnTo>
                  <a:pt x="696318" y="96666"/>
                </a:lnTo>
                <a:lnTo>
                  <a:pt x="699591" y="90695"/>
                </a:lnTo>
                <a:lnTo>
                  <a:pt x="701310" y="82949"/>
                </a:lnTo>
                <a:lnTo>
                  <a:pt x="690034" y="81496"/>
                </a:lnTo>
                <a:close/>
              </a:path>
              <a:path w="1218564" h="136525">
                <a:moveTo>
                  <a:pt x="693602" y="39053"/>
                </a:moveTo>
                <a:lnTo>
                  <a:pt x="678112" y="39053"/>
                </a:lnTo>
                <a:lnTo>
                  <a:pt x="682622" y="41635"/>
                </a:lnTo>
                <a:lnTo>
                  <a:pt x="686170" y="46477"/>
                </a:lnTo>
                <a:lnTo>
                  <a:pt x="688425" y="49704"/>
                </a:lnTo>
                <a:lnTo>
                  <a:pt x="689773" y="54384"/>
                </a:lnTo>
                <a:lnTo>
                  <a:pt x="690199" y="60840"/>
                </a:lnTo>
                <a:lnTo>
                  <a:pt x="701240" y="60840"/>
                </a:lnTo>
                <a:lnTo>
                  <a:pt x="701132" y="58976"/>
                </a:lnTo>
                <a:lnTo>
                  <a:pt x="699607" y="51217"/>
                </a:lnTo>
                <a:lnTo>
                  <a:pt x="697063" y="44518"/>
                </a:lnTo>
                <a:lnTo>
                  <a:pt x="693602" y="39053"/>
                </a:lnTo>
                <a:close/>
              </a:path>
              <a:path w="1218564" h="136525">
                <a:moveTo>
                  <a:pt x="751214" y="28725"/>
                </a:moveTo>
                <a:lnTo>
                  <a:pt x="738755" y="28725"/>
                </a:lnTo>
                <a:lnTo>
                  <a:pt x="733626" y="30177"/>
                </a:lnTo>
                <a:lnTo>
                  <a:pt x="724275" y="36310"/>
                </a:lnTo>
                <a:lnTo>
                  <a:pt x="720782" y="40829"/>
                </a:lnTo>
                <a:lnTo>
                  <a:pt x="716175" y="53093"/>
                </a:lnTo>
                <a:lnTo>
                  <a:pt x="715020" y="60194"/>
                </a:lnTo>
                <a:lnTo>
                  <a:pt x="715020" y="68263"/>
                </a:lnTo>
                <a:lnTo>
                  <a:pt x="735372" y="107317"/>
                </a:lnTo>
                <a:lnTo>
                  <a:pt x="751159" y="107317"/>
                </a:lnTo>
                <a:lnTo>
                  <a:pt x="757072" y="104896"/>
                </a:lnTo>
                <a:lnTo>
                  <a:pt x="761912" y="100055"/>
                </a:lnTo>
                <a:lnTo>
                  <a:pt x="765026" y="96827"/>
                </a:lnTo>
                <a:lnTo>
                  <a:pt x="738755" y="96827"/>
                </a:lnTo>
                <a:lnTo>
                  <a:pt x="734465" y="94568"/>
                </a:lnTo>
                <a:lnTo>
                  <a:pt x="731123" y="90049"/>
                </a:lnTo>
                <a:lnTo>
                  <a:pt x="727795" y="85369"/>
                </a:lnTo>
                <a:lnTo>
                  <a:pt x="726131" y="78107"/>
                </a:lnTo>
                <a:lnTo>
                  <a:pt x="726131" y="57935"/>
                </a:lnTo>
                <a:lnTo>
                  <a:pt x="727850" y="50673"/>
                </a:lnTo>
                <a:lnTo>
                  <a:pt x="731288" y="45993"/>
                </a:lnTo>
                <a:lnTo>
                  <a:pt x="734726" y="41474"/>
                </a:lnTo>
                <a:lnTo>
                  <a:pt x="739181" y="39053"/>
                </a:lnTo>
                <a:lnTo>
                  <a:pt x="765882" y="39053"/>
                </a:lnTo>
                <a:lnTo>
                  <a:pt x="765804" y="38892"/>
                </a:lnTo>
                <a:lnTo>
                  <a:pt x="756879" y="30823"/>
                </a:lnTo>
                <a:lnTo>
                  <a:pt x="751214" y="28725"/>
                </a:lnTo>
                <a:close/>
              </a:path>
              <a:path w="1218564" h="136525">
                <a:moveTo>
                  <a:pt x="760303" y="78107"/>
                </a:moveTo>
                <a:lnTo>
                  <a:pt x="748312" y="96827"/>
                </a:lnTo>
                <a:lnTo>
                  <a:pt x="765026" y="96827"/>
                </a:lnTo>
                <a:lnTo>
                  <a:pt x="766739" y="95052"/>
                </a:lnTo>
                <a:lnTo>
                  <a:pt x="769751" y="88274"/>
                </a:lnTo>
                <a:lnTo>
                  <a:pt x="770933" y="79721"/>
                </a:lnTo>
                <a:lnTo>
                  <a:pt x="760303" y="78107"/>
                </a:lnTo>
                <a:close/>
              </a:path>
              <a:path w="1218564" h="136525">
                <a:moveTo>
                  <a:pt x="765882" y="39053"/>
                </a:moveTo>
                <a:lnTo>
                  <a:pt x="748312" y="39053"/>
                </a:lnTo>
                <a:lnTo>
                  <a:pt x="751434" y="40344"/>
                </a:lnTo>
                <a:lnTo>
                  <a:pt x="756591" y="45509"/>
                </a:lnTo>
                <a:lnTo>
                  <a:pt x="758364" y="49382"/>
                </a:lnTo>
                <a:lnTo>
                  <a:pt x="759327" y="54384"/>
                </a:lnTo>
                <a:lnTo>
                  <a:pt x="769971" y="52448"/>
                </a:lnTo>
                <a:lnTo>
                  <a:pt x="768678" y="44863"/>
                </a:lnTo>
                <a:lnTo>
                  <a:pt x="765882" y="39053"/>
                </a:lnTo>
                <a:close/>
              </a:path>
              <a:path w="1218564" h="136525">
                <a:moveTo>
                  <a:pt x="793004" y="40183"/>
                </a:moveTo>
                <a:lnTo>
                  <a:pt x="782209" y="40183"/>
                </a:lnTo>
                <a:lnTo>
                  <a:pt x="782308" y="92309"/>
                </a:lnTo>
                <a:lnTo>
                  <a:pt x="782663" y="96343"/>
                </a:lnTo>
                <a:lnTo>
                  <a:pt x="783584" y="98602"/>
                </a:lnTo>
                <a:lnTo>
                  <a:pt x="784492" y="101023"/>
                </a:lnTo>
                <a:lnTo>
                  <a:pt x="786032" y="102960"/>
                </a:lnTo>
                <a:lnTo>
                  <a:pt x="790323" y="105864"/>
                </a:lnTo>
                <a:lnTo>
                  <a:pt x="793389" y="106671"/>
                </a:lnTo>
                <a:lnTo>
                  <a:pt x="799728" y="106671"/>
                </a:lnTo>
                <a:lnTo>
                  <a:pt x="802465" y="106187"/>
                </a:lnTo>
                <a:lnTo>
                  <a:pt x="805586" y="105542"/>
                </a:lnTo>
                <a:lnTo>
                  <a:pt x="804033" y="94729"/>
                </a:lnTo>
                <a:lnTo>
                  <a:pt x="797528" y="94729"/>
                </a:lnTo>
                <a:lnTo>
                  <a:pt x="796291" y="94406"/>
                </a:lnTo>
                <a:lnTo>
                  <a:pt x="793004" y="87951"/>
                </a:lnTo>
                <a:lnTo>
                  <a:pt x="793004" y="40183"/>
                </a:lnTo>
                <a:close/>
              </a:path>
              <a:path w="1218564" h="136525">
                <a:moveTo>
                  <a:pt x="803964" y="94245"/>
                </a:moveTo>
                <a:lnTo>
                  <a:pt x="802039" y="94568"/>
                </a:lnTo>
                <a:lnTo>
                  <a:pt x="800430" y="94729"/>
                </a:lnTo>
                <a:lnTo>
                  <a:pt x="804033" y="94729"/>
                </a:lnTo>
                <a:lnTo>
                  <a:pt x="803964" y="94245"/>
                </a:lnTo>
                <a:close/>
              </a:path>
              <a:path w="1218564" h="136525">
                <a:moveTo>
                  <a:pt x="803964" y="30339"/>
                </a:moveTo>
                <a:lnTo>
                  <a:pt x="774316" y="30339"/>
                </a:lnTo>
                <a:lnTo>
                  <a:pt x="774316" y="40183"/>
                </a:lnTo>
                <a:lnTo>
                  <a:pt x="803964" y="40183"/>
                </a:lnTo>
                <a:lnTo>
                  <a:pt x="803964" y="30339"/>
                </a:lnTo>
                <a:close/>
              </a:path>
              <a:path w="1218564" h="136525">
                <a:moveTo>
                  <a:pt x="793004" y="4034"/>
                </a:moveTo>
                <a:lnTo>
                  <a:pt x="782209" y="11619"/>
                </a:lnTo>
                <a:lnTo>
                  <a:pt x="782209" y="30339"/>
                </a:lnTo>
                <a:lnTo>
                  <a:pt x="793004" y="30339"/>
                </a:lnTo>
                <a:lnTo>
                  <a:pt x="793004" y="4034"/>
                </a:lnTo>
                <a:close/>
              </a:path>
              <a:path w="1218564" h="136525">
                <a:moveTo>
                  <a:pt x="817509" y="81335"/>
                </a:moveTo>
                <a:lnTo>
                  <a:pt x="806865" y="83110"/>
                </a:lnTo>
                <a:lnTo>
                  <a:pt x="808048" y="91179"/>
                </a:lnTo>
                <a:lnTo>
                  <a:pt x="810812" y="97150"/>
                </a:lnTo>
                <a:lnTo>
                  <a:pt x="815171" y="101184"/>
                </a:lnTo>
                <a:lnTo>
                  <a:pt x="819517" y="105380"/>
                </a:lnTo>
                <a:lnTo>
                  <a:pt x="825883" y="107317"/>
                </a:lnTo>
                <a:lnTo>
                  <a:pt x="839318" y="107317"/>
                </a:lnTo>
                <a:lnTo>
                  <a:pt x="843829" y="106349"/>
                </a:lnTo>
                <a:lnTo>
                  <a:pt x="851777" y="102153"/>
                </a:lnTo>
                <a:lnTo>
                  <a:pt x="854816" y="99248"/>
                </a:lnTo>
                <a:lnTo>
                  <a:pt x="856179" y="96827"/>
                </a:lnTo>
                <a:lnTo>
                  <a:pt x="829211" y="96827"/>
                </a:lnTo>
                <a:lnTo>
                  <a:pt x="825320" y="95536"/>
                </a:lnTo>
                <a:lnTo>
                  <a:pt x="822583" y="92793"/>
                </a:lnTo>
                <a:lnTo>
                  <a:pt x="819847" y="90211"/>
                </a:lnTo>
                <a:lnTo>
                  <a:pt x="818155" y="86338"/>
                </a:lnTo>
                <a:lnTo>
                  <a:pt x="817509" y="81335"/>
                </a:lnTo>
                <a:close/>
              </a:path>
              <a:path w="1218564" h="136525">
                <a:moveTo>
                  <a:pt x="837270" y="28725"/>
                </a:moveTo>
                <a:lnTo>
                  <a:pt x="828895" y="28725"/>
                </a:lnTo>
                <a:lnTo>
                  <a:pt x="825718" y="29209"/>
                </a:lnTo>
                <a:lnTo>
                  <a:pt x="808639" y="46961"/>
                </a:lnTo>
                <a:lnTo>
                  <a:pt x="808639" y="54062"/>
                </a:lnTo>
                <a:lnTo>
                  <a:pt x="840501" y="75525"/>
                </a:lnTo>
                <a:lnTo>
                  <a:pt x="844200" y="76977"/>
                </a:lnTo>
                <a:lnTo>
                  <a:pt x="847858" y="79721"/>
                </a:lnTo>
                <a:lnTo>
                  <a:pt x="848931" y="81980"/>
                </a:lnTo>
                <a:lnTo>
                  <a:pt x="848931" y="88113"/>
                </a:lnTo>
                <a:lnTo>
                  <a:pt x="847721" y="91018"/>
                </a:lnTo>
                <a:lnTo>
                  <a:pt x="842880" y="95536"/>
                </a:lnTo>
                <a:lnTo>
                  <a:pt x="839208" y="96827"/>
                </a:lnTo>
                <a:lnTo>
                  <a:pt x="856179" y="96827"/>
                </a:lnTo>
                <a:lnTo>
                  <a:pt x="858997" y="91824"/>
                </a:lnTo>
                <a:lnTo>
                  <a:pt x="859958" y="88113"/>
                </a:lnTo>
                <a:lnTo>
                  <a:pt x="860042" y="79075"/>
                </a:lnTo>
                <a:lnTo>
                  <a:pt x="859189" y="75525"/>
                </a:lnTo>
                <a:lnTo>
                  <a:pt x="855751" y="69715"/>
                </a:lnTo>
                <a:lnTo>
                  <a:pt x="853386" y="67456"/>
                </a:lnTo>
                <a:lnTo>
                  <a:pt x="850375" y="66004"/>
                </a:lnTo>
                <a:lnTo>
                  <a:pt x="847377" y="64390"/>
                </a:lnTo>
                <a:lnTo>
                  <a:pt x="842000" y="62453"/>
                </a:lnTo>
                <a:lnTo>
                  <a:pt x="834258" y="59871"/>
                </a:lnTo>
                <a:lnTo>
                  <a:pt x="828895" y="58257"/>
                </a:lnTo>
                <a:lnTo>
                  <a:pt x="825663" y="57128"/>
                </a:lnTo>
                <a:lnTo>
                  <a:pt x="819118" y="46315"/>
                </a:lnTo>
                <a:lnTo>
                  <a:pt x="820190" y="44056"/>
                </a:lnTo>
                <a:lnTo>
                  <a:pt x="822336" y="41958"/>
                </a:lnTo>
                <a:lnTo>
                  <a:pt x="824495" y="40022"/>
                </a:lnTo>
                <a:lnTo>
                  <a:pt x="828029" y="39053"/>
                </a:lnTo>
                <a:lnTo>
                  <a:pt x="854532" y="39053"/>
                </a:lnTo>
                <a:lnTo>
                  <a:pt x="852093" y="35180"/>
                </a:lnTo>
                <a:lnTo>
                  <a:pt x="849274" y="32921"/>
                </a:lnTo>
                <a:lnTo>
                  <a:pt x="845465" y="31307"/>
                </a:lnTo>
                <a:lnTo>
                  <a:pt x="841656" y="29532"/>
                </a:lnTo>
                <a:lnTo>
                  <a:pt x="837270" y="28725"/>
                </a:lnTo>
                <a:close/>
              </a:path>
              <a:path w="1218564" h="136525">
                <a:moveTo>
                  <a:pt x="854532" y="39053"/>
                </a:moveTo>
                <a:lnTo>
                  <a:pt x="837270" y="39053"/>
                </a:lnTo>
                <a:lnTo>
                  <a:pt x="840570" y="40183"/>
                </a:lnTo>
                <a:lnTo>
                  <a:pt x="842880" y="42442"/>
                </a:lnTo>
                <a:lnTo>
                  <a:pt x="845190" y="44540"/>
                </a:lnTo>
                <a:lnTo>
                  <a:pt x="846565" y="47606"/>
                </a:lnTo>
                <a:lnTo>
                  <a:pt x="846992" y="51318"/>
                </a:lnTo>
                <a:lnTo>
                  <a:pt x="857635" y="49704"/>
                </a:lnTo>
                <a:lnTo>
                  <a:pt x="856989" y="44863"/>
                </a:lnTo>
                <a:lnTo>
                  <a:pt x="855751" y="40990"/>
                </a:lnTo>
                <a:lnTo>
                  <a:pt x="854532" y="39053"/>
                </a:lnTo>
                <a:close/>
              </a:path>
              <a:path w="1218564" h="136525">
                <a:moveTo>
                  <a:pt x="979940" y="1613"/>
                </a:moveTo>
                <a:lnTo>
                  <a:pt x="915968" y="1613"/>
                </a:lnTo>
                <a:lnTo>
                  <a:pt x="915968" y="105703"/>
                </a:lnTo>
                <a:lnTo>
                  <a:pt x="982043" y="105703"/>
                </a:lnTo>
                <a:lnTo>
                  <a:pt x="982043" y="93438"/>
                </a:lnTo>
                <a:lnTo>
                  <a:pt x="927726" y="93438"/>
                </a:lnTo>
                <a:lnTo>
                  <a:pt x="927726" y="57935"/>
                </a:lnTo>
                <a:lnTo>
                  <a:pt x="976722" y="57935"/>
                </a:lnTo>
                <a:lnTo>
                  <a:pt x="976722" y="45670"/>
                </a:lnTo>
                <a:lnTo>
                  <a:pt x="927726" y="45670"/>
                </a:lnTo>
                <a:lnTo>
                  <a:pt x="927726" y="13878"/>
                </a:lnTo>
                <a:lnTo>
                  <a:pt x="979940" y="13878"/>
                </a:lnTo>
                <a:lnTo>
                  <a:pt x="979940" y="1613"/>
                </a:lnTo>
                <a:close/>
              </a:path>
              <a:path w="1218564" h="136525">
                <a:moveTo>
                  <a:pt x="1093608" y="28725"/>
                </a:moveTo>
                <a:lnTo>
                  <a:pt x="1076199" y="28725"/>
                </a:lnTo>
                <a:lnTo>
                  <a:pt x="1069007" y="32275"/>
                </a:lnTo>
                <a:lnTo>
                  <a:pt x="1055036" y="68586"/>
                </a:lnTo>
                <a:lnTo>
                  <a:pt x="1055554" y="77270"/>
                </a:lnTo>
                <a:lnTo>
                  <a:pt x="1076309" y="107317"/>
                </a:lnTo>
                <a:lnTo>
                  <a:pt x="1093072" y="107317"/>
                </a:lnTo>
                <a:lnTo>
                  <a:pt x="1099191" y="105219"/>
                </a:lnTo>
                <a:lnTo>
                  <a:pt x="1104031" y="100862"/>
                </a:lnTo>
                <a:lnTo>
                  <a:pt x="1108673" y="96827"/>
                </a:lnTo>
                <a:lnTo>
                  <a:pt x="1080283" y="96827"/>
                </a:lnTo>
                <a:lnTo>
                  <a:pt x="1075828" y="94568"/>
                </a:lnTo>
                <a:lnTo>
                  <a:pt x="1068732" y="85853"/>
                </a:lnTo>
                <a:lnTo>
                  <a:pt x="1066752" y="79560"/>
                </a:lnTo>
                <a:lnTo>
                  <a:pt x="1066312" y="71329"/>
                </a:lnTo>
                <a:lnTo>
                  <a:pt x="1114180" y="71329"/>
                </a:lnTo>
                <a:lnTo>
                  <a:pt x="1114180" y="67779"/>
                </a:lnTo>
                <a:lnTo>
                  <a:pt x="1113779" y="60840"/>
                </a:lnTo>
                <a:lnTo>
                  <a:pt x="1066958" y="60840"/>
                </a:lnTo>
                <a:lnTo>
                  <a:pt x="1067288" y="54223"/>
                </a:lnTo>
                <a:lnTo>
                  <a:pt x="1069144" y="48897"/>
                </a:lnTo>
                <a:lnTo>
                  <a:pt x="1072580" y="44961"/>
                </a:lnTo>
                <a:lnTo>
                  <a:pt x="1075910" y="40990"/>
                </a:lnTo>
                <a:lnTo>
                  <a:pt x="1080118" y="39053"/>
                </a:lnTo>
                <a:lnTo>
                  <a:pt x="1106141" y="39053"/>
                </a:lnTo>
                <a:lnTo>
                  <a:pt x="1106039" y="38892"/>
                </a:lnTo>
                <a:lnTo>
                  <a:pt x="1100621" y="32114"/>
                </a:lnTo>
                <a:lnTo>
                  <a:pt x="1093608" y="28725"/>
                </a:lnTo>
                <a:close/>
              </a:path>
              <a:path w="1218564" h="136525">
                <a:moveTo>
                  <a:pt x="1010234" y="40183"/>
                </a:moveTo>
                <a:lnTo>
                  <a:pt x="999439" y="40183"/>
                </a:lnTo>
                <a:lnTo>
                  <a:pt x="999439" y="105703"/>
                </a:lnTo>
                <a:lnTo>
                  <a:pt x="1010234" y="105703"/>
                </a:lnTo>
                <a:lnTo>
                  <a:pt x="1010234" y="40183"/>
                </a:lnTo>
                <a:close/>
              </a:path>
              <a:path w="1218564" h="136525">
                <a:moveTo>
                  <a:pt x="1041174" y="40183"/>
                </a:moveTo>
                <a:lnTo>
                  <a:pt x="1030379" y="40183"/>
                </a:lnTo>
                <a:lnTo>
                  <a:pt x="1030379" y="105703"/>
                </a:lnTo>
                <a:lnTo>
                  <a:pt x="1041174" y="105703"/>
                </a:lnTo>
                <a:lnTo>
                  <a:pt x="1041174" y="40183"/>
                </a:lnTo>
                <a:close/>
              </a:path>
              <a:path w="1218564" h="136525">
                <a:moveTo>
                  <a:pt x="1102574" y="81496"/>
                </a:moveTo>
                <a:lnTo>
                  <a:pt x="1100965" y="86822"/>
                </a:lnTo>
                <a:lnTo>
                  <a:pt x="1098737" y="90695"/>
                </a:lnTo>
                <a:lnTo>
                  <a:pt x="1093044" y="95536"/>
                </a:lnTo>
                <a:lnTo>
                  <a:pt x="1089634" y="96827"/>
                </a:lnTo>
                <a:lnTo>
                  <a:pt x="1108673" y="96827"/>
                </a:lnTo>
                <a:lnTo>
                  <a:pt x="1108858" y="96666"/>
                </a:lnTo>
                <a:lnTo>
                  <a:pt x="1112131" y="90695"/>
                </a:lnTo>
                <a:lnTo>
                  <a:pt x="1113850" y="82949"/>
                </a:lnTo>
                <a:lnTo>
                  <a:pt x="1102574" y="81496"/>
                </a:lnTo>
                <a:close/>
              </a:path>
              <a:path w="1218564" h="136525">
                <a:moveTo>
                  <a:pt x="1106141" y="39053"/>
                </a:moveTo>
                <a:lnTo>
                  <a:pt x="1090651" y="39053"/>
                </a:lnTo>
                <a:lnTo>
                  <a:pt x="1095162" y="41635"/>
                </a:lnTo>
                <a:lnTo>
                  <a:pt x="1098710" y="46477"/>
                </a:lnTo>
                <a:lnTo>
                  <a:pt x="1100965" y="49704"/>
                </a:lnTo>
                <a:lnTo>
                  <a:pt x="1102313" y="54384"/>
                </a:lnTo>
                <a:lnTo>
                  <a:pt x="1102739" y="60840"/>
                </a:lnTo>
                <a:lnTo>
                  <a:pt x="1113779" y="60840"/>
                </a:lnTo>
                <a:lnTo>
                  <a:pt x="1113672" y="58976"/>
                </a:lnTo>
                <a:lnTo>
                  <a:pt x="1112146" y="51217"/>
                </a:lnTo>
                <a:lnTo>
                  <a:pt x="1109603" y="44518"/>
                </a:lnTo>
                <a:lnTo>
                  <a:pt x="1106141" y="39053"/>
                </a:lnTo>
                <a:close/>
              </a:path>
              <a:path w="1218564" h="136525">
                <a:moveTo>
                  <a:pt x="1020712" y="30339"/>
                </a:moveTo>
                <a:lnTo>
                  <a:pt x="989772" y="30339"/>
                </a:lnTo>
                <a:lnTo>
                  <a:pt x="989772" y="40183"/>
                </a:lnTo>
                <a:lnTo>
                  <a:pt x="1020712" y="40183"/>
                </a:lnTo>
                <a:lnTo>
                  <a:pt x="1020712" y="30339"/>
                </a:lnTo>
                <a:close/>
              </a:path>
              <a:path w="1218564" h="136525">
                <a:moveTo>
                  <a:pt x="1022802" y="30339"/>
                </a:moveTo>
                <a:lnTo>
                  <a:pt x="1020712" y="30339"/>
                </a:lnTo>
                <a:lnTo>
                  <a:pt x="1020712" y="40183"/>
                </a:lnTo>
                <a:lnTo>
                  <a:pt x="1022802" y="40183"/>
                </a:lnTo>
                <a:lnTo>
                  <a:pt x="1022802" y="30339"/>
                </a:lnTo>
                <a:close/>
              </a:path>
              <a:path w="1218564" h="136525">
                <a:moveTo>
                  <a:pt x="1053743" y="30339"/>
                </a:moveTo>
                <a:lnTo>
                  <a:pt x="1022802" y="30339"/>
                </a:lnTo>
                <a:lnTo>
                  <a:pt x="1022802" y="40183"/>
                </a:lnTo>
                <a:lnTo>
                  <a:pt x="1053743" y="40183"/>
                </a:lnTo>
                <a:lnTo>
                  <a:pt x="1053743" y="30339"/>
                </a:lnTo>
                <a:close/>
              </a:path>
              <a:path w="1218564" h="136525">
                <a:moveTo>
                  <a:pt x="1020286" y="0"/>
                </a:moveTo>
                <a:lnTo>
                  <a:pt x="1012434" y="0"/>
                </a:lnTo>
                <a:lnTo>
                  <a:pt x="1008762" y="968"/>
                </a:lnTo>
                <a:lnTo>
                  <a:pt x="999439" y="17267"/>
                </a:lnTo>
                <a:lnTo>
                  <a:pt x="999439" y="30339"/>
                </a:lnTo>
                <a:lnTo>
                  <a:pt x="1010234" y="30339"/>
                </a:lnTo>
                <a:lnTo>
                  <a:pt x="1010234" y="18881"/>
                </a:lnTo>
                <a:lnTo>
                  <a:pt x="1010908" y="15815"/>
                </a:lnTo>
                <a:lnTo>
                  <a:pt x="1012255" y="14201"/>
                </a:lnTo>
                <a:lnTo>
                  <a:pt x="1013589" y="12426"/>
                </a:lnTo>
                <a:lnTo>
                  <a:pt x="1015927" y="11619"/>
                </a:lnTo>
                <a:lnTo>
                  <a:pt x="1025799" y="11619"/>
                </a:lnTo>
                <a:lnTo>
                  <a:pt x="1027327" y="1291"/>
                </a:lnTo>
                <a:lnTo>
                  <a:pt x="1023669" y="322"/>
                </a:lnTo>
                <a:lnTo>
                  <a:pt x="1020286" y="0"/>
                </a:lnTo>
                <a:close/>
              </a:path>
              <a:path w="1218564" h="136525">
                <a:moveTo>
                  <a:pt x="1051226" y="0"/>
                </a:moveTo>
                <a:lnTo>
                  <a:pt x="1043374" y="0"/>
                </a:lnTo>
                <a:lnTo>
                  <a:pt x="1039703" y="968"/>
                </a:lnTo>
                <a:lnTo>
                  <a:pt x="1030379" y="17267"/>
                </a:lnTo>
                <a:lnTo>
                  <a:pt x="1030379" y="30339"/>
                </a:lnTo>
                <a:lnTo>
                  <a:pt x="1041174" y="30339"/>
                </a:lnTo>
                <a:lnTo>
                  <a:pt x="1041174" y="18881"/>
                </a:lnTo>
                <a:lnTo>
                  <a:pt x="1041848" y="15815"/>
                </a:lnTo>
                <a:lnTo>
                  <a:pt x="1043196" y="14201"/>
                </a:lnTo>
                <a:lnTo>
                  <a:pt x="1044529" y="12426"/>
                </a:lnTo>
                <a:lnTo>
                  <a:pt x="1046867" y="11619"/>
                </a:lnTo>
                <a:lnTo>
                  <a:pt x="1056740" y="11619"/>
                </a:lnTo>
                <a:lnTo>
                  <a:pt x="1058267" y="1291"/>
                </a:lnTo>
                <a:lnTo>
                  <a:pt x="1054609" y="322"/>
                </a:lnTo>
                <a:lnTo>
                  <a:pt x="1051226" y="0"/>
                </a:lnTo>
                <a:close/>
              </a:path>
              <a:path w="1218564" h="136525">
                <a:moveTo>
                  <a:pt x="1025799" y="11619"/>
                </a:moveTo>
                <a:lnTo>
                  <a:pt x="1021304" y="11619"/>
                </a:lnTo>
                <a:lnTo>
                  <a:pt x="1025704" y="12264"/>
                </a:lnTo>
                <a:lnTo>
                  <a:pt x="1025799" y="11619"/>
                </a:lnTo>
                <a:close/>
              </a:path>
              <a:path w="1218564" h="136525">
                <a:moveTo>
                  <a:pt x="1056740" y="11619"/>
                </a:moveTo>
                <a:lnTo>
                  <a:pt x="1052244" y="11619"/>
                </a:lnTo>
                <a:lnTo>
                  <a:pt x="1056644" y="12264"/>
                </a:lnTo>
                <a:lnTo>
                  <a:pt x="1056740" y="11619"/>
                </a:lnTo>
                <a:close/>
              </a:path>
              <a:path w="1218564" h="136525">
                <a:moveTo>
                  <a:pt x="1163753" y="28725"/>
                </a:moveTo>
                <a:lnTo>
                  <a:pt x="1151295" y="28725"/>
                </a:lnTo>
                <a:lnTo>
                  <a:pt x="1146166" y="30177"/>
                </a:lnTo>
                <a:lnTo>
                  <a:pt x="1136815" y="36310"/>
                </a:lnTo>
                <a:lnTo>
                  <a:pt x="1133322" y="40829"/>
                </a:lnTo>
                <a:lnTo>
                  <a:pt x="1128715" y="53093"/>
                </a:lnTo>
                <a:lnTo>
                  <a:pt x="1127560" y="60194"/>
                </a:lnTo>
                <a:lnTo>
                  <a:pt x="1127560" y="68263"/>
                </a:lnTo>
                <a:lnTo>
                  <a:pt x="1147912" y="107317"/>
                </a:lnTo>
                <a:lnTo>
                  <a:pt x="1163698" y="107317"/>
                </a:lnTo>
                <a:lnTo>
                  <a:pt x="1169612" y="104896"/>
                </a:lnTo>
                <a:lnTo>
                  <a:pt x="1174452" y="100055"/>
                </a:lnTo>
                <a:lnTo>
                  <a:pt x="1177566" y="96827"/>
                </a:lnTo>
                <a:lnTo>
                  <a:pt x="1151295" y="96827"/>
                </a:lnTo>
                <a:lnTo>
                  <a:pt x="1147004" y="94568"/>
                </a:lnTo>
                <a:lnTo>
                  <a:pt x="1143663" y="90049"/>
                </a:lnTo>
                <a:lnTo>
                  <a:pt x="1140335" y="85369"/>
                </a:lnTo>
                <a:lnTo>
                  <a:pt x="1138671" y="78107"/>
                </a:lnTo>
                <a:lnTo>
                  <a:pt x="1138671" y="57935"/>
                </a:lnTo>
                <a:lnTo>
                  <a:pt x="1140390" y="50673"/>
                </a:lnTo>
                <a:lnTo>
                  <a:pt x="1143828" y="45993"/>
                </a:lnTo>
                <a:lnTo>
                  <a:pt x="1147266" y="41474"/>
                </a:lnTo>
                <a:lnTo>
                  <a:pt x="1151721" y="39053"/>
                </a:lnTo>
                <a:lnTo>
                  <a:pt x="1178421" y="39053"/>
                </a:lnTo>
                <a:lnTo>
                  <a:pt x="1178344" y="38892"/>
                </a:lnTo>
                <a:lnTo>
                  <a:pt x="1169419" y="30823"/>
                </a:lnTo>
                <a:lnTo>
                  <a:pt x="1163753" y="28725"/>
                </a:lnTo>
                <a:close/>
              </a:path>
              <a:path w="1218564" h="136525">
                <a:moveTo>
                  <a:pt x="1172843" y="78107"/>
                </a:moveTo>
                <a:lnTo>
                  <a:pt x="1160852" y="96827"/>
                </a:lnTo>
                <a:lnTo>
                  <a:pt x="1177566" y="96827"/>
                </a:lnTo>
                <a:lnTo>
                  <a:pt x="1179279" y="95052"/>
                </a:lnTo>
                <a:lnTo>
                  <a:pt x="1182290" y="88274"/>
                </a:lnTo>
                <a:lnTo>
                  <a:pt x="1183473" y="79721"/>
                </a:lnTo>
                <a:lnTo>
                  <a:pt x="1172843" y="78107"/>
                </a:lnTo>
                <a:close/>
              </a:path>
              <a:path w="1218564" h="136525">
                <a:moveTo>
                  <a:pt x="1178421" y="39053"/>
                </a:moveTo>
                <a:lnTo>
                  <a:pt x="1160852" y="39053"/>
                </a:lnTo>
                <a:lnTo>
                  <a:pt x="1163973" y="40344"/>
                </a:lnTo>
                <a:lnTo>
                  <a:pt x="1169130" y="45509"/>
                </a:lnTo>
                <a:lnTo>
                  <a:pt x="1170904" y="49382"/>
                </a:lnTo>
                <a:lnTo>
                  <a:pt x="1171867" y="54384"/>
                </a:lnTo>
                <a:lnTo>
                  <a:pt x="1182510" y="52448"/>
                </a:lnTo>
                <a:lnTo>
                  <a:pt x="1181218" y="44863"/>
                </a:lnTo>
                <a:lnTo>
                  <a:pt x="1178421" y="39053"/>
                </a:lnTo>
                <a:close/>
              </a:path>
              <a:path w="1218564" h="136525">
                <a:moveTo>
                  <a:pt x="1205544" y="40183"/>
                </a:moveTo>
                <a:lnTo>
                  <a:pt x="1194749" y="40183"/>
                </a:lnTo>
                <a:lnTo>
                  <a:pt x="1194848" y="92309"/>
                </a:lnTo>
                <a:lnTo>
                  <a:pt x="1195203" y="96343"/>
                </a:lnTo>
                <a:lnTo>
                  <a:pt x="1196124" y="98602"/>
                </a:lnTo>
                <a:lnTo>
                  <a:pt x="1197032" y="101023"/>
                </a:lnTo>
                <a:lnTo>
                  <a:pt x="1198572" y="102960"/>
                </a:lnTo>
                <a:lnTo>
                  <a:pt x="1202862" y="105864"/>
                </a:lnTo>
                <a:lnTo>
                  <a:pt x="1205929" y="106671"/>
                </a:lnTo>
                <a:lnTo>
                  <a:pt x="1212268" y="106671"/>
                </a:lnTo>
                <a:lnTo>
                  <a:pt x="1215005" y="106187"/>
                </a:lnTo>
                <a:lnTo>
                  <a:pt x="1218126" y="105542"/>
                </a:lnTo>
                <a:lnTo>
                  <a:pt x="1216573" y="94729"/>
                </a:lnTo>
                <a:lnTo>
                  <a:pt x="1210068" y="94729"/>
                </a:lnTo>
                <a:lnTo>
                  <a:pt x="1208830" y="94406"/>
                </a:lnTo>
                <a:lnTo>
                  <a:pt x="1205544" y="87951"/>
                </a:lnTo>
                <a:lnTo>
                  <a:pt x="1205544" y="40183"/>
                </a:lnTo>
                <a:close/>
              </a:path>
              <a:path w="1218564" h="136525">
                <a:moveTo>
                  <a:pt x="1216504" y="94245"/>
                </a:moveTo>
                <a:lnTo>
                  <a:pt x="1214578" y="94568"/>
                </a:lnTo>
                <a:lnTo>
                  <a:pt x="1212969" y="94729"/>
                </a:lnTo>
                <a:lnTo>
                  <a:pt x="1216573" y="94729"/>
                </a:lnTo>
                <a:lnTo>
                  <a:pt x="1216504" y="94245"/>
                </a:lnTo>
                <a:close/>
              </a:path>
              <a:path w="1218564" h="136525">
                <a:moveTo>
                  <a:pt x="1216504" y="30339"/>
                </a:moveTo>
                <a:lnTo>
                  <a:pt x="1186856" y="30339"/>
                </a:lnTo>
                <a:lnTo>
                  <a:pt x="1186856" y="40183"/>
                </a:lnTo>
                <a:lnTo>
                  <a:pt x="1216504" y="40183"/>
                </a:lnTo>
                <a:lnTo>
                  <a:pt x="1216504" y="30339"/>
                </a:lnTo>
                <a:close/>
              </a:path>
              <a:path w="1218564" h="136525">
                <a:moveTo>
                  <a:pt x="1205544" y="4034"/>
                </a:moveTo>
                <a:lnTo>
                  <a:pt x="1194749" y="11619"/>
                </a:lnTo>
                <a:lnTo>
                  <a:pt x="1194749" y="30339"/>
                </a:lnTo>
                <a:lnTo>
                  <a:pt x="1205544" y="30339"/>
                </a:lnTo>
                <a:lnTo>
                  <a:pt x="1205544" y="403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981674" y="4084362"/>
            <a:ext cx="1218126" cy="13636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780405" y="3529862"/>
            <a:ext cx="1678349" cy="154601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982480" y="5075151"/>
            <a:ext cx="7194774" cy="281607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148140" y="5451504"/>
            <a:ext cx="6857359" cy="28159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153297" y="5861827"/>
            <a:ext cx="1603459" cy="279885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958468" y="3836483"/>
            <a:ext cx="1233273" cy="13459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4" name="object 44"/>
          <p:cNvGraphicFramePr>
            <a:graphicFrameLocks noGrp="1"/>
          </p:cNvGraphicFramePr>
          <p:nvPr/>
        </p:nvGraphicFramePr>
        <p:xfrm>
          <a:off x="885631" y="4015795"/>
          <a:ext cx="7524115" cy="9556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147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05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83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83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88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5059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77411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FF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77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FF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381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0000"/>
                      </a:solidFill>
                      <a:prstDash val="solid"/>
                    </a:lnL>
                    <a:lnR w="38100">
                      <a:solidFill>
                        <a:srgbClr val="FF0000"/>
                      </a:solidFill>
                      <a:prstDash val="solid"/>
                    </a:lnR>
                    <a:lnT w="28575">
                      <a:solidFill>
                        <a:srgbClr val="FF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8100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820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0000"/>
                      </a:solidFill>
                      <a:prstDash val="solid"/>
                    </a:lnL>
                    <a:lnR w="38100">
                      <a:solidFill>
                        <a:srgbClr val="FF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5388" y="151891"/>
            <a:ext cx="804989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10360" marR="5080" indent="-1598295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Ανάλυση </a:t>
            </a:r>
            <a:r>
              <a:rPr sz="2400" spc="-10" dirty="0"/>
              <a:t>Διακύμανσης </a:t>
            </a:r>
            <a:r>
              <a:rPr sz="2400" spc="-5" dirty="0"/>
              <a:t>με </a:t>
            </a:r>
            <a:r>
              <a:rPr sz="2400" dirty="0"/>
              <a:t>Ένα </a:t>
            </a:r>
            <a:r>
              <a:rPr sz="2400" spc="-5" dirty="0"/>
              <a:t>Επαναλαμβανόμενο </a:t>
            </a:r>
            <a:r>
              <a:rPr sz="2400" spc="-10" dirty="0"/>
              <a:t>Παράγοντα  (One-way </a:t>
            </a:r>
            <a:r>
              <a:rPr sz="2400" spc="-15" dirty="0"/>
              <a:t>repeated </a:t>
            </a:r>
            <a:r>
              <a:rPr sz="2400" spc="-10" dirty="0"/>
              <a:t>measures</a:t>
            </a:r>
            <a:r>
              <a:rPr sz="2400" spc="40" dirty="0"/>
              <a:t> </a:t>
            </a:r>
            <a:r>
              <a:rPr sz="2400" spc="-30" dirty="0"/>
              <a:t>ANOVA)</a:t>
            </a:r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6084951" y="2276538"/>
            <a:ext cx="1513205" cy="462280"/>
          </a:xfrm>
          <a:custGeom>
            <a:avLst/>
            <a:gdLst/>
            <a:ahLst/>
            <a:cxnLst/>
            <a:rect l="l" t="t" r="r" b="b"/>
            <a:pathLst>
              <a:path w="1513204" h="462280">
                <a:moveTo>
                  <a:pt x="0" y="461962"/>
                </a:moveTo>
                <a:lnTo>
                  <a:pt x="1512824" y="461962"/>
                </a:lnTo>
                <a:lnTo>
                  <a:pt x="1512824" y="0"/>
                </a:lnTo>
                <a:lnTo>
                  <a:pt x="0" y="0"/>
                </a:lnTo>
                <a:lnTo>
                  <a:pt x="0" y="461962"/>
                </a:lnTo>
                <a:close/>
              </a:path>
            </a:pathLst>
          </a:custGeom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01825" y="2252662"/>
            <a:ext cx="2303780" cy="462280"/>
          </a:xfrm>
          <a:custGeom>
            <a:avLst/>
            <a:gdLst/>
            <a:ahLst/>
            <a:cxnLst/>
            <a:rect l="l" t="t" r="r" b="b"/>
            <a:pathLst>
              <a:path w="2303779" h="462280">
                <a:moveTo>
                  <a:pt x="0" y="461962"/>
                </a:moveTo>
                <a:lnTo>
                  <a:pt x="2303399" y="461962"/>
                </a:lnTo>
                <a:lnTo>
                  <a:pt x="2303399" y="0"/>
                </a:lnTo>
                <a:lnTo>
                  <a:pt x="0" y="0"/>
                </a:lnTo>
                <a:lnTo>
                  <a:pt x="0" y="461962"/>
                </a:lnTo>
                <a:close/>
              </a:path>
            </a:pathLst>
          </a:custGeom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76394" y="1931670"/>
            <a:ext cx="634365" cy="0"/>
          </a:xfrm>
          <a:custGeom>
            <a:avLst/>
            <a:gdLst/>
            <a:ahLst/>
            <a:cxnLst/>
            <a:rect l="l" t="t" r="r" b="b"/>
            <a:pathLst>
              <a:path w="634365">
                <a:moveTo>
                  <a:pt x="0" y="0"/>
                </a:moveTo>
                <a:lnTo>
                  <a:pt x="633930" y="0"/>
                </a:lnTo>
              </a:path>
            </a:pathLst>
          </a:custGeom>
          <a:ln w="130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986098" y="2152433"/>
            <a:ext cx="187770" cy="1474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142463" y="1931670"/>
            <a:ext cx="634365" cy="0"/>
          </a:xfrm>
          <a:custGeom>
            <a:avLst/>
            <a:gdLst/>
            <a:ahLst/>
            <a:cxnLst/>
            <a:rect l="l" t="t" r="r" b="b"/>
            <a:pathLst>
              <a:path w="634365">
                <a:moveTo>
                  <a:pt x="0" y="0"/>
                </a:moveTo>
                <a:lnTo>
                  <a:pt x="633930" y="0"/>
                </a:lnTo>
              </a:path>
            </a:pathLst>
          </a:custGeom>
          <a:ln w="130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422787" y="2154352"/>
            <a:ext cx="55244" cy="112395"/>
          </a:xfrm>
          <a:custGeom>
            <a:avLst/>
            <a:gdLst/>
            <a:ahLst/>
            <a:cxnLst/>
            <a:rect l="l" t="t" r="r" b="b"/>
            <a:pathLst>
              <a:path w="55245" h="112394">
                <a:moveTo>
                  <a:pt x="55151" y="0"/>
                </a:moveTo>
                <a:lnTo>
                  <a:pt x="0" y="0"/>
                </a:lnTo>
                <a:lnTo>
                  <a:pt x="0" y="112388"/>
                </a:lnTo>
                <a:lnTo>
                  <a:pt x="10903" y="112388"/>
                </a:lnTo>
                <a:lnTo>
                  <a:pt x="10903" y="61255"/>
                </a:lnTo>
                <a:lnTo>
                  <a:pt x="49192" y="61255"/>
                </a:lnTo>
                <a:lnTo>
                  <a:pt x="49192" y="47991"/>
                </a:lnTo>
                <a:lnTo>
                  <a:pt x="10903" y="47991"/>
                </a:lnTo>
                <a:lnTo>
                  <a:pt x="10903" y="13263"/>
                </a:lnTo>
                <a:lnTo>
                  <a:pt x="55151" y="13263"/>
                </a:lnTo>
                <a:lnTo>
                  <a:pt x="5515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266118" y="1931670"/>
            <a:ext cx="876935" cy="0"/>
          </a:xfrm>
          <a:custGeom>
            <a:avLst/>
            <a:gdLst/>
            <a:ahLst/>
            <a:cxnLst/>
            <a:rect l="l" t="t" r="r" b="b"/>
            <a:pathLst>
              <a:path w="876935">
                <a:moveTo>
                  <a:pt x="0" y="0"/>
                </a:moveTo>
                <a:lnTo>
                  <a:pt x="876345" y="0"/>
                </a:lnTo>
              </a:path>
            </a:pathLst>
          </a:custGeom>
          <a:ln w="130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352967" y="2152433"/>
            <a:ext cx="677798" cy="1455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632188" y="1931670"/>
            <a:ext cx="634365" cy="0"/>
          </a:xfrm>
          <a:custGeom>
            <a:avLst/>
            <a:gdLst/>
            <a:ahLst/>
            <a:cxnLst/>
            <a:rect l="l" t="t" r="r" b="b"/>
            <a:pathLst>
              <a:path w="634364">
                <a:moveTo>
                  <a:pt x="0" y="0"/>
                </a:moveTo>
                <a:lnTo>
                  <a:pt x="633930" y="0"/>
                </a:lnTo>
              </a:path>
            </a:pathLst>
          </a:custGeom>
          <a:ln w="130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719328" y="1931670"/>
            <a:ext cx="913130" cy="0"/>
          </a:xfrm>
          <a:custGeom>
            <a:avLst/>
            <a:gdLst/>
            <a:ahLst/>
            <a:cxnLst/>
            <a:rect l="l" t="t" r="r" b="b"/>
            <a:pathLst>
              <a:path w="913129">
                <a:moveTo>
                  <a:pt x="0" y="0"/>
                </a:moveTo>
                <a:lnTo>
                  <a:pt x="912859" y="0"/>
                </a:lnTo>
              </a:path>
            </a:pathLst>
          </a:custGeom>
          <a:ln w="130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47128" y="1995368"/>
            <a:ext cx="617574" cy="3026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508153" y="2420489"/>
            <a:ext cx="1019981" cy="14746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737163" y="3259563"/>
            <a:ext cx="573087" cy="69363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509041" y="2699715"/>
            <a:ext cx="1107970" cy="11605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73835" y="2152433"/>
            <a:ext cx="1136415" cy="68392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512160" y="2980756"/>
            <a:ext cx="621030" cy="146050"/>
          </a:xfrm>
          <a:custGeom>
            <a:avLst/>
            <a:gdLst/>
            <a:ahLst/>
            <a:cxnLst/>
            <a:rect l="l" t="t" r="r" b="b"/>
            <a:pathLst>
              <a:path w="621030" h="146050">
                <a:moveTo>
                  <a:pt x="10700" y="0"/>
                </a:moveTo>
                <a:lnTo>
                  <a:pt x="0" y="0"/>
                </a:lnTo>
                <a:lnTo>
                  <a:pt x="0" y="112475"/>
                </a:lnTo>
                <a:lnTo>
                  <a:pt x="10700" y="112475"/>
                </a:lnTo>
                <a:lnTo>
                  <a:pt x="10700" y="59509"/>
                </a:lnTo>
                <a:lnTo>
                  <a:pt x="64039" y="59509"/>
                </a:lnTo>
                <a:lnTo>
                  <a:pt x="64039" y="46211"/>
                </a:lnTo>
                <a:lnTo>
                  <a:pt x="10700" y="46211"/>
                </a:lnTo>
                <a:lnTo>
                  <a:pt x="10700" y="0"/>
                </a:lnTo>
                <a:close/>
              </a:path>
              <a:path w="621030" h="146050">
                <a:moveTo>
                  <a:pt x="64039" y="59509"/>
                </a:moveTo>
                <a:lnTo>
                  <a:pt x="53199" y="59509"/>
                </a:lnTo>
                <a:lnTo>
                  <a:pt x="53199" y="112475"/>
                </a:lnTo>
                <a:lnTo>
                  <a:pt x="64039" y="112475"/>
                </a:lnTo>
                <a:lnTo>
                  <a:pt x="64039" y="59509"/>
                </a:lnTo>
                <a:close/>
              </a:path>
              <a:path w="621030" h="146050">
                <a:moveTo>
                  <a:pt x="64039" y="0"/>
                </a:moveTo>
                <a:lnTo>
                  <a:pt x="53199" y="0"/>
                </a:lnTo>
                <a:lnTo>
                  <a:pt x="53199" y="46211"/>
                </a:lnTo>
                <a:lnTo>
                  <a:pt x="64039" y="46211"/>
                </a:lnTo>
                <a:lnTo>
                  <a:pt x="64039" y="0"/>
                </a:lnTo>
                <a:close/>
              </a:path>
              <a:path w="621030" h="146050">
                <a:moveTo>
                  <a:pt x="93758" y="31081"/>
                </a:moveTo>
                <a:lnTo>
                  <a:pt x="83653" y="31081"/>
                </a:lnTo>
                <a:lnTo>
                  <a:pt x="83692" y="88200"/>
                </a:lnTo>
                <a:lnTo>
                  <a:pt x="83856" y="91673"/>
                </a:lnTo>
                <a:lnTo>
                  <a:pt x="111787" y="114308"/>
                </a:lnTo>
                <a:lnTo>
                  <a:pt x="118075" y="109683"/>
                </a:lnTo>
                <a:lnTo>
                  <a:pt x="121696" y="102458"/>
                </a:lnTo>
                <a:lnTo>
                  <a:pt x="102874" y="102458"/>
                </a:lnTo>
                <a:lnTo>
                  <a:pt x="100313" y="101393"/>
                </a:lnTo>
                <a:lnTo>
                  <a:pt x="93758" y="83366"/>
                </a:lnTo>
                <a:lnTo>
                  <a:pt x="93758" y="31081"/>
                </a:lnTo>
                <a:close/>
              </a:path>
              <a:path w="621030" h="146050">
                <a:moveTo>
                  <a:pt x="131641" y="100399"/>
                </a:moveTo>
                <a:lnTo>
                  <a:pt x="122728" y="100399"/>
                </a:lnTo>
                <a:lnTo>
                  <a:pt x="122728" y="112475"/>
                </a:lnTo>
                <a:lnTo>
                  <a:pt x="131641" y="112475"/>
                </a:lnTo>
                <a:lnTo>
                  <a:pt x="131641" y="100399"/>
                </a:lnTo>
                <a:close/>
              </a:path>
              <a:path w="621030" h="146050">
                <a:moveTo>
                  <a:pt x="131641" y="31081"/>
                </a:moveTo>
                <a:lnTo>
                  <a:pt x="121689" y="31081"/>
                </a:lnTo>
                <a:lnTo>
                  <a:pt x="121689" y="81586"/>
                </a:lnTo>
                <a:lnTo>
                  <a:pt x="121118" y="86908"/>
                </a:lnTo>
                <a:lnTo>
                  <a:pt x="118836" y="94273"/>
                </a:lnTo>
                <a:lnTo>
                  <a:pt x="116960" y="97170"/>
                </a:lnTo>
                <a:lnTo>
                  <a:pt x="111711" y="101393"/>
                </a:lnTo>
                <a:lnTo>
                  <a:pt x="108909" y="102458"/>
                </a:lnTo>
                <a:lnTo>
                  <a:pt x="121696" y="102458"/>
                </a:lnTo>
                <a:lnTo>
                  <a:pt x="122728" y="100399"/>
                </a:lnTo>
                <a:lnTo>
                  <a:pt x="131641" y="100399"/>
                </a:lnTo>
                <a:lnTo>
                  <a:pt x="131641" y="31081"/>
                </a:lnTo>
                <a:close/>
              </a:path>
              <a:path w="621030" h="146050">
                <a:moveTo>
                  <a:pt x="148884" y="130887"/>
                </a:moveTo>
                <a:lnTo>
                  <a:pt x="150064" y="143766"/>
                </a:lnTo>
                <a:lnTo>
                  <a:pt x="152447" y="144987"/>
                </a:lnTo>
                <a:lnTo>
                  <a:pt x="154577" y="145598"/>
                </a:lnTo>
                <a:lnTo>
                  <a:pt x="159623" y="145598"/>
                </a:lnTo>
                <a:lnTo>
                  <a:pt x="162374" y="144551"/>
                </a:lnTo>
                <a:lnTo>
                  <a:pt x="167027" y="140328"/>
                </a:lnTo>
                <a:lnTo>
                  <a:pt x="169081" y="136942"/>
                </a:lnTo>
                <a:lnTo>
                  <a:pt x="170948" y="132108"/>
                </a:lnTo>
                <a:lnTo>
                  <a:pt x="152992" y="132108"/>
                </a:lnTo>
                <a:lnTo>
                  <a:pt x="151052" y="131689"/>
                </a:lnTo>
                <a:lnTo>
                  <a:pt x="148884" y="130887"/>
                </a:lnTo>
                <a:close/>
              </a:path>
              <a:path w="621030" h="146050">
                <a:moveTo>
                  <a:pt x="155566" y="31081"/>
                </a:moveTo>
                <a:lnTo>
                  <a:pt x="144713" y="31081"/>
                </a:lnTo>
                <a:lnTo>
                  <a:pt x="167306" y="112685"/>
                </a:lnTo>
                <a:lnTo>
                  <a:pt x="166812" y="114185"/>
                </a:lnTo>
                <a:lnTo>
                  <a:pt x="166508" y="115267"/>
                </a:lnTo>
                <a:lnTo>
                  <a:pt x="166406" y="115948"/>
                </a:lnTo>
                <a:lnTo>
                  <a:pt x="164923" y="121410"/>
                </a:lnTo>
                <a:lnTo>
                  <a:pt x="156847" y="132108"/>
                </a:lnTo>
                <a:lnTo>
                  <a:pt x="170948" y="132108"/>
                </a:lnTo>
                <a:lnTo>
                  <a:pt x="172150" y="128897"/>
                </a:lnTo>
                <a:lnTo>
                  <a:pt x="174039" y="122772"/>
                </a:lnTo>
                <a:lnTo>
                  <a:pt x="176899" y="112475"/>
                </a:lnTo>
                <a:lnTo>
                  <a:pt x="181055" y="97135"/>
                </a:lnTo>
                <a:lnTo>
                  <a:pt x="172200" y="97135"/>
                </a:lnTo>
                <a:lnTo>
                  <a:pt x="170920" y="90451"/>
                </a:lnTo>
                <a:lnTo>
                  <a:pt x="169487" y="84116"/>
                </a:lnTo>
                <a:lnTo>
                  <a:pt x="155566" y="31081"/>
                </a:lnTo>
                <a:close/>
              </a:path>
              <a:path w="621030" h="146050">
                <a:moveTo>
                  <a:pt x="206978" y="31081"/>
                </a:moveTo>
                <a:lnTo>
                  <a:pt x="198952" y="31081"/>
                </a:lnTo>
                <a:lnTo>
                  <a:pt x="198052" y="34403"/>
                </a:lnTo>
                <a:lnTo>
                  <a:pt x="198052" y="112475"/>
                </a:lnTo>
                <a:lnTo>
                  <a:pt x="208017" y="112475"/>
                </a:lnTo>
                <a:lnTo>
                  <a:pt x="208075" y="57258"/>
                </a:lnTo>
                <a:lnTo>
                  <a:pt x="209577" y="50470"/>
                </a:lnTo>
                <a:lnTo>
                  <a:pt x="215815" y="42965"/>
                </a:lnTo>
                <a:lnTo>
                  <a:pt x="216677" y="42529"/>
                </a:lnTo>
                <a:lnTo>
                  <a:pt x="206978" y="42529"/>
                </a:lnTo>
                <a:lnTo>
                  <a:pt x="206978" y="31081"/>
                </a:lnTo>
                <a:close/>
              </a:path>
              <a:path w="621030" h="146050">
                <a:moveTo>
                  <a:pt x="243656" y="41098"/>
                </a:moveTo>
                <a:lnTo>
                  <a:pt x="226439" y="41098"/>
                </a:lnTo>
                <a:lnTo>
                  <a:pt x="228760" y="41953"/>
                </a:lnTo>
                <a:lnTo>
                  <a:pt x="232728" y="45356"/>
                </a:lnTo>
                <a:lnTo>
                  <a:pt x="234110" y="47573"/>
                </a:lnTo>
                <a:lnTo>
                  <a:pt x="235695" y="53035"/>
                </a:lnTo>
                <a:lnTo>
                  <a:pt x="235968" y="55967"/>
                </a:lnTo>
                <a:lnTo>
                  <a:pt x="236088" y="112475"/>
                </a:lnTo>
                <a:lnTo>
                  <a:pt x="246053" y="112475"/>
                </a:lnTo>
                <a:lnTo>
                  <a:pt x="245954" y="53035"/>
                </a:lnTo>
                <a:lnTo>
                  <a:pt x="243974" y="41709"/>
                </a:lnTo>
                <a:lnTo>
                  <a:pt x="243656" y="41098"/>
                </a:lnTo>
                <a:close/>
              </a:path>
              <a:path w="621030" h="146050">
                <a:moveTo>
                  <a:pt x="198052" y="31081"/>
                </a:moveTo>
                <a:lnTo>
                  <a:pt x="189000" y="31081"/>
                </a:lnTo>
                <a:lnTo>
                  <a:pt x="174774" y="84518"/>
                </a:lnTo>
                <a:lnTo>
                  <a:pt x="173392" y="90730"/>
                </a:lnTo>
                <a:lnTo>
                  <a:pt x="172200" y="97135"/>
                </a:lnTo>
                <a:lnTo>
                  <a:pt x="181055" y="97135"/>
                </a:lnTo>
                <a:lnTo>
                  <a:pt x="198052" y="34403"/>
                </a:lnTo>
                <a:lnTo>
                  <a:pt x="198052" y="31081"/>
                </a:lnTo>
                <a:close/>
              </a:path>
              <a:path w="621030" h="146050">
                <a:moveTo>
                  <a:pt x="229406" y="29231"/>
                </a:moveTo>
                <a:lnTo>
                  <a:pt x="217615" y="29231"/>
                </a:lnTo>
                <a:lnTo>
                  <a:pt x="211327" y="33664"/>
                </a:lnTo>
                <a:lnTo>
                  <a:pt x="206978" y="42529"/>
                </a:lnTo>
                <a:lnTo>
                  <a:pt x="216677" y="42529"/>
                </a:lnTo>
                <a:lnTo>
                  <a:pt x="219504" y="41098"/>
                </a:lnTo>
                <a:lnTo>
                  <a:pt x="243656" y="41098"/>
                </a:lnTo>
                <a:lnTo>
                  <a:pt x="240994" y="35985"/>
                </a:lnTo>
                <a:lnTo>
                  <a:pt x="238738" y="33664"/>
                </a:lnTo>
                <a:lnTo>
                  <a:pt x="232703" y="30121"/>
                </a:lnTo>
                <a:lnTo>
                  <a:pt x="229406" y="29231"/>
                </a:lnTo>
                <a:close/>
              </a:path>
              <a:path w="621030" h="146050">
                <a:moveTo>
                  <a:pt x="198952" y="31081"/>
                </a:moveTo>
                <a:lnTo>
                  <a:pt x="198052" y="31081"/>
                </a:lnTo>
                <a:lnTo>
                  <a:pt x="198052" y="34403"/>
                </a:lnTo>
                <a:lnTo>
                  <a:pt x="198952" y="31081"/>
                </a:lnTo>
                <a:close/>
              </a:path>
              <a:path w="621030" h="146050">
                <a:moveTo>
                  <a:pt x="274580" y="0"/>
                </a:moveTo>
                <a:lnTo>
                  <a:pt x="264615" y="0"/>
                </a:lnTo>
                <a:lnTo>
                  <a:pt x="264615" y="112475"/>
                </a:lnTo>
                <a:lnTo>
                  <a:pt x="274580" y="112475"/>
                </a:lnTo>
                <a:lnTo>
                  <a:pt x="274580" y="61482"/>
                </a:lnTo>
                <a:lnTo>
                  <a:pt x="275151" y="56473"/>
                </a:lnTo>
                <a:lnTo>
                  <a:pt x="277420" y="49248"/>
                </a:lnTo>
                <a:lnTo>
                  <a:pt x="279309" y="46386"/>
                </a:lnTo>
                <a:lnTo>
                  <a:pt x="284558" y="42163"/>
                </a:lnTo>
                <a:lnTo>
                  <a:pt x="287347" y="41098"/>
                </a:lnTo>
                <a:lnTo>
                  <a:pt x="310169" y="41098"/>
                </a:lnTo>
                <a:lnTo>
                  <a:pt x="309895" y="40278"/>
                </a:lnTo>
                <a:lnTo>
                  <a:pt x="274580" y="40278"/>
                </a:lnTo>
                <a:lnTo>
                  <a:pt x="274580" y="0"/>
                </a:lnTo>
                <a:close/>
              </a:path>
              <a:path w="621030" h="146050">
                <a:moveTo>
                  <a:pt x="310169" y="41098"/>
                </a:moveTo>
                <a:lnTo>
                  <a:pt x="294283" y="41098"/>
                </a:lnTo>
                <a:lnTo>
                  <a:pt x="297351" y="42669"/>
                </a:lnTo>
                <a:lnTo>
                  <a:pt x="301712" y="48934"/>
                </a:lnTo>
                <a:lnTo>
                  <a:pt x="302803" y="53977"/>
                </a:lnTo>
                <a:lnTo>
                  <a:pt x="302803" y="112475"/>
                </a:lnTo>
                <a:lnTo>
                  <a:pt x="312755" y="112475"/>
                </a:lnTo>
                <a:lnTo>
                  <a:pt x="312755" y="52895"/>
                </a:lnTo>
                <a:lnTo>
                  <a:pt x="312071" y="46787"/>
                </a:lnTo>
                <a:lnTo>
                  <a:pt x="310169" y="41098"/>
                </a:lnTo>
                <a:close/>
              </a:path>
              <a:path w="621030" h="146050">
                <a:moveTo>
                  <a:pt x="296717" y="29231"/>
                </a:moveTo>
                <a:lnTo>
                  <a:pt x="285129" y="29231"/>
                </a:lnTo>
                <a:lnTo>
                  <a:pt x="279233" y="32913"/>
                </a:lnTo>
                <a:lnTo>
                  <a:pt x="274580" y="40278"/>
                </a:lnTo>
                <a:lnTo>
                  <a:pt x="309895" y="40278"/>
                </a:lnTo>
                <a:lnTo>
                  <a:pt x="309294" y="38480"/>
                </a:lnTo>
                <a:lnTo>
                  <a:pt x="306987" y="35199"/>
                </a:lnTo>
                <a:lnTo>
                  <a:pt x="300546" y="30435"/>
                </a:lnTo>
                <a:lnTo>
                  <a:pt x="296717" y="29231"/>
                </a:lnTo>
                <a:close/>
              </a:path>
              <a:path w="621030" h="146050">
                <a:moveTo>
                  <a:pt x="358081" y="64815"/>
                </a:moveTo>
                <a:lnTo>
                  <a:pt x="327171" y="64815"/>
                </a:lnTo>
                <a:lnTo>
                  <a:pt x="327171" y="78724"/>
                </a:lnTo>
                <a:lnTo>
                  <a:pt x="358081" y="78724"/>
                </a:lnTo>
                <a:lnTo>
                  <a:pt x="358081" y="64815"/>
                </a:lnTo>
                <a:close/>
              </a:path>
              <a:path w="621030" h="146050">
                <a:moveTo>
                  <a:pt x="426128" y="0"/>
                </a:moveTo>
                <a:lnTo>
                  <a:pt x="371001" y="0"/>
                </a:lnTo>
                <a:lnTo>
                  <a:pt x="371001" y="112475"/>
                </a:lnTo>
                <a:lnTo>
                  <a:pt x="381854" y="112475"/>
                </a:lnTo>
                <a:lnTo>
                  <a:pt x="381854" y="61342"/>
                </a:lnTo>
                <a:lnTo>
                  <a:pt x="420181" y="61342"/>
                </a:lnTo>
                <a:lnTo>
                  <a:pt x="420181" y="48044"/>
                </a:lnTo>
                <a:lnTo>
                  <a:pt x="381854" y="48044"/>
                </a:lnTo>
                <a:lnTo>
                  <a:pt x="381854" y="13280"/>
                </a:lnTo>
                <a:lnTo>
                  <a:pt x="426128" y="13280"/>
                </a:lnTo>
                <a:lnTo>
                  <a:pt x="426128" y="0"/>
                </a:lnTo>
                <a:close/>
              </a:path>
              <a:path w="621030" h="146050">
                <a:moveTo>
                  <a:pt x="467878" y="29231"/>
                </a:moveTo>
                <a:lnTo>
                  <a:pt x="434296" y="54213"/>
                </a:lnTo>
                <a:lnTo>
                  <a:pt x="432365" y="72389"/>
                </a:lnTo>
                <a:lnTo>
                  <a:pt x="432843" y="81760"/>
                </a:lnTo>
                <a:lnTo>
                  <a:pt x="467371" y="114308"/>
                </a:lnTo>
                <a:lnTo>
                  <a:pt x="473076" y="112004"/>
                </a:lnTo>
                <a:lnTo>
                  <a:pt x="481818" y="102859"/>
                </a:lnTo>
                <a:lnTo>
                  <a:pt x="455580" y="102859"/>
                </a:lnTo>
                <a:lnTo>
                  <a:pt x="451523" y="100503"/>
                </a:lnTo>
                <a:lnTo>
                  <a:pt x="448226" y="95809"/>
                </a:lnTo>
                <a:lnTo>
                  <a:pt x="444993" y="91097"/>
                </a:lnTo>
                <a:lnTo>
                  <a:pt x="443155" y="84256"/>
                </a:lnTo>
                <a:lnTo>
                  <a:pt x="442762" y="75251"/>
                </a:lnTo>
                <a:lnTo>
                  <a:pt x="486896" y="75251"/>
                </a:lnTo>
                <a:lnTo>
                  <a:pt x="486896" y="71569"/>
                </a:lnTo>
                <a:lnTo>
                  <a:pt x="486521" y="64012"/>
                </a:lnTo>
                <a:lnTo>
                  <a:pt x="443358" y="64012"/>
                </a:lnTo>
                <a:lnTo>
                  <a:pt x="443662" y="56770"/>
                </a:lnTo>
                <a:lnTo>
                  <a:pt x="445361" y="51045"/>
                </a:lnTo>
                <a:lnTo>
                  <a:pt x="448480" y="46822"/>
                </a:lnTo>
                <a:lnTo>
                  <a:pt x="451650" y="42599"/>
                </a:lnTo>
                <a:lnTo>
                  <a:pt x="455453" y="40487"/>
                </a:lnTo>
                <a:lnTo>
                  <a:pt x="479527" y="40487"/>
                </a:lnTo>
                <a:lnTo>
                  <a:pt x="479416" y="40278"/>
                </a:lnTo>
                <a:lnTo>
                  <a:pt x="474344" y="32913"/>
                </a:lnTo>
                <a:lnTo>
                  <a:pt x="467878" y="29231"/>
                </a:lnTo>
                <a:close/>
              </a:path>
              <a:path w="621030" h="146050">
                <a:moveTo>
                  <a:pt x="476246" y="86298"/>
                </a:moveTo>
                <a:lnTo>
                  <a:pt x="474725" y="92022"/>
                </a:lnTo>
                <a:lnTo>
                  <a:pt x="472696" y="96210"/>
                </a:lnTo>
                <a:lnTo>
                  <a:pt x="467371" y="101533"/>
                </a:lnTo>
                <a:lnTo>
                  <a:pt x="464201" y="102859"/>
                </a:lnTo>
                <a:lnTo>
                  <a:pt x="481818" y="102859"/>
                </a:lnTo>
                <a:lnTo>
                  <a:pt x="481951" y="102720"/>
                </a:lnTo>
                <a:lnTo>
                  <a:pt x="484994" y="96245"/>
                </a:lnTo>
                <a:lnTo>
                  <a:pt x="486643" y="87938"/>
                </a:lnTo>
                <a:lnTo>
                  <a:pt x="476246" y="86298"/>
                </a:lnTo>
                <a:close/>
              </a:path>
              <a:path w="621030" h="146050">
                <a:moveTo>
                  <a:pt x="479527" y="40487"/>
                </a:moveTo>
                <a:lnTo>
                  <a:pt x="465216" y="40487"/>
                </a:lnTo>
                <a:lnTo>
                  <a:pt x="469400" y="43140"/>
                </a:lnTo>
                <a:lnTo>
                  <a:pt x="472569" y="48463"/>
                </a:lnTo>
                <a:lnTo>
                  <a:pt x="474725" y="51866"/>
                </a:lnTo>
                <a:lnTo>
                  <a:pt x="475992" y="57049"/>
                </a:lnTo>
                <a:lnTo>
                  <a:pt x="476373" y="64012"/>
                </a:lnTo>
                <a:lnTo>
                  <a:pt x="486521" y="64012"/>
                </a:lnTo>
                <a:lnTo>
                  <a:pt x="486423" y="62024"/>
                </a:lnTo>
                <a:lnTo>
                  <a:pt x="485010" y="53626"/>
                </a:lnTo>
                <a:lnTo>
                  <a:pt x="482671" y="46377"/>
                </a:lnTo>
                <a:lnTo>
                  <a:pt x="479527" y="40487"/>
                </a:lnTo>
                <a:close/>
              </a:path>
              <a:path w="621030" h="146050">
                <a:moveTo>
                  <a:pt x="512127" y="0"/>
                </a:moveTo>
                <a:lnTo>
                  <a:pt x="501984" y="0"/>
                </a:lnTo>
                <a:lnTo>
                  <a:pt x="501984" y="112475"/>
                </a:lnTo>
                <a:lnTo>
                  <a:pt x="512127" y="112475"/>
                </a:lnTo>
                <a:lnTo>
                  <a:pt x="512127" y="0"/>
                </a:lnTo>
                <a:close/>
              </a:path>
              <a:path w="621030" h="146050">
                <a:moveTo>
                  <a:pt x="555868" y="29231"/>
                </a:moveTo>
                <a:lnTo>
                  <a:pt x="528102" y="56368"/>
                </a:lnTo>
                <a:lnTo>
                  <a:pt x="527214" y="63733"/>
                </a:lnTo>
                <a:lnTo>
                  <a:pt x="527214" y="80085"/>
                </a:lnTo>
                <a:lnTo>
                  <a:pt x="548007" y="114308"/>
                </a:lnTo>
                <a:lnTo>
                  <a:pt x="559925" y="114308"/>
                </a:lnTo>
                <a:lnTo>
                  <a:pt x="565377" y="110294"/>
                </a:lnTo>
                <a:lnTo>
                  <a:pt x="568891" y="102859"/>
                </a:lnTo>
                <a:lnTo>
                  <a:pt x="549275" y="102859"/>
                </a:lnTo>
                <a:lnTo>
                  <a:pt x="545471" y="100311"/>
                </a:lnTo>
                <a:lnTo>
                  <a:pt x="539132" y="90085"/>
                </a:lnTo>
                <a:lnTo>
                  <a:pt x="537611" y="82266"/>
                </a:lnTo>
                <a:lnTo>
                  <a:pt x="537611" y="61010"/>
                </a:lnTo>
                <a:lnTo>
                  <a:pt x="539005" y="53122"/>
                </a:lnTo>
                <a:lnTo>
                  <a:pt x="542048" y="48148"/>
                </a:lnTo>
                <a:lnTo>
                  <a:pt x="544964" y="43175"/>
                </a:lnTo>
                <a:lnTo>
                  <a:pt x="548641" y="40697"/>
                </a:lnTo>
                <a:lnTo>
                  <a:pt x="578562" y="40697"/>
                </a:lnTo>
                <a:lnTo>
                  <a:pt x="578562" y="40278"/>
                </a:lnTo>
                <a:lnTo>
                  <a:pt x="568546" y="40278"/>
                </a:lnTo>
                <a:lnTo>
                  <a:pt x="566771" y="37014"/>
                </a:lnTo>
                <a:lnTo>
                  <a:pt x="564489" y="34344"/>
                </a:lnTo>
                <a:lnTo>
                  <a:pt x="561827" y="32302"/>
                </a:lnTo>
                <a:lnTo>
                  <a:pt x="559037" y="30261"/>
                </a:lnTo>
                <a:lnTo>
                  <a:pt x="555868" y="29231"/>
                </a:lnTo>
                <a:close/>
              </a:path>
              <a:path w="621030" h="146050">
                <a:moveTo>
                  <a:pt x="578562" y="102248"/>
                </a:moveTo>
                <a:lnTo>
                  <a:pt x="569180" y="102248"/>
                </a:lnTo>
                <a:lnTo>
                  <a:pt x="569180" y="112475"/>
                </a:lnTo>
                <a:lnTo>
                  <a:pt x="578562" y="112475"/>
                </a:lnTo>
                <a:lnTo>
                  <a:pt x="578562" y="102248"/>
                </a:lnTo>
                <a:close/>
              </a:path>
              <a:path w="621030" h="146050">
                <a:moveTo>
                  <a:pt x="578562" y="40697"/>
                </a:moveTo>
                <a:lnTo>
                  <a:pt x="557770" y="40697"/>
                </a:lnTo>
                <a:lnTo>
                  <a:pt x="561573" y="43279"/>
                </a:lnTo>
                <a:lnTo>
                  <a:pt x="564616" y="48463"/>
                </a:lnTo>
                <a:lnTo>
                  <a:pt x="567786" y="53646"/>
                </a:lnTo>
                <a:lnTo>
                  <a:pt x="569307" y="61831"/>
                </a:lnTo>
                <a:lnTo>
                  <a:pt x="569307" y="83087"/>
                </a:lnTo>
                <a:lnTo>
                  <a:pt x="567786" y="90591"/>
                </a:lnTo>
                <a:lnTo>
                  <a:pt x="561700" y="100399"/>
                </a:lnTo>
                <a:lnTo>
                  <a:pt x="558023" y="102859"/>
                </a:lnTo>
                <a:lnTo>
                  <a:pt x="568891" y="102859"/>
                </a:lnTo>
                <a:lnTo>
                  <a:pt x="569180" y="102248"/>
                </a:lnTo>
                <a:lnTo>
                  <a:pt x="578562" y="102248"/>
                </a:lnTo>
                <a:lnTo>
                  <a:pt x="578562" y="40697"/>
                </a:lnTo>
                <a:close/>
              </a:path>
              <a:path w="621030" h="146050">
                <a:moveTo>
                  <a:pt x="578562" y="0"/>
                </a:moveTo>
                <a:lnTo>
                  <a:pt x="568546" y="0"/>
                </a:lnTo>
                <a:lnTo>
                  <a:pt x="568546" y="40278"/>
                </a:lnTo>
                <a:lnTo>
                  <a:pt x="578562" y="40278"/>
                </a:lnTo>
                <a:lnTo>
                  <a:pt x="578562" y="0"/>
                </a:lnTo>
                <a:close/>
              </a:path>
              <a:path w="621030" h="146050">
                <a:moveTo>
                  <a:pt x="609118" y="41709"/>
                </a:moveTo>
                <a:lnTo>
                  <a:pt x="599229" y="41709"/>
                </a:lnTo>
                <a:lnTo>
                  <a:pt x="599310" y="98025"/>
                </a:lnTo>
                <a:lnTo>
                  <a:pt x="599609" y="102318"/>
                </a:lnTo>
                <a:lnTo>
                  <a:pt x="615330" y="113487"/>
                </a:lnTo>
                <a:lnTo>
                  <a:pt x="617866" y="113086"/>
                </a:lnTo>
                <a:lnTo>
                  <a:pt x="620782" y="112266"/>
                </a:lnTo>
                <a:lnTo>
                  <a:pt x="619311" y="100608"/>
                </a:lnTo>
                <a:lnTo>
                  <a:pt x="613302" y="100608"/>
                </a:lnTo>
                <a:lnTo>
                  <a:pt x="612161" y="100276"/>
                </a:lnTo>
                <a:lnTo>
                  <a:pt x="610639" y="98898"/>
                </a:lnTo>
                <a:lnTo>
                  <a:pt x="610005" y="98025"/>
                </a:lnTo>
                <a:lnTo>
                  <a:pt x="609727" y="96856"/>
                </a:lnTo>
                <a:lnTo>
                  <a:pt x="609371" y="95844"/>
                </a:lnTo>
                <a:lnTo>
                  <a:pt x="609118" y="93313"/>
                </a:lnTo>
                <a:lnTo>
                  <a:pt x="609118" y="41709"/>
                </a:lnTo>
                <a:close/>
              </a:path>
              <a:path w="621030" h="146050">
                <a:moveTo>
                  <a:pt x="619261" y="100207"/>
                </a:moveTo>
                <a:lnTo>
                  <a:pt x="617486" y="100468"/>
                </a:lnTo>
                <a:lnTo>
                  <a:pt x="615964" y="100608"/>
                </a:lnTo>
                <a:lnTo>
                  <a:pt x="619311" y="100608"/>
                </a:lnTo>
                <a:lnTo>
                  <a:pt x="619261" y="100207"/>
                </a:lnTo>
                <a:close/>
              </a:path>
              <a:path w="621030" h="146050">
                <a:moveTo>
                  <a:pt x="619261" y="31081"/>
                </a:moveTo>
                <a:lnTo>
                  <a:pt x="591875" y="31081"/>
                </a:lnTo>
                <a:lnTo>
                  <a:pt x="591875" y="41709"/>
                </a:lnTo>
                <a:lnTo>
                  <a:pt x="619261" y="41709"/>
                </a:lnTo>
                <a:lnTo>
                  <a:pt x="619261" y="31081"/>
                </a:lnTo>
                <a:close/>
              </a:path>
              <a:path w="621030" h="146050">
                <a:moveTo>
                  <a:pt x="609118" y="2652"/>
                </a:moveTo>
                <a:lnTo>
                  <a:pt x="599229" y="10837"/>
                </a:lnTo>
                <a:lnTo>
                  <a:pt x="599229" y="31081"/>
                </a:lnTo>
                <a:lnTo>
                  <a:pt x="609118" y="31081"/>
                </a:lnTo>
                <a:lnTo>
                  <a:pt x="609118" y="26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511272" y="3259981"/>
            <a:ext cx="675005" cy="114935"/>
          </a:xfrm>
          <a:custGeom>
            <a:avLst/>
            <a:gdLst/>
            <a:ahLst/>
            <a:cxnLst/>
            <a:rect l="l" t="t" r="r" b="b"/>
            <a:pathLst>
              <a:path w="675005" h="114935">
                <a:moveTo>
                  <a:pt x="10840" y="0"/>
                </a:moveTo>
                <a:lnTo>
                  <a:pt x="0" y="0"/>
                </a:lnTo>
                <a:lnTo>
                  <a:pt x="0" y="112475"/>
                </a:lnTo>
                <a:lnTo>
                  <a:pt x="51107" y="112475"/>
                </a:lnTo>
                <a:lnTo>
                  <a:pt x="51107" y="99177"/>
                </a:lnTo>
                <a:lnTo>
                  <a:pt x="10840" y="99177"/>
                </a:lnTo>
                <a:lnTo>
                  <a:pt x="10840" y="0"/>
                </a:lnTo>
                <a:close/>
              </a:path>
              <a:path w="675005" h="114935">
                <a:moveTo>
                  <a:pt x="97866" y="29231"/>
                </a:moveTo>
                <a:lnTo>
                  <a:pt x="64369" y="52042"/>
                </a:lnTo>
                <a:lnTo>
                  <a:pt x="62099" y="71778"/>
                </a:lnTo>
                <a:lnTo>
                  <a:pt x="62579" y="81497"/>
                </a:lnTo>
                <a:lnTo>
                  <a:pt x="94886" y="114308"/>
                </a:lnTo>
                <a:lnTo>
                  <a:pt x="99666" y="112650"/>
                </a:lnTo>
                <a:lnTo>
                  <a:pt x="108490" y="105966"/>
                </a:lnTo>
                <a:lnTo>
                  <a:pt x="110705" y="102859"/>
                </a:lnTo>
                <a:lnTo>
                  <a:pt x="84794" y="102859"/>
                </a:lnTo>
                <a:lnTo>
                  <a:pt x="80648" y="100276"/>
                </a:lnTo>
                <a:lnTo>
                  <a:pt x="74017" y="89910"/>
                </a:lnTo>
                <a:lnTo>
                  <a:pt x="72356" y="82144"/>
                </a:lnTo>
                <a:lnTo>
                  <a:pt x="72378" y="61170"/>
                </a:lnTo>
                <a:lnTo>
                  <a:pt x="74017" y="53471"/>
                </a:lnTo>
                <a:lnTo>
                  <a:pt x="80648" y="43245"/>
                </a:lnTo>
                <a:lnTo>
                  <a:pt x="84794" y="40697"/>
                </a:lnTo>
                <a:lnTo>
                  <a:pt x="110018" y="40697"/>
                </a:lnTo>
                <a:lnTo>
                  <a:pt x="109720" y="40173"/>
                </a:lnTo>
                <a:lnTo>
                  <a:pt x="104522" y="32878"/>
                </a:lnTo>
                <a:lnTo>
                  <a:pt x="97866" y="29231"/>
                </a:lnTo>
                <a:close/>
              </a:path>
              <a:path w="675005" h="114935">
                <a:moveTo>
                  <a:pt x="110018" y="40697"/>
                </a:moveTo>
                <a:lnTo>
                  <a:pt x="94696" y="40697"/>
                </a:lnTo>
                <a:lnTo>
                  <a:pt x="98829" y="43279"/>
                </a:lnTo>
                <a:lnTo>
                  <a:pt x="105460" y="53646"/>
                </a:lnTo>
                <a:lnTo>
                  <a:pt x="107099" y="61170"/>
                </a:lnTo>
                <a:lnTo>
                  <a:pt x="107092" y="82144"/>
                </a:lnTo>
                <a:lnTo>
                  <a:pt x="105486" y="89910"/>
                </a:lnTo>
                <a:lnTo>
                  <a:pt x="98956" y="100276"/>
                </a:lnTo>
                <a:lnTo>
                  <a:pt x="94797" y="102859"/>
                </a:lnTo>
                <a:lnTo>
                  <a:pt x="110705" y="102859"/>
                </a:lnTo>
                <a:lnTo>
                  <a:pt x="111825" y="101289"/>
                </a:lnTo>
                <a:lnTo>
                  <a:pt x="116389" y="89299"/>
                </a:lnTo>
                <a:lnTo>
                  <a:pt x="117468" y="81497"/>
                </a:lnTo>
                <a:lnTo>
                  <a:pt x="117530" y="70556"/>
                </a:lnTo>
                <a:lnTo>
                  <a:pt x="117041" y="61365"/>
                </a:lnTo>
                <a:lnTo>
                  <a:pt x="115575" y="53238"/>
                </a:lnTo>
                <a:lnTo>
                  <a:pt x="113133" y="46175"/>
                </a:lnTo>
                <a:lnTo>
                  <a:pt x="110018" y="40697"/>
                </a:lnTo>
                <a:close/>
              </a:path>
              <a:path w="675005" h="114935">
                <a:moveTo>
                  <a:pt x="135508" y="31081"/>
                </a:moveTo>
                <a:lnTo>
                  <a:pt x="125099" y="31081"/>
                </a:lnTo>
                <a:lnTo>
                  <a:pt x="143230" y="112475"/>
                </a:lnTo>
                <a:lnTo>
                  <a:pt x="153778" y="112475"/>
                </a:lnTo>
                <a:lnTo>
                  <a:pt x="157002" y="95495"/>
                </a:lnTo>
                <a:lnTo>
                  <a:pt x="148428" y="95495"/>
                </a:lnTo>
                <a:lnTo>
                  <a:pt x="144865" y="78113"/>
                </a:lnTo>
                <a:lnTo>
                  <a:pt x="135508" y="31081"/>
                </a:lnTo>
                <a:close/>
              </a:path>
              <a:path w="675005" h="114935">
                <a:moveTo>
                  <a:pt x="174710" y="49894"/>
                </a:moveTo>
                <a:lnTo>
                  <a:pt x="165658" y="49894"/>
                </a:lnTo>
                <a:lnTo>
                  <a:pt x="168042" y="63593"/>
                </a:lnTo>
                <a:lnTo>
                  <a:pt x="177399" y="112475"/>
                </a:lnTo>
                <a:lnTo>
                  <a:pt x="187808" y="112475"/>
                </a:lnTo>
                <a:lnTo>
                  <a:pt x="192054" y="93854"/>
                </a:lnTo>
                <a:lnTo>
                  <a:pt x="183053" y="93854"/>
                </a:lnTo>
                <a:lnTo>
                  <a:pt x="180034" y="78113"/>
                </a:lnTo>
                <a:lnTo>
                  <a:pt x="174710" y="49894"/>
                </a:lnTo>
                <a:close/>
              </a:path>
              <a:path w="675005" h="114935">
                <a:moveTo>
                  <a:pt x="171161" y="31081"/>
                </a:moveTo>
                <a:lnTo>
                  <a:pt x="160904" y="31081"/>
                </a:lnTo>
                <a:lnTo>
                  <a:pt x="151547" y="78724"/>
                </a:lnTo>
                <a:lnTo>
                  <a:pt x="149670" y="89090"/>
                </a:lnTo>
                <a:lnTo>
                  <a:pt x="148631" y="94674"/>
                </a:lnTo>
                <a:lnTo>
                  <a:pt x="148428" y="95495"/>
                </a:lnTo>
                <a:lnTo>
                  <a:pt x="157002" y="95495"/>
                </a:lnTo>
                <a:lnTo>
                  <a:pt x="165658" y="49894"/>
                </a:lnTo>
                <a:lnTo>
                  <a:pt x="174710" y="49894"/>
                </a:lnTo>
                <a:lnTo>
                  <a:pt x="171161" y="31081"/>
                </a:lnTo>
                <a:close/>
              </a:path>
              <a:path w="675005" h="114935">
                <a:moveTo>
                  <a:pt x="206369" y="31081"/>
                </a:moveTo>
                <a:lnTo>
                  <a:pt x="196569" y="31081"/>
                </a:lnTo>
                <a:lnTo>
                  <a:pt x="186331" y="78724"/>
                </a:lnTo>
                <a:lnTo>
                  <a:pt x="183053" y="93854"/>
                </a:lnTo>
                <a:lnTo>
                  <a:pt x="192054" y="93854"/>
                </a:lnTo>
                <a:lnTo>
                  <a:pt x="206369" y="31081"/>
                </a:lnTo>
                <a:close/>
              </a:path>
              <a:path w="675005" h="114935">
                <a:moveTo>
                  <a:pt x="250110" y="29231"/>
                </a:moveTo>
                <a:lnTo>
                  <a:pt x="216477" y="54213"/>
                </a:lnTo>
                <a:lnTo>
                  <a:pt x="214547" y="72389"/>
                </a:lnTo>
                <a:lnTo>
                  <a:pt x="215025" y="81760"/>
                </a:lnTo>
                <a:lnTo>
                  <a:pt x="249616" y="114308"/>
                </a:lnTo>
                <a:lnTo>
                  <a:pt x="255258" y="112004"/>
                </a:lnTo>
                <a:lnTo>
                  <a:pt x="264037" y="102859"/>
                </a:lnTo>
                <a:lnTo>
                  <a:pt x="237825" y="102859"/>
                </a:lnTo>
                <a:lnTo>
                  <a:pt x="233717" y="100503"/>
                </a:lnTo>
                <a:lnTo>
                  <a:pt x="227175" y="91097"/>
                </a:lnTo>
                <a:lnTo>
                  <a:pt x="225336" y="84256"/>
                </a:lnTo>
                <a:lnTo>
                  <a:pt x="224943" y="75251"/>
                </a:lnTo>
                <a:lnTo>
                  <a:pt x="269078" y="75251"/>
                </a:lnTo>
                <a:lnTo>
                  <a:pt x="269078" y="71569"/>
                </a:lnTo>
                <a:lnTo>
                  <a:pt x="268705" y="64012"/>
                </a:lnTo>
                <a:lnTo>
                  <a:pt x="225539" y="64012"/>
                </a:lnTo>
                <a:lnTo>
                  <a:pt x="225844" y="56770"/>
                </a:lnTo>
                <a:lnTo>
                  <a:pt x="227542" y="51045"/>
                </a:lnTo>
                <a:lnTo>
                  <a:pt x="233780" y="42599"/>
                </a:lnTo>
                <a:lnTo>
                  <a:pt x="237673" y="40487"/>
                </a:lnTo>
                <a:lnTo>
                  <a:pt x="261684" y="40487"/>
                </a:lnTo>
                <a:lnTo>
                  <a:pt x="261572" y="40278"/>
                </a:lnTo>
                <a:lnTo>
                  <a:pt x="256564" y="32913"/>
                </a:lnTo>
                <a:lnTo>
                  <a:pt x="250110" y="29231"/>
                </a:lnTo>
                <a:close/>
              </a:path>
              <a:path w="675005" h="114935">
                <a:moveTo>
                  <a:pt x="258377" y="86298"/>
                </a:moveTo>
                <a:lnTo>
                  <a:pt x="256893" y="92022"/>
                </a:lnTo>
                <a:lnTo>
                  <a:pt x="254840" y="96210"/>
                </a:lnTo>
                <a:lnTo>
                  <a:pt x="249591" y="101533"/>
                </a:lnTo>
                <a:lnTo>
                  <a:pt x="246446" y="102859"/>
                </a:lnTo>
                <a:lnTo>
                  <a:pt x="264037" y="102859"/>
                </a:lnTo>
                <a:lnTo>
                  <a:pt x="264171" y="102720"/>
                </a:lnTo>
                <a:lnTo>
                  <a:pt x="267195" y="96210"/>
                </a:lnTo>
                <a:lnTo>
                  <a:pt x="268773" y="87938"/>
                </a:lnTo>
                <a:lnTo>
                  <a:pt x="258377" y="86298"/>
                </a:lnTo>
                <a:close/>
              </a:path>
              <a:path w="675005" h="114935">
                <a:moveTo>
                  <a:pt x="261684" y="40487"/>
                </a:moveTo>
                <a:lnTo>
                  <a:pt x="247384" y="40487"/>
                </a:lnTo>
                <a:lnTo>
                  <a:pt x="251543" y="43140"/>
                </a:lnTo>
                <a:lnTo>
                  <a:pt x="256893" y="51866"/>
                </a:lnTo>
                <a:lnTo>
                  <a:pt x="258123" y="57049"/>
                </a:lnTo>
                <a:lnTo>
                  <a:pt x="258529" y="64012"/>
                </a:lnTo>
                <a:lnTo>
                  <a:pt x="268705" y="64012"/>
                </a:lnTo>
                <a:lnTo>
                  <a:pt x="268607" y="62024"/>
                </a:lnTo>
                <a:lnTo>
                  <a:pt x="267198" y="53626"/>
                </a:lnTo>
                <a:lnTo>
                  <a:pt x="264852" y="46377"/>
                </a:lnTo>
                <a:lnTo>
                  <a:pt x="261684" y="40487"/>
                </a:lnTo>
                <a:close/>
              </a:path>
              <a:path w="675005" h="114935">
                <a:moveTo>
                  <a:pt x="293446" y="31081"/>
                </a:moveTo>
                <a:lnTo>
                  <a:pt x="284381" y="31081"/>
                </a:lnTo>
                <a:lnTo>
                  <a:pt x="284381" y="112475"/>
                </a:lnTo>
                <a:lnTo>
                  <a:pt x="294333" y="112475"/>
                </a:lnTo>
                <a:lnTo>
                  <a:pt x="294333" y="64012"/>
                </a:lnTo>
                <a:lnTo>
                  <a:pt x="294929" y="58689"/>
                </a:lnTo>
                <a:lnTo>
                  <a:pt x="296108" y="53785"/>
                </a:lnTo>
                <a:lnTo>
                  <a:pt x="296806" y="50504"/>
                </a:lnTo>
                <a:lnTo>
                  <a:pt x="298023" y="47957"/>
                </a:lnTo>
                <a:lnTo>
                  <a:pt x="301484" y="44274"/>
                </a:lnTo>
                <a:lnTo>
                  <a:pt x="303500" y="43349"/>
                </a:lnTo>
                <a:lnTo>
                  <a:pt x="293446" y="43349"/>
                </a:lnTo>
                <a:lnTo>
                  <a:pt x="293446" y="31081"/>
                </a:lnTo>
                <a:close/>
              </a:path>
              <a:path w="675005" h="114935">
                <a:moveTo>
                  <a:pt x="309586" y="29231"/>
                </a:moveTo>
                <a:lnTo>
                  <a:pt x="293446" y="43349"/>
                </a:lnTo>
                <a:lnTo>
                  <a:pt x="308153" y="43349"/>
                </a:lnTo>
                <a:lnTo>
                  <a:pt x="310575" y="44379"/>
                </a:lnTo>
                <a:lnTo>
                  <a:pt x="313047" y="46421"/>
                </a:lnTo>
                <a:lnTo>
                  <a:pt x="316470" y="33524"/>
                </a:lnTo>
                <a:lnTo>
                  <a:pt x="313009" y="30662"/>
                </a:lnTo>
                <a:lnTo>
                  <a:pt x="309586" y="29231"/>
                </a:lnTo>
                <a:close/>
              </a:path>
              <a:path w="675005" h="114935">
                <a:moveTo>
                  <a:pt x="349460" y="64815"/>
                </a:moveTo>
                <a:lnTo>
                  <a:pt x="318550" y="64815"/>
                </a:lnTo>
                <a:lnTo>
                  <a:pt x="318550" y="78724"/>
                </a:lnTo>
                <a:lnTo>
                  <a:pt x="349460" y="78724"/>
                </a:lnTo>
                <a:lnTo>
                  <a:pt x="349460" y="64815"/>
                </a:lnTo>
                <a:close/>
              </a:path>
              <a:path w="675005" h="114935">
                <a:moveTo>
                  <a:pt x="379332" y="102248"/>
                </a:moveTo>
                <a:lnTo>
                  <a:pt x="369809" y="102248"/>
                </a:lnTo>
                <a:lnTo>
                  <a:pt x="373765" y="110294"/>
                </a:lnTo>
                <a:lnTo>
                  <a:pt x="379267" y="114308"/>
                </a:lnTo>
                <a:lnTo>
                  <a:pt x="393239" y="114308"/>
                </a:lnTo>
                <a:lnTo>
                  <a:pt x="399224" y="110503"/>
                </a:lnTo>
                <a:lnTo>
                  <a:pt x="404282" y="102859"/>
                </a:lnTo>
                <a:lnTo>
                  <a:pt x="380066" y="102859"/>
                </a:lnTo>
                <a:lnTo>
                  <a:pt x="379332" y="102248"/>
                </a:lnTo>
                <a:close/>
              </a:path>
              <a:path w="675005" h="114935">
                <a:moveTo>
                  <a:pt x="370557" y="0"/>
                </a:moveTo>
                <a:lnTo>
                  <a:pt x="360452" y="0"/>
                </a:lnTo>
                <a:lnTo>
                  <a:pt x="360452" y="112475"/>
                </a:lnTo>
                <a:lnTo>
                  <a:pt x="369809" y="112475"/>
                </a:lnTo>
                <a:lnTo>
                  <a:pt x="369809" y="102248"/>
                </a:lnTo>
                <a:lnTo>
                  <a:pt x="379332" y="102248"/>
                </a:lnTo>
                <a:lnTo>
                  <a:pt x="375806" y="99317"/>
                </a:lnTo>
                <a:lnTo>
                  <a:pt x="372636" y="92231"/>
                </a:lnTo>
                <a:lnTo>
                  <a:pt x="370646" y="87868"/>
                </a:lnTo>
                <a:lnTo>
                  <a:pt x="369657" y="80835"/>
                </a:lnTo>
                <a:lnTo>
                  <a:pt x="369713" y="60941"/>
                </a:lnTo>
                <a:lnTo>
                  <a:pt x="371267" y="53611"/>
                </a:lnTo>
                <a:lnTo>
                  <a:pt x="377708" y="43105"/>
                </a:lnTo>
                <a:lnTo>
                  <a:pt x="381499" y="40487"/>
                </a:lnTo>
                <a:lnTo>
                  <a:pt x="404973" y="40487"/>
                </a:lnTo>
                <a:lnTo>
                  <a:pt x="404730" y="40068"/>
                </a:lnTo>
                <a:lnTo>
                  <a:pt x="370557" y="40068"/>
                </a:lnTo>
                <a:lnTo>
                  <a:pt x="370557" y="0"/>
                </a:lnTo>
                <a:close/>
              </a:path>
              <a:path w="675005" h="114935">
                <a:moveTo>
                  <a:pt x="404973" y="40487"/>
                </a:moveTo>
                <a:lnTo>
                  <a:pt x="390209" y="40487"/>
                </a:lnTo>
                <a:lnTo>
                  <a:pt x="393924" y="43000"/>
                </a:lnTo>
                <a:lnTo>
                  <a:pt x="400073" y="53105"/>
                </a:lnTo>
                <a:lnTo>
                  <a:pt x="401607" y="60941"/>
                </a:lnTo>
                <a:lnTo>
                  <a:pt x="401607" y="82074"/>
                </a:lnTo>
                <a:lnTo>
                  <a:pt x="399997" y="89910"/>
                </a:lnTo>
                <a:lnTo>
                  <a:pt x="393556" y="100276"/>
                </a:lnTo>
                <a:lnTo>
                  <a:pt x="389765" y="102859"/>
                </a:lnTo>
                <a:lnTo>
                  <a:pt x="404282" y="102859"/>
                </a:lnTo>
                <a:lnTo>
                  <a:pt x="411851" y="64693"/>
                </a:lnTo>
                <a:lnTo>
                  <a:pt x="411268" y="59160"/>
                </a:lnTo>
                <a:lnTo>
                  <a:pt x="408885" y="48794"/>
                </a:lnTo>
                <a:lnTo>
                  <a:pt x="407224" y="44379"/>
                </a:lnTo>
                <a:lnTo>
                  <a:pt x="404973" y="40487"/>
                </a:lnTo>
                <a:close/>
              </a:path>
              <a:path w="675005" h="114935">
                <a:moveTo>
                  <a:pt x="390412" y="29231"/>
                </a:moveTo>
                <a:lnTo>
                  <a:pt x="380206" y="29231"/>
                </a:lnTo>
                <a:lnTo>
                  <a:pt x="374817" y="32843"/>
                </a:lnTo>
                <a:lnTo>
                  <a:pt x="370557" y="40068"/>
                </a:lnTo>
                <a:lnTo>
                  <a:pt x="404730" y="40068"/>
                </a:lnTo>
                <a:lnTo>
                  <a:pt x="402964" y="37014"/>
                </a:lnTo>
                <a:lnTo>
                  <a:pt x="400289" y="34187"/>
                </a:lnTo>
                <a:lnTo>
                  <a:pt x="393848" y="30226"/>
                </a:lnTo>
                <a:lnTo>
                  <a:pt x="390412" y="29231"/>
                </a:lnTo>
                <a:close/>
              </a:path>
              <a:path w="675005" h="114935">
                <a:moveTo>
                  <a:pt x="459257" y="29231"/>
                </a:moveTo>
                <a:lnTo>
                  <a:pt x="425709" y="52042"/>
                </a:lnTo>
                <a:lnTo>
                  <a:pt x="423440" y="71778"/>
                </a:lnTo>
                <a:lnTo>
                  <a:pt x="423919" y="81497"/>
                </a:lnTo>
                <a:lnTo>
                  <a:pt x="456214" y="114308"/>
                </a:lnTo>
                <a:lnTo>
                  <a:pt x="461032" y="112650"/>
                </a:lnTo>
                <a:lnTo>
                  <a:pt x="465469" y="109299"/>
                </a:lnTo>
                <a:lnTo>
                  <a:pt x="469780" y="105966"/>
                </a:lnTo>
                <a:lnTo>
                  <a:pt x="472054" y="102859"/>
                </a:lnTo>
                <a:lnTo>
                  <a:pt x="446134" y="102859"/>
                </a:lnTo>
                <a:lnTo>
                  <a:pt x="441988" y="100276"/>
                </a:lnTo>
                <a:lnTo>
                  <a:pt x="435358" y="89910"/>
                </a:lnTo>
                <a:lnTo>
                  <a:pt x="433697" y="82144"/>
                </a:lnTo>
                <a:lnTo>
                  <a:pt x="433718" y="61170"/>
                </a:lnTo>
                <a:lnTo>
                  <a:pt x="435358" y="53471"/>
                </a:lnTo>
                <a:lnTo>
                  <a:pt x="441988" y="43245"/>
                </a:lnTo>
                <a:lnTo>
                  <a:pt x="446134" y="40697"/>
                </a:lnTo>
                <a:lnTo>
                  <a:pt x="471346" y="40697"/>
                </a:lnTo>
                <a:lnTo>
                  <a:pt x="471048" y="40173"/>
                </a:lnTo>
                <a:lnTo>
                  <a:pt x="465850" y="32878"/>
                </a:lnTo>
                <a:lnTo>
                  <a:pt x="459257" y="29231"/>
                </a:lnTo>
                <a:close/>
              </a:path>
              <a:path w="675005" h="114935">
                <a:moveTo>
                  <a:pt x="471346" y="40697"/>
                </a:moveTo>
                <a:lnTo>
                  <a:pt x="456087" y="40697"/>
                </a:lnTo>
                <a:lnTo>
                  <a:pt x="460144" y="43279"/>
                </a:lnTo>
                <a:lnTo>
                  <a:pt x="463441" y="48463"/>
                </a:lnTo>
                <a:lnTo>
                  <a:pt x="466864" y="53646"/>
                </a:lnTo>
                <a:lnTo>
                  <a:pt x="468490" y="61170"/>
                </a:lnTo>
                <a:lnTo>
                  <a:pt x="468483" y="82144"/>
                </a:lnTo>
                <a:lnTo>
                  <a:pt x="466864" y="89910"/>
                </a:lnTo>
                <a:lnTo>
                  <a:pt x="460271" y="100276"/>
                </a:lnTo>
                <a:lnTo>
                  <a:pt x="456087" y="102859"/>
                </a:lnTo>
                <a:lnTo>
                  <a:pt x="472054" y="102859"/>
                </a:lnTo>
                <a:lnTo>
                  <a:pt x="473203" y="101289"/>
                </a:lnTo>
                <a:lnTo>
                  <a:pt x="477767" y="89299"/>
                </a:lnTo>
                <a:lnTo>
                  <a:pt x="478846" y="81497"/>
                </a:lnTo>
                <a:lnTo>
                  <a:pt x="478909" y="70556"/>
                </a:lnTo>
                <a:lnTo>
                  <a:pt x="478411" y="61365"/>
                </a:lnTo>
                <a:lnTo>
                  <a:pt x="476928" y="53238"/>
                </a:lnTo>
                <a:lnTo>
                  <a:pt x="474469" y="46175"/>
                </a:lnTo>
                <a:lnTo>
                  <a:pt x="471346" y="40697"/>
                </a:lnTo>
                <a:close/>
              </a:path>
              <a:path w="675005" h="114935">
                <a:moveTo>
                  <a:pt x="503505" y="31081"/>
                </a:moveTo>
                <a:lnTo>
                  <a:pt x="493362" y="31081"/>
                </a:lnTo>
                <a:lnTo>
                  <a:pt x="493411" y="88200"/>
                </a:lnTo>
                <a:lnTo>
                  <a:pt x="493616" y="91673"/>
                </a:lnTo>
                <a:lnTo>
                  <a:pt x="521509" y="114308"/>
                </a:lnTo>
                <a:lnTo>
                  <a:pt x="527848" y="109683"/>
                </a:lnTo>
                <a:lnTo>
                  <a:pt x="531499" y="102458"/>
                </a:lnTo>
                <a:lnTo>
                  <a:pt x="512634" y="102458"/>
                </a:lnTo>
                <a:lnTo>
                  <a:pt x="510098" y="101393"/>
                </a:lnTo>
                <a:lnTo>
                  <a:pt x="503505" y="83366"/>
                </a:lnTo>
                <a:lnTo>
                  <a:pt x="503505" y="31081"/>
                </a:lnTo>
                <a:close/>
              </a:path>
              <a:path w="675005" h="114935">
                <a:moveTo>
                  <a:pt x="541414" y="100399"/>
                </a:moveTo>
                <a:lnTo>
                  <a:pt x="532539" y="100399"/>
                </a:lnTo>
                <a:lnTo>
                  <a:pt x="532539" y="112475"/>
                </a:lnTo>
                <a:lnTo>
                  <a:pt x="541414" y="112475"/>
                </a:lnTo>
                <a:lnTo>
                  <a:pt x="541414" y="100399"/>
                </a:lnTo>
                <a:close/>
              </a:path>
              <a:path w="675005" h="114935">
                <a:moveTo>
                  <a:pt x="541414" y="31081"/>
                </a:moveTo>
                <a:lnTo>
                  <a:pt x="531398" y="31081"/>
                </a:lnTo>
                <a:lnTo>
                  <a:pt x="531398" y="81586"/>
                </a:lnTo>
                <a:lnTo>
                  <a:pt x="530891" y="86908"/>
                </a:lnTo>
                <a:lnTo>
                  <a:pt x="528609" y="94273"/>
                </a:lnTo>
                <a:lnTo>
                  <a:pt x="526707" y="97170"/>
                </a:lnTo>
                <a:lnTo>
                  <a:pt x="524044" y="99282"/>
                </a:lnTo>
                <a:lnTo>
                  <a:pt x="521509" y="101393"/>
                </a:lnTo>
                <a:lnTo>
                  <a:pt x="518719" y="102458"/>
                </a:lnTo>
                <a:lnTo>
                  <a:pt x="531499" y="102458"/>
                </a:lnTo>
                <a:lnTo>
                  <a:pt x="532539" y="100399"/>
                </a:lnTo>
                <a:lnTo>
                  <a:pt x="541414" y="100399"/>
                </a:lnTo>
                <a:lnTo>
                  <a:pt x="541414" y="31081"/>
                </a:lnTo>
                <a:close/>
              </a:path>
              <a:path w="675005" h="114935">
                <a:moveTo>
                  <a:pt x="569180" y="31081"/>
                </a:moveTo>
                <a:lnTo>
                  <a:pt x="560305" y="31081"/>
                </a:lnTo>
                <a:lnTo>
                  <a:pt x="560305" y="112475"/>
                </a:lnTo>
                <a:lnTo>
                  <a:pt x="570195" y="112475"/>
                </a:lnTo>
                <a:lnTo>
                  <a:pt x="570256" y="57258"/>
                </a:lnTo>
                <a:lnTo>
                  <a:pt x="571843" y="50470"/>
                </a:lnTo>
                <a:lnTo>
                  <a:pt x="574886" y="46717"/>
                </a:lnTo>
                <a:lnTo>
                  <a:pt x="578055" y="42965"/>
                </a:lnTo>
                <a:lnTo>
                  <a:pt x="578914" y="42529"/>
                </a:lnTo>
                <a:lnTo>
                  <a:pt x="569180" y="42529"/>
                </a:lnTo>
                <a:lnTo>
                  <a:pt x="569180" y="31081"/>
                </a:lnTo>
                <a:close/>
              </a:path>
              <a:path w="675005" h="114935">
                <a:moveTo>
                  <a:pt x="605877" y="41098"/>
                </a:moveTo>
                <a:lnTo>
                  <a:pt x="588705" y="41098"/>
                </a:lnTo>
                <a:lnTo>
                  <a:pt x="590987" y="41953"/>
                </a:lnTo>
                <a:lnTo>
                  <a:pt x="593016" y="43646"/>
                </a:lnTo>
                <a:lnTo>
                  <a:pt x="594918" y="45356"/>
                </a:lnTo>
                <a:lnTo>
                  <a:pt x="596312" y="47573"/>
                </a:lnTo>
                <a:lnTo>
                  <a:pt x="597130" y="50470"/>
                </a:lnTo>
                <a:lnTo>
                  <a:pt x="597961" y="53035"/>
                </a:lnTo>
                <a:lnTo>
                  <a:pt x="598225" y="55967"/>
                </a:lnTo>
                <a:lnTo>
                  <a:pt x="598341" y="112475"/>
                </a:lnTo>
                <a:lnTo>
                  <a:pt x="608230" y="112475"/>
                </a:lnTo>
                <a:lnTo>
                  <a:pt x="608104" y="51464"/>
                </a:lnTo>
                <a:lnTo>
                  <a:pt x="607850" y="48864"/>
                </a:lnTo>
                <a:lnTo>
                  <a:pt x="607216" y="45060"/>
                </a:lnTo>
                <a:lnTo>
                  <a:pt x="606202" y="41709"/>
                </a:lnTo>
                <a:lnTo>
                  <a:pt x="605877" y="41098"/>
                </a:lnTo>
                <a:close/>
              </a:path>
              <a:path w="675005" h="114935">
                <a:moveTo>
                  <a:pt x="591621" y="29231"/>
                </a:moveTo>
                <a:lnTo>
                  <a:pt x="579830" y="29231"/>
                </a:lnTo>
                <a:lnTo>
                  <a:pt x="573618" y="33664"/>
                </a:lnTo>
                <a:lnTo>
                  <a:pt x="569180" y="42529"/>
                </a:lnTo>
                <a:lnTo>
                  <a:pt x="578914" y="42529"/>
                </a:lnTo>
                <a:lnTo>
                  <a:pt x="581732" y="41098"/>
                </a:lnTo>
                <a:lnTo>
                  <a:pt x="605877" y="41098"/>
                </a:lnTo>
                <a:lnTo>
                  <a:pt x="604680" y="38847"/>
                </a:lnTo>
                <a:lnTo>
                  <a:pt x="603286" y="35985"/>
                </a:lnTo>
                <a:lnTo>
                  <a:pt x="601004" y="33664"/>
                </a:lnTo>
                <a:lnTo>
                  <a:pt x="594918" y="30121"/>
                </a:lnTo>
                <a:lnTo>
                  <a:pt x="591621" y="29231"/>
                </a:lnTo>
                <a:close/>
              </a:path>
              <a:path w="675005" h="114935">
                <a:moveTo>
                  <a:pt x="651845" y="29231"/>
                </a:moveTo>
                <a:lnTo>
                  <a:pt x="624079" y="56368"/>
                </a:lnTo>
                <a:lnTo>
                  <a:pt x="623191" y="63733"/>
                </a:lnTo>
                <a:lnTo>
                  <a:pt x="623191" y="80085"/>
                </a:lnTo>
                <a:lnTo>
                  <a:pt x="643984" y="114308"/>
                </a:lnTo>
                <a:lnTo>
                  <a:pt x="655902" y="114308"/>
                </a:lnTo>
                <a:lnTo>
                  <a:pt x="661354" y="110294"/>
                </a:lnTo>
                <a:lnTo>
                  <a:pt x="664869" y="102859"/>
                </a:lnTo>
                <a:lnTo>
                  <a:pt x="645252" y="102859"/>
                </a:lnTo>
                <a:lnTo>
                  <a:pt x="641448" y="100311"/>
                </a:lnTo>
                <a:lnTo>
                  <a:pt x="635109" y="90085"/>
                </a:lnTo>
                <a:lnTo>
                  <a:pt x="633588" y="82266"/>
                </a:lnTo>
                <a:lnTo>
                  <a:pt x="633588" y="61010"/>
                </a:lnTo>
                <a:lnTo>
                  <a:pt x="634982" y="53122"/>
                </a:lnTo>
                <a:lnTo>
                  <a:pt x="638025" y="48148"/>
                </a:lnTo>
                <a:lnTo>
                  <a:pt x="640941" y="43175"/>
                </a:lnTo>
                <a:lnTo>
                  <a:pt x="644618" y="40697"/>
                </a:lnTo>
                <a:lnTo>
                  <a:pt x="674539" y="40697"/>
                </a:lnTo>
                <a:lnTo>
                  <a:pt x="674539" y="40278"/>
                </a:lnTo>
                <a:lnTo>
                  <a:pt x="664523" y="40278"/>
                </a:lnTo>
                <a:lnTo>
                  <a:pt x="662748" y="37014"/>
                </a:lnTo>
                <a:lnTo>
                  <a:pt x="660466" y="34344"/>
                </a:lnTo>
                <a:lnTo>
                  <a:pt x="657804" y="32302"/>
                </a:lnTo>
                <a:lnTo>
                  <a:pt x="655014" y="30261"/>
                </a:lnTo>
                <a:lnTo>
                  <a:pt x="651845" y="29231"/>
                </a:lnTo>
                <a:close/>
              </a:path>
              <a:path w="675005" h="114935">
                <a:moveTo>
                  <a:pt x="674539" y="102248"/>
                </a:moveTo>
                <a:lnTo>
                  <a:pt x="665157" y="102248"/>
                </a:lnTo>
                <a:lnTo>
                  <a:pt x="665157" y="112475"/>
                </a:lnTo>
                <a:lnTo>
                  <a:pt x="674539" y="112475"/>
                </a:lnTo>
                <a:lnTo>
                  <a:pt x="674539" y="102248"/>
                </a:lnTo>
                <a:close/>
              </a:path>
              <a:path w="675005" h="114935">
                <a:moveTo>
                  <a:pt x="674539" y="40697"/>
                </a:moveTo>
                <a:lnTo>
                  <a:pt x="653747" y="40697"/>
                </a:lnTo>
                <a:lnTo>
                  <a:pt x="657550" y="43279"/>
                </a:lnTo>
                <a:lnTo>
                  <a:pt x="660593" y="48463"/>
                </a:lnTo>
                <a:lnTo>
                  <a:pt x="663763" y="53646"/>
                </a:lnTo>
                <a:lnTo>
                  <a:pt x="665284" y="61813"/>
                </a:lnTo>
                <a:lnTo>
                  <a:pt x="665284" y="83087"/>
                </a:lnTo>
                <a:lnTo>
                  <a:pt x="663763" y="90591"/>
                </a:lnTo>
                <a:lnTo>
                  <a:pt x="657677" y="100399"/>
                </a:lnTo>
                <a:lnTo>
                  <a:pt x="654000" y="102859"/>
                </a:lnTo>
                <a:lnTo>
                  <a:pt x="664869" y="102859"/>
                </a:lnTo>
                <a:lnTo>
                  <a:pt x="665157" y="102248"/>
                </a:lnTo>
                <a:lnTo>
                  <a:pt x="674539" y="102248"/>
                </a:lnTo>
                <a:lnTo>
                  <a:pt x="674539" y="40697"/>
                </a:lnTo>
                <a:close/>
              </a:path>
              <a:path w="675005" h="114935">
                <a:moveTo>
                  <a:pt x="674539" y="0"/>
                </a:moveTo>
                <a:lnTo>
                  <a:pt x="664523" y="0"/>
                </a:lnTo>
                <a:lnTo>
                  <a:pt x="664523" y="40278"/>
                </a:lnTo>
                <a:lnTo>
                  <a:pt x="674539" y="40278"/>
                </a:lnTo>
                <a:lnTo>
                  <a:pt x="6745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508153" y="3537357"/>
            <a:ext cx="1019981" cy="14744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509041" y="3816583"/>
            <a:ext cx="1107970" cy="11615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512160" y="4097658"/>
            <a:ext cx="621030" cy="146050"/>
          </a:xfrm>
          <a:custGeom>
            <a:avLst/>
            <a:gdLst/>
            <a:ahLst/>
            <a:cxnLst/>
            <a:rect l="l" t="t" r="r" b="b"/>
            <a:pathLst>
              <a:path w="621030" h="146050">
                <a:moveTo>
                  <a:pt x="10700" y="0"/>
                </a:moveTo>
                <a:lnTo>
                  <a:pt x="0" y="0"/>
                </a:lnTo>
                <a:lnTo>
                  <a:pt x="0" y="112475"/>
                </a:lnTo>
                <a:lnTo>
                  <a:pt x="10700" y="112475"/>
                </a:lnTo>
                <a:lnTo>
                  <a:pt x="10700" y="59509"/>
                </a:lnTo>
                <a:lnTo>
                  <a:pt x="64039" y="59509"/>
                </a:lnTo>
                <a:lnTo>
                  <a:pt x="64039" y="46211"/>
                </a:lnTo>
                <a:lnTo>
                  <a:pt x="10700" y="46211"/>
                </a:lnTo>
                <a:lnTo>
                  <a:pt x="10700" y="0"/>
                </a:lnTo>
                <a:close/>
              </a:path>
              <a:path w="621030" h="146050">
                <a:moveTo>
                  <a:pt x="64039" y="59509"/>
                </a:moveTo>
                <a:lnTo>
                  <a:pt x="53199" y="59509"/>
                </a:lnTo>
                <a:lnTo>
                  <a:pt x="53199" y="112475"/>
                </a:lnTo>
                <a:lnTo>
                  <a:pt x="64039" y="112475"/>
                </a:lnTo>
                <a:lnTo>
                  <a:pt x="64039" y="59509"/>
                </a:lnTo>
                <a:close/>
              </a:path>
              <a:path w="621030" h="146050">
                <a:moveTo>
                  <a:pt x="64039" y="0"/>
                </a:moveTo>
                <a:lnTo>
                  <a:pt x="53199" y="0"/>
                </a:lnTo>
                <a:lnTo>
                  <a:pt x="53199" y="46211"/>
                </a:lnTo>
                <a:lnTo>
                  <a:pt x="64039" y="46211"/>
                </a:lnTo>
                <a:lnTo>
                  <a:pt x="64039" y="0"/>
                </a:lnTo>
                <a:close/>
              </a:path>
              <a:path w="621030" h="146050">
                <a:moveTo>
                  <a:pt x="93758" y="31081"/>
                </a:moveTo>
                <a:lnTo>
                  <a:pt x="83653" y="31081"/>
                </a:lnTo>
                <a:lnTo>
                  <a:pt x="83692" y="88200"/>
                </a:lnTo>
                <a:lnTo>
                  <a:pt x="83856" y="91673"/>
                </a:lnTo>
                <a:lnTo>
                  <a:pt x="111787" y="114308"/>
                </a:lnTo>
                <a:lnTo>
                  <a:pt x="118075" y="109683"/>
                </a:lnTo>
                <a:lnTo>
                  <a:pt x="121696" y="102458"/>
                </a:lnTo>
                <a:lnTo>
                  <a:pt x="102874" y="102458"/>
                </a:lnTo>
                <a:lnTo>
                  <a:pt x="100313" y="101393"/>
                </a:lnTo>
                <a:lnTo>
                  <a:pt x="93758" y="83366"/>
                </a:lnTo>
                <a:lnTo>
                  <a:pt x="93758" y="31081"/>
                </a:lnTo>
                <a:close/>
              </a:path>
              <a:path w="621030" h="146050">
                <a:moveTo>
                  <a:pt x="131641" y="100399"/>
                </a:moveTo>
                <a:lnTo>
                  <a:pt x="122728" y="100399"/>
                </a:lnTo>
                <a:lnTo>
                  <a:pt x="122728" y="112475"/>
                </a:lnTo>
                <a:lnTo>
                  <a:pt x="131641" y="112475"/>
                </a:lnTo>
                <a:lnTo>
                  <a:pt x="131641" y="100399"/>
                </a:lnTo>
                <a:close/>
              </a:path>
              <a:path w="621030" h="146050">
                <a:moveTo>
                  <a:pt x="131641" y="31081"/>
                </a:moveTo>
                <a:lnTo>
                  <a:pt x="121689" y="31081"/>
                </a:lnTo>
                <a:lnTo>
                  <a:pt x="121689" y="81586"/>
                </a:lnTo>
                <a:lnTo>
                  <a:pt x="121118" y="86908"/>
                </a:lnTo>
                <a:lnTo>
                  <a:pt x="118836" y="94273"/>
                </a:lnTo>
                <a:lnTo>
                  <a:pt x="116960" y="97170"/>
                </a:lnTo>
                <a:lnTo>
                  <a:pt x="111711" y="101393"/>
                </a:lnTo>
                <a:lnTo>
                  <a:pt x="108909" y="102458"/>
                </a:lnTo>
                <a:lnTo>
                  <a:pt x="121696" y="102458"/>
                </a:lnTo>
                <a:lnTo>
                  <a:pt x="122728" y="100399"/>
                </a:lnTo>
                <a:lnTo>
                  <a:pt x="131641" y="100399"/>
                </a:lnTo>
                <a:lnTo>
                  <a:pt x="131641" y="31081"/>
                </a:lnTo>
                <a:close/>
              </a:path>
              <a:path w="621030" h="146050">
                <a:moveTo>
                  <a:pt x="148884" y="130887"/>
                </a:moveTo>
                <a:lnTo>
                  <a:pt x="150064" y="143766"/>
                </a:lnTo>
                <a:lnTo>
                  <a:pt x="152447" y="144987"/>
                </a:lnTo>
                <a:lnTo>
                  <a:pt x="154577" y="145598"/>
                </a:lnTo>
                <a:lnTo>
                  <a:pt x="159623" y="145598"/>
                </a:lnTo>
                <a:lnTo>
                  <a:pt x="162374" y="144551"/>
                </a:lnTo>
                <a:lnTo>
                  <a:pt x="167027" y="140328"/>
                </a:lnTo>
                <a:lnTo>
                  <a:pt x="169081" y="136942"/>
                </a:lnTo>
                <a:lnTo>
                  <a:pt x="170948" y="132108"/>
                </a:lnTo>
                <a:lnTo>
                  <a:pt x="152992" y="132108"/>
                </a:lnTo>
                <a:lnTo>
                  <a:pt x="151052" y="131689"/>
                </a:lnTo>
                <a:lnTo>
                  <a:pt x="148884" y="130887"/>
                </a:lnTo>
                <a:close/>
              </a:path>
              <a:path w="621030" h="146050">
                <a:moveTo>
                  <a:pt x="155566" y="31081"/>
                </a:moveTo>
                <a:lnTo>
                  <a:pt x="144713" y="31081"/>
                </a:lnTo>
                <a:lnTo>
                  <a:pt x="167306" y="112685"/>
                </a:lnTo>
                <a:lnTo>
                  <a:pt x="166812" y="114185"/>
                </a:lnTo>
                <a:lnTo>
                  <a:pt x="166508" y="115267"/>
                </a:lnTo>
                <a:lnTo>
                  <a:pt x="166406" y="115948"/>
                </a:lnTo>
                <a:lnTo>
                  <a:pt x="164923" y="121410"/>
                </a:lnTo>
                <a:lnTo>
                  <a:pt x="156847" y="132108"/>
                </a:lnTo>
                <a:lnTo>
                  <a:pt x="170948" y="132108"/>
                </a:lnTo>
                <a:lnTo>
                  <a:pt x="172150" y="128897"/>
                </a:lnTo>
                <a:lnTo>
                  <a:pt x="174039" y="122772"/>
                </a:lnTo>
                <a:lnTo>
                  <a:pt x="176899" y="112475"/>
                </a:lnTo>
                <a:lnTo>
                  <a:pt x="181055" y="97135"/>
                </a:lnTo>
                <a:lnTo>
                  <a:pt x="172200" y="97135"/>
                </a:lnTo>
                <a:lnTo>
                  <a:pt x="170920" y="90451"/>
                </a:lnTo>
                <a:lnTo>
                  <a:pt x="169487" y="84116"/>
                </a:lnTo>
                <a:lnTo>
                  <a:pt x="155566" y="31081"/>
                </a:lnTo>
                <a:close/>
              </a:path>
              <a:path w="621030" h="146050">
                <a:moveTo>
                  <a:pt x="206978" y="31081"/>
                </a:moveTo>
                <a:lnTo>
                  <a:pt x="198952" y="31081"/>
                </a:lnTo>
                <a:lnTo>
                  <a:pt x="198052" y="34403"/>
                </a:lnTo>
                <a:lnTo>
                  <a:pt x="198052" y="112475"/>
                </a:lnTo>
                <a:lnTo>
                  <a:pt x="208017" y="112475"/>
                </a:lnTo>
                <a:lnTo>
                  <a:pt x="208075" y="57258"/>
                </a:lnTo>
                <a:lnTo>
                  <a:pt x="209577" y="50470"/>
                </a:lnTo>
                <a:lnTo>
                  <a:pt x="215815" y="42965"/>
                </a:lnTo>
                <a:lnTo>
                  <a:pt x="216677" y="42529"/>
                </a:lnTo>
                <a:lnTo>
                  <a:pt x="206978" y="42529"/>
                </a:lnTo>
                <a:lnTo>
                  <a:pt x="206978" y="31081"/>
                </a:lnTo>
                <a:close/>
              </a:path>
              <a:path w="621030" h="146050">
                <a:moveTo>
                  <a:pt x="243656" y="41098"/>
                </a:moveTo>
                <a:lnTo>
                  <a:pt x="226439" y="41098"/>
                </a:lnTo>
                <a:lnTo>
                  <a:pt x="228760" y="41953"/>
                </a:lnTo>
                <a:lnTo>
                  <a:pt x="232728" y="45356"/>
                </a:lnTo>
                <a:lnTo>
                  <a:pt x="234110" y="47573"/>
                </a:lnTo>
                <a:lnTo>
                  <a:pt x="235695" y="53035"/>
                </a:lnTo>
                <a:lnTo>
                  <a:pt x="235968" y="55967"/>
                </a:lnTo>
                <a:lnTo>
                  <a:pt x="236088" y="112475"/>
                </a:lnTo>
                <a:lnTo>
                  <a:pt x="246053" y="112475"/>
                </a:lnTo>
                <a:lnTo>
                  <a:pt x="245954" y="53035"/>
                </a:lnTo>
                <a:lnTo>
                  <a:pt x="243974" y="41709"/>
                </a:lnTo>
                <a:lnTo>
                  <a:pt x="243656" y="41098"/>
                </a:lnTo>
                <a:close/>
              </a:path>
              <a:path w="621030" h="146050">
                <a:moveTo>
                  <a:pt x="198052" y="31081"/>
                </a:moveTo>
                <a:lnTo>
                  <a:pt x="189000" y="31081"/>
                </a:lnTo>
                <a:lnTo>
                  <a:pt x="174774" y="84518"/>
                </a:lnTo>
                <a:lnTo>
                  <a:pt x="173392" y="90730"/>
                </a:lnTo>
                <a:lnTo>
                  <a:pt x="172200" y="97135"/>
                </a:lnTo>
                <a:lnTo>
                  <a:pt x="181055" y="97135"/>
                </a:lnTo>
                <a:lnTo>
                  <a:pt x="198052" y="34403"/>
                </a:lnTo>
                <a:lnTo>
                  <a:pt x="198052" y="31081"/>
                </a:lnTo>
                <a:close/>
              </a:path>
              <a:path w="621030" h="146050">
                <a:moveTo>
                  <a:pt x="229406" y="29231"/>
                </a:moveTo>
                <a:lnTo>
                  <a:pt x="217615" y="29231"/>
                </a:lnTo>
                <a:lnTo>
                  <a:pt x="211327" y="33664"/>
                </a:lnTo>
                <a:lnTo>
                  <a:pt x="206978" y="42529"/>
                </a:lnTo>
                <a:lnTo>
                  <a:pt x="216677" y="42529"/>
                </a:lnTo>
                <a:lnTo>
                  <a:pt x="219504" y="41098"/>
                </a:lnTo>
                <a:lnTo>
                  <a:pt x="243656" y="41098"/>
                </a:lnTo>
                <a:lnTo>
                  <a:pt x="240994" y="35985"/>
                </a:lnTo>
                <a:lnTo>
                  <a:pt x="238738" y="33664"/>
                </a:lnTo>
                <a:lnTo>
                  <a:pt x="232703" y="30121"/>
                </a:lnTo>
                <a:lnTo>
                  <a:pt x="229406" y="29231"/>
                </a:lnTo>
                <a:close/>
              </a:path>
              <a:path w="621030" h="146050">
                <a:moveTo>
                  <a:pt x="198952" y="31081"/>
                </a:moveTo>
                <a:lnTo>
                  <a:pt x="198052" y="31081"/>
                </a:lnTo>
                <a:lnTo>
                  <a:pt x="198052" y="34403"/>
                </a:lnTo>
                <a:lnTo>
                  <a:pt x="198952" y="31081"/>
                </a:lnTo>
                <a:close/>
              </a:path>
              <a:path w="621030" h="146050">
                <a:moveTo>
                  <a:pt x="274580" y="0"/>
                </a:moveTo>
                <a:lnTo>
                  <a:pt x="264615" y="0"/>
                </a:lnTo>
                <a:lnTo>
                  <a:pt x="264615" y="112475"/>
                </a:lnTo>
                <a:lnTo>
                  <a:pt x="274580" y="112475"/>
                </a:lnTo>
                <a:lnTo>
                  <a:pt x="274580" y="61482"/>
                </a:lnTo>
                <a:lnTo>
                  <a:pt x="275151" y="56473"/>
                </a:lnTo>
                <a:lnTo>
                  <a:pt x="277420" y="49248"/>
                </a:lnTo>
                <a:lnTo>
                  <a:pt x="279309" y="46386"/>
                </a:lnTo>
                <a:lnTo>
                  <a:pt x="284558" y="42163"/>
                </a:lnTo>
                <a:lnTo>
                  <a:pt x="287347" y="41098"/>
                </a:lnTo>
                <a:lnTo>
                  <a:pt x="310169" y="41098"/>
                </a:lnTo>
                <a:lnTo>
                  <a:pt x="309895" y="40278"/>
                </a:lnTo>
                <a:lnTo>
                  <a:pt x="274580" y="40278"/>
                </a:lnTo>
                <a:lnTo>
                  <a:pt x="274580" y="0"/>
                </a:lnTo>
                <a:close/>
              </a:path>
              <a:path w="621030" h="146050">
                <a:moveTo>
                  <a:pt x="310169" y="41098"/>
                </a:moveTo>
                <a:lnTo>
                  <a:pt x="294283" y="41098"/>
                </a:lnTo>
                <a:lnTo>
                  <a:pt x="297351" y="42669"/>
                </a:lnTo>
                <a:lnTo>
                  <a:pt x="301712" y="48934"/>
                </a:lnTo>
                <a:lnTo>
                  <a:pt x="302803" y="53977"/>
                </a:lnTo>
                <a:lnTo>
                  <a:pt x="302803" y="112475"/>
                </a:lnTo>
                <a:lnTo>
                  <a:pt x="312755" y="112475"/>
                </a:lnTo>
                <a:lnTo>
                  <a:pt x="312755" y="52895"/>
                </a:lnTo>
                <a:lnTo>
                  <a:pt x="312071" y="46787"/>
                </a:lnTo>
                <a:lnTo>
                  <a:pt x="310169" y="41098"/>
                </a:lnTo>
                <a:close/>
              </a:path>
              <a:path w="621030" h="146050">
                <a:moveTo>
                  <a:pt x="296717" y="29231"/>
                </a:moveTo>
                <a:lnTo>
                  <a:pt x="285129" y="29231"/>
                </a:lnTo>
                <a:lnTo>
                  <a:pt x="279233" y="32913"/>
                </a:lnTo>
                <a:lnTo>
                  <a:pt x="274580" y="40278"/>
                </a:lnTo>
                <a:lnTo>
                  <a:pt x="309895" y="40278"/>
                </a:lnTo>
                <a:lnTo>
                  <a:pt x="309294" y="38480"/>
                </a:lnTo>
                <a:lnTo>
                  <a:pt x="306987" y="35199"/>
                </a:lnTo>
                <a:lnTo>
                  <a:pt x="300546" y="30435"/>
                </a:lnTo>
                <a:lnTo>
                  <a:pt x="296717" y="29231"/>
                </a:lnTo>
                <a:close/>
              </a:path>
              <a:path w="621030" h="146050">
                <a:moveTo>
                  <a:pt x="358081" y="64815"/>
                </a:moveTo>
                <a:lnTo>
                  <a:pt x="327171" y="64815"/>
                </a:lnTo>
                <a:lnTo>
                  <a:pt x="327171" y="78724"/>
                </a:lnTo>
                <a:lnTo>
                  <a:pt x="358081" y="78724"/>
                </a:lnTo>
                <a:lnTo>
                  <a:pt x="358081" y="64815"/>
                </a:lnTo>
                <a:close/>
              </a:path>
              <a:path w="621030" h="146050">
                <a:moveTo>
                  <a:pt x="426128" y="0"/>
                </a:moveTo>
                <a:lnTo>
                  <a:pt x="371001" y="0"/>
                </a:lnTo>
                <a:lnTo>
                  <a:pt x="371001" y="112475"/>
                </a:lnTo>
                <a:lnTo>
                  <a:pt x="381854" y="112475"/>
                </a:lnTo>
                <a:lnTo>
                  <a:pt x="381854" y="61342"/>
                </a:lnTo>
                <a:lnTo>
                  <a:pt x="420181" y="61342"/>
                </a:lnTo>
                <a:lnTo>
                  <a:pt x="420181" y="48044"/>
                </a:lnTo>
                <a:lnTo>
                  <a:pt x="381854" y="48044"/>
                </a:lnTo>
                <a:lnTo>
                  <a:pt x="381854" y="13280"/>
                </a:lnTo>
                <a:lnTo>
                  <a:pt x="426128" y="13280"/>
                </a:lnTo>
                <a:lnTo>
                  <a:pt x="426128" y="0"/>
                </a:lnTo>
                <a:close/>
              </a:path>
              <a:path w="621030" h="146050">
                <a:moveTo>
                  <a:pt x="467878" y="29231"/>
                </a:moveTo>
                <a:lnTo>
                  <a:pt x="434296" y="54213"/>
                </a:lnTo>
                <a:lnTo>
                  <a:pt x="432365" y="72389"/>
                </a:lnTo>
                <a:lnTo>
                  <a:pt x="432843" y="81760"/>
                </a:lnTo>
                <a:lnTo>
                  <a:pt x="467371" y="114308"/>
                </a:lnTo>
                <a:lnTo>
                  <a:pt x="473076" y="112004"/>
                </a:lnTo>
                <a:lnTo>
                  <a:pt x="481818" y="102859"/>
                </a:lnTo>
                <a:lnTo>
                  <a:pt x="455580" y="102859"/>
                </a:lnTo>
                <a:lnTo>
                  <a:pt x="451523" y="100503"/>
                </a:lnTo>
                <a:lnTo>
                  <a:pt x="448226" y="95809"/>
                </a:lnTo>
                <a:lnTo>
                  <a:pt x="444993" y="91097"/>
                </a:lnTo>
                <a:lnTo>
                  <a:pt x="443155" y="84256"/>
                </a:lnTo>
                <a:lnTo>
                  <a:pt x="442762" y="75251"/>
                </a:lnTo>
                <a:lnTo>
                  <a:pt x="486896" y="75251"/>
                </a:lnTo>
                <a:lnTo>
                  <a:pt x="486896" y="71569"/>
                </a:lnTo>
                <a:lnTo>
                  <a:pt x="486521" y="64012"/>
                </a:lnTo>
                <a:lnTo>
                  <a:pt x="443358" y="64012"/>
                </a:lnTo>
                <a:lnTo>
                  <a:pt x="443662" y="56770"/>
                </a:lnTo>
                <a:lnTo>
                  <a:pt x="445361" y="51045"/>
                </a:lnTo>
                <a:lnTo>
                  <a:pt x="448480" y="46822"/>
                </a:lnTo>
                <a:lnTo>
                  <a:pt x="451650" y="42599"/>
                </a:lnTo>
                <a:lnTo>
                  <a:pt x="455453" y="40487"/>
                </a:lnTo>
                <a:lnTo>
                  <a:pt x="479527" y="40487"/>
                </a:lnTo>
                <a:lnTo>
                  <a:pt x="479416" y="40278"/>
                </a:lnTo>
                <a:lnTo>
                  <a:pt x="474344" y="32913"/>
                </a:lnTo>
                <a:lnTo>
                  <a:pt x="467878" y="29231"/>
                </a:lnTo>
                <a:close/>
              </a:path>
              <a:path w="621030" h="146050">
                <a:moveTo>
                  <a:pt x="476246" y="86298"/>
                </a:moveTo>
                <a:lnTo>
                  <a:pt x="474725" y="92022"/>
                </a:lnTo>
                <a:lnTo>
                  <a:pt x="472696" y="96210"/>
                </a:lnTo>
                <a:lnTo>
                  <a:pt x="467371" y="101533"/>
                </a:lnTo>
                <a:lnTo>
                  <a:pt x="464201" y="102859"/>
                </a:lnTo>
                <a:lnTo>
                  <a:pt x="481818" y="102859"/>
                </a:lnTo>
                <a:lnTo>
                  <a:pt x="481951" y="102720"/>
                </a:lnTo>
                <a:lnTo>
                  <a:pt x="484994" y="96245"/>
                </a:lnTo>
                <a:lnTo>
                  <a:pt x="486643" y="87938"/>
                </a:lnTo>
                <a:lnTo>
                  <a:pt x="476246" y="86298"/>
                </a:lnTo>
                <a:close/>
              </a:path>
              <a:path w="621030" h="146050">
                <a:moveTo>
                  <a:pt x="479527" y="40487"/>
                </a:moveTo>
                <a:lnTo>
                  <a:pt x="465216" y="40487"/>
                </a:lnTo>
                <a:lnTo>
                  <a:pt x="469400" y="43140"/>
                </a:lnTo>
                <a:lnTo>
                  <a:pt x="472569" y="48463"/>
                </a:lnTo>
                <a:lnTo>
                  <a:pt x="474725" y="51866"/>
                </a:lnTo>
                <a:lnTo>
                  <a:pt x="475992" y="57049"/>
                </a:lnTo>
                <a:lnTo>
                  <a:pt x="476373" y="64012"/>
                </a:lnTo>
                <a:lnTo>
                  <a:pt x="486521" y="64012"/>
                </a:lnTo>
                <a:lnTo>
                  <a:pt x="486423" y="62024"/>
                </a:lnTo>
                <a:lnTo>
                  <a:pt x="485010" y="53626"/>
                </a:lnTo>
                <a:lnTo>
                  <a:pt x="482671" y="46377"/>
                </a:lnTo>
                <a:lnTo>
                  <a:pt x="479527" y="40487"/>
                </a:lnTo>
                <a:close/>
              </a:path>
              <a:path w="621030" h="146050">
                <a:moveTo>
                  <a:pt x="512127" y="0"/>
                </a:moveTo>
                <a:lnTo>
                  <a:pt x="501984" y="0"/>
                </a:lnTo>
                <a:lnTo>
                  <a:pt x="501984" y="112475"/>
                </a:lnTo>
                <a:lnTo>
                  <a:pt x="512127" y="112475"/>
                </a:lnTo>
                <a:lnTo>
                  <a:pt x="512127" y="0"/>
                </a:lnTo>
                <a:close/>
              </a:path>
              <a:path w="621030" h="146050">
                <a:moveTo>
                  <a:pt x="555868" y="29231"/>
                </a:moveTo>
                <a:lnTo>
                  <a:pt x="528102" y="56368"/>
                </a:lnTo>
                <a:lnTo>
                  <a:pt x="527214" y="63733"/>
                </a:lnTo>
                <a:lnTo>
                  <a:pt x="527214" y="80085"/>
                </a:lnTo>
                <a:lnTo>
                  <a:pt x="548007" y="114308"/>
                </a:lnTo>
                <a:lnTo>
                  <a:pt x="559925" y="114308"/>
                </a:lnTo>
                <a:lnTo>
                  <a:pt x="565377" y="110294"/>
                </a:lnTo>
                <a:lnTo>
                  <a:pt x="568891" y="102859"/>
                </a:lnTo>
                <a:lnTo>
                  <a:pt x="549275" y="102859"/>
                </a:lnTo>
                <a:lnTo>
                  <a:pt x="545471" y="100311"/>
                </a:lnTo>
                <a:lnTo>
                  <a:pt x="539132" y="90085"/>
                </a:lnTo>
                <a:lnTo>
                  <a:pt x="537611" y="82266"/>
                </a:lnTo>
                <a:lnTo>
                  <a:pt x="537611" y="61010"/>
                </a:lnTo>
                <a:lnTo>
                  <a:pt x="539005" y="53122"/>
                </a:lnTo>
                <a:lnTo>
                  <a:pt x="542048" y="48148"/>
                </a:lnTo>
                <a:lnTo>
                  <a:pt x="544964" y="43175"/>
                </a:lnTo>
                <a:lnTo>
                  <a:pt x="548641" y="40697"/>
                </a:lnTo>
                <a:lnTo>
                  <a:pt x="578562" y="40697"/>
                </a:lnTo>
                <a:lnTo>
                  <a:pt x="578562" y="40278"/>
                </a:lnTo>
                <a:lnTo>
                  <a:pt x="568546" y="40278"/>
                </a:lnTo>
                <a:lnTo>
                  <a:pt x="566771" y="37014"/>
                </a:lnTo>
                <a:lnTo>
                  <a:pt x="564489" y="34344"/>
                </a:lnTo>
                <a:lnTo>
                  <a:pt x="561827" y="32302"/>
                </a:lnTo>
                <a:lnTo>
                  <a:pt x="559037" y="30261"/>
                </a:lnTo>
                <a:lnTo>
                  <a:pt x="555868" y="29231"/>
                </a:lnTo>
                <a:close/>
              </a:path>
              <a:path w="621030" h="146050">
                <a:moveTo>
                  <a:pt x="578562" y="102248"/>
                </a:moveTo>
                <a:lnTo>
                  <a:pt x="569180" y="102248"/>
                </a:lnTo>
                <a:lnTo>
                  <a:pt x="569180" y="112475"/>
                </a:lnTo>
                <a:lnTo>
                  <a:pt x="578562" y="112475"/>
                </a:lnTo>
                <a:lnTo>
                  <a:pt x="578562" y="102248"/>
                </a:lnTo>
                <a:close/>
              </a:path>
              <a:path w="621030" h="146050">
                <a:moveTo>
                  <a:pt x="578562" y="40697"/>
                </a:moveTo>
                <a:lnTo>
                  <a:pt x="557770" y="40697"/>
                </a:lnTo>
                <a:lnTo>
                  <a:pt x="561573" y="43279"/>
                </a:lnTo>
                <a:lnTo>
                  <a:pt x="564616" y="48463"/>
                </a:lnTo>
                <a:lnTo>
                  <a:pt x="567786" y="53646"/>
                </a:lnTo>
                <a:lnTo>
                  <a:pt x="569307" y="61831"/>
                </a:lnTo>
                <a:lnTo>
                  <a:pt x="569307" y="83087"/>
                </a:lnTo>
                <a:lnTo>
                  <a:pt x="567786" y="90591"/>
                </a:lnTo>
                <a:lnTo>
                  <a:pt x="561700" y="100399"/>
                </a:lnTo>
                <a:lnTo>
                  <a:pt x="558023" y="102859"/>
                </a:lnTo>
                <a:lnTo>
                  <a:pt x="568891" y="102859"/>
                </a:lnTo>
                <a:lnTo>
                  <a:pt x="569180" y="102248"/>
                </a:lnTo>
                <a:lnTo>
                  <a:pt x="578562" y="102248"/>
                </a:lnTo>
                <a:lnTo>
                  <a:pt x="578562" y="40697"/>
                </a:lnTo>
                <a:close/>
              </a:path>
              <a:path w="621030" h="146050">
                <a:moveTo>
                  <a:pt x="578562" y="0"/>
                </a:moveTo>
                <a:lnTo>
                  <a:pt x="568546" y="0"/>
                </a:lnTo>
                <a:lnTo>
                  <a:pt x="568546" y="40278"/>
                </a:lnTo>
                <a:lnTo>
                  <a:pt x="578562" y="40278"/>
                </a:lnTo>
                <a:lnTo>
                  <a:pt x="578562" y="0"/>
                </a:lnTo>
                <a:close/>
              </a:path>
              <a:path w="621030" h="146050">
                <a:moveTo>
                  <a:pt x="609118" y="41709"/>
                </a:moveTo>
                <a:lnTo>
                  <a:pt x="599229" y="41709"/>
                </a:lnTo>
                <a:lnTo>
                  <a:pt x="599310" y="98025"/>
                </a:lnTo>
                <a:lnTo>
                  <a:pt x="599609" y="102318"/>
                </a:lnTo>
                <a:lnTo>
                  <a:pt x="615330" y="113487"/>
                </a:lnTo>
                <a:lnTo>
                  <a:pt x="617866" y="113086"/>
                </a:lnTo>
                <a:lnTo>
                  <a:pt x="620782" y="112266"/>
                </a:lnTo>
                <a:lnTo>
                  <a:pt x="619311" y="100608"/>
                </a:lnTo>
                <a:lnTo>
                  <a:pt x="613302" y="100608"/>
                </a:lnTo>
                <a:lnTo>
                  <a:pt x="612161" y="100276"/>
                </a:lnTo>
                <a:lnTo>
                  <a:pt x="610639" y="98915"/>
                </a:lnTo>
                <a:lnTo>
                  <a:pt x="610005" y="98025"/>
                </a:lnTo>
                <a:lnTo>
                  <a:pt x="609727" y="96856"/>
                </a:lnTo>
                <a:lnTo>
                  <a:pt x="609371" y="95844"/>
                </a:lnTo>
                <a:lnTo>
                  <a:pt x="609118" y="93313"/>
                </a:lnTo>
                <a:lnTo>
                  <a:pt x="609118" y="41709"/>
                </a:lnTo>
                <a:close/>
              </a:path>
              <a:path w="621030" h="146050">
                <a:moveTo>
                  <a:pt x="619261" y="100207"/>
                </a:moveTo>
                <a:lnTo>
                  <a:pt x="617486" y="100468"/>
                </a:lnTo>
                <a:lnTo>
                  <a:pt x="615964" y="100608"/>
                </a:lnTo>
                <a:lnTo>
                  <a:pt x="619311" y="100608"/>
                </a:lnTo>
                <a:lnTo>
                  <a:pt x="619261" y="100207"/>
                </a:lnTo>
                <a:close/>
              </a:path>
              <a:path w="621030" h="146050">
                <a:moveTo>
                  <a:pt x="619261" y="31081"/>
                </a:moveTo>
                <a:lnTo>
                  <a:pt x="591875" y="31081"/>
                </a:lnTo>
                <a:lnTo>
                  <a:pt x="591875" y="41709"/>
                </a:lnTo>
                <a:lnTo>
                  <a:pt x="619261" y="41709"/>
                </a:lnTo>
                <a:lnTo>
                  <a:pt x="619261" y="31081"/>
                </a:lnTo>
                <a:close/>
              </a:path>
              <a:path w="621030" h="146050">
                <a:moveTo>
                  <a:pt x="609118" y="2652"/>
                </a:moveTo>
                <a:lnTo>
                  <a:pt x="599229" y="10837"/>
                </a:lnTo>
                <a:lnTo>
                  <a:pt x="599229" y="31081"/>
                </a:lnTo>
                <a:lnTo>
                  <a:pt x="609118" y="31081"/>
                </a:lnTo>
                <a:lnTo>
                  <a:pt x="609118" y="26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511272" y="4376884"/>
            <a:ext cx="675005" cy="114935"/>
          </a:xfrm>
          <a:custGeom>
            <a:avLst/>
            <a:gdLst/>
            <a:ahLst/>
            <a:cxnLst/>
            <a:rect l="l" t="t" r="r" b="b"/>
            <a:pathLst>
              <a:path w="675005" h="114935">
                <a:moveTo>
                  <a:pt x="10840" y="0"/>
                </a:moveTo>
                <a:lnTo>
                  <a:pt x="0" y="0"/>
                </a:lnTo>
                <a:lnTo>
                  <a:pt x="0" y="112473"/>
                </a:lnTo>
                <a:lnTo>
                  <a:pt x="51107" y="112473"/>
                </a:lnTo>
                <a:lnTo>
                  <a:pt x="51107" y="99177"/>
                </a:lnTo>
                <a:lnTo>
                  <a:pt x="10840" y="99177"/>
                </a:lnTo>
                <a:lnTo>
                  <a:pt x="10840" y="0"/>
                </a:lnTo>
                <a:close/>
              </a:path>
              <a:path w="675005" h="114935">
                <a:moveTo>
                  <a:pt x="97866" y="29231"/>
                </a:moveTo>
                <a:lnTo>
                  <a:pt x="64369" y="52042"/>
                </a:lnTo>
                <a:lnTo>
                  <a:pt x="62099" y="71778"/>
                </a:lnTo>
                <a:lnTo>
                  <a:pt x="62579" y="81497"/>
                </a:lnTo>
                <a:lnTo>
                  <a:pt x="94886" y="114313"/>
                </a:lnTo>
                <a:lnTo>
                  <a:pt x="99666" y="112643"/>
                </a:lnTo>
                <a:lnTo>
                  <a:pt x="108490" y="105962"/>
                </a:lnTo>
                <a:lnTo>
                  <a:pt x="110703" y="102861"/>
                </a:lnTo>
                <a:lnTo>
                  <a:pt x="84794" y="102861"/>
                </a:lnTo>
                <a:lnTo>
                  <a:pt x="80648" y="100276"/>
                </a:lnTo>
                <a:lnTo>
                  <a:pt x="74017" y="89910"/>
                </a:lnTo>
                <a:lnTo>
                  <a:pt x="72356" y="82144"/>
                </a:lnTo>
                <a:lnTo>
                  <a:pt x="72378" y="61170"/>
                </a:lnTo>
                <a:lnTo>
                  <a:pt x="74017" y="53471"/>
                </a:lnTo>
                <a:lnTo>
                  <a:pt x="80648" y="43245"/>
                </a:lnTo>
                <a:lnTo>
                  <a:pt x="84794" y="40697"/>
                </a:lnTo>
                <a:lnTo>
                  <a:pt x="110018" y="40697"/>
                </a:lnTo>
                <a:lnTo>
                  <a:pt x="109720" y="40173"/>
                </a:lnTo>
                <a:lnTo>
                  <a:pt x="104522" y="32878"/>
                </a:lnTo>
                <a:lnTo>
                  <a:pt x="97866" y="29231"/>
                </a:lnTo>
                <a:close/>
              </a:path>
              <a:path w="675005" h="114935">
                <a:moveTo>
                  <a:pt x="110018" y="40697"/>
                </a:moveTo>
                <a:lnTo>
                  <a:pt x="94696" y="40697"/>
                </a:lnTo>
                <a:lnTo>
                  <a:pt x="98829" y="43279"/>
                </a:lnTo>
                <a:lnTo>
                  <a:pt x="105460" y="53646"/>
                </a:lnTo>
                <a:lnTo>
                  <a:pt x="107099" y="61170"/>
                </a:lnTo>
                <a:lnTo>
                  <a:pt x="107092" y="82144"/>
                </a:lnTo>
                <a:lnTo>
                  <a:pt x="105486" y="89910"/>
                </a:lnTo>
                <a:lnTo>
                  <a:pt x="98956" y="100276"/>
                </a:lnTo>
                <a:lnTo>
                  <a:pt x="94797" y="102861"/>
                </a:lnTo>
                <a:lnTo>
                  <a:pt x="110703" y="102861"/>
                </a:lnTo>
                <a:lnTo>
                  <a:pt x="111825" y="101289"/>
                </a:lnTo>
                <a:lnTo>
                  <a:pt x="116389" y="89299"/>
                </a:lnTo>
                <a:lnTo>
                  <a:pt x="117468" y="81497"/>
                </a:lnTo>
                <a:lnTo>
                  <a:pt x="117530" y="70556"/>
                </a:lnTo>
                <a:lnTo>
                  <a:pt x="117041" y="61365"/>
                </a:lnTo>
                <a:lnTo>
                  <a:pt x="115575" y="53238"/>
                </a:lnTo>
                <a:lnTo>
                  <a:pt x="113133" y="46175"/>
                </a:lnTo>
                <a:lnTo>
                  <a:pt x="110018" y="40697"/>
                </a:lnTo>
                <a:close/>
              </a:path>
              <a:path w="675005" h="114935">
                <a:moveTo>
                  <a:pt x="135508" y="31081"/>
                </a:moveTo>
                <a:lnTo>
                  <a:pt x="125099" y="31081"/>
                </a:lnTo>
                <a:lnTo>
                  <a:pt x="143230" y="112473"/>
                </a:lnTo>
                <a:lnTo>
                  <a:pt x="153778" y="112473"/>
                </a:lnTo>
                <a:lnTo>
                  <a:pt x="157001" y="95495"/>
                </a:lnTo>
                <a:lnTo>
                  <a:pt x="148428" y="95495"/>
                </a:lnTo>
                <a:lnTo>
                  <a:pt x="144865" y="78113"/>
                </a:lnTo>
                <a:lnTo>
                  <a:pt x="135508" y="31081"/>
                </a:lnTo>
                <a:close/>
              </a:path>
              <a:path w="675005" h="114935">
                <a:moveTo>
                  <a:pt x="174710" y="49894"/>
                </a:moveTo>
                <a:lnTo>
                  <a:pt x="165658" y="49894"/>
                </a:lnTo>
                <a:lnTo>
                  <a:pt x="168042" y="63593"/>
                </a:lnTo>
                <a:lnTo>
                  <a:pt x="177399" y="112473"/>
                </a:lnTo>
                <a:lnTo>
                  <a:pt x="187808" y="112473"/>
                </a:lnTo>
                <a:lnTo>
                  <a:pt x="192054" y="93854"/>
                </a:lnTo>
                <a:lnTo>
                  <a:pt x="183053" y="93854"/>
                </a:lnTo>
                <a:lnTo>
                  <a:pt x="180034" y="78113"/>
                </a:lnTo>
                <a:lnTo>
                  <a:pt x="174710" y="49894"/>
                </a:lnTo>
                <a:close/>
              </a:path>
              <a:path w="675005" h="114935">
                <a:moveTo>
                  <a:pt x="171161" y="31081"/>
                </a:moveTo>
                <a:lnTo>
                  <a:pt x="160904" y="31081"/>
                </a:lnTo>
                <a:lnTo>
                  <a:pt x="151547" y="78724"/>
                </a:lnTo>
                <a:lnTo>
                  <a:pt x="149670" y="89090"/>
                </a:lnTo>
                <a:lnTo>
                  <a:pt x="148631" y="94674"/>
                </a:lnTo>
                <a:lnTo>
                  <a:pt x="148428" y="95495"/>
                </a:lnTo>
                <a:lnTo>
                  <a:pt x="157001" y="95495"/>
                </a:lnTo>
                <a:lnTo>
                  <a:pt x="165658" y="49894"/>
                </a:lnTo>
                <a:lnTo>
                  <a:pt x="174710" y="49894"/>
                </a:lnTo>
                <a:lnTo>
                  <a:pt x="171161" y="31081"/>
                </a:lnTo>
                <a:close/>
              </a:path>
              <a:path w="675005" h="114935">
                <a:moveTo>
                  <a:pt x="206369" y="31081"/>
                </a:moveTo>
                <a:lnTo>
                  <a:pt x="196569" y="31081"/>
                </a:lnTo>
                <a:lnTo>
                  <a:pt x="186331" y="78724"/>
                </a:lnTo>
                <a:lnTo>
                  <a:pt x="183053" y="93854"/>
                </a:lnTo>
                <a:lnTo>
                  <a:pt x="192054" y="93854"/>
                </a:lnTo>
                <a:lnTo>
                  <a:pt x="206369" y="31081"/>
                </a:lnTo>
                <a:close/>
              </a:path>
              <a:path w="675005" h="114935">
                <a:moveTo>
                  <a:pt x="250110" y="29231"/>
                </a:moveTo>
                <a:lnTo>
                  <a:pt x="216477" y="54213"/>
                </a:lnTo>
                <a:lnTo>
                  <a:pt x="214547" y="72389"/>
                </a:lnTo>
                <a:lnTo>
                  <a:pt x="215025" y="81760"/>
                </a:lnTo>
                <a:lnTo>
                  <a:pt x="249616" y="114313"/>
                </a:lnTo>
                <a:lnTo>
                  <a:pt x="255258" y="111995"/>
                </a:lnTo>
                <a:lnTo>
                  <a:pt x="264040" y="102861"/>
                </a:lnTo>
                <a:lnTo>
                  <a:pt x="237825" y="102861"/>
                </a:lnTo>
                <a:lnTo>
                  <a:pt x="233717" y="100503"/>
                </a:lnTo>
                <a:lnTo>
                  <a:pt x="227175" y="91097"/>
                </a:lnTo>
                <a:lnTo>
                  <a:pt x="225336" y="84256"/>
                </a:lnTo>
                <a:lnTo>
                  <a:pt x="224943" y="75251"/>
                </a:lnTo>
                <a:lnTo>
                  <a:pt x="269078" y="75251"/>
                </a:lnTo>
                <a:lnTo>
                  <a:pt x="269078" y="71569"/>
                </a:lnTo>
                <a:lnTo>
                  <a:pt x="268705" y="64012"/>
                </a:lnTo>
                <a:lnTo>
                  <a:pt x="225539" y="64012"/>
                </a:lnTo>
                <a:lnTo>
                  <a:pt x="225844" y="56770"/>
                </a:lnTo>
                <a:lnTo>
                  <a:pt x="227542" y="51045"/>
                </a:lnTo>
                <a:lnTo>
                  <a:pt x="233780" y="42599"/>
                </a:lnTo>
                <a:lnTo>
                  <a:pt x="237673" y="40487"/>
                </a:lnTo>
                <a:lnTo>
                  <a:pt x="261684" y="40487"/>
                </a:lnTo>
                <a:lnTo>
                  <a:pt x="261572" y="40278"/>
                </a:lnTo>
                <a:lnTo>
                  <a:pt x="256564" y="32913"/>
                </a:lnTo>
                <a:lnTo>
                  <a:pt x="250110" y="29231"/>
                </a:lnTo>
                <a:close/>
              </a:path>
              <a:path w="675005" h="114935">
                <a:moveTo>
                  <a:pt x="258377" y="86298"/>
                </a:moveTo>
                <a:lnTo>
                  <a:pt x="256893" y="92022"/>
                </a:lnTo>
                <a:lnTo>
                  <a:pt x="254840" y="96210"/>
                </a:lnTo>
                <a:lnTo>
                  <a:pt x="249591" y="101531"/>
                </a:lnTo>
                <a:lnTo>
                  <a:pt x="246446" y="102861"/>
                </a:lnTo>
                <a:lnTo>
                  <a:pt x="264040" y="102861"/>
                </a:lnTo>
                <a:lnTo>
                  <a:pt x="264171" y="102725"/>
                </a:lnTo>
                <a:lnTo>
                  <a:pt x="267195" y="96210"/>
                </a:lnTo>
                <a:lnTo>
                  <a:pt x="268773" y="87938"/>
                </a:lnTo>
                <a:lnTo>
                  <a:pt x="258377" y="86298"/>
                </a:lnTo>
                <a:close/>
              </a:path>
              <a:path w="675005" h="114935">
                <a:moveTo>
                  <a:pt x="261684" y="40487"/>
                </a:moveTo>
                <a:lnTo>
                  <a:pt x="247384" y="40487"/>
                </a:lnTo>
                <a:lnTo>
                  <a:pt x="251543" y="43140"/>
                </a:lnTo>
                <a:lnTo>
                  <a:pt x="256893" y="51866"/>
                </a:lnTo>
                <a:lnTo>
                  <a:pt x="258123" y="57049"/>
                </a:lnTo>
                <a:lnTo>
                  <a:pt x="258529" y="64012"/>
                </a:lnTo>
                <a:lnTo>
                  <a:pt x="268705" y="64012"/>
                </a:lnTo>
                <a:lnTo>
                  <a:pt x="268607" y="62024"/>
                </a:lnTo>
                <a:lnTo>
                  <a:pt x="267198" y="53626"/>
                </a:lnTo>
                <a:lnTo>
                  <a:pt x="264852" y="46377"/>
                </a:lnTo>
                <a:lnTo>
                  <a:pt x="261684" y="40487"/>
                </a:lnTo>
                <a:close/>
              </a:path>
              <a:path w="675005" h="114935">
                <a:moveTo>
                  <a:pt x="293446" y="31081"/>
                </a:moveTo>
                <a:lnTo>
                  <a:pt x="284381" y="31081"/>
                </a:lnTo>
                <a:lnTo>
                  <a:pt x="284381" y="112473"/>
                </a:lnTo>
                <a:lnTo>
                  <a:pt x="294333" y="112473"/>
                </a:lnTo>
                <a:lnTo>
                  <a:pt x="294333" y="64012"/>
                </a:lnTo>
                <a:lnTo>
                  <a:pt x="294929" y="58689"/>
                </a:lnTo>
                <a:lnTo>
                  <a:pt x="296108" y="53785"/>
                </a:lnTo>
                <a:lnTo>
                  <a:pt x="296806" y="50504"/>
                </a:lnTo>
                <a:lnTo>
                  <a:pt x="298023" y="47957"/>
                </a:lnTo>
                <a:lnTo>
                  <a:pt x="301484" y="44274"/>
                </a:lnTo>
                <a:lnTo>
                  <a:pt x="303500" y="43349"/>
                </a:lnTo>
                <a:lnTo>
                  <a:pt x="293446" y="43349"/>
                </a:lnTo>
                <a:lnTo>
                  <a:pt x="293446" y="31081"/>
                </a:lnTo>
                <a:close/>
              </a:path>
              <a:path w="675005" h="114935">
                <a:moveTo>
                  <a:pt x="309586" y="29231"/>
                </a:moveTo>
                <a:lnTo>
                  <a:pt x="293446" y="43349"/>
                </a:lnTo>
                <a:lnTo>
                  <a:pt x="308153" y="43349"/>
                </a:lnTo>
                <a:lnTo>
                  <a:pt x="310575" y="44379"/>
                </a:lnTo>
                <a:lnTo>
                  <a:pt x="313047" y="46421"/>
                </a:lnTo>
                <a:lnTo>
                  <a:pt x="316470" y="33524"/>
                </a:lnTo>
                <a:lnTo>
                  <a:pt x="313009" y="30662"/>
                </a:lnTo>
                <a:lnTo>
                  <a:pt x="309586" y="29231"/>
                </a:lnTo>
                <a:close/>
              </a:path>
              <a:path w="675005" h="114935">
                <a:moveTo>
                  <a:pt x="349460" y="64815"/>
                </a:moveTo>
                <a:lnTo>
                  <a:pt x="318550" y="64815"/>
                </a:lnTo>
                <a:lnTo>
                  <a:pt x="318550" y="78724"/>
                </a:lnTo>
                <a:lnTo>
                  <a:pt x="349460" y="78724"/>
                </a:lnTo>
                <a:lnTo>
                  <a:pt x="349460" y="64815"/>
                </a:lnTo>
                <a:close/>
              </a:path>
              <a:path w="675005" h="114935">
                <a:moveTo>
                  <a:pt x="379328" y="102247"/>
                </a:moveTo>
                <a:lnTo>
                  <a:pt x="369809" y="102247"/>
                </a:lnTo>
                <a:lnTo>
                  <a:pt x="373765" y="110292"/>
                </a:lnTo>
                <a:lnTo>
                  <a:pt x="379267" y="114313"/>
                </a:lnTo>
                <a:lnTo>
                  <a:pt x="393239" y="114313"/>
                </a:lnTo>
                <a:lnTo>
                  <a:pt x="399224" y="110496"/>
                </a:lnTo>
                <a:lnTo>
                  <a:pt x="404282" y="102861"/>
                </a:lnTo>
                <a:lnTo>
                  <a:pt x="380066" y="102861"/>
                </a:lnTo>
                <a:lnTo>
                  <a:pt x="379328" y="102247"/>
                </a:lnTo>
                <a:close/>
              </a:path>
              <a:path w="675005" h="114935">
                <a:moveTo>
                  <a:pt x="370557" y="0"/>
                </a:moveTo>
                <a:lnTo>
                  <a:pt x="360452" y="0"/>
                </a:lnTo>
                <a:lnTo>
                  <a:pt x="360452" y="112473"/>
                </a:lnTo>
                <a:lnTo>
                  <a:pt x="369809" y="112473"/>
                </a:lnTo>
                <a:lnTo>
                  <a:pt x="369809" y="102247"/>
                </a:lnTo>
                <a:lnTo>
                  <a:pt x="379328" y="102247"/>
                </a:lnTo>
                <a:lnTo>
                  <a:pt x="375806" y="99317"/>
                </a:lnTo>
                <a:lnTo>
                  <a:pt x="372636" y="92231"/>
                </a:lnTo>
                <a:lnTo>
                  <a:pt x="370646" y="87868"/>
                </a:lnTo>
                <a:lnTo>
                  <a:pt x="369657" y="80835"/>
                </a:lnTo>
                <a:lnTo>
                  <a:pt x="369713" y="60941"/>
                </a:lnTo>
                <a:lnTo>
                  <a:pt x="371267" y="53611"/>
                </a:lnTo>
                <a:lnTo>
                  <a:pt x="377708" y="43105"/>
                </a:lnTo>
                <a:lnTo>
                  <a:pt x="381499" y="40487"/>
                </a:lnTo>
                <a:lnTo>
                  <a:pt x="404973" y="40487"/>
                </a:lnTo>
                <a:lnTo>
                  <a:pt x="404730" y="40068"/>
                </a:lnTo>
                <a:lnTo>
                  <a:pt x="370557" y="40068"/>
                </a:lnTo>
                <a:lnTo>
                  <a:pt x="370557" y="0"/>
                </a:lnTo>
                <a:close/>
              </a:path>
              <a:path w="675005" h="114935">
                <a:moveTo>
                  <a:pt x="404973" y="40487"/>
                </a:moveTo>
                <a:lnTo>
                  <a:pt x="390209" y="40487"/>
                </a:lnTo>
                <a:lnTo>
                  <a:pt x="393924" y="43000"/>
                </a:lnTo>
                <a:lnTo>
                  <a:pt x="400073" y="53105"/>
                </a:lnTo>
                <a:lnTo>
                  <a:pt x="401607" y="60941"/>
                </a:lnTo>
                <a:lnTo>
                  <a:pt x="401607" y="82074"/>
                </a:lnTo>
                <a:lnTo>
                  <a:pt x="399997" y="89910"/>
                </a:lnTo>
                <a:lnTo>
                  <a:pt x="393556" y="100276"/>
                </a:lnTo>
                <a:lnTo>
                  <a:pt x="389765" y="102861"/>
                </a:lnTo>
                <a:lnTo>
                  <a:pt x="404282" y="102861"/>
                </a:lnTo>
                <a:lnTo>
                  <a:pt x="411851" y="64693"/>
                </a:lnTo>
                <a:lnTo>
                  <a:pt x="411268" y="59160"/>
                </a:lnTo>
                <a:lnTo>
                  <a:pt x="408885" y="48794"/>
                </a:lnTo>
                <a:lnTo>
                  <a:pt x="407224" y="44379"/>
                </a:lnTo>
                <a:lnTo>
                  <a:pt x="404973" y="40487"/>
                </a:lnTo>
                <a:close/>
              </a:path>
              <a:path w="675005" h="114935">
                <a:moveTo>
                  <a:pt x="390412" y="29231"/>
                </a:moveTo>
                <a:lnTo>
                  <a:pt x="380206" y="29231"/>
                </a:lnTo>
                <a:lnTo>
                  <a:pt x="374817" y="32843"/>
                </a:lnTo>
                <a:lnTo>
                  <a:pt x="370557" y="40068"/>
                </a:lnTo>
                <a:lnTo>
                  <a:pt x="404730" y="40068"/>
                </a:lnTo>
                <a:lnTo>
                  <a:pt x="402964" y="37014"/>
                </a:lnTo>
                <a:lnTo>
                  <a:pt x="400289" y="34187"/>
                </a:lnTo>
                <a:lnTo>
                  <a:pt x="393848" y="30226"/>
                </a:lnTo>
                <a:lnTo>
                  <a:pt x="390412" y="29231"/>
                </a:lnTo>
                <a:close/>
              </a:path>
              <a:path w="675005" h="114935">
                <a:moveTo>
                  <a:pt x="459257" y="29231"/>
                </a:moveTo>
                <a:lnTo>
                  <a:pt x="425709" y="52042"/>
                </a:lnTo>
                <a:lnTo>
                  <a:pt x="423440" y="71778"/>
                </a:lnTo>
                <a:lnTo>
                  <a:pt x="423919" y="81497"/>
                </a:lnTo>
                <a:lnTo>
                  <a:pt x="456214" y="114313"/>
                </a:lnTo>
                <a:lnTo>
                  <a:pt x="461032" y="112643"/>
                </a:lnTo>
                <a:lnTo>
                  <a:pt x="465469" y="109302"/>
                </a:lnTo>
                <a:lnTo>
                  <a:pt x="469780" y="105962"/>
                </a:lnTo>
                <a:lnTo>
                  <a:pt x="472051" y="102861"/>
                </a:lnTo>
                <a:lnTo>
                  <a:pt x="446134" y="102861"/>
                </a:lnTo>
                <a:lnTo>
                  <a:pt x="441988" y="100276"/>
                </a:lnTo>
                <a:lnTo>
                  <a:pt x="435358" y="89910"/>
                </a:lnTo>
                <a:lnTo>
                  <a:pt x="433697" y="82144"/>
                </a:lnTo>
                <a:lnTo>
                  <a:pt x="433718" y="61170"/>
                </a:lnTo>
                <a:lnTo>
                  <a:pt x="435358" y="53471"/>
                </a:lnTo>
                <a:lnTo>
                  <a:pt x="441988" y="43245"/>
                </a:lnTo>
                <a:lnTo>
                  <a:pt x="446134" y="40697"/>
                </a:lnTo>
                <a:lnTo>
                  <a:pt x="471346" y="40697"/>
                </a:lnTo>
                <a:lnTo>
                  <a:pt x="471048" y="40173"/>
                </a:lnTo>
                <a:lnTo>
                  <a:pt x="465850" y="32878"/>
                </a:lnTo>
                <a:lnTo>
                  <a:pt x="459257" y="29231"/>
                </a:lnTo>
                <a:close/>
              </a:path>
              <a:path w="675005" h="114935">
                <a:moveTo>
                  <a:pt x="471346" y="40697"/>
                </a:moveTo>
                <a:lnTo>
                  <a:pt x="456087" y="40697"/>
                </a:lnTo>
                <a:lnTo>
                  <a:pt x="460144" y="43279"/>
                </a:lnTo>
                <a:lnTo>
                  <a:pt x="463441" y="48463"/>
                </a:lnTo>
                <a:lnTo>
                  <a:pt x="466864" y="53646"/>
                </a:lnTo>
                <a:lnTo>
                  <a:pt x="468490" y="61170"/>
                </a:lnTo>
                <a:lnTo>
                  <a:pt x="468483" y="82144"/>
                </a:lnTo>
                <a:lnTo>
                  <a:pt x="466864" y="89910"/>
                </a:lnTo>
                <a:lnTo>
                  <a:pt x="460271" y="100276"/>
                </a:lnTo>
                <a:lnTo>
                  <a:pt x="456087" y="102861"/>
                </a:lnTo>
                <a:lnTo>
                  <a:pt x="472051" y="102861"/>
                </a:lnTo>
                <a:lnTo>
                  <a:pt x="473203" y="101289"/>
                </a:lnTo>
                <a:lnTo>
                  <a:pt x="477767" y="89299"/>
                </a:lnTo>
                <a:lnTo>
                  <a:pt x="478846" y="81497"/>
                </a:lnTo>
                <a:lnTo>
                  <a:pt x="478909" y="70556"/>
                </a:lnTo>
                <a:lnTo>
                  <a:pt x="478411" y="61365"/>
                </a:lnTo>
                <a:lnTo>
                  <a:pt x="476928" y="53238"/>
                </a:lnTo>
                <a:lnTo>
                  <a:pt x="474469" y="46175"/>
                </a:lnTo>
                <a:lnTo>
                  <a:pt x="471346" y="40697"/>
                </a:lnTo>
                <a:close/>
              </a:path>
              <a:path w="675005" h="114935">
                <a:moveTo>
                  <a:pt x="503505" y="31081"/>
                </a:moveTo>
                <a:lnTo>
                  <a:pt x="493362" y="31081"/>
                </a:lnTo>
                <a:lnTo>
                  <a:pt x="493411" y="88200"/>
                </a:lnTo>
                <a:lnTo>
                  <a:pt x="493616" y="91673"/>
                </a:lnTo>
                <a:lnTo>
                  <a:pt x="521509" y="114313"/>
                </a:lnTo>
                <a:lnTo>
                  <a:pt x="527848" y="109678"/>
                </a:lnTo>
                <a:lnTo>
                  <a:pt x="531502" y="102451"/>
                </a:lnTo>
                <a:lnTo>
                  <a:pt x="512634" y="102451"/>
                </a:lnTo>
                <a:lnTo>
                  <a:pt x="510098" y="101393"/>
                </a:lnTo>
                <a:lnTo>
                  <a:pt x="503505" y="83366"/>
                </a:lnTo>
                <a:lnTo>
                  <a:pt x="503505" y="31081"/>
                </a:lnTo>
                <a:close/>
              </a:path>
              <a:path w="675005" h="114935">
                <a:moveTo>
                  <a:pt x="541414" y="100399"/>
                </a:moveTo>
                <a:lnTo>
                  <a:pt x="532539" y="100399"/>
                </a:lnTo>
                <a:lnTo>
                  <a:pt x="532539" y="112473"/>
                </a:lnTo>
                <a:lnTo>
                  <a:pt x="541414" y="112473"/>
                </a:lnTo>
                <a:lnTo>
                  <a:pt x="541414" y="100399"/>
                </a:lnTo>
                <a:close/>
              </a:path>
              <a:path w="675005" h="114935">
                <a:moveTo>
                  <a:pt x="541414" y="31081"/>
                </a:moveTo>
                <a:lnTo>
                  <a:pt x="531398" y="31081"/>
                </a:lnTo>
                <a:lnTo>
                  <a:pt x="531398" y="81586"/>
                </a:lnTo>
                <a:lnTo>
                  <a:pt x="530891" y="86908"/>
                </a:lnTo>
                <a:lnTo>
                  <a:pt x="528609" y="94273"/>
                </a:lnTo>
                <a:lnTo>
                  <a:pt x="526707" y="97170"/>
                </a:lnTo>
                <a:lnTo>
                  <a:pt x="524044" y="99282"/>
                </a:lnTo>
                <a:lnTo>
                  <a:pt x="521509" y="101393"/>
                </a:lnTo>
                <a:lnTo>
                  <a:pt x="518719" y="102451"/>
                </a:lnTo>
                <a:lnTo>
                  <a:pt x="531502" y="102451"/>
                </a:lnTo>
                <a:lnTo>
                  <a:pt x="532539" y="100399"/>
                </a:lnTo>
                <a:lnTo>
                  <a:pt x="541414" y="100399"/>
                </a:lnTo>
                <a:lnTo>
                  <a:pt x="541414" y="31081"/>
                </a:lnTo>
                <a:close/>
              </a:path>
              <a:path w="675005" h="114935">
                <a:moveTo>
                  <a:pt x="569180" y="31081"/>
                </a:moveTo>
                <a:lnTo>
                  <a:pt x="560305" y="31081"/>
                </a:lnTo>
                <a:lnTo>
                  <a:pt x="560305" y="112473"/>
                </a:lnTo>
                <a:lnTo>
                  <a:pt x="570195" y="112473"/>
                </a:lnTo>
                <a:lnTo>
                  <a:pt x="570256" y="57258"/>
                </a:lnTo>
                <a:lnTo>
                  <a:pt x="571843" y="50470"/>
                </a:lnTo>
                <a:lnTo>
                  <a:pt x="574886" y="46717"/>
                </a:lnTo>
                <a:lnTo>
                  <a:pt x="578055" y="42965"/>
                </a:lnTo>
                <a:lnTo>
                  <a:pt x="578914" y="42529"/>
                </a:lnTo>
                <a:lnTo>
                  <a:pt x="569180" y="42529"/>
                </a:lnTo>
                <a:lnTo>
                  <a:pt x="569180" y="31081"/>
                </a:lnTo>
                <a:close/>
              </a:path>
              <a:path w="675005" h="114935">
                <a:moveTo>
                  <a:pt x="605877" y="41098"/>
                </a:moveTo>
                <a:lnTo>
                  <a:pt x="588705" y="41098"/>
                </a:lnTo>
                <a:lnTo>
                  <a:pt x="590987" y="41953"/>
                </a:lnTo>
                <a:lnTo>
                  <a:pt x="593016" y="43663"/>
                </a:lnTo>
                <a:lnTo>
                  <a:pt x="594918" y="45356"/>
                </a:lnTo>
                <a:lnTo>
                  <a:pt x="596312" y="47573"/>
                </a:lnTo>
                <a:lnTo>
                  <a:pt x="597130" y="50470"/>
                </a:lnTo>
                <a:lnTo>
                  <a:pt x="597961" y="53035"/>
                </a:lnTo>
                <a:lnTo>
                  <a:pt x="598225" y="55967"/>
                </a:lnTo>
                <a:lnTo>
                  <a:pt x="598341" y="112473"/>
                </a:lnTo>
                <a:lnTo>
                  <a:pt x="608230" y="112473"/>
                </a:lnTo>
                <a:lnTo>
                  <a:pt x="608104" y="51464"/>
                </a:lnTo>
                <a:lnTo>
                  <a:pt x="607850" y="48864"/>
                </a:lnTo>
                <a:lnTo>
                  <a:pt x="607216" y="45060"/>
                </a:lnTo>
                <a:lnTo>
                  <a:pt x="606202" y="41709"/>
                </a:lnTo>
                <a:lnTo>
                  <a:pt x="605877" y="41098"/>
                </a:lnTo>
                <a:close/>
              </a:path>
              <a:path w="675005" h="114935">
                <a:moveTo>
                  <a:pt x="591621" y="29231"/>
                </a:moveTo>
                <a:lnTo>
                  <a:pt x="579830" y="29231"/>
                </a:lnTo>
                <a:lnTo>
                  <a:pt x="573618" y="33664"/>
                </a:lnTo>
                <a:lnTo>
                  <a:pt x="569180" y="42529"/>
                </a:lnTo>
                <a:lnTo>
                  <a:pt x="578914" y="42529"/>
                </a:lnTo>
                <a:lnTo>
                  <a:pt x="581732" y="41098"/>
                </a:lnTo>
                <a:lnTo>
                  <a:pt x="605877" y="41098"/>
                </a:lnTo>
                <a:lnTo>
                  <a:pt x="604680" y="38847"/>
                </a:lnTo>
                <a:lnTo>
                  <a:pt x="603286" y="35985"/>
                </a:lnTo>
                <a:lnTo>
                  <a:pt x="601004" y="33664"/>
                </a:lnTo>
                <a:lnTo>
                  <a:pt x="594918" y="30121"/>
                </a:lnTo>
                <a:lnTo>
                  <a:pt x="591621" y="29231"/>
                </a:lnTo>
                <a:close/>
              </a:path>
              <a:path w="675005" h="114935">
                <a:moveTo>
                  <a:pt x="651845" y="29231"/>
                </a:moveTo>
                <a:lnTo>
                  <a:pt x="624079" y="56368"/>
                </a:lnTo>
                <a:lnTo>
                  <a:pt x="623191" y="63733"/>
                </a:lnTo>
                <a:lnTo>
                  <a:pt x="623191" y="80085"/>
                </a:lnTo>
                <a:lnTo>
                  <a:pt x="643984" y="114313"/>
                </a:lnTo>
                <a:lnTo>
                  <a:pt x="655902" y="114313"/>
                </a:lnTo>
                <a:lnTo>
                  <a:pt x="661354" y="110292"/>
                </a:lnTo>
                <a:lnTo>
                  <a:pt x="664867" y="102861"/>
                </a:lnTo>
                <a:lnTo>
                  <a:pt x="645252" y="102861"/>
                </a:lnTo>
                <a:lnTo>
                  <a:pt x="641448" y="100311"/>
                </a:lnTo>
                <a:lnTo>
                  <a:pt x="635109" y="90085"/>
                </a:lnTo>
                <a:lnTo>
                  <a:pt x="633588" y="82266"/>
                </a:lnTo>
                <a:lnTo>
                  <a:pt x="633588" y="61010"/>
                </a:lnTo>
                <a:lnTo>
                  <a:pt x="634982" y="53122"/>
                </a:lnTo>
                <a:lnTo>
                  <a:pt x="638025" y="48148"/>
                </a:lnTo>
                <a:lnTo>
                  <a:pt x="640941" y="43175"/>
                </a:lnTo>
                <a:lnTo>
                  <a:pt x="644618" y="40697"/>
                </a:lnTo>
                <a:lnTo>
                  <a:pt x="674539" y="40697"/>
                </a:lnTo>
                <a:lnTo>
                  <a:pt x="674539" y="40278"/>
                </a:lnTo>
                <a:lnTo>
                  <a:pt x="664523" y="40278"/>
                </a:lnTo>
                <a:lnTo>
                  <a:pt x="662748" y="37014"/>
                </a:lnTo>
                <a:lnTo>
                  <a:pt x="660466" y="34344"/>
                </a:lnTo>
                <a:lnTo>
                  <a:pt x="657804" y="32302"/>
                </a:lnTo>
                <a:lnTo>
                  <a:pt x="655014" y="30261"/>
                </a:lnTo>
                <a:lnTo>
                  <a:pt x="651845" y="29231"/>
                </a:lnTo>
                <a:close/>
              </a:path>
              <a:path w="675005" h="114935">
                <a:moveTo>
                  <a:pt x="674539" y="102247"/>
                </a:moveTo>
                <a:lnTo>
                  <a:pt x="665157" y="102247"/>
                </a:lnTo>
                <a:lnTo>
                  <a:pt x="665157" y="112473"/>
                </a:lnTo>
                <a:lnTo>
                  <a:pt x="674539" y="112473"/>
                </a:lnTo>
                <a:lnTo>
                  <a:pt x="674539" y="102247"/>
                </a:lnTo>
                <a:close/>
              </a:path>
              <a:path w="675005" h="114935">
                <a:moveTo>
                  <a:pt x="674539" y="40697"/>
                </a:moveTo>
                <a:lnTo>
                  <a:pt x="653747" y="40697"/>
                </a:lnTo>
                <a:lnTo>
                  <a:pt x="657550" y="43279"/>
                </a:lnTo>
                <a:lnTo>
                  <a:pt x="660593" y="48463"/>
                </a:lnTo>
                <a:lnTo>
                  <a:pt x="663763" y="53646"/>
                </a:lnTo>
                <a:lnTo>
                  <a:pt x="665284" y="61831"/>
                </a:lnTo>
                <a:lnTo>
                  <a:pt x="665284" y="83087"/>
                </a:lnTo>
                <a:lnTo>
                  <a:pt x="663763" y="90591"/>
                </a:lnTo>
                <a:lnTo>
                  <a:pt x="657677" y="100399"/>
                </a:lnTo>
                <a:lnTo>
                  <a:pt x="654000" y="102861"/>
                </a:lnTo>
                <a:lnTo>
                  <a:pt x="664867" y="102861"/>
                </a:lnTo>
                <a:lnTo>
                  <a:pt x="665157" y="102247"/>
                </a:lnTo>
                <a:lnTo>
                  <a:pt x="674539" y="102247"/>
                </a:lnTo>
                <a:lnTo>
                  <a:pt x="674539" y="40697"/>
                </a:lnTo>
                <a:close/>
              </a:path>
              <a:path w="675005" h="114935">
                <a:moveTo>
                  <a:pt x="674539" y="0"/>
                </a:moveTo>
                <a:lnTo>
                  <a:pt x="664523" y="0"/>
                </a:lnTo>
                <a:lnTo>
                  <a:pt x="664523" y="40278"/>
                </a:lnTo>
                <a:lnTo>
                  <a:pt x="674539" y="40278"/>
                </a:lnTo>
                <a:lnTo>
                  <a:pt x="6745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806047" y="2422234"/>
            <a:ext cx="174726" cy="11256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806790" y="3537357"/>
            <a:ext cx="509905" cy="147955"/>
          </a:xfrm>
          <a:custGeom>
            <a:avLst/>
            <a:gdLst/>
            <a:ahLst/>
            <a:cxnLst/>
            <a:rect l="l" t="t" r="r" b="b"/>
            <a:pathLst>
              <a:path w="509905" h="147954">
                <a:moveTo>
                  <a:pt x="58988" y="1849"/>
                </a:moveTo>
                <a:lnTo>
                  <a:pt x="0" y="1849"/>
                </a:lnTo>
                <a:lnTo>
                  <a:pt x="0" y="114325"/>
                </a:lnTo>
                <a:lnTo>
                  <a:pt x="60915" y="114325"/>
                </a:lnTo>
                <a:lnTo>
                  <a:pt x="60915" y="101027"/>
                </a:lnTo>
                <a:lnTo>
                  <a:pt x="10847" y="101027"/>
                </a:lnTo>
                <a:lnTo>
                  <a:pt x="10847" y="62790"/>
                </a:lnTo>
                <a:lnTo>
                  <a:pt x="56009" y="62790"/>
                </a:lnTo>
                <a:lnTo>
                  <a:pt x="56009" y="49492"/>
                </a:lnTo>
                <a:lnTo>
                  <a:pt x="10847" y="49492"/>
                </a:lnTo>
                <a:lnTo>
                  <a:pt x="10847" y="15130"/>
                </a:lnTo>
                <a:lnTo>
                  <a:pt x="58988" y="15130"/>
                </a:lnTo>
                <a:lnTo>
                  <a:pt x="58988" y="1849"/>
                </a:lnTo>
                <a:close/>
              </a:path>
              <a:path w="509905" h="147954">
                <a:moveTo>
                  <a:pt x="83496" y="32931"/>
                </a:moveTo>
                <a:lnTo>
                  <a:pt x="74443" y="32931"/>
                </a:lnTo>
                <a:lnTo>
                  <a:pt x="74443" y="114325"/>
                </a:lnTo>
                <a:lnTo>
                  <a:pt x="84396" y="114325"/>
                </a:lnTo>
                <a:lnTo>
                  <a:pt x="84396" y="65862"/>
                </a:lnTo>
                <a:lnTo>
                  <a:pt x="84992" y="60539"/>
                </a:lnTo>
                <a:lnTo>
                  <a:pt x="86171" y="55635"/>
                </a:lnTo>
                <a:lnTo>
                  <a:pt x="86868" y="52354"/>
                </a:lnTo>
                <a:lnTo>
                  <a:pt x="88085" y="49806"/>
                </a:lnTo>
                <a:lnTo>
                  <a:pt x="91547" y="46124"/>
                </a:lnTo>
                <a:lnTo>
                  <a:pt x="93550" y="45199"/>
                </a:lnTo>
                <a:lnTo>
                  <a:pt x="83496" y="45199"/>
                </a:lnTo>
                <a:lnTo>
                  <a:pt x="83496" y="32931"/>
                </a:lnTo>
                <a:close/>
              </a:path>
              <a:path w="509905" h="147954">
                <a:moveTo>
                  <a:pt x="99648" y="31081"/>
                </a:moveTo>
                <a:lnTo>
                  <a:pt x="83496" y="45199"/>
                </a:lnTo>
                <a:lnTo>
                  <a:pt x="98216" y="45199"/>
                </a:lnTo>
                <a:lnTo>
                  <a:pt x="100637" y="46229"/>
                </a:lnTo>
                <a:lnTo>
                  <a:pt x="103110" y="48271"/>
                </a:lnTo>
                <a:lnTo>
                  <a:pt x="106533" y="35374"/>
                </a:lnTo>
                <a:lnTo>
                  <a:pt x="103059" y="32512"/>
                </a:lnTo>
                <a:lnTo>
                  <a:pt x="99648" y="31081"/>
                </a:lnTo>
                <a:close/>
              </a:path>
              <a:path w="509905" h="147954">
                <a:moveTo>
                  <a:pt x="121532" y="32931"/>
                </a:moveTo>
                <a:lnTo>
                  <a:pt x="112479" y="32931"/>
                </a:lnTo>
                <a:lnTo>
                  <a:pt x="112479" y="114325"/>
                </a:lnTo>
                <a:lnTo>
                  <a:pt x="122432" y="114325"/>
                </a:lnTo>
                <a:lnTo>
                  <a:pt x="122432" y="65862"/>
                </a:lnTo>
                <a:lnTo>
                  <a:pt x="123028" y="60539"/>
                </a:lnTo>
                <a:lnTo>
                  <a:pt x="124207" y="55635"/>
                </a:lnTo>
                <a:lnTo>
                  <a:pt x="124904" y="52354"/>
                </a:lnTo>
                <a:lnTo>
                  <a:pt x="126121" y="49806"/>
                </a:lnTo>
                <a:lnTo>
                  <a:pt x="129582" y="46124"/>
                </a:lnTo>
                <a:lnTo>
                  <a:pt x="131586" y="45199"/>
                </a:lnTo>
                <a:lnTo>
                  <a:pt x="121532" y="45199"/>
                </a:lnTo>
                <a:lnTo>
                  <a:pt x="121532" y="32931"/>
                </a:lnTo>
                <a:close/>
              </a:path>
              <a:path w="509905" h="147954">
                <a:moveTo>
                  <a:pt x="137684" y="31081"/>
                </a:moveTo>
                <a:lnTo>
                  <a:pt x="121532" y="45199"/>
                </a:lnTo>
                <a:lnTo>
                  <a:pt x="136251" y="45199"/>
                </a:lnTo>
                <a:lnTo>
                  <a:pt x="138673" y="46229"/>
                </a:lnTo>
                <a:lnTo>
                  <a:pt x="141145" y="48271"/>
                </a:lnTo>
                <a:lnTo>
                  <a:pt x="144569" y="35374"/>
                </a:lnTo>
                <a:lnTo>
                  <a:pt x="141095" y="32512"/>
                </a:lnTo>
                <a:lnTo>
                  <a:pt x="137684" y="31081"/>
                </a:lnTo>
                <a:close/>
              </a:path>
              <a:path w="509905" h="147954">
                <a:moveTo>
                  <a:pt x="182706" y="31081"/>
                </a:moveTo>
                <a:lnTo>
                  <a:pt x="149209" y="53892"/>
                </a:lnTo>
                <a:lnTo>
                  <a:pt x="146939" y="73628"/>
                </a:lnTo>
                <a:lnTo>
                  <a:pt x="147418" y="83346"/>
                </a:lnTo>
                <a:lnTo>
                  <a:pt x="179726" y="116157"/>
                </a:lnTo>
                <a:lnTo>
                  <a:pt x="184506" y="114499"/>
                </a:lnTo>
                <a:lnTo>
                  <a:pt x="193318" y="107816"/>
                </a:lnTo>
                <a:lnTo>
                  <a:pt x="195541" y="104709"/>
                </a:lnTo>
                <a:lnTo>
                  <a:pt x="169622" y="104709"/>
                </a:lnTo>
                <a:lnTo>
                  <a:pt x="165488" y="102126"/>
                </a:lnTo>
                <a:lnTo>
                  <a:pt x="158857" y="91760"/>
                </a:lnTo>
                <a:lnTo>
                  <a:pt x="157196" y="83994"/>
                </a:lnTo>
                <a:lnTo>
                  <a:pt x="157218" y="63020"/>
                </a:lnTo>
                <a:lnTo>
                  <a:pt x="158857" y="55321"/>
                </a:lnTo>
                <a:lnTo>
                  <a:pt x="165488" y="45094"/>
                </a:lnTo>
                <a:lnTo>
                  <a:pt x="169622" y="42547"/>
                </a:lnTo>
                <a:lnTo>
                  <a:pt x="194858" y="42547"/>
                </a:lnTo>
                <a:lnTo>
                  <a:pt x="194560" y="42023"/>
                </a:lnTo>
                <a:lnTo>
                  <a:pt x="189362" y="34728"/>
                </a:lnTo>
                <a:lnTo>
                  <a:pt x="182706" y="31081"/>
                </a:lnTo>
                <a:close/>
              </a:path>
              <a:path w="509905" h="147954">
                <a:moveTo>
                  <a:pt x="194858" y="42547"/>
                </a:moveTo>
                <a:lnTo>
                  <a:pt x="179536" y="42547"/>
                </a:lnTo>
                <a:lnTo>
                  <a:pt x="183669" y="45129"/>
                </a:lnTo>
                <a:lnTo>
                  <a:pt x="190300" y="55496"/>
                </a:lnTo>
                <a:lnTo>
                  <a:pt x="191939" y="63020"/>
                </a:lnTo>
                <a:lnTo>
                  <a:pt x="191932" y="83994"/>
                </a:lnTo>
                <a:lnTo>
                  <a:pt x="190326" y="91760"/>
                </a:lnTo>
                <a:lnTo>
                  <a:pt x="183796" y="102126"/>
                </a:lnTo>
                <a:lnTo>
                  <a:pt x="179625" y="104709"/>
                </a:lnTo>
                <a:lnTo>
                  <a:pt x="195541" y="104709"/>
                </a:lnTo>
                <a:lnTo>
                  <a:pt x="196665" y="103138"/>
                </a:lnTo>
                <a:lnTo>
                  <a:pt x="201229" y="91149"/>
                </a:lnTo>
                <a:lnTo>
                  <a:pt x="202296" y="83346"/>
                </a:lnTo>
                <a:lnTo>
                  <a:pt x="202358" y="72406"/>
                </a:lnTo>
                <a:lnTo>
                  <a:pt x="201870" y="63214"/>
                </a:lnTo>
                <a:lnTo>
                  <a:pt x="200408" y="55088"/>
                </a:lnTo>
                <a:lnTo>
                  <a:pt x="197972" y="48024"/>
                </a:lnTo>
                <a:lnTo>
                  <a:pt x="194858" y="42547"/>
                </a:lnTo>
                <a:close/>
              </a:path>
              <a:path w="509905" h="147954">
                <a:moveTo>
                  <a:pt x="226130" y="32931"/>
                </a:moveTo>
                <a:lnTo>
                  <a:pt x="217078" y="32931"/>
                </a:lnTo>
                <a:lnTo>
                  <a:pt x="217078" y="114325"/>
                </a:lnTo>
                <a:lnTo>
                  <a:pt x="227030" y="114325"/>
                </a:lnTo>
                <a:lnTo>
                  <a:pt x="227030" y="65862"/>
                </a:lnTo>
                <a:lnTo>
                  <a:pt x="227626" y="60539"/>
                </a:lnTo>
                <a:lnTo>
                  <a:pt x="228805" y="55635"/>
                </a:lnTo>
                <a:lnTo>
                  <a:pt x="229503" y="52354"/>
                </a:lnTo>
                <a:lnTo>
                  <a:pt x="230720" y="49806"/>
                </a:lnTo>
                <a:lnTo>
                  <a:pt x="234181" y="46124"/>
                </a:lnTo>
                <a:lnTo>
                  <a:pt x="236184" y="45199"/>
                </a:lnTo>
                <a:lnTo>
                  <a:pt x="226130" y="45199"/>
                </a:lnTo>
                <a:lnTo>
                  <a:pt x="226130" y="32931"/>
                </a:lnTo>
                <a:close/>
              </a:path>
              <a:path w="509905" h="147954">
                <a:moveTo>
                  <a:pt x="242283" y="31081"/>
                </a:moveTo>
                <a:lnTo>
                  <a:pt x="226130" y="45199"/>
                </a:lnTo>
                <a:lnTo>
                  <a:pt x="240850" y="45199"/>
                </a:lnTo>
                <a:lnTo>
                  <a:pt x="243272" y="46229"/>
                </a:lnTo>
                <a:lnTo>
                  <a:pt x="245744" y="48271"/>
                </a:lnTo>
                <a:lnTo>
                  <a:pt x="249167" y="35374"/>
                </a:lnTo>
                <a:lnTo>
                  <a:pt x="245693" y="32512"/>
                </a:lnTo>
                <a:lnTo>
                  <a:pt x="242283" y="31081"/>
                </a:lnTo>
                <a:close/>
              </a:path>
              <a:path w="509905" h="147954">
                <a:moveTo>
                  <a:pt x="281548" y="0"/>
                </a:moveTo>
                <a:lnTo>
                  <a:pt x="258816" y="38655"/>
                </a:lnTo>
                <a:lnTo>
                  <a:pt x="254657" y="73628"/>
                </a:lnTo>
                <a:lnTo>
                  <a:pt x="255016" y="83873"/>
                </a:lnTo>
                <a:lnTo>
                  <a:pt x="263404" y="122971"/>
                </a:lnTo>
                <a:lnTo>
                  <a:pt x="281548" y="147448"/>
                </a:lnTo>
                <a:lnTo>
                  <a:pt x="274269" y="129032"/>
                </a:lnTo>
                <a:lnTo>
                  <a:pt x="269071" y="110590"/>
                </a:lnTo>
                <a:lnTo>
                  <a:pt x="265953" y="92122"/>
                </a:lnTo>
                <a:lnTo>
                  <a:pt x="264914" y="73628"/>
                </a:lnTo>
                <a:lnTo>
                  <a:pt x="265062" y="66377"/>
                </a:lnTo>
                <a:lnTo>
                  <a:pt x="272635" y="22704"/>
                </a:lnTo>
                <a:lnTo>
                  <a:pt x="277098" y="10628"/>
                </a:lnTo>
                <a:lnTo>
                  <a:pt x="281548" y="0"/>
                </a:lnTo>
                <a:close/>
              </a:path>
              <a:path w="509905" h="147954">
                <a:moveTo>
                  <a:pt x="331033" y="1849"/>
                </a:moveTo>
                <a:lnTo>
                  <a:pt x="294037" y="1849"/>
                </a:lnTo>
                <a:lnTo>
                  <a:pt x="294037" y="114325"/>
                </a:lnTo>
                <a:lnTo>
                  <a:pt x="330386" y="114325"/>
                </a:lnTo>
                <a:lnTo>
                  <a:pt x="351717" y="101027"/>
                </a:lnTo>
                <a:lnTo>
                  <a:pt x="304877" y="101027"/>
                </a:lnTo>
                <a:lnTo>
                  <a:pt x="304877" y="62372"/>
                </a:lnTo>
                <a:lnTo>
                  <a:pt x="350483" y="62372"/>
                </a:lnTo>
                <a:lnTo>
                  <a:pt x="349138" y="59893"/>
                </a:lnTo>
                <a:lnTo>
                  <a:pt x="345347" y="56438"/>
                </a:lnTo>
                <a:lnTo>
                  <a:pt x="340390" y="54396"/>
                </a:lnTo>
                <a:lnTo>
                  <a:pt x="344257" y="51813"/>
                </a:lnTo>
                <a:lnTo>
                  <a:pt x="346549" y="49091"/>
                </a:lnTo>
                <a:lnTo>
                  <a:pt x="304877" y="49091"/>
                </a:lnTo>
                <a:lnTo>
                  <a:pt x="304877" y="15130"/>
                </a:lnTo>
                <a:lnTo>
                  <a:pt x="348303" y="15130"/>
                </a:lnTo>
                <a:lnTo>
                  <a:pt x="346501" y="11151"/>
                </a:lnTo>
                <a:lnTo>
                  <a:pt x="343559" y="7643"/>
                </a:lnTo>
                <a:lnTo>
                  <a:pt x="336028" y="3001"/>
                </a:lnTo>
                <a:lnTo>
                  <a:pt x="331033" y="1849"/>
                </a:lnTo>
                <a:close/>
              </a:path>
              <a:path w="509905" h="147954">
                <a:moveTo>
                  <a:pt x="350483" y="62372"/>
                </a:moveTo>
                <a:lnTo>
                  <a:pt x="329004" y="62372"/>
                </a:lnTo>
                <a:lnTo>
                  <a:pt x="333011" y="62982"/>
                </a:lnTo>
                <a:lnTo>
                  <a:pt x="338564" y="65443"/>
                </a:lnTo>
                <a:lnTo>
                  <a:pt x="340707" y="67624"/>
                </a:lnTo>
                <a:lnTo>
                  <a:pt x="343788" y="73890"/>
                </a:lnTo>
                <a:lnTo>
                  <a:pt x="344548" y="77572"/>
                </a:lnTo>
                <a:lnTo>
                  <a:pt x="344548" y="85355"/>
                </a:lnTo>
                <a:lnTo>
                  <a:pt x="344003" y="88479"/>
                </a:lnTo>
                <a:lnTo>
                  <a:pt x="332516" y="100416"/>
                </a:lnTo>
                <a:lnTo>
                  <a:pt x="331134" y="100817"/>
                </a:lnTo>
                <a:lnTo>
                  <a:pt x="328700" y="101027"/>
                </a:lnTo>
                <a:lnTo>
                  <a:pt x="351717" y="101027"/>
                </a:lnTo>
                <a:lnTo>
                  <a:pt x="354907" y="91865"/>
                </a:lnTo>
                <a:lnTo>
                  <a:pt x="355693" y="86978"/>
                </a:lnTo>
                <a:lnTo>
                  <a:pt x="355693" y="75268"/>
                </a:lnTo>
                <a:lnTo>
                  <a:pt x="354387" y="69562"/>
                </a:lnTo>
                <a:lnTo>
                  <a:pt x="350483" y="62372"/>
                </a:lnTo>
                <a:close/>
              </a:path>
              <a:path w="509905" h="147954">
                <a:moveTo>
                  <a:pt x="348303" y="15130"/>
                </a:moveTo>
                <a:lnTo>
                  <a:pt x="327064" y="15130"/>
                </a:lnTo>
                <a:lnTo>
                  <a:pt x="331198" y="15654"/>
                </a:lnTo>
                <a:lnTo>
                  <a:pt x="336054" y="17695"/>
                </a:lnTo>
                <a:lnTo>
                  <a:pt x="337917" y="19633"/>
                </a:lnTo>
                <a:lnTo>
                  <a:pt x="340491" y="25357"/>
                </a:lnTo>
                <a:lnTo>
                  <a:pt x="341138" y="28638"/>
                </a:lnTo>
                <a:lnTo>
                  <a:pt x="341138" y="36264"/>
                </a:lnTo>
                <a:lnTo>
                  <a:pt x="340440" y="39580"/>
                </a:lnTo>
                <a:lnTo>
                  <a:pt x="337664" y="44885"/>
                </a:lnTo>
                <a:lnTo>
                  <a:pt x="335585" y="46770"/>
                </a:lnTo>
                <a:lnTo>
                  <a:pt x="330729" y="48672"/>
                </a:lnTo>
                <a:lnTo>
                  <a:pt x="327318" y="49091"/>
                </a:lnTo>
                <a:lnTo>
                  <a:pt x="346549" y="49091"/>
                </a:lnTo>
                <a:lnTo>
                  <a:pt x="347122" y="48410"/>
                </a:lnTo>
                <a:lnTo>
                  <a:pt x="350888" y="39946"/>
                </a:lnTo>
                <a:lnTo>
                  <a:pt x="351826" y="35444"/>
                </a:lnTo>
                <a:lnTo>
                  <a:pt x="351796" y="25357"/>
                </a:lnTo>
                <a:lnTo>
                  <a:pt x="350761" y="20557"/>
                </a:lnTo>
                <a:lnTo>
                  <a:pt x="348303" y="15130"/>
                </a:lnTo>
                <a:close/>
              </a:path>
              <a:path w="509905" h="147954">
                <a:moveTo>
                  <a:pt x="386603" y="1849"/>
                </a:moveTo>
                <a:lnTo>
                  <a:pt x="370260" y="1849"/>
                </a:lnTo>
                <a:lnTo>
                  <a:pt x="370260" y="114325"/>
                </a:lnTo>
                <a:lnTo>
                  <a:pt x="380657" y="114325"/>
                </a:lnTo>
                <a:lnTo>
                  <a:pt x="380657" y="18603"/>
                </a:lnTo>
                <a:lnTo>
                  <a:pt x="390670" y="18603"/>
                </a:lnTo>
                <a:lnTo>
                  <a:pt x="386603" y="1849"/>
                </a:lnTo>
                <a:close/>
              </a:path>
              <a:path w="509905" h="147954">
                <a:moveTo>
                  <a:pt x="390670" y="18603"/>
                </a:moveTo>
                <a:lnTo>
                  <a:pt x="380657" y="18603"/>
                </a:lnTo>
                <a:lnTo>
                  <a:pt x="404277" y="114325"/>
                </a:lnTo>
                <a:lnTo>
                  <a:pt x="414090" y="114325"/>
                </a:lnTo>
                <a:lnTo>
                  <a:pt x="418174" y="98165"/>
                </a:lnTo>
                <a:lnTo>
                  <a:pt x="409780" y="98165"/>
                </a:lnTo>
                <a:lnTo>
                  <a:pt x="408889" y="94081"/>
                </a:lnTo>
                <a:lnTo>
                  <a:pt x="407700" y="88898"/>
                </a:lnTo>
                <a:lnTo>
                  <a:pt x="405913" y="81394"/>
                </a:lnTo>
                <a:lnTo>
                  <a:pt x="390670" y="18603"/>
                </a:lnTo>
                <a:close/>
              </a:path>
              <a:path w="509905" h="147954">
                <a:moveTo>
                  <a:pt x="448259" y="20243"/>
                </a:moveTo>
                <a:lnTo>
                  <a:pt x="437863" y="20243"/>
                </a:lnTo>
                <a:lnTo>
                  <a:pt x="437863" y="114325"/>
                </a:lnTo>
                <a:lnTo>
                  <a:pt x="448259" y="114325"/>
                </a:lnTo>
                <a:lnTo>
                  <a:pt x="448259" y="20243"/>
                </a:lnTo>
                <a:close/>
              </a:path>
              <a:path w="509905" h="147954">
                <a:moveTo>
                  <a:pt x="448259" y="1849"/>
                </a:moveTo>
                <a:lnTo>
                  <a:pt x="433692" y="1849"/>
                </a:lnTo>
                <a:lnTo>
                  <a:pt x="412100" y="88078"/>
                </a:lnTo>
                <a:lnTo>
                  <a:pt x="410580" y="94482"/>
                </a:lnTo>
                <a:lnTo>
                  <a:pt x="409780" y="98165"/>
                </a:lnTo>
                <a:lnTo>
                  <a:pt x="418174" y="98165"/>
                </a:lnTo>
                <a:lnTo>
                  <a:pt x="437863" y="20243"/>
                </a:lnTo>
                <a:lnTo>
                  <a:pt x="448259" y="20243"/>
                </a:lnTo>
                <a:lnTo>
                  <a:pt x="448259" y="1849"/>
                </a:lnTo>
                <a:close/>
              </a:path>
              <a:path w="509905" h="147954">
                <a:moveTo>
                  <a:pt x="468761" y="1849"/>
                </a:moveTo>
                <a:lnTo>
                  <a:pt x="458060" y="1849"/>
                </a:lnTo>
                <a:lnTo>
                  <a:pt x="458060" y="114325"/>
                </a:lnTo>
                <a:lnTo>
                  <a:pt x="468761" y="114325"/>
                </a:lnTo>
                <a:lnTo>
                  <a:pt x="468761" y="1849"/>
                </a:lnTo>
                <a:close/>
              </a:path>
              <a:path w="509905" h="147954">
                <a:moveTo>
                  <a:pt x="490010" y="0"/>
                </a:moveTo>
                <a:lnTo>
                  <a:pt x="482872" y="0"/>
                </a:lnTo>
                <a:lnTo>
                  <a:pt x="487335" y="10767"/>
                </a:lnTo>
                <a:lnTo>
                  <a:pt x="490302" y="18411"/>
                </a:lnTo>
                <a:lnTo>
                  <a:pt x="498921" y="59309"/>
                </a:lnTo>
                <a:lnTo>
                  <a:pt x="499519" y="73628"/>
                </a:lnTo>
                <a:lnTo>
                  <a:pt x="498478" y="92122"/>
                </a:lnTo>
                <a:lnTo>
                  <a:pt x="495356" y="110590"/>
                </a:lnTo>
                <a:lnTo>
                  <a:pt x="490153" y="129032"/>
                </a:lnTo>
                <a:lnTo>
                  <a:pt x="482872" y="147448"/>
                </a:lnTo>
                <a:lnTo>
                  <a:pt x="490010" y="147448"/>
                </a:lnTo>
                <a:lnTo>
                  <a:pt x="506506" y="103865"/>
                </a:lnTo>
                <a:lnTo>
                  <a:pt x="509763" y="73628"/>
                </a:lnTo>
                <a:lnTo>
                  <a:pt x="509495" y="64620"/>
                </a:lnTo>
                <a:lnTo>
                  <a:pt x="499074" y="19275"/>
                </a:lnTo>
                <a:lnTo>
                  <a:pt x="494876" y="9622"/>
                </a:lnTo>
                <a:lnTo>
                  <a:pt x="4900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758809" y="4376465"/>
            <a:ext cx="274320" cy="135255"/>
          </a:xfrm>
          <a:custGeom>
            <a:avLst/>
            <a:gdLst/>
            <a:ahLst/>
            <a:cxnLst/>
            <a:rect l="l" t="t" r="r" b="b"/>
            <a:pathLst>
              <a:path w="274320" h="135254">
                <a:moveTo>
                  <a:pt x="29921" y="24955"/>
                </a:moveTo>
                <a:lnTo>
                  <a:pt x="20032" y="24955"/>
                </a:lnTo>
                <a:lnTo>
                  <a:pt x="20032" y="112892"/>
                </a:lnTo>
                <a:lnTo>
                  <a:pt x="29921" y="112892"/>
                </a:lnTo>
                <a:lnTo>
                  <a:pt x="29921" y="24955"/>
                </a:lnTo>
                <a:close/>
              </a:path>
              <a:path w="274320" h="135254">
                <a:moveTo>
                  <a:pt x="29921" y="0"/>
                </a:moveTo>
                <a:lnTo>
                  <a:pt x="23582" y="0"/>
                </a:lnTo>
                <a:lnTo>
                  <a:pt x="21807" y="4903"/>
                </a:lnTo>
                <a:lnTo>
                  <a:pt x="18764" y="9912"/>
                </a:lnTo>
                <a:lnTo>
                  <a:pt x="10396" y="20139"/>
                </a:lnTo>
                <a:lnTo>
                  <a:pt x="5451" y="24536"/>
                </a:lnTo>
                <a:lnTo>
                  <a:pt x="0" y="28219"/>
                </a:lnTo>
                <a:lnTo>
                  <a:pt x="0" y="41517"/>
                </a:lnTo>
                <a:lnTo>
                  <a:pt x="20032" y="24955"/>
                </a:lnTo>
                <a:lnTo>
                  <a:pt x="29921" y="24955"/>
                </a:lnTo>
                <a:lnTo>
                  <a:pt x="29921" y="0"/>
                </a:lnTo>
                <a:close/>
              </a:path>
              <a:path w="274320" h="135254">
                <a:moveTo>
                  <a:pt x="75564" y="97153"/>
                </a:moveTo>
                <a:lnTo>
                  <a:pt x="64153" y="97153"/>
                </a:lnTo>
                <a:lnTo>
                  <a:pt x="64153" y="112892"/>
                </a:lnTo>
                <a:lnTo>
                  <a:pt x="69985" y="112892"/>
                </a:lnTo>
                <a:lnTo>
                  <a:pt x="69732" y="117527"/>
                </a:lnTo>
                <a:lnTo>
                  <a:pt x="69098" y="121107"/>
                </a:lnTo>
                <a:lnTo>
                  <a:pt x="68084" y="123628"/>
                </a:lnTo>
                <a:lnTo>
                  <a:pt x="67196" y="126150"/>
                </a:lnTo>
                <a:lnTo>
                  <a:pt x="65675" y="128024"/>
                </a:lnTo>
                <a:lnTo>
                  <a:pt x="63519" y="129253"/>
                </a:lnTo>
                <a:lnTo>
                  <a:pt x="66309" y="135183"/>
                </a:lnTo>
                <a:lnTo>
                  <a:pt x="69478" y="133274"/>
                </a:lnTo>
                <a:lnTo>
                  <a:pt x="71887" y="130513"/>
                </a:lnTo>
                <a:lnTo>
                  <a:pt x="73282" y="126901"/>
                </a:lnTo>
                <a:lnTo>
                  <a:pt x="74803" y="123288"/>
                </a:lnTo>
                <a:lnTo>
                  <a:pt x="75564" y="118618"/>
                </a:lnTo>
                <a:lnTo>
                  <a:pt x="75564" y="97153"/>
                </a:lnTo>
                <a:close/>
              </a:path>
              <a:path w="274320" h="135254">
                <a:moveTo>
                  <a:pt x="118291" y="0"/>
                </a:moveTo>
                <a:lnTo>
                  <a:pt x="88960" y="31829"/>
                </a:lnTo>
                <a:lnTo>
                  <a:pt x="87355" y="57468"/>
                </a:lnTo>
                <a:lnTo>
                  <a:pt x="87854" y="72206"/>
                </a:lnTo>
                <a:lnTo>
                  <a:pt x="99907" y="110847"/>
                </a:lnTo>
                <a:lnTo>
                  <a:pt x="119939" y="114732"/>
                </a:lnTo>
                <a:lnTo>
                  <a:pt x="124884" y="112517"/>
                </a:lnTo>
                <a:lnTo>
                  <a:pt x="132745" y="103655"/>
                </a:lnTo>
                <a:lnTo>
                  <a:pt x="132824" y="103484"/>
                </a:lnTo>
                <a:lnTo>
                  <a:pt x="109289" y="103484"/>
                </a:lnTo>
                <a:lnTo>
                  <a:pt x="105486" y="100416"/>
                </a:lnTo>
                <a:lnTo>
                  <a:pt x="97498" y="57468"/>
                </a:lnTo>
                <a:lnTo>
                  <a:pt x="97831" y="44664"/>
                </a:lnTo>
                <a:lnTo>
                  <a:pt x="109162" y="11448"/>
                </a:lnTo>
                <a:lnTo>
                  <a:pt x="132326" y="11448"/>
                </a:lnTo>
                <a:lnTo>
                  <a:pt x="131477" y="9650"/>
                </a:lnTo>
                <a:lnTo>
                  <a:pt x="128687" y="6142"/>
                </a:lnTo>
                <a:lnTo>
                  <a:pt x="122094" y="1221"/>
                </a:lnTo>
                <a:lnTo>
                  <a:pt x="118291" y="0"/>
                </a:lnTo>
                <a:close/>
              </a:path>
              <a:path w="274320" h="135254">
                <a:moveTo>
                  <a:pt x="132326" y="11448"/>
                </a:moveTo>
                <a:lnTo>
                  <a:pt x="118544" y="11448"/>
                </a:lnTo>
                <a:lnTo>
                  <a:pt x="122475" y="14484"/>
                </a:lnTo>
                <a:lnTo>
                  <a:pt x="125518" y="20557"/>
                </a:lnTo>
                <a:lnTo>
                  <a:pt x="127588" y="26281"/>
                </a:lnTo>
                <a:lnTo>
                  <a:pt x="129052" y="34340"/>
                </a:lnTo>
                <a:lnTo>
                  <a:pt x="129916" y="44664"/>
                </a:lnTo>
                <a:lnTo>
                  <a:pt x="130209" y="57468"/>
                </a:lnTo>
                <a:lnTo>
                  <a:pt x="129922" y="70124"/>
                </a:lnTo>
                <a:lnTo>
                  <a:pt x="118544" y="103484"/>
                </a:lnTo>
                <a:lnTo>
                  <a:pt x="132824" y="103484"/>
                </a:lnTo>
                <a:lnTo>
                  <a:pt x="140308" y="66902"/>
                </a:lnTo>
                <a:lnTo>
                  <a:pt x="140285" y="47936"/>
                </a:lnTo>
                <a:lnTo>
                  <a:pt x="135787" y="18777"/>
                </a:lnTo>
                <a:lnTo>
                  <a:pt x="132326" y="11448"/>
                </a:lnTo>
                <a:close/>
              </a:path>
              <a:path w="274320" h="135254">
                <a:moveTo>
                  <a:pt x="207422" y="1849"/>
                </a:moveTo>
                <a:lnTo>
                  <a:pt x="154425" y="1849"/>
                </a:lnTo>
                <a:lnTo>
                  <a:pt x="154425" y="15130"/>
                </a:lnTo>
                <a:lnTo>
                  <a:pt x="194616" y="15130"/>
                </a:lnTo>
                <a:lnTo>
                  <a:pt x="190787" y="21497"/>
                </a:lnTo>
                <a:lnTo>
                  <a:pt x="174124" y="62326"/>
                </a:lnTo>
                <a:lnTo>
                  <a:pt x="166198" y="105900"/>
                </a:lnTo>
                <a:lnTo>
                  <a:pt x="165962" y="112892"/>
                </a:lnTo>
                <a:lnTo>
                  <a:pt x="176359" y="112892"/>
                </a:lnTo>
                <a:lnTo>
                  <a:pt x="176828" y="104670"/>
                </a:lnTo>
                <a:lnTo>
                  <a:pt x="177643" y="96782"/>
                </a:lnTo>
                <a:lnTo>
                  <a:pt x="188364" y="52584"/>
                </a:lnTo>
                <a:lnTo>
                  <a:pt x="207422" y="12687"/>
                </a:lnTo>
                <a:lnTo>
                  <a:pt x="207422" y="1849"/>
                </a:lnTo>
                <a:close/>
              </a:path>
              <a:path w="274320" h="135254">
                <a:moveTo>
                  <a:pt x="231638" y="85687"/>
                </a:moveTo>
                <a:lnTo>
                  <a:pt x="221875" y="86926"/>
                </a:lnTo>
                <a:lnTo>
                  <a:pt x="222763" y="95774"/>
                </a:lnTo>
                <a:lnTo>
                  <a:pt x="225172" y="102632"/>
                </a:lnTo>
                <a:lnTo>
                  <a:pt x="233286" y="112313"/>
                </a:lnTo>
                <a:lnTo>
                  <a:pt x="238484" y="114732"/>
                </a:lnTo>
                <a:lnTo>
                  <a:pt x="250909" y="114732"/>
                </a:lnTo>
                <a:lnTo>
                  <a:pt x="256107" y="112517"/>
                </a:lnTo>
                <a:lnTo>
                  <a:pt x="260672" y="108086"/>
                </a:lnTo>
                <a:lnTo>
                  <a:pt x="265109" y="103655"/>
                </a:lnTo>
                <a:lnTo>
                  <a:pt x="265199" y="103484"/>
                </a:lnTo>
                <a:lnTo>
                  <a:pt x="241527" y="103484"/>
                </a:lnTo>
                <a:lnTo>
                  <a:pt x="238611" y="102086"/>
                </a:lnTo>
                <a:lnTo>
                  <a:pt x="236202" y="99299"/>
                </a:lnTo>
                <a:lnTo>
                  <a:pt x="233920" y="96489"/>
                </a:lnTo>
                <a:lnTo>
                  <a:pt x="232398" y="91969"/>
                </a:lnTo>
                <a:lnTo>
                  <a:pt x="231638" y="85687"/>
                </a:lnTo>
                <a:close/>
              </a:path>
              <a:path w="274320" h="135254">
                <a:moveTo>
                  <a:pt x="273995" y="59928"/>
                </a:moveTo>
                <a:lnTo>
                  <a:pt x="264095" y="59928"/>
                </a:lnTo>
                <a:lnTo>
                  <a:pt x="264095" y="68514"/>
                </a:lnTo>
                <a:lnTo>
                  <a:pt x="263588" y="74134"/>
                </a:lnTo>
                <a:lnTo>
                  <a:pt x="262573" y="79666"/>
                </a:lnTo>
                <a:lnTo>
                  <a:pt x="261686" y="85181"/>
                </a:lnTo>
                <a:lnTo>
                  <a:pt x="260418" y="89544"/>
                </a:lnTo>
                <a:lnTo>
                  <a:pt x="257375" y="95948"/>
                </a:lnTo>
                <a:lnTo>
                  <a:pt x="255473" y="98549"/>
                </a:lnTo>
                <a:lnTo>
                  <a:pt x="250909" y="102496"/>
                </a:lnTo>
                <a:lnTo>
                  <a:pt x="248120" y="103484"/>
                </a:lnTo>
                <a:lnTo>
                  <a:pt x="265199" y="103484"/>
                </a:lnTo>
                <a:lnTo>
                  <a:pt x="273888" y="64728"/>
                </a:lnTo>
                <a:lnTo>
                  <a:pt x="273995" y="59928"/>
                </a:lnTo>
                <a:close/>
              </a:path>
              <a:path w="274320" h="135254">
                <a:moveTo>
                  <a:pt x="251416" y="0"/>
                </a:moveTo>
                <a:lnTo>
                  <a:pt x="220934" y="29877"/>
                </a:lnTo>
                <a:lnTo>
                  <a:pt x="220480" y="38044"/>
                </a:lnTo>
                <a:lnTo>
                  <a:pt x="220910" y="45924"/>
                </a:lnTo>
                <a:lnTo>
                  <a:pt x="248754" y="74849"/>
                </a:lnTo>
                <a:lnTo>
                  <a:pt x="252431" y="73453"/>
                </a:lnTo>
                <a:lnTo>
                  <a:pt x="255981" y="70661"/>
                </a:lnTo>
                <a:lnTo>
                  <a:pt x="259404" y="67869"/>
                </a:lnTo>
                <a:lnTo>
                  <a:pt x="262193" y="64291"/>
                </a:lnTo>
                <a:lnTo>
                  <a:pt x="262939" y="62581"/>
                </a:lnTo>
                <a:lnTo>
                  <a:pt x="242414" y="62581"/>
                </a:lnTo>
                <a:lnTo>
                  <a:pt x="238611" y="60330"/>
                </a:lnTo>
                <a:lnTo>
                  <a:pt x="232272" y="51342"/>
                </a:lnTo>
                <a:lnTo>
                  <a:pt x="230735" y="45924"/>
                </a:lnTo>
                <a:lnTo>
                  <a:pt x="230623" y="30400"/>
                </a:lnTo>
                <a:lnTo>
                  <a:pt x="232398" y="23891"/>
                </a:lnTo>
                <a:lnTo>
                  <a:pt x="238991" y="13943"/>
                </a:lnTo>
                <a:lnTo>
                  <a:pt x="242922" y="11448"/>
                </a:lnTo>
                <a:lnTo>
                  <a:pt x="265929" y="11448"/>
                </a:lnTo>
                <a:lnTo>
                  <a:pt x="264982" y="9895"/>
                </a:lnTo>
                <a:lnTo>
                  <a:pt x="260672" y="5933"/>
                </a:lnTo>
                <a:lnTo>
                  <a:pt x="256234" y="1972"/>
                </a:lnTo>
                <a:lnTo>
                  <a:pt x="251416" y="0"/>
                </a:lnTo>
                <a:close/>
              </a:path>
              <a:path w="274320" h="135254">
                <a:moveTo>
                  <a:pt x="265929" y="11448"/>
                </a:moveTo>
                <a:lnTo>
                  <a:pt x="251670" y="11448"/>
                </a:lnTo>
                <a:lnTo>
                  <a:pt x="255347" y="13769"/>
                </a:lnTo>
                <a:lnTo>
                  <a:pt x="261432" y="23036"/>
                </a:lnTo>
                <a:lnTo>
                  <a:pt x="262849" y="28885"/>
                </a:lnTo>
                <a:lnTo>
                  <a:pt x="262856" y="45531"/>
                </a:lnTo>
                <a:lnTo>
                  <a:pt x="261432" y="51342"/>
                </a:lnTo>
                <a:lnTo>
                  <a:pt x="258516" y="55827"/>
                </a:lnTo>
                <a:lnTo>
                  <a:pt x="255473" y="60330"/>
                </a:lnTo>
                <a:lnTo>
                  <a:pt x="251670" y="62581"/>
                </a:lnTo>
                <a:lnTo>
                  <a:pt x="262939" y="62581"/>
                </a:lnTo>
                <a:lnTo>
                  <a:pt x="264095" y="59928"/>
                </a:lnTo>
                <a:lnTo>
                  <a:pt x="273995" y="59928"/>
                </a:lnTo>
                <a:lnTo>
                  <a:pt x="273897" y="44678"/>
                </a:lnTo>
                <a:lnTo>
                  <a:pt x="273255" y="36174"/>
                </a:lnTo>
                <a:lnTo>
                  <a:pt x="272185" y="28885"/>
                </a:lnTo>
                <a:lnTo>
                  <a:pt x="270688" y="22809"/>
                </a:lnTo>
                <a:lnTo>
                  <a:pt x="268406" y="15514"/>
                </a:lnTo>
                <a:lnTo>
                  <a:pt x="265929" y="114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874603" y="4376465"/>
            <a:ext cx="281305" cy="135255"/>
          </a:xfrm>
          <a:custGeom>
            <a:avLst/>
            <a:gdLst/>
            <a:ahLst/>
            <a:cxnLst/>
            <a:rect l="l" t="t" r="r" b="b"/>
            <a:pathLst>
              <a:path w="281304" h="135254">
                <a:moveTo>
                  <a:pt x="11157" y="85687"/>
                </a:moveTo>
                <a:lnTo>
                  <a:pt x="1521" y="86926"/>
                </a:lnTo>
                <a:lnTo>
                  <a:pt x="2282" y="95774"/>
                </a:lnTo>
                <a:lnTo>
                  <a:pt x="4691" y="102632"/>
                </a:lnTo>
                <a:lnTo>
                  <a:pt x="12805" y="112313"/>
                </a:lnTo>
                <a:lnTo>
                  <a:pt x="18130" y="114732"/>
                </a:lnTo>
                <a:lnTo>
                  <a:pt x="30428" y="114732"/>
                </a:lnTo>
                <a:lnTo>
                  <a:pt x="35753" y="112517"/>
                </a:lnTo>
                <a:lnTo>
                  <a:pt x="40191" y="108086"/>
                </a:lnTo>
                <a:lnTo>
                  <a:pt x="44755" y="103655"/>
                </a:lnTo>
                <a:lnTo>
                  <a:pt x="44842" y="103484"/>
                </a:lnTo>
                <a:lnTo>
                  <a:pt x="21173" y="103484"/>
                </a:lnTo>
                <a:lnTo>
                  <a:pt x="18130" y="102086"/>
                </a:lnTo>
                <a:lnTo>
                  <a:pt x="13566" y="96489"/>
                </a:lnTo>
                <a:lnTo>
                  <a:pt x="11917" y="91969"/>
                </a:lnTo>
                <a:lnTo>
                  <a:pt x="11157" y="85687"/>
                </a:lnTo>
                <a:close/>
              </a:path>
              <a:path w="281304" h="135254">
                <a:moveTo>
                  <a:pt x="53515" y="59928"/>
                </a:moveTo>
                <a:lnTo>
                  <a:pt x="43741" y="59928"/>
                </a:lnTo>
                <a:lnTo>
                  <a:pt x="43741" y="68514"/>
                </a:lnTo>
                <a:lnTo>
                  <a:pt x="43234" y="74134"/>
                </a:lnTo>
                <a:lnTo>
                  <a:pt x="27766" y="103484"/>
                </a:lnTo>
                <a:lnTo>
                  <a:pt x="44842" y="103484"/>
                </a:lnTo>
                <a:lnTo>
                  <a:pt x="53409" y="64728"/>
                </a:lnTo>
                <a:lnTo>
                  <a:pt x="53515" y="59928"/>
                </a:lnTo>
                <a:close/>
              </a:path>
              <a:path w="281304" h="135254">
                <a:moveTo>
                  <a:pt x="30935" y="0"/>
                </a:moveTo>
                <a:lnTo>
                  <a:pt x="453" y="29877"/>
                </a:lnTo>
                <a:lnTo>
                  <a:pt x="0" y="38044"/>
                </a:lnTo>
                <a:lnTo>
                  <a:pt x="429" y="45924"/>
                </a:lnTo>
                <a:lnTo>
                  <a:pt x="28273" y="74849"/>
                </a:lnTo>
                <a:lnTo>
                  <a:pt x="32076" y="73453"/>
                </a:lnTo>
                <a:lnTo>
                  <a:pt x="35500" y="70661"/>
                </a:lnTo>
                <a:lnTo>
                  <a:pt x="39050" y="67869"/>
                </a:lnTo>
                <a:lnTo>
                  <a:pt x="41712" y="64291"/>
                </a:lnTo>
                <a:lnTo>
                  <a:pt x="42507" y="62581"/>
                </a:lnTo>
                <a:lnTo>
                  <a:pt x="22060" y="62581"/>
                </a:lnTo>
                <a:lnTo>
                  <a:pt x="18257" y="60330"/>
                </a:lnTo>
                <a:lnTo>
                  <a:pt x="15087" y="55827"/>
                </a:lnTo>
                <a:lnTo>
                  <a:pt x="11791" y="51342"/>
                </a:lnTo>
                <a:lnTo>
                  <a:pt x="10372" y="45924"/>
                </a:lnTo>
                <a:lnTo>
                  <a:pt x="10269" y="30400"/>
                </a:lnTo>
                <a:lnTo>
                  <a:pt x="11917" y="23891"/>
                </a:lnTo>
                <a:lnTo>
                  <a:pt x="18510" y="13943"/>
                </a:lnTo>
                <a:lnTo>
                  <a:pt x="22441" y="11448"/>
                </a:lnTo>
                <a:lnTo>
                  <a:pt x="45539" y="11448"/>
                </a:lnTo>
                <a:lnTo>
                  <a:pt x="44628" y="9895"/>
                </a:lnTo>
                <a:lnTo>
                  <a:pt x="35753" y="1972"/>
                </a:lnTo>
                <a:lnTo>
                  <a:pt x="30935" y="0"/>
                </a:lnTo>
                <a:close/>
              </a:path>
              <a:path w="281304" h="135254">
                <a:moveTo>
                  <a:pt x="45539" y="11448"/>
                </a:moveTo>
                <a:lnTo>
                  <a:pt x="31316" y="11448"/>
                </a:lnTo>
                <a:lnTo>
                  <a:pt x="34992" y="13769"/>
                </a:lnTo>
                <a:lnTo>
                  <a:pt x="38035" y="18411"/>
                </a:lnTo>
                <a:lnTo>
                  <a:pt x="40951" y="23036"/>
                </a:lnTo>
                <a:lnTo>
                  <a:pt x="42368" y="28885"/>
                </a:lnTo>
                <a:lnTo>
                  <a:pt x="42383" y="45531"/>
                </a:lnTo>
                <a:lnTo>
                  <a:pt x="41078" y="51342"/>
                </a:lnTo>
                <a:lnTo>
                  <a:pt x="38035" y="55827"/>
                </a:lnTo>
                <a:lnTo>
                  <a:pt x="35119" y="60330"/>
                </a:lnTo>
                <a:lnTo>
                  <a:pt x="31316" y="62581"/>
                </a:lnTo>
                <a:lnTo>
                  <a:pt x="42507" y="62581"/>
                </a:lnTo>
                <a:lnTo>
                  <a:pt x="43741" y="59928"/>
                </a:lnTo>
                <a:lnTo>
                  <a:pt x="53515" y="59928"/>
                </a:lnTo>
                <a:lnTo>
                  <a:pt x="47925" y="15514"/>
                </a:lnTo>
                <a:lnTo>
                  <a:pt x="45539" y="11448"/>
                </a:lnTo>
                <a:close/>
              </a:path>
              <a:path w="281304" h="135254">
                <a:moveTo>
                  <a:pt x="83425" y="97153"/>
                </a:moveTo>
                <a:lnTo>
                  <a:pt x="71887" y="97153"/>
                </a:lnTo>
                <a:lnTo>
                  <a:pt x="71887" y="112892"/>
                </a:lnTo>
                <a:lnTo>
                  <a:pt x="77719" y="112892"/>
                </a:lnTo>
                <a:lnTo>
                  <a:pt x="77466" y="117527"/>
                </a:lnTo>
                <a:lnTo>
                  <a:pt x="76959" y="121107"/>
                </a:lnTo>
                <a:lnTo>
                  <a:pt x="74930" y="126150"/>
                </a:lnTo>
                <a:lnTo>
                  <a:pt x="73409" y="128024"/>
                </a:lnTo>
                <a:lnTo>
                  <a:pt x="71380" y="129253"/>
                </a:lnTo>
                <a:lnTo>
                  <a:pt x="74169" y="135183"/>
                </a:lnTo>
                <a:lnTo>
                  <a:pt x="77339" y="133274"/>
                </a:lnTo>
                <a:lnTo>
                  <a:pt x="79621" y="130513"/>
                </a:lnTo>
                <a:lnTo>
                  <a:pt x="82664" y="123288"/>
                </a:lnTo>
                <a:lnTo>
                  <a:pt x="83425" y="118618"/>
                </a:lnTo>
                <a:lnTo>
                  <a:pt x="83425" y="97153"/>
                </a:lnTo>
                <a:close/>
              </a:path>
              <a:path w="281304" h="135254">
                <a:moveTo>
                  <a:pt x="126025" y="0"/>
                </a:moveTo>
                <a:lnTo>
                  <a:pt x="96801" y="31829"/>
                </a:lnTo>
                <a:lnTo>
                  <a:pt x="95089" y="57468"/>
                </a:lnTo>
                <a:lnTo>
                  <a:pt x="95588" y="72206"/>
                </a:lnTo>
                <a:lnTo>
                  <a:pt x="107641" y="110847"/>
                </a:lnTo>
                <a:lnTo>
                  <a:pt x="127800" y="114732"/>
                </a:lnTo>
                <a:lnTo>
                  <a:pt x="132745" y="112517"/>
                </a:lnTo>
                <a:lnTo>
                  <a:pt x="140605" y="103655"/>
                </a:lnTo>
                <a:lnTo>
                  <a:pt x="140685" y="103484"/>
                </a:lnTo>
                <a:lnTo>
                  <a:pt x="117150" y="103484"/>
                </a:lnTo>
                <a:lnTo>
                  <a:pt x="113346" y="100416"/>
                </a:lnTo>
                <a:lnTo>
                  <a:pt x="105359" y="57468"/>
                </a:lnTo>
                <a:lnTo>
                  <a:pt x="105690" y="44664"/>
                </a:lnTo>
                <a:lnTo>
                  <a:pt x="117023" y="11448"/>
                </a:lnTo>
                <a:lnTo>
                  <a:pt x="140186" y="11448"/>
                </a:lnTo>
                <a:lnTo>
                  <a:pt x="139337" y="9650"/>
                </a:lnTo>
                <a:lnTo>
                  <a:pt x="136548" y="6142"/>
                </a:lnTo>
                <a:lnTo>
                  <a:pt x="129955" y="1221"/>
                </a:lnTo>
                <a:lnTo>
                  <a:pt x="126025" y="0"/>
                </a:lnTo>
                <a:close/>
              </a:path>
              <a:path w="281304" h="135254">
                <a:moveTo>
                  <a:pt x="140186" y="11448"/>
                </a:moveTo>
                <a:lnTo>
                  <a:pt x="126278" y="11448"/>
                </a:lnTo>
                <a:lnTo>
                  <a:pt x="130209" y="14484"/>
                </a:lnTo>
                <a:lnTo>
                  <a:pt x="133378" y="20557"/>
                </a:lnTo>
                <a:lnTo>
                  <a:pt x="135449" y="26281"/>
                </a:lnTo>
                <a:lnTo>
                  <a:pt x="136913" y="34340"/>
                </a:lnTo>
                <a:lnTo>
                  <a:pt x="137776" y="44664"/>
                </a:lnTo>
                <a:lnTo>
                  <a:pt x="138070" y="57468"/>
                </a:lnTo>
                <a:lnTo>
                  <a:pt x="137782" y="70124"/>
                </a:lnTo>
                <a:lnTo>
                  <a:pt x="126405" y="103484"/>
                </a:lnTo>
                <a:lnTo>
                  <a:pt x="140685" y="103484"/>
                </a:lnTo>
                <a:lnTo>
                  <a:pt x="148151" y="66902"/>
                </a:lnTo>
                <a:lnTo>
                  <a:pt x="148146" y="47936"/>
                </a:lnTo>
                <a:lnTo>
                  <a:pt x="143648" y="18777"/>
                </a:lnTo>
                <a:lnTo>
                  <a:pt x="140186" y="11448"/>
                </a:lnTo>
                <a:close/>
              </a:path>
              <a:path w="281304" h="135254">
                <a:moveTo>
                  <a:pt x="192588" y="0"/>
                </a:moveTo>
                <a:lnTo>
                  <a:pt x="163363" y="31829"/>
                </a:lnTo>
                <a:lnTo>
                  <a:pt x="161652" y="57468"/>
                </a:lnTo>
                <a:lnTo>
                  <a:pt x="162151" y="72206"/>
                </a:lnTo>
                <a:lnTo>
                  <a:pt x="174204" y="110847"/>
                </a:lnTo>
                <a:lnTo>
                  <a:pt x="194363" y="114732"/>
                </a:lnTo>
                <a:lnTo>
                  <a:pt x="199307" y="112517"/>
                </a:lnTo>
                <a:lnTo>
                  <a:pt x="207168" y="103655"/>
                </a:lnTo>
                <a:lnTo>
                  <a:pt x="207248" y="103484"/>
                </a:lnTo>
                <a:lnTo>
                  <a:pt x="183713" y="103484"/>
                </a:lnTo>
                <a:lnTo>
                  <a:pt x="179909" y="100416"/>
                </a:lnTo>
                <a:lnTo>
                  <a:pt x="171921" y="57468"/>
                </a:lnTo>
                <a:lnTo>
                  <a:pt x="172252" y="44664"/>
                </a:lnTo>
                <a:lnTo>
                  <a:pt x="183586" y="11448"/>
                </a:lnTo>
                <a:lnTo>
                  <a:pt x="206749" y="11448"/>
                </a:lnTo>
                <a:lnTo>
                  <a:pt x="205900" y="9650"/>
                </a:lnTo>
                <a:lnTo>
                  <a:pt x="203111" y="6142"/>
                </a:lnTo>
                <a:lnTo>
                  <a:pt x="196518" y="1221"/>
                </a:lnTo>
                <a:lnTo>
                  <a:pt x="192588" y="0"/>
                </a:lnTo>
                <a:close/>
              </a:path>
              <a:path w="281304" h="135254">
                <a:moveTo>
                  <a:pt x="206749" y="11448"/>
                </a:moveTo>
                <a:lnTo>
                  <a:pt x="192841" y="11448"/>
                </a:lnTo>
                <a:lnTo>
                  <a:pt x="196771" y="14484"/>
                </a:lnTo>
                <a:lnTo>
                  <a:pt x="199941" y="20557"/>
                </a:lnTo>
                <a:lnTo>
                  <a:pt x="202011" y="26281"/>
                </a:lnTo>
                <a:lnTo>
                  <a:pt x="203475" y="34340"/>
                </a:lnTo>
                <a:lnTo>
                  <a:pt x="204339" y="44664"/>
                </a:lnTo>
                <a:lnTo>
                  <a:pt x="204632" y="57468"/>
                </a:lnTo>
                <a:lnTo>
                  <a:pt x="204345" y="70124"/>
                </a:lnTo>
                <a:lnTo>
                  <a:pt x="192968" y="103484"/>
                </a:lnTo>
                <a:lnTo>
                  <a:pt x="207248" y="103484"/>
                </a:lnTo>
                <a:lnTo>
                  <a:pt x="214714" y="66902"/>
                </a:lnTo>
                <a:lnTo>
                  <a:pt x="214709" y="47936"/>
                </a:lnTo>
                <a:lnTo>
                  <a:pt x="210211" y="18777"/>
                </a:lnTo>
                <a:lnTo>
                  <a:pt x="206749" y="11448"/>
                </a:lnTo>
                <a:close/>
              </a:path>
              <a:path w="281304" h="135254">
                <a:moveTo>
                  <a:pt x="259150" y="0"/>
                </a:moveTo>
                <a:lnTo>
                  <a:pt x="229926" y="31829"/>
                </a:lnTo>
                <a:lnTo>
                  <a:pt x="228214" y="57468"/>
                </a:lnTo>
                <a:lnTo>
                  <a:pt x="228714" y="72206"/>
                </a:lnTo>
                <a:lnTo>
                  <a:pt x="240766" y="110847"/>
                </a:lnTo>
                <a:lnTo>
                  <a:pt x="260925" y="114732"/>
                </a:lnTo>
                <a:lnTo>
                  <a:pt x="265870" y="112517"/>
                </a:lnTo>
                <a:lnTo>
                  <a:pt x="273731" y="103655"/>
                </a:lnTo>
                <a:lnTo>
                  <a:pt x="273811" y="103484"/>
                </a:lnTo>
                <a:lnTo>
                  <a:pt x="250275" y="103484"/>
                </a:lnTo>
                <a:lnTo>
                  <a:pt x="246472" y="100416"/>
                </a:lnTo>
                <a:lnTo>
                  <a:pt x="238484" y="57468"/>
                </a:lnTo>
                <a:lnTo>
                  <a:pt x="238815" y="44664"/>
                </a:lnTo>
                <a:lnTo>
                  <a:pt x="250148" y="11448"/>
                </a:lnTo>
                <a:lnTo>
                  <a:pt x="273312" y="11448"/>
                </a:lnTo>
                <a:lnTo>
                  <a:pt x="272463" y="9650"/>
                </a:lnTo>
                <a:lnTo>
                  <a:pt x="269673" y="6142"/>
                </a:lnTo>
                <a:lnTo>
                  <a:pt x="263081" y="1221"/>
                </a:lnTo>
                <a:lnTo>
                  <a:pt x="259150" y="0"/>
                </a:lnTo>
                <a:close/>
              </a:path>
              <a:path w="281304" h="135254">
                <a:moveTo>
                  <a:pt x="273312" y="11448"/>
                </a:moveTo>
                <a:lnTo>
                  <a:pt x="259404" y="11448"/>
                </a:lnTo>
                <a:lnTo>
                  <a:pt x="263334" y="14484"/>
                </a:lnTo>
                <a:lnTo>
                  <a:pt x="266504" y="20557"/>
                </a:lnTo>
                <a:lnTo>
                  <a:pt x="268574" y="26281"/>
                </a:lnTo>
                <a:lnTo>
                  <a:pt x="270038" y="34340"/>
                </a:lnTo>
                <a:lnTo>
                  <a:pt x="270902" y="44664"/>
                </a:lnTo>
                <a:lnTo>
                  <a:pt x="271195" y="57468"/>
                </a:lnTo>
                <a:lnTo>
                  <a:pt x="270908" y="70124"/>
                </a:lnTo>
                <a:lnTo>
                  <a:pt x="259531" y="103484"/>
                </a:lnTo>
                <a:lnTo>
                  <a:pt x="273811" y="103484"/>
                </a:lnTo>
                <a:lnTo>
                  <a:pt x="281276" y="66902"/>
                </a:lnTo>
                <a:lnTo>
                  <a:pt x="281271" y="47936"/>
                </a:lnTo>
                <a:lnTo>
                  <a:pt x="276774" y="18777"/>
                </a:lnTo>
                <a:lnTo>
                  <a:pt x="273312" y="114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240672" y="4376465"/>
            <a:ext cx="281940" cy="135255"/>
          </a:xfrm>
          <a:custGeom>
            <a:avLst/>
            <a:gdLst/>
            <a:ahLst/>
            <a:cxnLst/>
            <a:rect l="l" t="t" r="r" b="b"/>
            <a:pathLst>
              <a:path w="281939" h="135254">
                <a:moveTo>
                  <a:pt x="11157" y="85687"/>
                </a:moveTo>
                <a:lnTo>
                  <a:pt x="1521" y="86926"/>
                </a:lnTo>
                <a:lnTo>
                  <a:pt x="2282" y="95774"/>
                </a:lnTo>
                <a:lnTo>
                  <a:pt x="4691" y="102632"/>
                </a:lnTo>
                <a:lnTo>
                  <a:pt x="12805" y="112313"/>
                </a:lnTo>
                <a:lnTo>
                  <a:pt x="18130" y="114732"/>
                </a:lnTo>
                <a:lnTo>
                  <a:pt x="30428" y="114732"/>
                </a:lnTo>
                <a:lnTo>
                  <a:pt x="35753" y="112517"/>
                </a:lnTo>
                <a:lnTo>
                  <a:pt x="40191" y="108086"/>
                </a:lnTo>
                <a:lnTo>
                  <a:pt x="44755" y="103655"/>
                </a:lnTo>
                <a:lnTo>
                  <a:pt x="44842" y="103484"/>
                </a:lnTo>
                <a:lnTo>
                  <a:pt x="21173" y="103484"/>
                </a:lnTo>
                <a:lnTo>
                  <a:pt x="18130" y="102086"/>
                </a:lnTo>
                <a:lnTo>
                  <a:pt x="13566" y="96489"/>
                </a:lnTo>
                <a:lnTo>
                  <a:pt x="11917" y="91969"/>
                </a:lnTo>
                <a:lnTo>
                  <a:pt x="11157" y="85687"/>
                </a:lnTo>
                <a:close/>
              </a:path>
              <a:path w="281939" h="135254">
                <a:moveTo>
                  <a:pt x="53515" y="59928"/>
                </a:moveTo>
                <a:lnTo>
                  <a:pt x="43741" y="59928"/>
                </a:lnTo>
                <a:lnTo>
                  <a:pt x="43741" y="68514"/>
                </a:lnTo>
                <a:lnTo>
                  <a:pt x="43234" y="74134"/>
                </a:lnTo>
                <a:lnTo>
                  <a:pt x="27766" y="103484"/>
                </a:lnTo>
                <a:lnTo>
                  <a:pt x="44842" y="103484"/>
                </a:lnTo>
                <a:lnTo>
                  <a:pt x="53409" y="64728"/>
                </a:lnTo>
                <a:lnTo>
                  <a:pt x="53515" y="59928"/>
                </a:lnTo>
                <a:close/>
              </a:path>
              <a:path w="281939" h="135254">
                <a:moveTo>
                  <a:pt x="30935" y="0"/>
                </a:moveTo>
                <a:lnTo>
                  <a:pt x="453" y="29877"/>
                </a:lnTo>
                <a:lnTo>
                  <a:pt x="0" y="38044"/>
                </a:lnTo>
                <a:lnTo>
                  <a:pt x="429" y="45924"/>
                </a:lnTo>
                <a:lnTo>
                  <a:pt x="28273" y="74849"/>
                </a:lnTo>
                <a:lnTo>
                  <a:pt x="32076" y="73453"/>
                </a:lnTo>
                <a:lnTo>
                  <a:pt x="35500" y="70661"/>
                </a:lnTo>
                <a:lnTo>
                  <a:pt x="39050" y="67869"/>
                </a:lnTo>
                <a:lnTo>
                  <a:pt x="41712" y="64291"/>
                </a:lnTo>
                <a:lnTo>
                  <a:pt x="42507" y="62581"/>
                </a:lnTo>
                <a:lnTo>
                  <a:pt x="22060" y="62581"/>
                </a:lnTo>
                <a:lnTo>
                  <a:pt x="18130" y="60330"/>
                </a:lnTo>
                <a:lnTo>
                  <a:pt x="11791" y="51342"/>
                </a:lnTo>
                <a:lnTo>
                  <a:pt x="10372" y="45924"/>
                </a:lnTo>
                <a:lnTo>
                  <a:pt x="10269" y="30400"/>
                </a:lnTo>
                <a:lnTo>
                  <a:pt x="11917" y="23891"/>
                </a:lnTo>
                <a:lnTo>
                  <a:pt x="18510" y="13943"/>
                </a:lnTo>
                <a:lnTo>
                  <a:pt x="22441" y="11448"/>
                </a:lnTo>
                <a:lnTo>
                  <a:pt x="45539" y="11448"/>
                </a:lnTo>
                <a:lnTo>
                  <a:pt x="44628" y="9895"/>
                </a:lnTo>
                <a:lnTo>
                  <a:pt x="35753" y="1972"/>
                </a:lnTo>
                <a:lnTo>
                  <a:pt x="30935" y="0"/>
                </a:lnTo>
                <a:close/>
              </a:path>
              <a:path w="281939" h="135254">
                <a:moveTo>
                  <a:pt x="45539" y="11448"/>
                </a:moveTo>
                <a:lnTo>
                  <a:pt x="31316" y="11448"/>
                </a:lnTo>
                <a:lnTo>
                  <a:pt x="34992" y="13769"/>
                </a:lnTo>
                <a:lnTo>
                  <a:pt x="38035" y="18411"/>
                </a:lnTo>
                <a:lnTo>
                  <a:pt x="40951" y="23036"/>
                </a:lnTo>
                <a:lnTo>
                  <a:pt x="42368" y="28885"/>
                </a:lnTo>
                <a:lnTo>
                  <a:pt x="42383" y="45531"/>
                </a:lnTo>
                <a:lnTo>
                  <a:pt x="41078" y="51342"/>
                </a:lnTo>
                <a:lnTo>
                  <a:pt x="38035" y="55827"/>
                </a:lnTo>
                <a:lnTo>
                  <a:pt x="35119" y="60330"/>
                </a:lnTo>
                <a:lnTo>
                  <a:pt x="31316" y="62581"/>
                </a:lnTo>
                <a:lnTo>
                  <a:pt x="42507" y="62581"/>
                </a:lnTo>
                <a:lnTo>
                  <a:pt x="43741" y="59928"/>
                </a:lnTo>
                <a:lnTo>
                  <a:pt x="53515" y="59928"/>
                </a:lnTo>
                <a:lnTo>
                  <a:pt x="47925" y="15514"/>
                </a:lnTo>
                <a:lnTo>
                  <a:pt x="45539" y="11448"/>
                </a:lnTo>
                <a:close/>
              </a:path>
              <a:path w="281939" h="135254">
                <a:moveTo>
                  <a:pt x="83425" y="97153"/>
                </a:moveTo>
                <a:lnTo>
                  <a:pt x="71887" y="97153"/>
                </a:lnTo>
                <a:lnTo>
                  <a:pt x="71887" y="112892"/>
                </a:lnTo>
                <a:lnTo>
                  <a:pt x="77719" y="112892"/>
                </a:lnTo>
                <a:lnTo>
                  <a:pt x="77466" y="117527"/>
                </a:lnTo>
                <a:lnTo>
                  <a:pt x="76959" y="121107"/>
                </a:lnTo>
                <a:lnTo>
                  <a:pt x="74930" y="126150"/>
                </a:lnTo>
                <a:lnTo>
                  <a:pt x="73409" y="128024"/>
                </a:lnTo>
                <a:lnTo>
                  <a:pt x="71380" y="129253"/>
                </a:lnTo>
                <a:lnTo>
                  <a:pt x="74169" y="135183"/>
                </a:lnTo>
                <a:lnTo>
                  <a:pt x="77339" y="133274"/>
                </a:lnTo>
                <a:lnTo>
                  <a:pt x="79621" y="130513"/>
                </a:lnTo>
                <a:lnTo>
                  <a:pt x="82664" y="123288"/>
                </a:lnTo>
                <a:lnTo>
                  <a:pt x="83425" y="118618"/>
                </a:lnTo>
                <a:lnTo>
                  <a:pt x="83425" y="97153"/>
                </a:lnTo>
                <a:close/>
              </a:path>
              <a:path w="281939" h="135254">
                <a:moveTo>
                  <a:pt x="148593" y="1849"/>
                </a:moveTo>
                <a:lnTo>
                  <a:pt x="95723" y="1849"/>
                </a:lnTo>
                <a:lnTo>
                  <a:pt x="95723" y="15130"/>
                </a:lnTo>
                <a:lnTo>
                  <a:pt x="135787" y="15130"/>
                </a:lnTo>
                <a:lnTo>
                  <a:pt x="132031" y="21497"/>
                </a:lnTo>
                <a:lnTo>
                  <a:pt x="115327" y="62326"/>
                </a:lnTo>
                <a:lnTo>
                  <a:pt x="107443" y="105900"/>
                </a:lnTo>
                <a:lnTo>
                  <a:pt x="107134" y="112892"/>
                </a:lnTo>
                <a:lnTo>
                  <a:pt x="117530" y="112892"/>
                </a:lnTo>
                <a:lnTo>
                  <a:pt x="118055" y="104670"/>
                </a:lnTo>
                <a:lnTo>
                  <a:pt x="118877" y="96782"/>
                </a:lnTo>
                <a:lnTo>
                  <a:pt x="129591" y="52584"/>
                </a:lnTo>
                <a:lnTo>
                  <a:pt x="148593" y="12687"/>
                </a:lnTo>
                <a:lnTo>
                  <a:pt x="148593" y="1849"/>
                </a:lnTo>
                <a:close/>
              </a:path>
              <a:path w="281939" h="135254">
                <a:moveTo>
                  <a:pt x="199434" y="24955"/>
                </a:moveTo>
                <a:lnTo>
                  <a:pt x="189418" y="24955"/>
                </a:lnTo>
                <a:lnTo>
                  <a:pt x="189418" y="112892"/>
                </a:lnTo>
                <a:lnTo>
                  <a:pt x="199434" y="112892"/>
                </a:lnTo>
                <a:lnTo>
                  <a:pt x="199434" y="24955"/>
                </a:lnTo>
                <a:close/>
              </a:path>
              <a:path w="281939" h="135254">
                <a:moveTo>
                  <a:pt x="199434" y="0"/>
                </a:moveTo>
                <a:lnTo>
                  <a:pt x="192968" y="0"/>
                </a:lnTo>
                <a:lnTo>
                  <a:pt x="191193" y="4903"/>
                </a:lnTo>
                <a:lnTo>
                  <a:pt x="188277" y="9912"/>
                </a:lnTo>
                <a:lnTo>
                  <a:pt x="184093" y="15025"/>
                </a:lnTo>
                <a:lnTo>
                  <a:pt x="179782" y="20139"/>
                </a:lnTo>
                <a:lnTo>
                  <a:pt x="174964" y="24536"/>
                </a:lnTo>
                <a:lnTo>
                  <a:pt x="169386" y="28219"/>
                </a:lnTo>
                <a:lnTo>
                  <a:pt x="169386" y="41517"/>
                </a:lnTo>
                <a:lnTo>
                  <a:pt x="189418" y="24955"/>
                </a:lnTo>
                <a:lnTo>
                  <a:pt x="199434" y="24955"/>
                </a:lnTo>
                <a:lnTo>
                  <a:pt x="199434" y="0"/>
                </a:lnTo>
                <a:close/>
              </a:path>
              <a:path w="281939" h="135254">
                <a:moveTo>
                  <a:pt x="238357" y="81394"/>
                </a:moveTo>
                <a:lnTo>
                  <a:pt x="228214" y="83244"/>
                </a:lnTo>
                <a:lnTo>
                  <a:pt x="228975" y="92510"/>
                </a:lnTo>
                <a:lnTo>
                  <a:pt x="231638" y="100102"/>
                </a:lnTo>
                <a:lnTo>
                  <a:pt x="236456" y="106041"/>
                </a:lnTo>
                <a:lnTo>
                  <a:pt x="241147" y="111971"/>
                </a:lnTo>
                <a:lnTo>
                  <a:pt x="247106" y="114936"/>
                </a:lnTo>
                <a:lnTo>
                  <a:pt x="262193" y="114936"/>
                </a:lnTo>
                <a:lnTo>
                  <a:pt x="268659" y="111527"/>
                </a:lnTo>
                <a:lnTo>
                  <a:pt x="273857" y="104711"/>
                </a:lnTo>
                <a:lnTo>
                  <a:pt x="274647" y="103484"/>
                </a:lnTo>
                <a:lnTo>
                  <a:pt x="250275" y="103484"/>
                </a:lnTo>
                <a:lnTo>
                  <a:pt x="246852" y="101742"/>
                </a:lnTo>
                <a:lnTo>
                  <a:pt x="244189" y="98269"/>
                </a:lnTo>
                <a:lnTo>
                  <a:pt x="241400" y="94797"/>
                </a:lnTo>
                <a:lnTo>
                  <a:pt x="239372" y="89160"/>
                </a:lnTo>
                <a:lnTo>
                  <a:pt x="238357" y="81394"/>
                </a:lnTo>
                <a:close/>
              </a:path>
              <a:path w="281939" h="135254">
                <a:moveTo>
                  <a:pt x="275804" y="58078"/>
                </a:moveTo>
                <a:lnTo>
                  <a:pt x="259784" y="58078"/>
                </a:lnTo>
                <a:lnTo>
                  <a:pt x="263588" y="60155"/>
                </a:lnTo>
                <a:lnTo>
                  <a:pt x="269673" y="68480"/>
                </a:lnTo>
                <a:lnTo>
                  <a:pt x="271195" y="73698"/>
                </a:lnTo>
                <a:lnTo>
                  <a:pt x="271138" y="86838"/>
                </a:lnTo>
                <a:lnTo>
                  <a:pt x="269547" y="92231"/>
                </a:lnTo>
                <a:lnTo>
                  <a:pt x="262954" y="101236"/>
                </a:lnTo>
                <a:lnTo>
                  <a:pt x="259023" y="103484"/>
                </a:lnTo>
                <a:lnTo>
                  <a:pt x="274647" y="103484"/>
                </a:lnTo>
                <a:lnTo>
                  <a:pt x="281718" y="72406"/>
                </a:lnTo>
                <a:lnTo>
                  <a:pt x="280324" y="66298"/>
                </a:lnTo>
                <a:lnTo>
                  <a:pt x="275804" y="58078"/>
                </a:lnTo>
                <a:close/>
              </a:path>
              <a:path w="281939" h="135254">
                <a:moveTo>
                  <a:pt x="249134" y="47450"/>
                </a:moveTo>
                <a:lnTo>
                  <a:pt x="247993" y="59719"/>
                </a:lnTo>
                <a:lnTo>
                  <a:pt x="250909" y="58619"/>
                </a:lnTo>
                <a:lnTo>
                  <a:pt x="253191" y="58078"/>
                </a:lnTo>
                <a:lnTo>
                  <a:pt x="275804" y="58078"/>
                </a:lnTo>
                <a:lnTo>
                  <a:pt x="274999" y="56613"/>
                </a:lnTo>
                <a:lnTo>
                  <a:pt x="271322" y="53454"/>
                </a:lnTo>
                <a:lnTo>
                  <a:pt x="266504" y="51953"/>
                </a:lnTo>
                <a:lnTo>
                  <a:pt x="270181" y="49632"/>
                </a:lnTo>
                <a:lnTo>
                  <a:pt x="271912" y="47660"/>
                </a:lnTo>
                <a:lnTo>
                  <a:pt x="250402" y="47660"/>
                </a:lnTo>
                <a:lnTo>
                  <a:pt x="249895" y="47590"/>
                </a:lnTo>
                <a:lnTo>
                  <a:pt x="249134" y="47450"/>
                </a:lnTo>
                <a:close/>
              </a:path>
              <a:path w="281939" h="135254">
                <a:moveTo>
                  <a:pt x="273180" y="11256"/>
                </a:moveTo>
                <a:lnTo>
                  <a:pt x="258009" y="11256"/>
                </a:lnTo>
                <a:lnTo>
                  <a:pt x="261306" y="12914"/>
                </a:lnTo>
                <a:lnTo>
                  <a:pt x="263794" y="16369"/>
                </a:lnTo>
                <a:lnTo>
                  <a:pt x="266250" y="19598"/>
                </a:lnTo>
                <a:lnTo>
                  <a:pt x="267518" y="23786"/>
                </a:lnTo>
                <a:lnTo>
                  <a:pt x="267518" y="35252"/>
                </a:lnTo>
                <a:lnTo>
                  <a:pt x="265743" y="39981"/>
                </a:lnTo>
                <a:lnTo>
                  <a:pt x="258897" y="46124"/>
                </a:lnTo>
                <a:lnTo>
                  <a:pt x="255093" y="47660"/>
                </a:lnTo>
                <a:lnTo>
                  <a:pt x="271912" y="47660"/>
                </a:lnTo>
                <a:lnTo>
                  <a:pt x="272970" y="46456"/>
                </a:lnTo>
                <a:lnTo>
                  <a:pt x="276774" y="38410"/>
                </a:lnTo>
                <a:lnTo>
                  <a:pt x="277661" y="34013"/>
                </a:lnTo>
                <a:lnTo>
                  <a:pt x="277610" y="23786"/>
                </a:lnTo>
                <a:lnTo>
                  <a:pt x="276774" y="19231"/>
                </a:lnTo>
                <a:lnTo>
                  <a:pt x="273180" y="11256"/>
                </a:lnTo>
                <a:close/>
              </a:path>
              <a:path w="281939" h="135254">
                <a:moveTo>
                  <a:pt x="258263" y="0"/>
                </a:moveTo>
                <a:lnTo>
                  <a:pt x="229229" y="29039"/>
                </a:lnTo>
                <a:lnTo>
                  <a:pt x="239372" y="31500"/>
                </a:lnTo>
                <a:lnTo>
                  <a:pt x="240132" y="24816"/>
                </a:lnTo>
                <a:lnTo>
                  <a:pt x="241781" y="19772"/>
                </a:lnTo>
                <a:lnTo>
                  <a:pt x="244398" y="16264"/>
                </a:lnTo>
                <a:lnTo>
                  <a:pt x="246979" y="12949"/>
                </a:lnTo>
                <a:lnTo>
                  <a:pt x="250275" y="11256"/>
                </a:lnTo>
                <a:lnTo>
                  <a:pt x="273180" y="11256"/>
                </a:lnTo>
                <a:lnTo>
                  <a:pt x="272716" y="10226"/>
                </a:lnTo>
                <a:lnTo>
                  <a:pt x="269927" y="6649"/>
                </a:lnTo>
                <a:lnTo>
                  <a:pt x="262320" y="1326"/>
                </a:lnTo>
                <a:lnTo>
                  <a:pt x="25826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822329" y="4097239"/>
            <a:ext cx="210084" cy="13518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815774" y="4097239"/>
            <a:ext cx="340995" cy="135255"/>
          </a:xfrm>
          <a:custGeom>
            <a:avLst/>
            <a:gdLst/>
            <a:ahLst/>
            <a:cxnLst/>
            <a:rect l="l" t="t" r="r" b="b"/>
            <a:pathLst>
              <a:path w="340995" h="135254">
                <a:moveTo>
                  <a:pt x="30048" y="24955"/>
                </a:moveTo>
                <a:lnTo>
                  <a:pt x="20032" y="24955"/>
                </a:lnTo>
                <a:lnTo>
                  <a:pt x="20032" y="112894"/>
                </a:lnTo>
                <a:lnTo>
                  <a:pt x="30048" y="112894"/>
                </a:lnTo>
                <a:lnTo>
                  <a:pt x="30048" y="24955"/>
                </a:lnTo>
                <a:close/>
              </a:path>
              <a:path w="340995" h="135254">
                <a:moveTo>
                  <a:pt x="30048" y="0"/>
                </a:moveTo>
                <a:lnTo>
                  <a:pt x="23582" y="0"/>
                </a:lnTo>
                <a:lnTo>
                  <a:pt x="21807" y="4903"/>
                </a:lnTo>
                <a:lnTo>
                  <a:pt x="18891" y="9912"/>
                </a:lnTo>
                <a:lnTo>
                  <a:pt x="14707" y="15025"/>
                </a:lnTo>
                <a:lnTo>
                  <a:pt x="10396" y="20139"/>
                </a:lnTo>
                <a:lnTo>
                  <a:pt x="5578" y="24536"/>
                </a:lnTo>
                <a:lnTo>
                  <a:pt x="0" y="28219"/>
                </a:lnTo>
                <a:lnTo>
                  <a:pt x="0" y="41517"/>
                </a:lnTo>
                <a:lnTo>
                  <a:pt x="20032" y="24955"/>
                </a:lnTo>
                <a:lnTo>
                  <a:pt x="30048" y="24955"/>
                </a:lnTo>
                <a:lnTo>
                  <a:pt x="30048" y="0"/>
                </a:lnTo>
                <a:close/>
              </a:path>
              <a:path w="340995" h="135254">
                <a:moveTo>
                  <a:pt x="69351" y="82214"/>
                </a:moveTo>
                <a:lnTo>
                  <a:pt x="58828" y="83436"/>
                </a:lnTo>
                <a:lnTo>
                  <a:pt x="59589" y="92842"/>
                </a:lnTo>
                <a:lnTo>
                  <a:pt x="62251" y="100416"/>
                </a:lnTo>
                <a:lnTo>
                  <a:pt x="71634" y="111864"/>
                </a:lnTo>
                <a:lnTo>
                  <a:pt x="77719" y="114726"/>
                </a:lnTo>
                <a:lnTo>
                  <a:pt x="94202" y="114726"/>
                </a:lnTo>
                <a:lnTo>
                  <a:pt x="101302" y="110241"/>
                </a:lnTo>
                <a:lnTo>
                  <a:pt x="105200" y="103488"/>
                </a:lnTo>
                <a:lnTo>
                  <a:pt x="81143" y="103488"/>
                </a:lnTo>
                <a:lnTo>
                  <a:pt x="77593" y="101707"/>
                </a:lnTo>
                <a:lnTo>
                  <a:pt x="72014" y="94622"/>
                </a:lnTo>
                <a:lnTo>
                  <a:pt x="70239" y="89299"/>
                </a:lnTo>
                <a:lnTo>
                  <a:pt x="69351" y="82214"/>
                </a:lnTo>
                <a:close/>
              </a:path>
              <a:path w="340995" h="135254">
                <a:moveTo>
                  <a:pt x="106806" y="50522"/>
                </a:moveTo>
                <a:lnTo>
                  <a:pt x="90144" y="50522"/>
                </a:lnTo>
                <a:lnTo>
                  <a:pt x="94328" y="52808"/>
                </a:lnTo>
                <a:lnTo>
                  <a:pt x="97498" y="57363"/>
                </a:lnTo>
                <a:lnTo>
                  <a:pt x="100794" y="61935"/>
                </a:lnTo>
                <a:lnTo>
                  <a:pt x="102443" y="68165"/>
                </a:lnTo>
                <a:lnTo>
                  <a:pt x="102443" y="84256"/>
                </a:lnTo>
                <a:lnTo>
                  <a:pt x="100668" y="90870"/>
                </a:lnTo>
                <a:lnTo>
                  <a:pt x="97371" y="95914"/>
                </a:lnTo>
                <a:lnTo>
                  <a:pt x="93948" y="100957"/>
                </a:lnTo>
                <a:lnTo>
                  <a:pt x="89891" y="103488"/>
                </a:lnTo>
                <a:lnTo>
                  <a:pt x="105200" y="103488"/>
                </a:lnTo>
                <a:lnTo>
                  <a:pt x="112966" y="74849"/>
                </a:lnTo>
                <a:lnTo>
                  <a:pt x="112494" y="67143"/>
                </a:lnTo>
                <a:lnTo>
                  <a:pt x="111096" y="60177"/>
                </a:lnTo>
                <a:lnTo>
                  <a:pt x="108794" y="53950"/>
                </a:lnTo>
                <a:lnTo>
                  <a:pt x="106806" y="50522"/>
                </a:lnTo>
                <a:close/>
              </a:path>
              <a:path w="340995" h="135254">
                <a:moveTo>
                  <a:pt x="109162" y="2041"/>
                </a:moveTo>
                <a:lnTo>
                  <a:pt x="68464" y="2041"/>
                </a:lnTo>
                <a:lnTo>
                  <a:pt x="60603" y="59719"/>
                </a:lnTo>
                <a:lnTo>
                  <a:pt x="69985" y="61359"/>
                </a:lnTo>
                <a:lnTo>
                  <a:pt x="71507" y="58218"/>
                </a:lnTo>
                <a:lnTo>
                  <a:pt x="73535" y="55635"/>
                </a:lnTo>
                <a:lnTo>
                  <a:pt x="76198" y="53576"/>
                </a:lnTo>
                <a:lnTo>
                  <a:pt x="78734" y="51534"/>
                </a:lnTo>
                <a:lnTo>
                  <a:pt x="81650" y="50522"/>
                </a:lnTo>
                <a:lnTo>
                  <a:pt x="106806" y="50522"/>
                </a:lnTo>
                <a:lnTo>
                  <a:pt x="105612" y="48463"/>
                </a:lnTo>
                <a:lnTo>
                  <a:pt x="103394" y="45409"/>
                </a:lnTo>
                <a:lnTo>
                  <a:pt x="72268" y="45409"/>
                </a:lnTo>
                <a:lnTo>
                  <a:pt x="76578" y="15130"/>
                </a:lnTo>
                <a:lnTo>
                  <a:pt x="109162" y="15130"/>
                </a:lnTo>
                <a:lnTo>
                  <a:pt x="109162" y="2041"/>
                </a:lnTo>
                <a:close/>
              </a:path>
              <a:path w="340995" h="135254">
                <a:moveTo>
                  <a:pt x="94709" y="38253"/>
                </a:moveTo>
                <a:lnTo>
                  <a:pt x="82157" y="38253"/>
                </a:lnTo>
                <a:lnTo>
                  <a:pt x="77085" y="40627"/>
                </a:lnTo>
                <a:lnTo>
                  <a:pt x="72268" y="45409"/>
                </a:lnTo>
                <a:lnTo>
                  <a:pt x="103394" y="45409"/>
                </a:lnTo>
                <a:lnTo>
                  <a:pt x="100668" y="41656"/>
                </a:lnTo>
                <a:lnTo>
                  <a:pt x="94709" y="38253"/>
                </a:lnTo>
                <a:close/>
              </a:path>
              <a:path w="340995" h="135254">
                <a:moveTo>
                  <a:pt x="142253" y="97153"/>
                </a:moveTo>
                <a:lnTo>
                  <a:pt x="130716" y="97153"/>
                </a:lnTo>
                <a:lnTo>
                  <a:pt x="130716" y="112894"/>
                </a:lnTo>
                <a:lnTo>
                  <a:pt x="136548" y="112894"/>
                </a:lnTo>
                <a:lnTo>
                  <a:pt x="136295" y="117519"/>
                </a:lnTo>
                <a:lnTo>
                  <a:pt x="135787" y="121114"/>
                </a:lnTo>
                <a:lnTo>
                  <a:pt x="133759" y="126157"/>
                </a:lnTo>
                <a:lnTo>
                  <a:pt x="132237" y="128024"/>
                </a:lnTo>
                <a:lnTo>
                  <a:pt x="130209" y="129246"/>
                </a:lnTo>
                <a:lnTo>
                  <a:pt x="132998" y="135180"/>
                </a:lnTo>
                <a:lnTo>
                  <a:pt x="136168" y="133277"/>
                </a:lnTo>
                <a:lnTo>
                  <a:pt x="138450" y="130520"/>
                </a:lnTo>
                <a:lnTo>
                  <a:pt x="141493" y="123295"/>
                </a:lnTo>
                <a:lnTo>
                  <a:pt x="142253" y="118618"/>
                </a:lnTo>
                <a:lnTo>
                  <a:pt x="142253" y="97153"/>
                </a:lnTo>
                <a:close/>
              </a:path>
              <a:path w="340995" h="135254">
                <a:moveTo>
                  <a:pt x="164061" y="81394"/>
                </a:moveTo>
                <a:lnTo>
                  <a:pt x="153918" y="83244"/>
                </a:lnTo>
                <a:lnTo>
                  <a:pt x="154679" y="92510"/>
                </a:lnTo>
                <a:lnTo>
                  <a:pt x="157341" y="100102"/>
                </a:lnTo>
                <a:lnTo>
                  <a:pt x="162159" y="106035"/>
                </a:lnTo>
                <a:lnTo>
                  <a:pt x="166850" y="111969"/>
                </a:lnTo>
                <a:lnTo>
                  <a:pt x="172809" y="114936"/>
                </a:lnTo>
                <a:lnTo>
                  <a:pt x="187896" y="114936"/>
                </a:lnTo>
                <a:lnTo>
                  <a:pt x="194363" y="111533"/>
                </a:lnTo>
                <a:lnTo>
                  <a:pt x="199561" y="104709"/>
                </a:lnTo>
                <a:lnTo>
                  <a:pt x="200347" y="103488"/>
                </a:lnTo>
                <a:lnTo>
                  <a:pt x="175979" y="103488"/>
                </a:lnTo>
                <a:lnTo>
                  <a:pt x="172555" y="101742"/>
                </a:lnTo>
                <a:lnTo>
                  <a:pt x="169893" y="98269"/>
                </a:lnTo>
                <a:lnTo>
                  <a:pt x="167104" y="94797"/>
                </a:lnTo>
                <a:lnTo>
                  <a:pt x="165075" y="89160"/>
                </a:lnTo>
                <a:lnTo>
                  <a:pt x="164061" y="81394"/>
                </a:lnTo>
                <a:close/>
              </a:path>
              <a:path w="340995" h="135254">
                <a:moveTo>
                  <a:pt x="201508" y="58078"/>
                </a:moveTo>
                <a:lnTo>
                  <a:pt x="185488" y="58078"/>
                </a:lnTo>
                <a:lnTo>
                  <a:pt x="189291" y="60155"/>
                </a:lnTo>
                <a:lnTo>
                  <a:pt x="195377" y="68480"/>
                </a:lnTo>
                <a:lnTo>
                  <a:pt x="196898" y="73698"/>
                </a:lnTo>
                <a:lnTo>
                  <a:pt x="196842" y="86838"/>
                </a:lnTo>
                <a:lnTo>
                  <a:pt x="195250" y="92231"/>
                </a:lnTo>
                <a:lnTo>
                  <a:pt x="188657" y="101236"/>
                </a:lnTo>
                <a:lnTo>
                  <a:pt x="184727" y="103488"/>
                </a:lnTo>
                <a:lnTo>
                  <a:pt x="200347" y="103488"/>
                </a:lnTo>
                <a:lnTo>
                  <a:pt x="207422" y="72406"/>
                </a:lnTo>
                <a:lnTo>
                  <a:pt x="206027" y="66298"/>
                </a:lnTo>
                <a:lnTo>
                  <a:pt x="201508" y="58078"/>
                </a:lnTo>
                <a:close/>
              </a:path>
              <a:path w="340995" h="135254">
                <a:moveTo>
                  <a:pt x="174838" y="47450"/>
                </a:moveTo>
                <a:lnTo>
                  <a:pt x="173696" y="59719"/>
                </a:lnTo>
                <a:lnTo>
                  <a:pt x="176613" y="58619"/>
                </a:lnTo>
                <a:lnTo>
                  <a:pt x="178895" y="58078"/>
                </a:lnTo>
                <a:lnTo>
                  <a:pt x="201508" y="58078"/>
                </a:lnTo>
                <a:lnTo>
                  <a:pt x="200702" y="56613"/>
                </a:lnTo>
                <a:lnTo>
                  <a:pt x="197025" y="53454"/>
                </a:lnTo>
                <a:lnTo>
                  <a:pt x="192207" y="51953"/>
                </a:lnTo>
                <a:lnTo>
                  <a:pt x="195884" y="49632"/>
                </a:lnTo>
                <a:lnTo>
                  <a:pt x="197616" y="47660"/>
                </a:lnTo>
                <a:lnTo>
                  <a:pt x="176105" y="47660"/>
                </a:lnTo>
                <a:lnTo>
                  <a:pt x="175598" y="47590"/>
                </a:lnTo>
                <a:lnTo>
                  <a:pt x="174838" y="47450"/>
                </a:lnTo>
                <a:close/>
              </a:path>
              <a:path w="340995" h="135254">
                <a:moveTo>
                  <a:pt x="198884" y="11256"/>
                </a:moveTo>
                <a:lnTo>
                  <a:pt x="183713" y="11256"/>
                </a:lnTo>
                <a:lnTo>
                  <a:pt x="187009" y="12914"/>
                </a:lnTo>
                <a:lnTo>
                  <a:pt x="189498" y="16369"/>
                </a:lnTo>
                <a:lnTo>
                  <a:pt x="191954" y="19598"/>
                </a:lnTo>
                <a:lnTo>
                  <a:pt x="193221" y="23786"/>
                </a:lnTo>
                <a:lnTo>
                  <a:pt x="193221" y="35252"/>
                </a:lnTo>
                <a:lnTo>
                  <a:pt x="191446" y="39981"/>
                </a:lnTo>
                <a:lnTo>
                  <a:pt x="184600" y="46124"/>
                </a:lnTo>
                <a:lnTo>
                  <a:pt x="180796" y="47660"/>
                </a:lnTo>
                <a:lnTo>
                  <a:pt x="197616" y="47660"/>
                </a:lnTo>
                <a:lnTo>
                  <a:pt x="198673" y="46456"/>
                </a:lnTo>
                <a:lnTo>
                  <a:pt x="202477" y="38410"/>
                </a:lnTo>
                <a:lnTo>
                  <a:pt x="203364" y="34013"/>
                </a:lnTo>
                <a:lnTo>
                  <a:pt x="203313" y="23786"/>
                </a:lnTo>
                <a:lnTo>
                  <a:pt x="202477" y="19231"/>
                </a:lnTo>
                <a:lnTo>
                  <a:pt x="198884" y="11256"/>
                </a:lnTo>
                <a:close/>
              </a:path>
              <a:path w="340995" h="135254">
                <a:moveTo>
                  <a:pt x="183966" y="0"/>
                </a:moveTo>
                <a:lnTo>
                  <a:pt x="154932" y="29039"/>
                </a:lnTo>
                <a:lnTo>
                  <a:pt x="165075" y="31500"/>
                </a:lnTo>
                <a:lnTo>
                  <a:pt x="165836" y="24816"/>
                </a:lnTo>
                <a:lnTo>
                  <a:pt x="167484" y="19772"/>
                </a:lnTo>
                <a:lnTo>
                  <a:pt x="170101" y="16264"/>
                </a:lnTo>
                <a:lnTo>
                  <a:pt x="172682" y="12949"/>
                </a:lnTo>
                <a:lnTo>
                  <a:pt x="175979" y="11256"/>
                </a:lnTo>
                <a:lnTo>
                  <a:pt x="198884" y="11256"/>
                </a:lnTo>
                <a:lnTo>
                  <a:pt x="198420" y="10226"/>
                </a:lnTo>
                <a:lnTo>
                  <a:pt x="195630" y="6649"/>
                </a:lnTo>
                <a:lnTo>
                  <a:pt x="188023" y="1326"/>
                </a:lnTo>
                <a:lnTo>
                  <a:pt x="183966" y="0"/>
                </a:lnTo>
                <a:close/>
              </a:path>
              <a:path w="340995" h="135254">
                <a:moveTo>
                  <a:pt x="258263" y="24955"/>
                </a:moveTo>
                <a:lnTo>
                  <a:pt x="248247" y="24955"/>
                </a:lnTo>
                <a:lnTo>
                  <a:pt x="248247" y="112894"/>
                </a:lnTo>
                <a:lnTo>
                  <a:pt x="258263" y="112894"/>
                </a:lnTo>
                <a:lnTo>
                  <a:pt x="258263" y="24955"/>
                </a:lnTo>
                <a:close/>
              </a:path>
              <a:path w="340995" h="135254">
                <a:moveTo>
                  <a:pt x="258263" y="0"/>
                </a:moveTo>
                <a:lnTo>
                  <a:pt x="251797" y="0"/>
                </a:lnTo>
                <a:lnTo>
                  <a:pt x="250022" y="4903"/>
                </a:lnTo>
                <a:lnTo>
                  <a:pt x="247106" y="9912"/>
                </a:lnTo>
                <a:lnTo>
                  <a:pt x="242922" y="15025"/>
                </a:lnTo>
                <a:lnTo>
                  <a:pt x="238611" y="20139"/>
                </a:lnTo>
                <a:lnTo>
                  <a:pt x="233793" y="24536"/>
                </a:lnTo>
                <a:lnTo>
                  <a:pt x="228214" y="28219"/>
                </a:lnTo>
                <a:lnTo>
                  <a:pt x="228214" y="41517"/>
                </a:lnTo>
                <a:lnTo>
                  <a:pt x="248247" y="24955"/>
                </a:lnTo>
                <a:lnTo>
                  <a:pt x="258263" y="24955"/>
                </a:lnTo>
                <a:lnTo>
                  <a:pt x="258263" y="0"/>
                </a:lnTo>
                <a:close/>
              </a:path>
              <a:path w="340995" h="135254">
                <a:moveTo>
                  <a:pt x="298200" y="85687"/>
                </a:moveTo>
                <a:lnTo>
                  <a:pt x="288565" y="86926"/>
                </a:lnTo>
                <a:lnTo>
                  <a:pt x="289325" y="95774"/>
                </a:lnTo>
                <a:lnTo>
                  <a:pt x="291734" y="102632"/>
                </a:lnTo>
                <a:lnTo>
                  <a:pt x="299849" y="112318"/>
                </a:lnTo>
                <a:lnTo>
                  <a:pt x="305174" y="114726"/>
                </a:lnTo>
                <a:lnTo>
                  <a:pt x="317472" y="114726"/>
                </a:lnTo>
                <a:lnTo>
                  <a:pt x="322797" y="112510"/>
                </a:lnTo>
                <a:lnTo>
                  <a:pt x="327234" y="108077"/>
                </a:lnTo>
                <a:lnTo>
                  <a:pt x="331799" y="103662"/>
                </a:lnTo>
                <a:lnTo>
                  <a:pt x="331887" y="103488"/>
                </a:lnTo>
                <a:lnTo>
                  <a:pt x="308216" y="103488"/>
                </a:lnTo>
                <a:lnTo>
                  <a:pt x="305174" y="102091"/>
                </a:lnTo>
                <a:lnTo>
                  <a:pt x="300609" y="96489"/>
                </a:lnTo>
                <a:lnTo>
                  <a:pt x="298961" y="91969"/>
                </a:lnTo>
                <a:lnTo>
                  <a:pt x="298200" y="85687"/>
                </a:lnTo>
                <a:close/>
              </a:path>
              <a:path w="340995" h="135254">
                <a:moveTo>
                  <a:pt x="340559" y="59928"/>
                </a:moveTo>
                <a:lnTo>
                  <a:pt x="330784" y="59928"/>
                </a:lnTo>
                <a:lnTo>
                  <a:pt x="330784" y="68514"/>
                </a:lnTo>
                <a:lnTo>
                  <a:pt x="330277" y="74134"/>
                </a:lnTo>
                <a:lnTo>
                  <a:pt x="314809" y="103488"/>
                </a:lnTo>
                <a:lnTo>
                  <a:pt x="331887" y="103488"/>
                </a:lnTo>
                <a:lnTo>
                  <a:pt x="340453" y="64728"/>
                </a:lnTo>
                <a:lnTo>
                  <a:pt x="340559" y="59928"/>
                </a:lnTo>
                <a:close/>
              </a:path>
              <a:path w="340995" h="135254">
                <a:moveTo>
                  <a:pt x="317979" y="0"/>
                </a:moveTo>
                <a:lnTo>
                  <a:pt x="287497" y="29877"/>
                </a:lnTo>
                <a:lnTo>
                  <a:pt x="287043" y="38044"/>
                </a:lnTo>
                <a:lnTo>
                  <a:pt x="287473" y="45924"/>
                </a:lnTo>
                <a:lnTo>
                  <a:pt x="315316" y="74849"/>
                </a:lnTo>
                <a:lnTo>
                  <a:pt x="319120" y="73453"/>
                </a:lnTo>
                <a:lnTo>
                  <a:pt x="322543" y="70661"/>
                </a:lnTo>
                <a:lnTo>
                  <a:pt x="326093" y="67869"/>
                </a:lnTo>
                <a:lnTo>
                  <a:pt x="328756" y="64291"/>
                </a:lnTo>
                <a:lnTo>
                  <a:pt x="329551" y="62581"/>
                </a:lnTo>
                <a:lnTo>
                  <a:pt x="309104" y="62581"/>
                </a:lnTo>
                <a:lnTo>
                  <a:pt x="305300" y="60330"/>
                </a:lnTo>
                <a:lnTo>
                  <a:pt x="302004" y="55827"/>
                </a:lnTo>
                <a:lnTo>
                  <a:pt x="298834" y="51342"/>
                </a:lnTo>
                <a:lnTo>
                  <a:pt x="297416" y="45924"/>
                </a:lnTo>
                <a:lnTo>
                  <a:pt x="297313" y="30400"/>
                </a:lnTo>
                <a:lnTo>
                  <a:pt x="298961" y="23891"/>
                </a:lnTo>
                <a:lnTo>
                  <a:pt x="305554" y="13943"/>
                </a:lnTo>
                <a:lnTo>
                  <a:pt x="309484" y="11448"/>
                </a:lnTo>
                <a:lnTo>
                  <a:pt x="332583" y="11448"/>
                </a:lnTo>
                <a:lnTo>
                  <a:pt x="331672" y="9895"/>
                </a:lnTo>
                <a:lnTo>
                  <a:pt x="322797" y="1972"/>
                </a:lnTo>
                <a:lnTo>
                  <a:pt x="317979" y="0"/>
                </a:lnTo>
                <a:close/>
              </a:path>
              <a:path w="340995" h="135254">
                <a:moveTo>
                  <a:pt x="332583" y="11448"/>
                </a:moveTo>
                <a:lnTo>
                  <a:pt x="318359" y="11448"/>
                </a:lnTo>
                <a:lnTo>
                  <a:pt x="322036" y="13769"/>
                </a:lnTo>
                <a:lnTo>
                  <a:pt x="325079" y="18411"/>
                </a:lnTo>
                <a:lnTo>
                  <a:pt x="327995" y="23036"/>
                </a:lnTo>
                <a:lnTo>
                  <a:pt x="329412" y="28885"/>
                </a:lnTo>
                <a:lnTo>
                  <a:pt x="329426" y="45531"/>
                </a:lnTo>
                <a:lnTo>
                  <a:pt x="328122" y="51342"/>
                </a:lnTo>
                <a:lnTo>
                  <a:pt x="325079" y="55827"/>
                </a:lnTo>
                <a:lnTo>
                  <a:pt x="322163" y="60330"/>
                </a:lnTo>
                <a:lnTo>
                  <a:pt x="318359" y="62581"/>
                </a:lnTo>
                <a:lnTo>
                  <a:pt x="329551" y="62581"/>
                </a:lnTo>
                <a:lnTo>
                  <a:pt x="330784" y="59928"/>
                </a:lnTo>
                <a:lnTo>
                  <a:pt x="340559" y="59928"/>
                </a:lnTo>
                <a:lnTo>
                  <a:pt x="334968" y="15514"/>
                </a:lnTo>
                <a:lnTo>
                  <a:pt x="332583" y="114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240672" y="4097239"/>
            <a:ext cx="281940" cy="135255"/>
          </a:xfrm>
          <a:custGeom>
            <a:avLst/>
            <a:gdLst/>
            <a:ahLst/>
            <a:cxnLst/>
            <a:rect l="l" t="t" r="r" b="b"/>
            <a:pathLst>
              <a:path w="281939" h="135254">
                <a:moveTo>
                  <a:pt x="11157" y="85687"/>
                </a:moveTo>
                <a:lnTo>
                  <a:pt x="1521" y="86926"/>
                </a:lnTo>
                <a:lnTo>
                  <a:pt x="2282" y="95774"/>
                </a:lnTo>
                <a:lnTo>
                  <a:pt x="4691" y="102632"/>
                </a:lnTo>
                <a:lnTo>
                  <a:pt x="12805" y="112318"/>
                </a:lnTo>
                <a:lnTo>
                  <a:pt x="18130" y="114726"/>
                </a:lnTo>
                <a:lnTo>
                  <a:pt x="30428" y="114726"/>
                </a:lnTo>
                <a:lnTo>
                  <a:pt x="35753" y="112510"/>
                </a:lnTo>
                <a:lnTo>
                  <a:pt x="40191" y="108077"/>
                </a:lnTo>
                <a:lnTo>
                  <a:pt x="44755" y="103662"/>
                </a:lnTo>
                <a:lnTo>
                  <a:pt x="44844" y="103488"/>
                </a:lnTo>
                <a:lnTo>
                  <a:pt x="21173" y="103488"/>
                </a:lnTo>
                <a:lnTo>
                  <a:pt x="18130" y="102091"/>
                </a:lnTo>
                <a:lnTo>
                  <a:pt x="13566" y="96489"/>
                </a:lnTo>
                <a:lnTo>
                  <a:pt x="11917" y="91969"/>
                </a:lnTo>
                <a:lnTo>
                  <a:pt x="11157" y="85687"/>
                </a:lnTo>
                <a:close/>
              </a:path>
              <a:path w="281939" h="135254">
                <a:moveTo>
                  <a:pt x="53515" y="59928"/>
                </a:moveTo>
                <a:lnTo>
                  <a:pt x="43741" y="59928"/>
                </a:lnTo>
                <a:lnTo>
                  <a:pt x="43741" y="68514"/>
                </a:lnTo>
                <a:lnTo>
                  <a:pt x="43234" y="74134"/>
                </a:lnTo>
                <a:lnTo>
                  <a:pt x="27766" y="103488"/>
                </a:lnTo>
                <a:lnTo>
                  <a:pt x="44844" y="103488"/>
                </a:lnTo>
                <a:lnTo>
                  <a:pt x="53409" y="64728"/>
                </a:lnTo>
                <a:lnTo>
                  <a:pt x="53515" y="59928"/>
                </a:lnTo>
                <a:close/>
              </a:path>
              <a:path w="281939" h="135254">
                <a:moveTo>
                  <a:pt x="30935" y="0"/>
                </a:moveTo>
                <a:lnTo>
                  <a:pt x="453" y="29877"/>
                </a:lnTo>
                <a:lnTo>
                  <a:pt x="0" y="38044"/>
                </a:lnTo>
                <a:lnTo>
                  <a:pt x="429" y="45924"/>
                </a:lnTo>
                <a:lnTo>
                  <a:pt x="28273" y="74849"/>
                </a:lnTo>
                <a:lnTo>
                  <a:pt x="32076" y="73453"/>
                </a:lnTo>
                <a:lnTo>
                  <a:pt x="35500" y="70661"/>
                </a:lnTo>
                <a:lnTo>
                  <a:pt x="39050" y="67869"/>
                </a:lnTo>
                <a:lnTo>
                  <a:pt x="41712" y="64291"/>
                </a:lnTo>
                <a:lnTo>
                  <a:pt x="42507" y="62581"/>
                </a:lnTo>
                <a:lnTo>
                  <a:pt x="22060" y="62581"/>
                </a:lnTo>
                <a:lnTo>
                  <a:pt x="18130" y="60330"/>
                </a:lnTo>
                <a:lnTo>
                  <a:pt x="11791" y="51342"/>
                </a:lnTo>
                <a:lnTo>
                  <a:pt x="10372" y="45924"/>
                </a:lnTo>
                <a:lnTo>
                  <a:pt x="10269" y="30400"/>
                </a:lnTo>
                <a:lnTo>
                  <a:pt x="11917" y="23891"/>
                </a:lnTo>
                <a:lnTo>
                  <a:pt x="18510" y="13943"/>
                </a:lnTo>
                <a:lnTo>
                  <a:pt x="22441" y="11448"/>
                </a:lnTo>
                <a:lnTo>
                  <a:pt x="45539" y="11448"/>
                </a:lnTo>
                <a:lnTo>
                  <a:pt x="44628" y="9895"/>
                </a:lnTo>
                <a:lnTo>
                  <a:pt x="35753" y="1972"/>
                </a:lnTo>
                <a:lnTo>
                  <a:pt x="30935" y="0"/>
                </a:lnTo>
                <a:close/>
              </a:path>
              <a:path w="281939" h="135254">
                <a:moveTo>
                  <a:pt x="45539" y="11448"/>
                </a:moveTo>
                <a:lnTo>
                  <a:pt x="31316" y="11448"/>
                </a:lnTo>
                <a:lnTo>
                  <a:pt x="34992" y="13769"/>
                </a:lnTo>
                <a:lnTo>
                  <a:pt x="38035" y="18411"/>
                </a:lnTo>
                <a:lnTo>
                  <a:pt x="40951" y="23036"/>
                </a:lnTo>
                <a:lnTo>
                  <a:pt x="42368" y="28885"/>
                </a:lnTo>
                <a:lnTo>
                  <a:pt x="42383" y="45531"/>
                </a:lnTo>
                <a:lnTo>
                  <a:pt x="41078" y="51342"/>
                </a:lnTo>
                <a:lnTo>
                  <a:pt x="38035" y="55827"/>
                </a:lnTo>
                <a:lnTo>
                  <a:pt x="35119" y="60330"/>
                </a:lnTo>
                <a:lnTo>
                  <a:pt x="31316" y="62581"/>
                </a:lnTo>
                <a:lnTo>
                  <a:pt x="42507" y="62581"/>
                </a:lnTo>
                <a:lnTo>
                  <a:pt x="43741" y="59928"/>
                </a:lnTo>
                <a:lnTo>
                  <a:pt x="53515" y="59928"/>
                </a:lnTo>
                <a:lnTo>
                  <a:pt x="47925" y="15514"/>
                </a:lnTo>
                <a:lnTo>
                  <a:pt x="45539" y="11448"/>
                </a:lnTo>
                <a:close/>
              </a:path>
              <a:path w="281939" h="135254">
                <a:moveTo>
                  <a:pt x="83425" y="97153"/>
                </a:moveTo>
                <a:lnTo>
                  <a:pt x="71887" y="97153"/>
                </a:lnTo>
                <a:lnTo>
                  <a:pt x="71887" y="112894"/>
                </a:lnTo>
                <a:lnTo>
                  <a:pt x="77719" y="112894"/>
                </a:lnTo>
                <a:lnTo>
                  <a:pt x="77466" y="117519"/>
                </a:lnTo>
                <a:lnTo>
                  <a:pt x="76959" y="121114"/>
                </a:lnTo>
                <a:lnTo>
                  <a:pt x="74930" y="126157"/>
                </a:lnTo>
                <a:lnTo>
                  <a:pt x="73409" y="128024"/>
                </a:lnTo>
                <a:lnTo>
                  <a:pt x="71380" y="129246"/>
                </a:lnTo>
                <a:lnTo>
                  <a:pt x="74169" y="135180"/>
                </a:lnTo>
                <a:lnTo>
                  <a:pt x="77339" y="133277"/>
                </a:lnTo>
                <a:lnTo>
                  <a:pt x="79621" y="130520"/>
                </a:lnTo>
                <a:lnTo>
                  <a:pt x="82664" y="123295"/>
                </a:lnTo>
                <a:lnTo>
                  <a:pt x="83425" y="118618"/>
                </a:lnTo>
                <a:lnTo>
                  <a:pt x="83425" y="97153"/>
                </a:lnTo>
                <a:close/>
              </a:path>
              <a:path w="281939" h="135254">
                <a:moveTo>
                  <a:pt x="148593" y="1849"/>
                </a:moveTo>
                <a:lnTo>
                  <a:pt x="95723" y="1849"/>
                </a:lnTo>
                <a:lnTo>
                  <a:pt x="95723" y="15130"/>
                </a:lnTo>
                <a:lnTo>
                  <a:pt x="135787" y="15130"/>
                </a:lnTo>
                <a:lnTo>
                  <a:pt x="132031" y="21497"/>
                </a:lnTo>
                <a:lnTo>
                  <a:pt x="115327" y="62326"/>
                </a:lnTo>
                <a:lnTo>
                  <a:pt x="107443" y="105901"/>
                </a:lnTo>
                <a:lnTo>
                  <a:pt x="107134" y="112894"/>
                </a:lnTo>
                <a:lnTo>
                  <a:pt x="117530" y="112894"/>
                </a:lnTo>
                <a:lnTo>
                  <a:pt x="118055" y="104671"/>
                </a:lnTo>
                <a:lnTo>
                  <a:pt x="118877" y="96782"/>
                </a:lnTo>
                <a:lnTo>
                  <a:pt x="129591" y="52584"/>
                </a:lnTo>
                <a:lnTo>
                  <a:pt x="148593" y="12687"/>
                </a:lnTo>
                <a:lnTo>
                  <a:pt x="148593" y="1849"/>
                </a:lnTo>
                <a:close/>
              </a:path>
              <a:path w="281939" h="135254">
                <a:moveTo>
                  <a:pt x="199434" y="24955"/>
                </a:moveTo>
                <a:lnTo>
                  <a:pt x="189418" y="24955"/>
                </a:lnTo>
                <a:lnTo>
                  <a:pt x="189418" y="112894"/>
                </a:lnTo>
                <a:lnTo>
                  <a:pt x="199434" y="112894"/>
                </a:lnTo>
                <a:lnTo>
                  <a:pt x="199434" y="24955"/>
                </a:lnTo>
                <a:close/>
              </a:path>
              <a:path w="281939" h="135254">
                <a:moveTo>
                  <a:pt x="199434" y="0"/>
                </a:moveTo>
                <a:lnTo>
                  <a:pt x="192968" y="0"/>
                </a:lnTo>
                <a:lnTo>
                  <a:pt x="191193" y="4903"/>
                </a:lnTo>
                <a:lnTo>
                  <a:pt x="188277" y="9912"/>
                </a:lnTo>
                <a:lnTo>
                  <a:pt x="184093" y="15025"/>
                </a:lnTo>
                <a:lnTo>
                  <a:pt x="179782" y="20139"/>
                </a:lnTo>
                <a:lnTo>
                  <a:pt x="174964" y="24536"/>
                </a:lnTo>
                <a:lnTo>
                  <a:pt x="169386" y="28219"/>
                </a:lnTo>
                <a:lnTo>
                  <a:pt x="169386" y="41517"/>
                </a:lnTo>
                <a:lnTo>
                  <a:pt x="189418" y="24955"/>
                </a:lnTo>
                <a:lnTo>
                  <a:pt x="199434" y="24955"/>
                </a:lnTo>
                <a:lnTo>
                  <a:pt x="199434" y="0"/>
                </a:lnTo>
                <a:close/>
              </a:path>
              <a:path w="281939" h="135254">
                <a:moveTo>
                  <a:pt x="238357" y="81394"/>
                </a:moveTo>
                <a:lnTo>
                  <a:pt x="228214" y="83244"/>
                </a:lnTo>
                <a:lnTo>
                  <a:pt x="228975" y="92510"/>
                </a:lnTo>
                <a:lnTo>
                  <a:pt x="231638" y="100102"/>
                </a:lnTo>
                <a:lnTo>
                  <a:pt x="236456" y="106035"/>
                </a:lnTo>
                <a:lnTo>
                  <a:pt x="241147" y="111969"/>
                </a:lnTo>
                <a:lnTo>
                  <a:pt x="247106" y="114936"/>
                </a:lnTo>
                <a:lnTo>
                  <a:pt x="262193" y="114936"/>
                </a:lnTo>
                <a:lnTo>
                  <a:pt x="268659" y="111533"/>
                </a:lnTo>
                <a:lnTo>
                  <a:pt x="273857" y="104709"/>
                </a:lnTo>
                <a:lnTo>
                  <a:pt x="274644" y="103488"/>
                </a:lnTo>
                <a:lnTo>
                  <a:pt x="250275" y="103488"/>
                </a:lnTo>
                <a:lnTo>
                  <a:pt x="246852" y="101742"/>
                </a:lnTo>
                <a:lnTo>
                  <a:pt x="244189" y="98269"/>
                </a:lnTo>
                <a:lnTo>
                  <a:pt x="241400" y="94797"/>
                </a:lnTo>
                <a:lnTo>
                  <a:pt x="239372" y="89160"/>
                </a:lnTo>
                <a:lnTo>
                  <a:pt x="238357" y="81394"/>
                </a:lnTo>
                <a:close/>
              </a:path>
              <a:path w="281939" h="135254">
                <a:moveTo>
                  <a:pt x="275804" y="58078"/>
                </a:moveTo>
                <a:lnTo>
                  <a:pt x="259784" y="58078"/>
                </a:lnTo>
                <a:lnTo>
                  <a:pt x="263588" y="60155"/>
                </a:lnTo>
                <a:lnTo>
                  <a:pt x="269673" y="68480"/>
                </a:lnTo>
                <a:lnTo>
                  <a:pt x="271195" y="73698"/>
                </a:lnTo>
                <a:lnTo>
                  <a:pt x="271138" y="86838"/>
                </a:lnTo>
                <a:lnTo>
                  <a:pt x="269547" y="92231"/>
                </a:lnTo>
                <a:lnTo>
                  <a:pt x="262954" y="101236"/>
                </a:lnTo>
                <a:lnTo>
                  <a:pt x="259023" y="103488"/>
                </a:lnTo>
                <a:lnTo>
                  <a:pt x="274644" y="103488"/>
                </a:lnTo>
                <a:lnTo>
                  <a:pt x="281718" y="72406"/>
                </a:lnTo>
                <a:lnTo>
                  <a:pt x="280324" y="66298"/>
                </a:lnTo>
                <a:lnTo>
                  <a:pt x="275804" y="58078"/>
                </a:lnTo>
                <a:close/>
              </a:path>
              <a:path w="281939" h="135254">
                <a:moveTo>
                  <a:pt x="249134" y="47450"/>
                </a:moveTo>
                <a:lnTo>
                  <a:pt x="247993" y="59719"/>
                </a:lnTo>
                <a:lnTo>
                  <a:pt x="250909" y="58619"/>
                </a:lnTo>
                <a:lnTo>
                  <a:pt x="253191" y="58078"/>
                </a:lnTo>
                <a:lnTo>
                  <a:pt x="275804" y="58078"/>
                </a:lnTo>
                <a:lnTo>
                  <a:pt x="274999" y="56613"/>
                </a:lnTo>
                <a:lnTo>
                  <a:pt x="271322" y="53454"/>
                </a:lnTo>
                <a:lnTo>
                  <a:pt x="266504" y="51953"/>
                </a:lnTo>
                <a:lnTo>
                  <a:pt x="270181" y="49632"/>
                </a:lnTo>
                <a:lnTo>
                  <a:pt x="271912" y="47660"/>
                </a:lnTo>
                <a:lnTo>
                  <a:pt x="250402" y="47660"/>
                </a:lnTo>
                <a:lnTo>
                  <a:pt x="249895" y="47590"/>
                </a:lnTo>
                <a:lnTo>
                  <a:pt x="249134" y="47450"/>
                </a:lnTo>
                <a:close/>
              </a:path>
              <a:path w="281939" h="135254">
                <a:moveTo>
                  <a:pt x="273180" y="11256"/>
                </a:moveTo>
                <a:lnTo>
                  <a:pt x="258009" y="11256"/>
                </a:lnTo>
                <a:lnTo>
                  <a:pt x="261306" y="12914"/>
                </a:lnTo>
                <a:lnTo>
                  <a:pt x="263794" y="16369"/>
                </a:lnTo>
                <a:lnTo>
                  <a:pt x="266250" y="19598"/>
                </a:lnTo>
                <a:lnTo>
                  <a:pt x="267518" y="23786"/>
                </a:lnTo>
                <a:lnTo>
                  <a:pt x="267518" y="35252"/>
                </a:lnTo>
                <a:lnTo>
                  <a:pt x="265743" y="39981"/>
                </a:lnTo>
                <a:lnTo>
                  <a:pt x="258897" y="46124"/>
                </a:lnTo>
                <a:lnTo>
                  <a:pt x="255093" y="47660"/>
                </a:lnTo>
                <a:lnTo>
                  <a:pt x="271912" y="47660"/>
                </a:lnTo>
                <a:lnTo>
                  <a:pt x="272970" y="46456"/>
                </a:lnTo>
                <a:lnTo>
                  <a:pt x="276774" y="38410"/>
                </a:lnTo>
                <a:lnTo>
                  <a:pt x="277661" y="34013"/>
                </a:lnTo>
                <a:lnTo>
                  <a:pt x="277610" y="23786"/>
                </a:lnTo>
                <a:lnTo>
                  <a:pt x="276774" y="19231"/>
                </a:lnTo>
                <a:lnTo>
                  <a:pt x="273180" y="11256"/>
                </a:lnTo>
                <a:close/>
              </a:path>
              <a:path w="281939" h="135254">
                <a:moveTo>
                  <a:pt x="258263" y="0"/>
                </a:moveTo>
                <a:lnTo>
                  <a:pt x="229229" y="29039"/>
                </a:lnTo>
                <a:lnTo>
                  <a:pt x="239372" y="31500"/>
                </a:lnTo>
                <a:lnTo>
                  <a:pt x="240132" y="24816"/>
                </a:lnTo>
                <a:lnTo>
                  <a:pt x="241781" y="19772"/>
                </a:lnTo>
                <a:lnTo>
                  <a:pt x="244398" y="16264"/>
                </a:lnTo>
                <a:lnTo>
                  <a:pt x="246979" y="12949"/>
                </a:lnTo>
                <a:lnTo>
                  <a:pt x="250275" y="11256"/>
                </a:lnTo>
                <a:lnTo>
                  <a:pt x="273180" y="11256"/>
                </a:lnTo>
                <a:lnTo>
                  <a:pt x="272716" y="10226"/>
                </a:lnTo>
                <a:lnTo>
                  <a:pt x="269927" y="6649"/>
                </a:lnTo>
                <a:lnTo>
                  <a:pt x="262320" y="1326"/>
                </a:lnTo>
                <a:lnTo>
                  <a:pt x="25826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822329" y="3818014"/>
            <a:ext cx="210475" cy="13518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240672" y="3818014"/>
            <a:ext cx="281940" cy="135255"/>
          </a:xfrm>
          <a:custGeom>
            <a:avLst/>
            <a:gdLst/>
            <a:ahLst/>
            <a:cxnLst/>
            <a:rect l="l" t="t" r="r" b="b"/>
            <a:pathLst>
              <a:path w="281939" h="135254">
                <a:moveTo>
                  <a:pt x="11157" y="85687"/>
                </a:moveTo>
                <a:lnTo>
                  <a:pt x="1521" y="86926"/>
                </a:lnTo>
                <a:lnTo>
                  <a:pt x="2282" y="95774"/>
                </a:lnTo>
                <a:lnTo>
                  <a:pt x="4691" y="102632"/>
                </a:lnTo>
                <a:lnTo>
                  <a:pt x="12805" y="112318"/>
                </a:lnTo>
                <a:lnTo>
                  <a:pt x="18130" y="114726"/>
                </a:lnTo>
                <a:lnTo>
                  <a:pt x="30428" y="114726"/>
                </a:lnTo>
                <a:lnTo>
                  <a:pt x="35753" y="112510"/>
                </a:lnTo>
                <a:lnTo>
                  <a:pt x="40191" y="108077"/>
                </a:lnTo>
                <a:lnTo>
                  <a:pt x="44755" y="103662"/>
                </a:lnTo>
                <a:lnTo>
                  <a:pt x="44844" y="103488"/>
                </a:lnTo>
                <a:lnTo>
                  <a:pt x="21173" y="103488"/>
                </a:lnTo>
                <a:lnTo>
                  <a:pt x="18130" y="102091"/>
                </a:lnTo>
                <a:lnTo>
                  <a:pt x="13566" y="96489"/>
                </a:lnTo>
                <a:lnTo>
                  <a:pt x="11917" y="91969"/>
                </a:lnTo>
                <a:lnTo>
                  <a:pt x="11157" y="85687"/>
                </a:lnTo>
                <a:close/>
              </a:path>
              <a:path w="281939" h="135254">
                <a:moveTo>
                  <a:pt x="53515" y="59928"/>
                </a:moveTo>
                <a:lnTo>
                  <a:pt x="43741" y="59928"/>
                </a:lnTo>
                <a:lnTo>
                  <a:pt x="43741" y="68514"/>
                </a:lnTo>
                <a:lnTo>
                  <a:pt x="43234" y="74134"/>
                </a:lnTo>
                <a:lnTo>
                  <a:pt x="27766" y="103488"/>
                </a:lnTo>
                <a:lnTo>
                  <a:pt x="44844" y="103488"/>
                </a:lnTo>
                <a:lnTo>
                  <a:pt x="53409" y="64728"/>
                </a:lnTo>
                <a:lnTo>
                  <a:pt x="53515" y="59928"/>
                </a:lnTo>
                <a:close/>
              </a:path>
              <a:path w="281939" h="135254">
                <a:moveTo>
                  <a:pt x="30935" y="0"/>
                </a:moveTo>
                <a:lnTo>
                  <a:pt x="453" y="29877"/>
                </a:lnTo>
                <a:lnTo>
                  <a:pt x="0" y="38044"/>
                </a:lnTo>
                <a:lnTo>
                  <a:pt x="429" y="45924"/>
                </a:lnTo>
                <a:lnTo>
                  <a:pt x="28273" y="74849"/>
                </a:lnTo>
                <a:lnTo>
                  <a:pt x="32076" y="73453"/>
                </a:lnTo>
                <a:lnTo>
                  <a:pt x="35500" y="70661"/>
                </a:lnTo>
                <a:lnTo>
                  <a:pt x="39050" y="67869"/>
                </a:lnTo>
                <a:lnTo>
                  <a:pt x="41712" y="64291"/>
                </a:lnTo>
                <a:lnTo>
                  <a:pt x="42507" y="62581"/>
                </a:lnTo>
                <a:lnTo>
                  <a:pt x="22060" y="62581"/>
                </a:lnTo>
                <a:lnTo>
                  <a:pt x="18130" y="60330"/>
                </a:lnTo>
                <a:lnTo>
                  <a:pt x="11791" y="51342"/>
                </a:lnTo>
                <a:lnTo>
                  <a:pt x="10372" y="45924"/>
                </a:lnTo>
                <a:lnTo>
                  <a:pt x="10269" y="30400"/>
                </a:lnTo>
                <a:lnTo>
                  <a:pt x="11917" y="23891"/>
                </a:lnTo>
                <a:lnTo>
                  <a:pt x="18510" y="13943"/>
                </a:lnTo>
                <a:lnTo>
                  <a:pt x="22441" y="11448"/>
                </a:lnTo>
                <a:lnTo>
                  <a:pt x="45539" y="11448"/>
                </a:lnTo>
                <a:lnTo>
                  <a:pt x="44628" y="9895"/>
                </a:lnTo>
                <a:lnTo>
                  <a:pt x="35753" y="1972"/>
                </a:lnTo>
                <a:lnTo>
                  <a:pt x="30935" y="0"/>
                </a:lnTo>
                <a:close/>
              </a:path>
              <a:path w="281939" h="135254">
                <a:moveTo>
                  <a:pt x="45539" y="11448"/>
                </a:moveTo>
                <a:lnTo>
                  <a:pt x="31316" y="11448"/>
                </a:lnTo>
                <a:lnTo>
                  <a:pt x="34992" y="13769"/>
                </a:lnTo>
                <a:lnTo>
                  <a:pt x="38035" y="18411"/>
                </a:lnTo>
                <a:lnTo>
                  <a:pt x="40951" y="23036"/>
                </a:lnTo>
                <a:lnTo>
                  <a:pt x="42368" y="28885"/>
                </a:lnTo>
                <a:lnTo>
                  <a:pt x="42383" y="45531"/>
                </a:lnTo>
                <a:lnTo>
                  <a:pt x="41078" y="51342"/>
                </a:lnTo>
                <a:lnTo>
                  <a:pt x="38035" y="55827"/>
                </a:lnTo>
                <a:lnTo>
                  <a:pt x="35119" y="60330"/>
                </a:lnTo>
                <a:lnTo>
                  <a:pt x="31316" y="62581"/>
                </a:lnTo>
                <a:lnTo>
                  <a:pt x="42507" y="62581"/>
                </a:lnTo>
                <a:lnTo>
                  <a:pt x="43741" y="59928"/>
                </a:lnTo>
                <a:lnTo>
                  <a:pt x="53515" y="59928"/>
                </a:lnTo>
                <a:lnTo>
                  <a:pt x="47925" y="15514"/>
                </a:lnTo>
                <a:lnTo>
                  <a:pt x="45539" y="11448"/>
                </a:lnTo>
                <a:close/>
              </a:path>
              <a:path w="281939" h="135254">
                <a:moveTo>
                  <a:pt x="83425" y="97153"/>
                </a:moveTo>
                <a:lnTo>
                  <a:pt x="71887" y="97153"/>
                </a:lnTo>
                <a:lnTo>
                  <a:pt x="71887" y="112894"/>
                </a:lnTo>
                <a:lnTo>
                  <a:pt x="77719" y="112894"/>
                </a:lnTo>
                <a:lnTo>
                  <a:pt x="77466" y="117519"/>
                </a:lnTo>
                <a:lnTo>
                  <a:pt x="76959" y="121114"/>
                </a:lnTo>
                <a:lnTo>
                  <a:pt x="74930" y="126157"/>
                </a:lnTo>
                <a:lnTo>
                  <a:pt x="73409" y="128024"/>
                </a:lnTo>
                <a:lnTo>
                  <a:pt x="71380" y="129246"/>
                </a:lnTo>
                <a:lnTo>
                  <a:pt x="74169" y="135180"/>
                </a:lnTo>
                <a:lnTo>
                  <a:pt x="77339" y="133277"/>
                </a:lnTo>
                <a:lnTo>
                  <a:pt x="79621" y="130520"/>
                </a:lnTo>
                <a:lnTo>
                  <a:pt x="82664" y="123295"/>
                </a:lnTo>
                <a:lnTo>
                  <a:pt x="83425" y="118618"/>
                </a:lnTo>
                <a:lnTo>
                  <a:pt x="83425" y="97153"/>
                </a:lnTo>
                <a:close/>
              </a:path>
              <a:path w="281939" h="135254">
                <a:moveTo>
                  <a:pt x="148593" y="1849"/>
                </a:moveTo>
                <a:lnTo>
                  <a:pt x="95723" y="1849"/>
                </a:lnTo>
                <a:lnTo>
                  <a:pt x="95723" y="15130"/>
                </a:lnTo>
                <a:lnTo>
                  <a:pt x="135787" y="15130"/>
                </a:lnTo>
                <a:lnTo>
                  <a:pt x="132031" y="21497"/>
                </a:lnTo>
                <a:lnTo>
                  <a:pt x="115327" y="62326"/>
                </a:lnTo>
                <a:lnTo>
                  <a:pt x="107443" y="105901"/>
                </a:lnTo>
                <a:lnTo>
                  <a:pt x="107134" y="112894"/>
                </a:lnTo>
                <a:lnTo>
                  <a:pt x="117530" y="112894"/>
                </a:lnTo>
                <a:lnTo>
                  <a:pt x="118055" y="104671"/>
                </a:lnTo>
                <a:lnTo>
                  <a:pt x="118877" y="96782"/>
                </a:lnTo>
                <a:lnTo>
                  <a:pt x="129591" y="52584"/>
                </a:lnTo>
                <a:lnTo>
                  <a:pt x="148593" y="12687"/>
                </a:lnTo>
                <a:lnTo>
                  <a:pt x="148593" y="1849"/>
                </a:lnTo>
                <a:close/>
              </a:path>
              <a:path w="281939" h="135254">
                <a:moveTo>
                  <a:pt x="199434" y="24955"/>
                </a:moveTo>
                <a:lnTo>
                  <a:pt x="189418" y="24955"/>
                </a:lnTo>
                <a:lnTo>
                  <a:pt x="189418" y="112894"/>
                </a:lnTo>
                <a:lnTo>
                  <a:pt x="199434" y="112894"/>
                </a:lnTo>
                <a:lnTo>
                  <a:pt x="199434" y="24955"/>
                </a:lnTo>
                <a:close/>
              </a:path>
              <a:path w="281939" h="135254">
                <a:moveTo>
                  <a:pt x="199434" y="0"/>
                </a:moveTo>
                <a:lnTo>
                  <a:pt x="192968" y="0"/>
                </a:lnTo>
                <a:lnTo>
                  <a:pt x="191193" y="4903"/>
                </a:lnTo>
                <a:lnTo>
                  <a:pt x="188277" y="9912"/>
                </a:lnTo>
                <a:lnTo>
                  <a:pt x="184093" y="15025"/>
                </a:lnTo>
                <a:lnTo>
                  <a:pt x="179782" y="20139"/>
                </a:lnTo>
                <a:lnTo>
                  <a:pt x="174964" y="24536"/>
                </a:lnTo>
                <a:lnTo>
                  <a:pt x="169386" y="28219"/>
                </a:lnTo>
                <a:lnTo>
                  <a:pt x="169386" y="41517"/>
                </a:lnTo>
                <a:lnTo>
                  <a:pt x="189418" y="24955"/>
                </a:lnTo>
                <a:lnTo>
                  <a:pt x="199434" y="24955"/>
                </a:lnTo>
                <a:lnTo>
                  <a:pt x="199434" y="0"/>
                </a:lnTo>
                <a:close/>
              </a:path>
              <a:path w="281939" h="135254">
                <a:moveTo>
                  <a:pt x="238357" y="81394"/>
                </a:moveTo>
                <a:lnTo>
                  <a:pt x="228214" y="83244"/>
                </a:lnTo>
                <a:lnTo>
                  <a:pt x="228975" y="92510"/>
                </a:lnTo>
                <a:lnTo>
                  <a:pt x="231638" y="100102"/>
                </a:lnTo>
                <a:lnTo>
                  <a:pt x="236456" y="106035"/>
                </a:lnTo>
                <a:lnTo>
                  <a:pt x="241147" y="111969"/>
                </a:lnTo>
                <a:lnTo>
                  <a:pt x="247106" y="114936"/>
                </a:lnTo>
                <a:lnTo>
                  <a:pt x="262193" y="114936"/>
                </a:lnTo>
                <a:lnTo>
                  <a:pt x="268659" y="111533"/>
                </a:lnTo>
                <a:lnTo>
                  <a:pt x="273857" y="104709"/>
                </a:lnTo>
                <a:lnTo>
                  <a:pt x="274644" y="103488"/>
                </a:lnTo>
                <a:lnTo>
                  <a:pt x="250275" y="103488"/>
                </a:lnTo>
                <a:lnTo>
                  <a:pt x="246852" y="101742"/>
                </a:lnTo>
                <a:lnTo>
                  <a:pt x="244189" y="98269"/>
                </a:lnTo>
                <a:lnTo>
                  <a:pt x="241400" y="94797"/>
                </a:lnTo>
                <a:lnTo>
                  <a:pt x="239372" y="89160"/>
                </a:lnTo>
                <a:lnTo>
                  <a:pt x="238357" y="81394"/>
                </a:lnTo>
                <a:close/>
              </a:path>
              <a:path w="281939" h="135254">
                <a:moveTo>
                  <a:pt x="275804" y="58078"/>
                </a:moveTo>
                <a:lnTo>
                  <a:pt x="259784" y="58078"/>
                </a:lnTo>
                <a:lnTo>
                  <a:pt x="263588" y="60155"/>
                </a:lnTo>
                <a:lnTo>
                  <a:pt x="269673" y="68480"/>
                </a:lnTo>
                <a:lnTo>
                  <a:pt x="271195" y="73698"/>
                </a:lnTo>
                <a:lnTo>
                  <a:pt x="271138" y="86838"/>
                </a:lnTo>
                <a:lnTo>
                  <a:pt x="269547" y="92231"/>
                </a:lnTo>
                <a:lnTo>
                  <a:pt x="262954" y="101236"/>
                </a:lnTo>
                <a:lnTo>
                  <a:pt x="259023" y="103488"/>
                </a:lnTo>
                <a:lnTo>
                  <a:pt x="274644" y="103488"/>
                </a:lnTo>
                <a:lnTo>
                  <a:pt x="281718" y="72406"/>
                </a:lnTo>
                <a:lnTo>
                  <a:pt x="280324" y="66298"/>
                </a:lnTo>
                <a:lnTo>
                  <a:pt x="275804" y="58078"/>
                </a:lnTo>
                <a:close/>
              </a:path>
              <a:path w="281939" h="135254">
                <a:moveTo>
                  <a:pt x="249134" y="47450"/>
                </a:moveTo>
                <a:lnTo>
                  <a:pt x="247993" y="59719"/>
                </a:lnTo>
                <a:lnTo>
                  <a:pt x="250909" y="58619"/>
                </a:lnTo>
                <a:lnTo>
                  <a:pt x="253191" y="58078"/>
                </a:lnTo>
                <a:lnTo>
                  <a:pt x="275804" y="58078"/>
                </a:lnTo>
                <a:lnTo>
                  <a:pt x="274999" y="56613"/>
                </a:lnTo>
                <a:lnTo>
                  <a:pt x="271322" y="53454"/>
                </a:lnTo>
                <a:lnTo>
                  <a:pt x="266504" y="51953"/>
                </a:lnTo>
                <a:lnTo>
                  <a:pt x="270181" y="49632"/>
                </a:lnTo>
                <a:lnTo>
                  <a:pt x="271912" y="47660"/>
                </a:lnTo>
                <a:lnTo>
                  <a:pt x="250402" y="47660"/>
                </a:lnTo>
                <a:lnTo>
                  <a:pt x="249895" y="47590"/>
                </a:lnTo>
                <a:lnTo>
                  <a:pt x="249134" y="47450"/>
                </a:lnTo>
                <a:close/>
              </a:path>
              <a:path w="281939" h="135254">
                <a:moveTo>
                  <a:pt x="273180" y="11256"/>
                </a:moveTo>
                <a:lnTo>
                  <a:pt x="258009" y="11256"/>
                </a:lnTo>
                <a:lnTo>
                  <a:pt x="261306" y="12914"/>
                </a:lnTo>
                <a:lnTo>
                  <a:pt x="263794" y="16369"/>
                </a:lnTo>
                <a:lnTo>
                  <a:pt x="266250" y="19598"/>
                </a:lnTo>
                <a:lnTo>
                  <a:pt x="267518" y="23786"/>
                </a:lnTo>
                <a:lnTo>
                  <a:pt x="267518" y="35252"/>
                </a:lnTo>
                <a:lnTo>
                  <a:pt x="265743" y="39981"/>
                </a:lnTo>
                <a:lnTo>
                  <a:pt x="258897" y="46124"/>
                </a:lnTo>
                <a:lnTo>
                  <a:pt x="255093" y="47660"/>
                </a:lnTo>
                <a:lnTo>
                  <a:pt x="271912" y="47660"/>
                </a:lnTo>
                <a:lnTo>
                  <a:pt x="272970" y="46456"/>
                </a:lnTo>
                <a:lnTo>
                  <a:pt x="276774" y="38410"/>
                </a:lnTo>
                <a:lnTo>
                  <a:pt x="277661" y="34013"/>
                </a:lnTo>
                <a:lnTo>
                  <a:pt x="277610" y="23786"/>
                </a:lnTo>
                <a:lnTo>
                  <a:pt x="276774" y="19231"/>
                </a:lnTo>
                <a:lnTo>
                  <a:pt x="273180" y="11256"/>
                </a:lnTo>
                <a:close/>
              </a:path>
              <a:path w="281939" h="135254">
                <a:moveTo>
                  <a:pt x="258263" y="0"/>
                </a:moveTo>
                <a:lnTo>
                  <a:pt x="229229" y="29039"/>
                </a:lnTo>
                <a:lnTo>
                  <a:pt x="239372" y="31500"/>
                </a:lnTo>
                <a:lnTo>
                  <a:pt x="240132" y="24816"/>
                </a:lnTo>
                <a:lnTo>
                  <a:pt x="241781" y="19772"/>
                </a:lnTo>
                <a:lnTo>
                  <a:pt x="244398" y="16264"/>
                </a:lnTo>
                <a:lnTo>
                  <a:pt x="246979" y="12949"/>
                </a:lnTo>
                <a:lnTo>
                  <a:pt x="250275" y="11256"/>
                </a:lnTo>
                <a:lnTo>
                  <a:pt x="273180" y="11256"/>
                </a:lnTo>
                <a:lnTo>
                  <a:pt x="272716" y="10226"/>
                </a:lnTo>
                <a:lnTo>
                  <a:pt x="269927" y="6649"/>
                </a:lnTo>
                <a:lnTo>
                  <a:pt x="262320" y="1326"/>
                </a:lnTo>
                <a:lnTo>
                  <a:pt x="25826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822329" y="3538788"/>
            <a:ext cx="209914" cy="13518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240672" y="3538788"/>
            <a:ext cx="281940" cy="135255"/>
          </a:xfrm>
          <a:custGeom>
            <a:avLst/>
            <a:gdLst/>
            <a:ahLst/>
            <a:cxnLst/>
            <a:rect l="l" t="t" r="r" b="b"/>
            <a:pathLst>
              <a:path w="281939" h="135254">
                <a:moveTo>
                  <a:pt x="11157" y="85687"/>
                </a:moveTo>
                <a:lnTo>
                  <a:pt x="1521" y="86926"/>
                </a:lnTo>
                <a:lnTo>
                  <a:pt x="2282" y="95774"/>
                </a:lnTo>
                <a:lnTo>
                  <a:pt x="4691" y="102632"/>
                </a:lnTo>
                <a:lnTo>
                  <a:pt x="12805" y="112318"/>
                </a:lnTo>
                <a:lnTo>
                  <a:pt x="18130" y="114726"/>
                </a:lnTo>
                <a:lnTo>
                  <a:pt x="30428" y="114726"/>
                </a:lnTo>
                <a:lnTo>
                  <a:pt x="35753" y="112510"/>
                </a:lnTo>
                <a:lnTo>
                  <a:pt x="40191" y="108077"/>
                </a:lnTo>
                <a:lnTo>
                  <a:pt x="44755" y="103662"/>
                </a:lnTo>
                <a:lnTo>
                  <a:pt x="44844" y="103488"/>
                </a:lnTo>
                <a:lnTo>
                  <a:pt x="21173" y="103488"/>
                </a:lnTo>
                <a:lnTo>
                  <a:pt x="18130" y="102091"/>
                </a:lnTo>
                <a:lnTo>
                  <a:pt x="13566" y="96489"/>
                </a:lnTo>
                <a:lnTo>
                  <a:pt x="11917" y="91969"/>
                </a:lnTo>
                <a:lnTo>
                  <a:pt x="11157" y="85687"/>
                </a:lnTo>
                <a:close/>
              </a:path>
              <a:path w="281939" h="135254">
                <a:moveTo>
                  <a:pt x="53515" y="59928"/>
                </a:moveTo>
                <a:lnTo>
                  <a:pt x="43741" y="59928"/>
                </a:lnTo>
                <a:lnTo>
                  <a:pt x="43741" y="68514"/>
                </a:lnTo>
                <a:lnTo>
                  <a:pt x="43234" y="74134"/>
                </a:lnTo>
                <a:lnTo>
                  <a:pt x="27766" y="103488"/>
                </a:lnTo>
                <a:lnTo>
                  <a:pt x="44844" y="103488"/>
                </a:lnTo>
                <a:lnTo>
                  <a:pt x="53409" y="64728"/>
                </a:lnTo>
                <a:lnTo>
                  <a:pt x="53515" y="59928"/>
                </a:lnTo>
                <a:close/>
              </a:path>
              <a:path w="281939" h="135254">
                <a:moveTo>
                  <a:pt x="30935" y="0"/>
                </a:moveTo>
                <a:lnTo>
                  <a:pt x="453" y="29877"/>
                </a:lnTo>
                <a:lnTo>
                  <a:pt x="0" y="38044"/>
                </a:lnTo>
                <a:lnTo>
                  <a:pt x="429" y="45924"/>
                </a:lnTo>
                <a:lnTo>
                  <a:pt x="28273" y="74849"/>
                </a:lnTo>
                <a:lnTo>
                  <a:pt x="32076" y="73453"/>
                </a:lnTo>
                <a:lnTo>
                  <a:pt x="35500" y="70661"/>
                </a:lnTo>
                <a:lnTo>
                  <a:pt x="39050" y="67869"/>
                </a:lnTo>
                <a:lnTo>
                  <a:pt x="41712" y="64291"/>
                </a:lnTo>
                <a:lnTo>
                  <a:pt x="42507" y="62581"/>
                </a:lnTo>
                <a:lnTo>
                  <a:pt x="22060" y="62581"/>
                </a:lnTo>
                <a:lnTo>
                  <a:pt x="18130" y="60330"/>
                </a:lnTo>
                <a:lnTo>
                  <a:pt x="11791" y="51342"/>
                </a:lnTo>
                <a:lnTo>
                  <a:pt x="10372" y="45924"/>
                </a:lnTo>
                <a:lnTo>
                  <a:pt x="10269" y="30400"/>
                </a:lnTo>
                <a:lnTo>
                  <a:pt x="11917" y="23891"/>
                </a:lnTo>
                <a:lnTo>
                  <a:pt x="18510" y="13943"/>
                </a:lnTo>
                <a:lnTo>
                  <a:pt x="22441" y="11448"/>
                </a:lnTo>
                <a:lnTo>
                  <a:pt x="45539" y="11448"/>
                </a:lnTo>
                <a:lnTo>
                  <a:pt x="44628" y="9895"/>
                </a:lnTo>
                <a:lnTo>
                  <a:pt x="35753" y="1972"/>
                </a:lnTo>
                <a:lnTo>
                  <a:pt x="30935" y="0"/>
                </a:lnTo>
                <a:close/>
              </a:path>
              <a:path w="281939" h="135254">
                <a:moveTo>
                  <a:pt x="45539" y="11448"/>
                </a:moveTo>
                <a:lnTo>
                  <a:pt x="31316" y="11448"/>
                </a:lnTo>
                <a:lnTo>
                  <a:pt x="34992" y="13769"/>
                </a:lnTo>
                <a:lnTo>
                  <a:pt x="38035" y="18411"/>
                </a:lnTo>
                <a:lnTo>
                  <a:pt x="40951" y="23036"/>
                </a:lnTo>
                <a:lnTo>
                  <a:pt x="42368" y="28885"/>
                </a:lnTo>
                <a:lnTo>
                  <a:pt x="42383" y="45531"/>
                </a:lnTo>
                <a:lnTo>
                  <a:pt x="41078" y="51342"/>
                </a:lnTo>
                <a:lnTo>
                  <a:pt x="38035" y="55827"/>
                </a:lnTo>
                <a:lnTo>
                  <a:pt x="35119" y="60330"/>
                </a:lnTo>
                <a:lnTo>
                  <a:pt x="31316" y="62581"/>
                </a:lnTo>
                <a:lnTo>
                  <a:pt x="42507" y="62581"/>
                </a:lnTo>
                <a:lnTo>
                  <a:pt x="43741" y="59928"/>
                </a:lnTo>
                <a:lnTo>
                  <a:pt x="53515" y="59928"/>
                </a:lnTo>
                <a:lnTo>
                  <a:pt x="47925" y="15514"/>
                </a:lnTo>
                <a:lnTo>
                  <a:pt x="45539" y="11448"/>
                </a:lnTo>
                <a:close/>
              </a:path>
              <a:path w="281939" h="135254">
                <a:moveTo>
                  <a:pt x="83425" y="97153"/>
                </a:moveTo>
                <a:lnTo>
                  <a:pt x="71887" y="97153"/>
                </a:lnTo>
                <a:lnTo>
                  <a:pt x="71887" y="112894"/>
                </a:lnTo>
                <a:lnTo>
                  <a:pt x="77719" y="112894"/>
                </a:lnTo>
                <a:lnTo>
                  <a:pt x="77466" y="117519"/>
                </a:lnTo>
                <a:lnTo>
                  <a:pt x="76959" y="121114"/>
                </a:lnTo>
                <a:lnTo>
                  <a:pt x="74930" y="126157"/>
                </a:lnTo>
                <a:lnTo>
                  <a:pt x="73409" y="128024"/>
                </a:lnTo>
                <a:lnTo>
                  <a:pt x="71380" y="129246"/>
                </a:lnTo>
                <a:lnTo>
                  <a:pt x="74169" y="135180"/>
                </a:lnTo>
                <a:lnTo>
                  <a:pt x="77339" y="133277"/>
                </a:lnTo>
                <a:lnTo>
                  <a:pt x="79621" y="130520"/>
                </a:lnTo>
                <a:lnTo>
                  <a:pt x="82664" y="123295"/>
                </a:lnTo>
                <a:lnTo>
                  <a:pt x="83425" y="118618"/>
                </a:lnTo>
                <a:lnTo>
                  <a:pt x="83425" y="97153"/>
                </a:lnTo>
                <a:close/>
              </a:path>
              <a:path w="281939" h="135254">
                <a:moveTo>
                  <a:pt x="148593" y="1849"/>
                </a:moveTo>
                <a:lnTo>
                  <a:pt x="95723" y="1849"/>
                </a:lnTo>
                <a:lnTo>
                  <a:pt x="95723" y="15130"/>
                </a:lnTo>
                <a:lnTo>
                  <a:pt x="135787" y="15130"/>
                </a:lnTo>
                <a:lnTo>
                  <a:pt x="132031" y="21497"/>
                </a:lnTo>
                <a:lnTo>
                  <a:pt x="115327" y="62326"/>
                </a:lnTo>
                <a:lnTo>
                  <a:pt x="107443" y="105901"/>
                </a:lnTo>
                <a:lnTo>
                  <a:pt x="107134" y="112894"/>
                </a:lnTo>
                <a:lnTo>
                  <a:pt x="117530" y="112894"/>
                </a:lnTo>
                <a:lnTo>
                  <a:pt x="118055" y="104671"/>
                </a:lnTo>
                <a:lnTo>
                  <a:pt x="118877" y="96782"/>
                </a:lnTo>
                <a:lnTo>
                  <a:pt x="129591" y="52584"/>
                </a:lnTo>
                <a:lnTo>
                  <a:pt x="148593" y="12687"/>
                </a:lnTo>
                <a:lnTo>
                  <a:pt x="148593" y="1849"/>
                </a:lnTo>
                <a:close/>
              </a:path>
              <a:path w="281939" h="135254">
                <a:moveTo>
                  <a:pt x="199434" y="24955"/>
                </a:moveTo>
                <a:lnTo>
                  <a:pt x="189418" y="24955"/>
                </a:lnTo>
                <a:lnTo>
                  <a:pt x="189418" y="112894"/>
                </a:lnTo>
                <a:lnTo>
                  <a:pt x="199434" y="112894"/>
                </a:lnTo>
                <a:lnTo>
                  <a:pt x="199434" y="24955"/>
                </a:lnTo>
                <a:close/>
              </a:path>
              <a:path w="281939" h="135254">
                <a:moveTo>
                  <a:pt x="199434" y="0"/>
                </a:moveTo>
                <a:lnTo>
                  <a:pt x="192968" y="0"/>
                </a:lnTo>
                <a:lnTo>
                  <a:pt x="191193" y="4903"/>
                </a:lnTo>
                <a:lnTo>
                  <a:pt x="188277" y="9912"/>
                </a:lnTo>
                <a:lnTo>
                  <a:pt x="184093" y="15025"/>
                </a:lnTo>
                <a:lnTo>
                  <a:pt x="179782" y="20139"/>
                </a:lnTo>
                <a:lnTo>
                  <a:pt x="174964" y="24536"/>
                </a:lnTo>
                <a:lnTo>
                  <a:pt x="169386" y="28219"/>
                </a:lnTo>
                <a:lnTo>
                  <a:pt x="169386" y="41517"/>
                </a:lnTo>
                <a:lnTo>
                  <a:pt x="189418" y="24955"/>
                </a:lnTo>
                <a:lnTo>
                  <a:pt x="199434" y="24955"/>
                </a:lnTo>
                <a:lnTo>
                  <a:pt x="199434" y="0"/>
                </a:lnTo>
                <a:close/>
              </a:path>
              <a:path w="281939" h="135254">
                <a:moveTo>
                  <a:pt x="238357" y="81394"/>
                </a:moveTo>
                <a:lnTo>
                  <a:pt x="228214" y="83244"/>
                </a:lnTo>
                <a:lnTo>
                  <a:pt x="228975" y="92510"/>
                </a:lnTo>
                <a:lnTo>
                  <a:pt x="231638" y="100102"/>
                </a:lnTo>
                <a:lnTo>
                  <a:pt x="236456" y="106035"/>
                </a:lnTo>
                <a:lnTo>
                  <a:pt x="241147" y="111969"/>
                </a:lnTo>
                <a:lnTo>
                  <a:pt x="247106" y="114936"/>
                </a:lnTo>
                <a:lnTo>
                  <a:pt x="262193" y="114936"/>
                </a:lnTo>
                <a:lnTo>
                  <a:pt x="268659" y="111533"/>
                </a:lnTo>
                <a:lnTo>
                  <a:pt x="273857" y="104709"/>
                </a:lnTo>
                <a:lnTo>
                  <a:pt x="274644" y="103488"/>
                </a:lnTo>
                <a:lnTo>
                  <a:pt x="250275" y="103488"/>
                </a:lnTo>
                <a:lnTo>
                  <a:pt x="246852" y="101742"/>
                </a:lnTo>
                <a:lnTo>
                  <a:pt x="244189" y="98269"/>
                </a:lnTo>
                <a:lnTo>
                  <a:pt x="241400" y="94797"/>
                </a:lnTo>
                <a:lnTo>
                  <a:pt x="239372" y="89160"/>
                </a:lnTo>
                <a:lnTo>
                  <a:pt x="238357" y="81394"/>
                </a:lnTo>
                <a:close/>
              </a:path>
              <a:path w="281939" h="135254">
                <a:moveTo>
                  <a:pt x="275804" y="58078"/>
                </a:moveTo>
                <a:lnTo>
                  <a:pt x="259784" y="58078"/>
                </a:lnTo>
                <a:lnTo>
                  <a:pt x="263588" y="60155"/>
                </a:lnTo>
                <a:lnTo>
                  <a:pt x="269673" y="68480"/>
                </a:lnTo>
                <a:lnTo>
                  <a:pt x="271195" y="73698"/>
                </a:lnTo>
                <a:lnTo>
                  <a:pt x="271138" y="86838"/>
                </a:lnTo>
                <a:lnTo>
                  <a:pt x="269547" y="92231"/>
                </a:lnTo>
                <a:lnTo>
                  <a:pt x="262954" y="101236"/>
                </a:lnTo>
                <a:lnTo>
                  <a:pt x="259023" y="103488"/>
                </a:lnTo>
                <a:lnTo>
                  <a:pt x="274644" y="103488"/>
                </a:lnTo>
                <a:lnTo>
                  <a:pt x="281718" y="72406"/>
                </a:lnTo>
                <a:lnTo>
                  <a:pt x="280324" y="66298"/>
                </a:lnTo>
                <a:lnTo>
                  <a:pt x="275804" y="58078"/>
                </a:lnTo>
                <a:close/>
              </a:path>
              <a:path w="281939" h="135254">
                <a:moveTo>
                  <a:pt x="249134" y="47450"/>
                </a:moveTo>
                <a:lnTo>
                  <a:pt x="247993" y="59719"/>
                </a:lnTo>
                <a:lnTo>
                  <a:pt x="250909" y="58619"/>
                </a:lnTo>
                <a:lnTo>
                  <a:pt x="253191" y="58078"/>
                </a:lnTo>
                <a:lnTo>
                  <a:pt x="275804" y="58078"/>
                </a:lnTo>
                <a:lnTo>
                  <a:pt x="274999" y="56613"/>
                </a:lnTo>
                <a:lnTo>
                  <a:pt x="271322" y="53454"/>
                </a:lnTo>
                <a:lnTo>
                  <a:pt x="266504" y="51953"/>
                </a:lnTo>
                <a:lnTo>
                  <a:pt x="270181" y="49632"/>
                </a:lnTo>
                <a:lnTo>
                  <a:pt x="271912" y="47660"/>
                </a:lnTo>
                <a:lnTo>
                  <a:pt x="250402" y="47660"/>
                </a:lnTo>
                <a:lnTo>
                  <a:pt x="249895" y="47590"/>
                </a:lnTo>
                <a:lnTo>
                  <a:pt x="249134" y="47450"/>
                </a:lnTo>
                <a:close/>
              </a:path>
              <a:path w="281939" h="135254">
                <a:moveTo>
                  <a:pt x="273180" y="11256"/>
                </a:moveTo>
                <a:lnTo>
                  <a:pt x="258009" y="11256"/>
                </a:lnTo>
                <a:lnTo>
                  <a:pt x="261306" y="12914"/>
                </a:lnTo>
                <a:lnTo>
                  <a:pt x="263794" y="16369"/>
                </a:lnTo>
                <a:lnTo>
                  <a:pt x="266250" y="19598"/>
                </a:lnTo>
                <a:lnTo>
                  <a:pt x="267518" y="23786"/>
                </a:lnTo>
                <a:lnTo>
                  <a:pt x="267518" y="35252"/>
                </a:lnTo>
                <a:lnTo>
                  <a:pt x="265743" y="39981"/>
                </a:lnTo>
                <a:lnTo>
                  <a:pt x="258897" y="46124"/>
                </a:lnTo>
                <a:lnTo>
                  <a:pt x="255093" y="47660"/>
                </a:lnTo>
                <a:lnTo>
                  <a:pt x="271912" y="47660"/>
                </a:lnTo>
                <a:lnTo>
                  <a:pt x="272970" y="46456"/>
                </a:lnTo>
                <a:lnTo>
                  <a:pt x="276774" y="38410"/>
                </a:lnTo>
                <a:lnTo>
                  <a:pt x="277661" y="34013"/>
                </a:lnTo>
                <a:lnTo>
                  <a:pt x="277610" y="23786"/>
                </a:lnTo>
                <a:lnTo>
                  <a:pt x="276774" y="19231"/>
                </a:lnTo>
                <a:lnTo>
                  <a:pt x="273180" y="11256"/>
                </a:lnTo>
                <a:close/>
              </a:path>
              <a:path w="281939" h="135254">
                <a:moveTo>
                  <a:pt x="258263" y="0"/>
                </a:moveTo>
                <a:lnTo>
                  <a:pt x="229229" y="29039"/>
                </a:lnTo>
                <a:lnTo>
                  <a:pt x="239372" y="31500"/>
                </a:lnTo>
                <a:lnTo>
                  <a:pt x="240132" y="24816"/>
                </a:lnTo>
                <a:lnTo>
                  <a:pt x="241781" y="19772"/>
                </a:lnTo>
                <a:lnTo>
                  <a:pt x="244398" y="16264"/>
                </a:lnTo>
                <a:lnTo>
                  <a:pt x="246979" y="12949"/>
                </a:lnTo>
                <a:lnTo>
                  <a:pt x="250275" y="11256"/>
                </a:lnTo>
                <a:lnTo>
                  <a:pt x="273180" y="11256"/>
                </a:lnTo>
                <a:lnTo>
                  <a:pt x="272716" y="10226"/>
                </a:lnTo>
                <a:lnTo>
                  <a:pt x="269927" y="6649"/>
                </a:lnTo>
                <a:lnTo>
                  <a:pt x="262320" y="1326"/>
                </a:lnTo>
                <a:lnTo>
                  <a:pt x="25826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090189" y="3259563"/>
            <a:ext cx="209914" cy="13518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318443" y="3259563"/>
            <a:ext cx="347980" cy="135255"/>
          </a:xfrm>
          <a:custGeom>
            <a:avLst/>
            <a:gdLst/>
            <a:ahLst/>
            <a:cxnLst/>
            <a:rect l="l" t="t" r="r" b="b"/>
            <a:pathLst>
              <a:path w="347979" h="135254">
                <a:moveTo>
                  <a:pt x="10523" y="82214"/>
                </a:moveTo>
                <a:lnTo>
                  <a:pt x="0" y="83436"/>
                </a:lnTo>
                <a:lnTo>
                  <a:pt x="633" y="92842"/>
                </a:lnTo>
                <a:lnTo>
                  <a:pt x="3296" y="100416"/>
                </a:lnTo>
                <a:lnTo>
                  <a:pt x="8114" y="106140"/>
                </a:lnTo>
                <a:lnTo>
                  <a:pt x="12805" y="111864"/>
                </a:lnTo>
                <a:lnTo>
                  <a:pt x="18764" y="114726"/>
                </a:lnTo>
                <a:lnTo>
                  <a:pt x="35246" y="114726"/>
                </a:lnTo>
                <a:lnTo>
                  <a:pt x="42346" y="110241"/>
                </a:lnTo>
                <a:lnTo>
                  <a:pt x="46340" y="103488"/>
                </a:lnTo>
                <a:lnTo>
                  <a:pt x="22187" y="103488"/>
                </a:lnTo>
                <a:lnTo>
                  <a:pt x="18764" y="101707"/>
                </a:lnTo>
                <a:lnTo>
                  <a:pt x="15975" y="98165"/>
                </a:lnTo>
                <a:lnTo>
                  <a:pt x="13058" y="94622"/>
                </a:lnTo>
                <a:lnTo>
                  <a:pt x="11283" y="89299"/>
                </a:lnTo>
                <a:lnTo>
                  <a:pt x="10523" y="82214"/>
                </a:lnTo>
                <a:close/>
              </a:path>
              <a:path w="347979" h="135254">
                <a:moveTo>
                  <a:pt x="47871" y="50522"/>
                </a:moveTo>
                <a:lnTo>
                  <a:pt x="31189" y="50522"/>
                </a:lnTo>
                <a:lnTo>
                  <a:pt x="35500" y="52791"/>
                </a:lnTo>
                <a:lnTo>
                  <a:pt x="41839" y="61935"/>
                </a:lnTo>
                <a:lnTo>
                  <a:pt x="43487" y="68165"/>
                </a:lnTo>
                <a:lnTo>
                  <a:pt x="43487" y="84256"/>
                </a:lnTo>
                <a:lnTo>
                  <a:pt x="41839" y="90870"/>
                </a:lnTo>
                <a:lnTo>
                  <a:pt x="38416" y="95914"/>
                </a:lnTo>
                <a:lnTo>
                  <a:pt x="35119" y="100957"/>
                </a:lnTo>
                <a:lnTo>
                  <a:pt x="31062" y="103488"/>
                </a:lnTo>
                <a:lnTo>
                  <a:pt x="46340" y="103488"/>
                </a:lnTo>
                <a:lnTo>
                  <a:pt x="47671" y="101236"/>
                </a:lnTo>
                <a:lnTo>
                  <a:pt x="50427" y="95366"/>
                </a:lnTo>
                <a:lnTo>
                  <a:pt x="52410" y="89011"/>
                </a:lnTo>
                <a:lnTo>
                  <a:pt x="53608" y="82173"/>
                </a:lnTo>
                <a:lnTo>
                  <a:pt x="54010" y="74849"/>
                </a:lnTo>
                <a:lnTo>
                  <a:pt x="53557" y="67143"/>
                </a:lnTo>
                <a:lnTo>
                  <a:pt x="52188" y="60177"/>
                </a:lnTo>
                <a:lnTo>
                  <a:pt x="49892" y="53950"/>
                </a:lnTo>
                <a:lnTo>
                  <a:pt x="47871" y="50522"/>
                </a:lnTo>
                <a:close/>
              </a:path>
              <a:path w="347979" h="135254">
                <a:moveTo>
                  <a:pt x="50334" y="2041"/>
                </a:moveTo>
                <a:lnTo>
                  <a:pt x="9635" y="2041"/>
                </a:lnTo>
                <a:lnTo>
                  <a:pt x="1775" y="59719"/>
                </a:lnTo>
                <a:lnTo>
                  <a:pt x="11157" y="61359"/>
                </a:lnTo>
                <a:lnTo>
                  <a:pt x="12551" y="58218"/>
                </a:lnTo>
                <a:lnTo>
                  <a:pt x="14580" y="55635"/>
                </a:lnTo>
                <a:lnTo>
                  <a:pt x="19905" y="51534"/>
                </a:lnTo>
                <a:lnTo>
                  <a:pt x="22821" y="50522"/>
                </a:lnTo>
                <a:lnTo>
                  <a:pt x="47871" y="50522"/>
                </a:lnTo>
                <a:lnTo>
                  <a:pt x="46657" y="48463"/>
                </a:lnTo>
                <a:lnTo>
                  <a:pt x="44495" y="45409"/>
                </a:lnTo>
                <a:lnTo>
                  <a:pt x="13312" y="45409"/>
                </a:lnTo>
                <a:lnTo>
                  <a:pt x="17623" y="15130"/>
                </a:lnTo>
                <a:lnTo>
                  <a:pt x="50334" y="15130"/>
                </a:lnTo>
                <a:lnTo>
                  <a:pt x="50334" y="2041"/>
                </a:lnTo>
                <a:close/>
              </a:path>
              <a:path w="347979" h="135254">
                <a:moveTo>
                  <a:pt x="35753" y="38253"/>
                </a:moveTo>
                <a:lnTo>
                  <a:pt x="23328" y="38253"/>
                </a:lnTo>
                <a:lnTo>
                  <a:pt x="18130" y="40627"/>
                </a:lnTo>
                <a:lnTo>
                  <a:pt x="13312" y="45409"/>
                </a:lnTo>
                <a:lnTo>
                  <a:pt x="44495" y="45409"/>
                </a:lnTo>
                <a:lnTo>
                  <a:pt x="41839" y="41656"/>
                </a:lnTo>
                <a:lnTo>
                  <a:pt x="35753" y="38253"/>
                </a:lnTo>
                <a:close/>
              </a:path>
              <a:path w="347979" h="135254">
                <a:moveTo>
                  <a:pt x="101809" y="0"/>
                </a:moveTo>
                <a:lnTo>
                  <a:pt x="68242" y="32108"/>
                </a:lnTo>
                <a:lnTo>
                  <a:pt x="66168" y="63401"/>
                </a:lnTo>
                <a:lnTo>
                  <a:pt x="66552" y="73832"/>
                </a:lnTo>
                <a:lnTo>
                  <a:pt x="79241" y="110503"/>
                </a:lnTo>
                <a:lnTo>
                  <a:pt x="99273" y="114726"/>
                </a:lnTo>
                <a:lnTo>
                  <a:pt x="103711" y="113138"/>
                </a:lnTo>
                <a:lnTo>
                  <a:pt x="107514" y="109927"/>
                </a:lnTo>
                <a:lnTo>
                  <a:pt x="111444" y="106716"/>
                </a:lnTo>
                <a:lnTo>
                  <a:pt x="113569" y="103488"/>
                </a:lnTo>
                <a:lnTo>
                  <a:pt x="91285" y="103488"/>
                </a:lnTo>
                <a:lnTo>
                  <a:pt x="88496" y="102318"/>
                </a:lnTo>
                <a:lnTo>
                  <a:pt x="85960" y="100015"/>
                </a:lnTo>
                <a:lnTo>
                  <a:pt x="83298" y="97694"/>
                </a:lnTo>
                <a:lnTo>
                  <a:pt x="81269" y="94378"/>
                </a:lnTo>
                <a:lnTo>
                  <a:pt x="79825" y="89945"/>
                </a:lnTo>
                <a:lnTo>
                  <a:pt x="78353" y="85792"/>
                </a:lnTo>
                <a:lnTo>
                  <a:pt x="77719" y="81254"/>
                </a:lnTo>
                <a:lnTo>
                  <a:pt x="77719" y="69265"/>
                </a:lnTo>
                <a:lnTo>
                  <a:pt x="79241" y="63401"/>
                </a:lnTo>
                <a:lnTo>
                  <a:pt x="82284" y="58899"/>
                </a:lnTo>
                <a:lnTo>
                  <a:pt x="85158" y="54815"/>
                </a:lnTo>
                <a:lnTo>
                  <a:pt x="76071" y="54815"/>
                </a:lnTo>
                <a:lnTo>
                  <a:pt x="86214" y="14938"/>
                </a:lnTo>
                <a:lnTo>
                  <a:pt x="91539" y="11256"/>
                </a:lnTo>
                <a:lnTo>
                  <a:pt x="114280" y="11256"/>
                </a:lnTo>
                <a:lnTo>
                  <a:pt x="111191" y="7469"/>
                </a:lnTo>
                <a:lnTo>
                  <a:pt x="107007" y="2495"/>
                </a:lnTo>
                <a:lnTo>
                  <a:pt x="101809" y="0"/>
                </a:lnTo>
                <a:close/>
              </a:path>
              <a:path w="347979" h="135254">
                <a:moveTo>
                  <a:pt x="114118" y="52145"/>
                </a:moveTo>
                <a:lnTo>
                  <a:pt x="98385" y="52145"/>
                </a:lnTo>
                <a:lnTo>
                  <a:pt x="102189" y="54396"/>
                </a:lnTo>
                <a:lnTo>
                  <a:pt x="108275" y="63401"/>
                </a:lnTo>
                <a:lnTo>
                  <a:pt x="109582" y="68666"/>
                </a:lnTo>
                <a:lnTo>
                  <a:pt x="109692" y="85792"/>
                </a:lnTo>
                <a:lnTo>
                  <a:pt x="108275" y="91725"/>
                </a:lnTo>
                <a:lnTo>
                  <a:pt x="105105" y="96420"/>
                </a:lnTo>
                <a:lnTo>
                  <a:pt x="102062" y="101132"/>
                </a:lnTo>
                <a:lnTo>
                  <a:pt x="98512" y="103488"/>
                </a:lnTo>
                <a:lnTo>
                  <a:pt x="113569" y="103488"/>
                </a:lnTo>
                <a:lnTo>
                  <a:pt x="114500" y="102056"/>
                </a:lnTo>
                <a:lnTo>
                  <a:pt x="116643" y="96018"/>
                </a:lnTo>
                <a:lnTo>
                  <a:pt x="118925" y="89945"/>
                </a:lnTo>
                <a:lnTo>
                  <a:pt x="120066" y="83366"/>
                </a:lnTo>
                <a:lnTo>
                  <a:pt x="120066" y="76280"/>
                </a:lnTo>
                <a:lnTo>
                  <a:pt x="119616" y="68666"/>
                </a:lnTo>
                <a:lnTo>
                  <a:pt x="118275" y="61765"/>
                </a:lnTo>
                <a:lnTo>
                  <a:pt x="116054" y="55577"/>
                </a:lnTo>
                <a:lnTo>
                  <a:pt x="114118" y="52145"/>
                </a:lnTo>
                <a:close/>
              </a:path>
              <a:path w="347979" h="135254">
                <a:moveTo>
                  <a:pt x="102569" y="39876"/>
                </a:moveTo>
                <a:lnTo>
                  <a:pt x="76071" y="54815"/>
                </a:lnTo>
                <a:lnTo>
                  <a:pt x="85158" y="54815"/>
                </a:lnTo>
                <a:lnTo>
                  <a:pt x="85453" y="54396"/>
                </a:lnTo>
                <a:lnTo>
                  <a:pt x="89257" y="52145"/>
                </a:lnTo>
                <a:lnTo>
                  <a:pt x="114118" y="52145"/>
                </a:lnTo>
                <a:lnTo>
                  <a:pt x="112966" y="50103"/>
                </a:lnTo>
                <a:lnTo>
                  <a:pt x="108275" y="43297"/>
                </a:lnTo>
                <a:lnTo>
                  <a:pt x="102569" y="39876"/>
                </a:lnTo>
                <a:close/>
              </a:path>
              <a:path w="347979" h="135254">
                <a:moveTo>
                  <a:pt x="114280" y="11256"/>
                </a:moveTo>
                <a:lnTo>
                  <a:pt x="98766" y="11256"/>
                </a:lnTo>
                <a:lnTo>
                  <a:pt x="102062" y="13228"/>
                </a:lnTo>
                <a:lnTo>
                  <a:pt x="104852" y="17172"/>
                </a:lnTo>
                <a:lnTo>
                  <a:pt x="106373" y="19633"/>
                </a:lnTo>
                <a:lnTo>
                  <a:pt x="107641" y="23594"/>
                </a:lnTo>
                <a:lnTo>
                  <a:pt x="108528" y="29039"/>
                </a:lnTo>
                <a:lnTo>
                  <a:pt x="118544" y="28027"/>
                </a:lnTo>
                <a:lnTo>
                  <a:pt x="117784" y="19301"/>
                </a:lnTo>
                <a:lnTo>
                  <a:pt x="115248" y="12442"/>
                </a:lnTo>
                <a:lnTo>
                  <a:pt x="114280" y="11256"/>
                </a:lnTo>
                <a:close/>
              </a:path>
              <a:path w="347979" h="135254">
                <a:moveTo>
                  <a:pt x="149861" y="97153"/>
                </a:moveTo>
                <a:lnTo>
                  <a:pt x="138450" y="97153"/>
                </a:lnTo>
                <a:lnTo>
                  <a:pt x="138450" y="112894"/>
                </a:lnTo>
                <a:lnTo>
                  <a:pt x="144282" y="112894"/>
                </a:lnTo>
                <a:lnTo>
                  <a:pt x="144028" y="117519"/>
                </a:lnTo>
                <a:lnTo>
                  <a:pt x="143395" y="121114"/>
                </a:lnTo>
                <a:lnTo>
                  <a:pt x="142380" y="123627"/>
                </a:lnTo>
                <a:lnTo>
                  <a:pt x="141493" y="126157"/>
                </a:lnTo>
                <a:lnTo>
                  <a:pt x="139971" y="128024"/>
                </a:lnTo>
                <a:lnTo>
                  <a:pt x="137816" y="129246"/>
                </a:lnTo>
                <a:lnTo>
                  <a:pt x="140605" y="135180"/>
                </a:lnTo>
                <a:lnTo>
                  <a:pt x="143775" y="133277"/>
                </a:lnTo>
                <a:lnTo>
                  <a:pt x="146184" y="130520"/>
                </a:lnTo>
                <a:lnTo>
                  <a:pt x="147578" y="126908"/>
                </a:lnTo>
                <a:lnTo>
                  <a:pt x="149100" y="123295"/>
                </a:lnTo>
                <a:lnTo>
                  <a:pt x="149861" y="118618"/>
                </a:lnTo>
                <a:lnTo>
                  <a:pt x="149861" y="97153"/>
                </a:lnTo>
                <a:close/>
              </a:path>
              <a:path w="347979" h="135254">
                <a:moveTo>
                  <a:pt x="203745" y="85896"/>
                </a:moveTo>
                <a:lnTo>
                  <a:pt x="193729" y="85896"/>
                </a:lnTo>
                <a:lnTo>
                  <a:pt x="193729" y="112894"/>
                </a:lnTo>
                <a:lnTo>
                  <a:pt x="203745" y="112894"/>
                </a:lnTo>
                <a:lnTo>
                  <a:pt x="203745" y="85896"/>
                </a:lnTo>
                <a:close/>
              </a:path>
              <a:path w="347979" h="135254">
                <a:moveTo>
                  <a:pt x="203745" y="418"/>
                </a:moveTo>
                <a:lnTo>
                  <a:pt x="195630" y="418"/>
                </a:lnTo>
                <a:lnTo>
                  <a:pt x="158355" y="73209"/>
                </a:lnTo>
                <a:lnTo>
                  <a:pt x="158355" y="85896"/>
                </a:lnTo>
                <a:lnTo>
                  <a:pt x="214775" y="85896"/>
                </a:lnTo>
                <a:lnTo>
                  <a:pt x="214775" y="73209"/>
                </a:lnTo>
                <a:lnTo>
                  <a:pt x="168118" y="73209"/>
                </a:lnTo>
                <a:lnTo>
                  <a:pt x="193729" y="22704"/>
                </a:lnTo>
                <a:lnTo>
                  <a:pt x="203745" y="22704"/>
                </a:lnTo>
                <a:lnTo>
                  <a:pt x="203745" y="418"/>
                </a:lnTo>
                <a:close/>
              </a:path>
              <a:path w="347979" h="135254">
                <a:moveTo>
                  <a:pt x="203745" y="22704"/>
                </a:moveTo>
                <a:lnTo>
                  <a:pt x="193729" y="22704"/>
                </a:lnTo>
                <a:lnTo>
                  <a:pt x="193729" y="73209"/>
                </a:lnTo>
                <a:lnTo>
                  <a:pt x="203745" y="73209"/>
                </a:lnTo>
                <a:lnTo>
                  <a:pt x="203745" y="22704"/>
                </a:lnTo>
                <a:close/>
              </a:path>
              <a:path w="347979" h="135254">
                <a:moveTo>
                  <a:pt x="270307" y="85896"/>
                </a:moveTo>
                <a:lnTo>
                  <a:pt x="260291" y="85896"/>
                </a:lnTo>
                <a:lnTo>
                  <a:pt x="260291" y="112894"/>
                </a:lnTo>
                <a:lnTo>
                  <a:pt x="270307" y="112894"/>
                </a:lnTo>
                <a:lnTo>
                  <a:pt x="270307" y="85896"/>
                </a:lnTo>
                <a:close/>
              </a:path>
              <a:path w="347979" h="135254">
                <a:moveTo>
                  <a:pt x="270307" y="418"/>
                </a:moveTo>
                <a:lnTo>
                  <a:pt x="262193" y="418"/>
                </a:lnTo>
                <a:lnTo>
                  <a:pt x="224918" y="73209"/>
                </a:lnTo>
                <a:lnTo>
                  <a:pt x="224918" y="85896"/>
                </a:lnTo>
                <a:lnTo>
                  <a:pt x="281338" y="85896"/>
                </a:lnTo>
                <a:lnTo>
                  <a:pt x="281338" y="73209"/>
                </a:lnTo>
                <a:lnTo>
                  <a:pt x="234681" y="73209"/>
                </a:lnTo>
                <a:lnTo>
                  <a:pt x="260291" y="22704"/>
                </a:lnTo>
                <a:lnTo>
                  <a:pt x="270307" y="22704"/>
                </a:lnTo>
                <a:lnTo>
                  <a:pt x="270307" y="418"/>
                </a:lnTo>
                <a:close/>
              </a:path>
              <a:path w="347979" h="135254">
                <a:moveTo>
                  <a:pt x="270307" y="22704"/>
                </a:moveTo>
                <a:lnTo>
                  <a:pt x="260291" y="22704"/>
                </a:lnTo>
                <a:lnTo>
                  <a:pt x="260291" y="73209"/>
                </a:lnTo>
                <a:lnTo>
                  <a:pt x="270307" y="73209"/>
                </a:lnTo>
                <a:lnTo>
                  <a:pt x="270307" y="22704"/>
                </a:lnTo>
                <a:close/>
              </a:path>
              <a:path w="347979" h="135254">
                <a:moveTo>
                  <a:pt x="336870" y="85896"/>
                </a:moveTo>
                <a:lnTo>
                  <a:pt x="326854" y="85896"/>
                </a:lnTo>
                <a:lnTo>
                  <a:pt x="326854" y="112894"/>
                </a:lnTo>
                <a:lnTo>
                  <a:pt x="336870" y="112894"/>
                </a:lnTo>
                <a:lnTo>
                  <a:pt x="336870" y="85896"/>
                </a:lnTo>
                <a:close/>
              </a:path>
              <a:path w="347979" h="135254">
                <a:moveTo>
                  <a:pt x="336870" y="418"/>
                </a:moveTo>
                <a:lnTo>
                  <a:pt x="328756" y="418"/>
                </a:lnTo>
                <a:lnTo>
                  <a:pt x="291481" y="73209"/>
                </a:lnTo>
                <a:lnTo>
                  <a:pt x="291481" y="85896"/>
                </a:lnTo>
                <a:lnTo>
                  <a:pt x="347901" y="85896"/>
                </a:lnTo>
                <a:lnTo>
                  <a:pt x="347901" y="73209"/>
                </a:lnTo>
                <a:lnTo>
                  <a:pt x="301243" y="73209"/>
                </a:lnTo>
                <a:lnTo>
                  <a:pt x="326854" y="22704"/>
                </a:lnTo>
                <a:lnTo>
                  <a:pt x="336870" y="22704"/>
                </a:lnTo>
                <a:lnTo>
                  <a:pt x="336870" y="418"/>
                </a:lnTo>
                <a:close/>
              </a:path>
              <a:path w="347979" h="135254">
                <a:moveTo>
                  <a:pt x="336870" y="22704"/>
                </a:moveTo>
                <a:lnTo>
                  <a:pt x="326854" y="22704"/>
                </a:lnTo>
                <a:lnTo>
                  <a:pt x="326854" y="73209"/>
                </a:lnTo>
                <a:lnTo>
                  <a:pt x="336870" y="73209"/>
                </a:lnTo>
                <a:lnTo>
                  <a:pt x="336870" y="227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684118" y="3259563"/>
            <a:ext cx="348615" cy="135255"/>
          </a:xfrm>
          <a:custGeom>
            <a:avLst/>
            <a:gdLst/>
            <a:ahLst/>
            <a:cxnLst/>
            <a:rect l="l" t="t" r="r" b="b"/>
            <a:pathLst>
              <a:path w="348614" h="135254">
                <a:moveTo>
                  <a:pt x="35640" y="0"/>
                </a:moveTo>
                <a:lnTo>
                  <a:pt x="2073" y="32108"/>
                </a:lnTo>
                <a:lnTo>
                  <a:pt x="0" y="63401"/>
                </a:lnTo>
                <a:lnTo>
                  <a:pt x="384" y="73832"/>
                </a:lnTo>
                <a:lnTo>
                  <a:pt x="13072" y="110503"/>
                </a:lnTo>
                <a:lnTo>
                  <a:pt x="33104" y="114726"/>
                </a:lnTo>
                <a:lnTo>
                  <a:pt x="37542" y="113138"/>
                </a:lnTo>
                <a:lnTo>
                  <a:pt x="41345" y="109927"/>
                </a:lnTo>
                <a:lnTo>
                  <a:pt x="45276" y="106716"/>
                </a:lnTo>
                <a:lnTo>
                  <a:pt x="47400" y="103488"/>
                </a:lnTo>
                <a:lnTo>
                  <a:pt x="25117" y="103488"/>
                </a:lnTo>
                <a:lnTo>
                  <a:pt x="22328" y="102318"/>
                </a:lnTo>
                <a:lnTo>
                  <a:pt x="19792" y="100015"/>
                </a:lnTo>
                <a:lnTo>
                  <a:pt x="17129" y="97694"/>
                </a:lnTo>
                <a:lnTo>
                  <a:pt x="15101" y="94378"/>
                </a:lnTo>
                <a:lnTo>
                  <a:pt x="13657" y="89945"/>
                </a:lnTo>
                <a:lnTo>
                  <a:pt x="12185" y="85792"/>
                </a:lnTo>
                <a:lnTo>
                  <a:pt x="11551" y="81254"/>
                </a:lnTo>
                <a:lnTo>
                  <a:pt x="11551" y="69265"/>
                </a:lnTo>
                <a:lnTo>
                  <a:pt x="13072" y="63401"/>
                </a:lnTo>
                <a:lnTo>
                  <a:pt x="16115" y="58899"/>
                </a:lnTo>
                <a:lnTo>
                  <a:pt x="18990" y="54815"/>
                </a:lnTo>
                <a:lnTo>
                  <a:pt x="9902" y="54815"/>
                </a:lnTo>
                <a:lnTo>
                  <a:pt x="20045" y="14938"/>
                </a:lnTo>
                <a:lnTo>
                  <a:pt x="25370" y="11256"/>
                </a:lnTo>
                <a:lnTo>
                  <a:pt x="48111" y="11256"/>
                </a:lnTo>
                <a:lnTo>
                  <a:pt x="45022" y="7469"/>
                </a:lnTo>
                <a:lnTo>
                  <a:pt x="40838" y="2495"/>
                </a:lnTo>
                <a:lnTo>
                  <a:pt x="35640" y="0"/>
                </a:lnTo>
                <a:close/>
              </a:path>
              <a:path w="348614" h="135254">
                <a:moveTo>
                  <a:pt x="47949" y="52145"/>
                </a:moveTo>
                <a:lnTo>
                  <a:pt x="32217" y="52145"/>
                </a:lnTo>
                <a:lnTo>
                  <a:pt x="36020" y="54396"/>
                </a:lnTo>
                <a:lnTo>
                  <a:pt x="42106" y="63401"/>
                </a:lnTo>
                <a:lnTo>
                  <a:pt x="43414" y="68666"/>
                </a:lnTo>
                <a:lnTo>
                  <a:pt x="43523" y="85792"/>
                </a:lnTo>
                <a:lnTo>
                  <a:pt x="42106" y="91725"/>
                </a:lnTo>
                <a:lnTo>
                  <a:pt x="38936" y="96420"/>
                </a:lnTo>
                <a:lnTo>
                  <a:pt x="35894" y="101132"/>
                </a:lnTo>
                <a:lnTo>
                  <a:pt x="32344" y="103488"/>
                </a:lnTo>
                <a:lnTo>
                  <a:pt x="47400" y="103488"/>
                </a:lnTo>
                <a:lnTo>
                  <a:pt x="48331" y="102056"/>
                </a:lnTo>
                <a:lnTo>
                  <a:pt x="50474" y="96018"/>
                </a:lnTo>
                <a:lnTo>
                  <a:pt x="52756" y="89945"/>
                </a:lnTo>
                <a:lnTo>
                  <a:pt x="53897" y="83366"/>
                </a:lnTo>
                <a:lnTo>
                  <a:pt x="53897" y="76280"/>
                </a:lnTo>
                <a:lnTo>
                  <a:pt x="53448" y="68666"/>
                </a:lnTo>
                <a:lnTo>
                  <a:pt x="52106" y="61765"/>
                </a:lnTo>
                <a:lnTo>
                  <a:pt x="49886" y="55577"/>
                </a:lnTo>
                <a:lnTo>
                  <a:pt x="47949" y="52145"/>
                </a:lnTo>
                <a:close/>
              </a:path>
              <a:path w="348614" h="135254">
                <a:moveTo>
                  <a:pt x="36401" y="39876"/>
                </a:moveTo>
                <a:lnTo>
                  <a:pt x="9902" y="54815"/>
                </a:lnTo>
                <a:lnTo>
                  <a:pt x="18990" y="54815"/>
                </a:lnTo>
                <a:lnTo>
                  <a:pt x="19285" y="54396"/>
                </a:lnTo>
                <a:lnTo>
                  <a:pt x="23088" y="52145"/>
                </a:lnTo>
                <a:lnTo>
                  <a:pt x="47949" y="52145"/>
                </a:lnTo>
                <a:lnTo>
                  <a:pt x="46797" y="50103"/>
                </a:lnTo>
                <a:lnTo>
                  <a:pt x="42106" y="43297"/>
                </a:lnTo>
                <a:lnTo>
                  <a:pt x="36401" y="39876"/>
                </a:lnTo>
                <a:close/>
              </a:path>
              <a:path w="348614" h="135254">
                <a:moveTo>
                  <a:pt x="48111" y="11256"/>
                </a:moveTo>
                <a:lnTo>
                  <a:pt x="32597" y="11256"/>
                </a:lnTo>
                <a:lnTo>
                  <a:pt x="35894" y="13228"/>
                </a:lnTo>
                <a:lnTo>
                  <a:pt x="38683" y="17172"/>
                </a:lnTo>
                <a:lnTo>
                  <a:pt x="40204" y="19633"/>
                </a:lnTo>
                <a:lnTo>
                  <a:pt x="41472" y="23594"/>
                </a:lnTo>
                <a:lnTo>
                  <a:pt x="42360" y="29039"/>
                </a:lnTo>
                <a:lnTo>
                  <a:pt x="52376" y="28027"/>
                </a:lnTo>
                <a:lnTo>
                  <a:pt x="51615" y="19301"/>
                </a:lnTo>
                <a:lnTo>
                  <a:pt x="49079" y="12442"/>
                </a:lnTo>
                <a:lnTo>
                  <a:pt x="48111" y="11256"/>
                </a:lnTo>
                <a:close/>
              </a:path>
              <a:path w="348614" h="135254">
                <a:moveTo>
                  <a:pt x="97892" y="0"/>
                </a:moveTo>
                <a:lnTo>
                  <a:pt x="68561" y="31829"/>
                </a:lnTo>
                <a:lnTo>
                  <a:pt x="66956" y="57468"/>
                </a:lnTo>
                <a:lnTo>
                  <a:pt x="67455" y="72206"/>
                </a:lnTo>
                <a:lnTo>
                  <a:pt x="79508" y="110852"/>
                </a:lnTo>
                <a:lnTo>
                  <a:pt x="99540" y="114726"/>
                </a:lnTo>
                <a:lnTo>
                  <a:pt x="104485" y="112510"/>
                </a:lnTo>
                <a:lnTo>
                  <a:pt x="112346" y="103662"/>
                </a:lnTo>
                <a:lnTo>
                  <a:pt x="112427" y="103488"/>
                </a:lnTo>
                <a:lnTo>
                  <a:pt x="88890" y="103488"/>
                </a:lnTo>
                <a:lnTo>
                  <a:pt x="85087" y="100416"/>
                </a:lnTo>
                <a:lnTo>
                  <a:pt x="77099" y="57468"/>
                </a:lnTo>
                <a:lnTo>
                  <a:pt x="77432" y="44664"/>
                </a:lnTo>
                <a:lnTo>
                  <a:pt x="88763" y="11448"/>
                </a:lnTo>
                <a:lnTo>
                  <a:pt x="111927" y="11448"/>
                </a:lnTo>
                <a:lnTo>
                  <a:pt x="111078" y="9650"/>
                </a:lnTo>
                <a:lnTo>
                  <a:pt x="108288" y="6142"/>
                </a:lnTo>
                <a:lnTo>
                  <a:pt x="101696" y="1221"/>
                </a:lnTo>
                <a:lnTo>
                  <a:pt x="97892" y="0"/>
                </a:lnTo>
                <a:close/>
              </a:path>
              <a:path w="348614" h="135254">
                <a:moveTo>
                  <a:pt x="111927" y="11448"/>
                </a:moveTo>
                <a:lnTo>
                  <a:pt x="98146" y="11448"/>
                </a:lnTo>
                <a:lnTo>
                  <a:pt x="102076" y="14484"/>
                </a:lnTo>
                <a:lnTo>
                  <a:pt x="105119" y="20557"/>
                </a:lnTo>
                <a:lnTo>
                  <a:pt x="107189" y="26273"/>
                </a:lnTo>
                <a:lnTo>
                  <a:pt x="108653" y="34333"/>
                </a:lnTo>
                <a:lnTo>
                  <a:pt x="109517" y="44664"/>
                </a:lnTo>
                <a:lnTo>
                  <a:pt x="109810" y="57468"/>
                </a:lnTo>
                <a:lnTo>
                  <a:pt x="109523" y="70124"/>
                </a:lnTo>
                <a:lnTo>
                  <a:pt x="98146" y="103488"/>
                </a:lnTo>
                <a:lnTo>
                  <a:pt x="112427" y="103488"/>
                </a:lnTo>
                <a:lnTo>
                  <a:pt x="119909" y="66902"/>
                </a:lnTo>
                <a:lnTo>
                  <a:pt x="119886" y="47936"/>
                </a:lnTo>
                <a:lnTo>
                  <a:pt x="115389" y="18777"/>
                </a:lnTo>
                <a:lnTo>
                  <a:pt x="111927" y="11448"/>
                </a:lnTo>
                <a:close/>
              </a:path>
              <a:path w="348614" h="135254">
                <a:moveTo>
                  <a:pt x="150255" y="97153"/>
                </a:moveTo>
                <a:lnTo>
                  <a:pt x="138844" y="97153"/>
                </a:lnTo>
                <a:lnTo>
                  <a:pt x="138844" y="112894"/>
                </a:lnTo>
                <a:lnTo>
                  <a:pt x="144676" y="112894"/>
                </a:lnTo>
                <a:lnTo>
                  <a:pt x="144423" y="117519"/>
                </a:lnTo>
                <a:lnTo>
                  <a:pt x="143789" y="121114"/>
                </a:lnTo>
                <a:lnTo>
                  <a:pt x="142774" y="123627"/>
                </a:lnTo>
                <a:lnTo>
                  <a:pt x="141887" y="126157"/>
                </a:lnTo>
                <a:lnTo>
                  <a:pt x="140365" y="128024"/>
                </a:lnTo>
                <a:lnTo>
                  <a:pt x="138210" y="129246"/>
                </a:lnTo>
                <a:lnTo>
                  <a:pt x="140999" y="135180"/>
                </a:lnTo>
                <a:lnTo>
                  <a:pt x="144169" y="133277"/>
                </a:lnTo>
                <a:lnTo>
                  <a:pt x="146578" y="130520"/>
                </a:lnTo>
                <a:lnTo>
                  <a:pt x="147973" y="126908"/>
                </a:lnTo>
                <a:lnTo>
                  <a:pt x="149494" y="123295"/>
                </a:lnTo>
                <a:lnTo>
                  <a:pt x="150255" y="118618"/>
                </a:lnTo>
                <a:lnTo>
                  <a:pt x="150255" y="97153"/>
                </a:lnTo>
                <a:close/>
              </a:path>
              <a:path w="348614" h="135254">
                <a:moveTo>
                  <a:pt x="173203" y="85687"/>
                </a:moveTo>
                <a:lnTo>
                  <a:pt x="163440" y="86926"/>
                </a:lnTo>
                <a:lnTo>
                  <a:pt x="164328" y="95774"/>
                </a:lnTo>
                <a:lnTo>
                  <a:pt x="166737" y="102632"/>
                </a:lnTo>
                <a:lnTo>
                  <a:pt x="174851" y="112318"/>
                </a:lnTo>
                <a:lnTo>
                  <a:pt x="180049" y="114726"/>
                </a:lnTo>
                <a:lnTo>
                  <a:pt x="192474" y="114726"/>
                </a:lnTo>
                <a:lnTo>
                  <a:pt x="197673" y="112510"/>
                </a:lnTo>
                <a:lnTo>
                  <a:pt x="202237" y="108077"/>
                </a:lnTo>
                <a:lnTo>
                  <a:pt x="206674" y="103662"/>
                </a:lnTo>
                <a:lnTo>
                  <a:pt x="206767" y="103488"/>
                </a:lnTo>
                <a:lnTo>
                  <a:pt x="183092" y="103488"/>
                </a:lnTo>
                <a:lnTo>
                  <a:pt x="180176" y="102091"/>
                </a:lnTo>
                <a:lnTo>
                  <a:pt x="177767" y="99299"/>
                </a:lnTo>
                <a:lnTo>
                  <a:pt x="175485" y="96489"/>
                </a:lnTo>
                <a:lnTo>
                  <a:pt x="173964" y="91969"/>
                </a:lnTo>
                <a:lnTo>
                  <a:pt x="173203" y="85687"/>
                </a:lnTo>
                <a:close/>
              </a:path>
              <a:path w="348614" h="135254">
                <a:moveTo>
                  <a:pt x="215560" y="59928"/>
                </a:moveTo>
                <a:lnTo>
                  <a:pt x="205660" y="59928"/>
                </a:lnTo>
                <a:lnTo>
                  <a:pt x="205660" y="68514"/>
                </a:lnTo>
                <a:lnTo>
                  <a:pt x="205153" y="74134"/>
                </a:lnTo>
                <a:lnTo>
                  <a:pt x="204139" y="79666"/>
                </a:lnTo>
                <a:lnTo>
                  <a:pt x="203251" y="85181"/>
                </a:lnTo>
                <a:lnTo>
                  <a:pt x="201983" y="89544"/>
                </a:lnTo>
                <a:lnTo>
                  <a:pt x="198941" y="95948"/>
                </a:lnTo>
                <a:lnTo>
                  <a:pt x="197039" y="98549"/>
                </a:lnTo>
                <a:lnTo>
                  <a:pt x="192474" y="102493"/>
                </a:lnTo>
                <a:lnTo>
                  <a:pt x="189685" y="103488"/>
                </a:lnTo>
                <a:lnTo>
                  <a:pt x="206767" y="103488"/>
                </a:lnTo>
                <a:lnTo>
                  <a:pt x="215453" y="64728"/>
                </a:lnTo>
                <a:lnTo>
                  <a:pt x="215560" y="59928"/>
                </a:lnTo>
                <a:close/>
              </a:path>
              <a:path w="348614" h="135254">
                <a:moveTo>
                  <a:pt x="192982" y="0"/>
                </a:moveTo>
                <a:lnTo>
                  <a:pt x="162499" y="29877"/>
                </a:lnTo>
                <a:lnTo>
                  <a:pt x="162046" y="38044"/>
                </a:lnTo>
                <a:lnTo>
                  <a:pt x="162476" y="45924"/>
                </a:lnTo>
                <a:lnTo>
                  <a:pt x="190319" y="74849"/>
                </a:lnTo>
                <a:lnTo>
                  <a:pt x="193996" y="73453"/>
                </a:lnTo>
                <a:lnTo>
                  <a:pt x="197546" y="70661"/>
                </a:lnTo>
                <a:lnTo>
                  <a:pt x="200969" y="67869"/>
                </a:lnTo>
                <a:lnTo>
                  <a:pt x="203758" y="64291"/>
                </a:lnTo>
                <a:lnTo>
                  <a:pt x="204504" y="62581"/>
                </a:lnTo>
                <a:lnTo>
                  <a:pt x="183980" y="62581"/>
                </a:lnTo>
                <a:lnTo>
                  <a:pt x="180176" y="60330"/>
                </a:lnTo>
                <a:lnTo>
                  <a:pt x="173837" y="51342"/>
                </a:lnTo>
                <a:lnTo>
                  <a:pt x="172300" y="45924"/>
                </a:lnTo>
                <a:lnTo>
                  <a:pt x="172189" y="30400"/>
                </a:lnTo>
                <a:lnTo>
                  <a:pt x="173964" y="23891"/>
                </a:lnTo>
                <a:lnTo>
                  <a:pt x="180557" y="13943"/>
                </a:lnTo>
                <a:lnTo>
                  <a:pt x="184487" y="11448"/>
                </a:lnTo>
                <a:lnTo>
                  <a:pt x="207502" y="11448"/>
                </a:lnTo>
                <a:lnTo>
                  <a:pt x="206548" y="9877"/>
                </a:lnTo>
                <a:lnTo>
                  <a:pt x="202237" y="5933"/>
                </a:lnTo>
                <a:lnTo>
                  <a:pt x="197799" y="1972"/>
                </a:lnTo>
                <a:lnTo>
                  <a:pt x="192982" y="0"/>
                </a:lnTo>
                <a:close/>
              </a:path>
              <a:path w="348614" h="135254">
                <a:moveTo>
                  <a:pt x="207502" y="11448"/>
                </a:moveTo>
                <a:lnTo>
                  <a:pt x="193235" y="11448"/>
                </a:lnTo>
                <a:lnTo>
                  <a:pt x="196912" y="13769"/>
                </a:lnTo>
                <a:lnTo>
                  <a:pt x="202998" y="23036"/>
                </a:lnTo>
                <a:lnTo>
                  <a:pt x="204414" y="28885"/>
                </a:lnTo>
                <a:lnTo>
                  <a:pt x="204421" y="45531"/>
                </a:lnTo>
                <a:lnTo>
                  <a:pt x="202998" y="51342"/>
                </a:lnTo>
                <a:lnTo>
                  <a:pt x="200082" y="55827"/>
                </a:lnTo>
                <a:lnTo>
                  <a:pt x="197039" y="60330"/>
                </a:lnTo>
                <a:lnTo>
                  <a:pt x="193235" y="62581"/>
                </a:lnTo>
                <a:lnTo>
                  <a:pt x="204504" y="62581"/>
                </a:lnTo>
                <a:lnTo>
                  <a:pt x="205660" y="59928"/>
                </a:lnTo>
                <a:lnTo>
                  <a:pt x="215560" y="59928"/>
                </a:lnTo>
                <a:lnTo>
                  <a:pt x="215462" y="44678"/>
                </a:lnTo>
                <a:lnTo>
                  <a:pt x="214820" y="36174"/>
                </a:lnTo>
                <a:lnTo>
                  <a:pt x="213751" y="28885"/>
                </a:lnTo>
                <a:lnTo>
                  <a:pt x="212253" y="22809"/>
                </a:lnTo>
                <a:lnTo>
                  <a:pt x="209971" y="15514"/>
                </a:lnTo>
                <a:lnTo>
                  <a:pt x="207502" y="11448"/>
                </a:lnTo>
                <a:close/>
              </a:path>
              <a:path w="348614" h="135254">
                <a:moveTo>
                  <a:pt x="266264" y="24955"/>
                </a:moveTo>
                <a:lnTo>
                  <a:pt x="256375" y="24955"/>
                </a:lnTo>
                <a:lnTo>
                  <a:pt x="256375" y="112894"/>
                </a:lnTo>
                <a:lnTo>
                  <a:pt x="266264" y="112894"/>
                </a:lnTo>
                <a:lnTo>
                  <a:pt x="266264" y="24955"/>
                </a:lnTo>
                <a:close/>
              </a:path>
              <a:path w="348614" h="135254">
                <a:moveTo>
                  <a:pt x="266264" y="0"/>
                </a:moveTo>
                <a:lnTo>
                  <a:pt x="259925" y="0"/>
                </a:lnTo>
                <a:lnTo>
                  <a:pt x="258150" y="4903"/>
                </a:lnTo>
                <a:lnTo>
                  <a:pt x="255107" y="9912"/>
                </a:lnTo>
                <a:lnTo>
                  <a:pt x="246739" y="20139"/>
                </a:lnTo>
                <a:lnTo>
                  <a:pt x="241794" y="24536"/>
                </a:lnTo>
                <a:lnTo>
                  <a:pt x="236342" y="28219"/>
                </a:lnTo>
                <a:lnTo>
                  <a:pt x="236342" y="41517"/>
                </a:lnTo>
                <a:lnTo>
                  <a:pt x="256375" y="24955"/>
                </a:lnTo>
                <a:lnTo>
                  <a:pt x="266264" y="24955"/>
                </a:lnTo>
                <a:lnTo>
                  <a:pt x="266264" y="0"/>
                </a:lnTo>
                <a:close/>
              </a:path>
              <a:path w="348614" h="135254">
                <a:moveTo>
                  <a:pt x="337264" y="85896"/>
                </a:moveTo>
                <a:lnTo>
                  <a:pt x="327248" y="85896"/>
                </a:lnTo>
                <a:lnTo>
                  <a:pt x="327248" y="112894"/>
                </a:lnTo>
                <a:lnTo>
                  <a:pt x="337264" y="112894"/>
                </a:lnTo>
                <a:lnTo>
                  <a:pt x="337264" y="85896"/>
                </a:lnTo>
                <a:close/>
              </a:path>
              <a:path w="348614" h="135254">
                <a:moveTo>
                  <a:pt x="337264" y="418"/>
                </a:moveTo>
                <a:lnTo>
                  <a:pt x="329150" y="418"/>
                </a:lnTo>
                <a:lnTo>
                  <a:pt x="291875" y="73209"/>
                </a:lnTo>
                <a:lnTo>
                  <a:pt x="291875" y="85896"/>
                </a:lnTo>
                <a:lnTo>
                  <a:pt x="348295" y="85896"/>
                </a:lnTo>
                <a:lnTo>
                  <a:pt x="348295" y="73209"/>
                </a:lnTo>
                <a:lnTo>
                  <a:pt x="301637" y="73209"/>
                </a:lnTo>
                <a:lnTo>
                  <a:pt x="327248" y="22704"/>
                </a:lnTo>
                <a:lnTo>
                  <a:pt x="337264" y="22704"/>
                </a:lnTo>
                <a:lnTo>
                  <a:pt x="337264" y="418"/>
                </a:lnTo>
                <a:close/>
              </a:path>
              <a:path w="348614" h="135254">
                <a:moveTo>
                  <a:pt x="337264" y="22704"/>
                </a:moveTo>
                <a:lnTo>
                  <a:pt x="327248" y="22704"/>
                </a:lnTo>
                <a:lnTo>
                  <a:pt x="327248" y="73209"/>
                </a:lnTo>
                <a:lnTo>
                  <a:pt x="337264" y="73209"/>
                </a:lnTo>
                <a:lnTo>
                  <a:pt x="337264" y="227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173838" y="3259563"/>
            <a:ext cx="348615" cy="135255"/>
          </a:xfrm>
          <a:custGeom>
            <a:avLst/>
            <a:gdLst/>
            <a:ahLst/>
            <a:cxnLst/>
            <a:rect l="l" t="t" r="r" b="b"/>
            <a:pathLst>
              <a:path w="348614" h="135254">
                <a:moveTo>
                  <a:pt x="35517" y="0"/>
                </a:moveTo>
                <a:lnTo>
                  <a:pt x="2078" y="32108"/>
                </a:lnTo>
                <a:lnTo>
                  <a:pt x="0" y="63401"/>
                </a:lnTo>
                <a:lnTo>
                  <a:pt x="370" y="73832"/>
                </a:lnTo>
                <a:lnTo>
                  <a:pt x="12949" y="110503"/>
                </a:lnTo>
                <a:lnTo>
                  <a:pt x="33108" y="114726"/>
                </a:lnTo>
                <a:lnTo>
                  <a:pt x="37419" y="113138"/>
                </a:lnTo>
                <a:lnTo>
                  <a:pt x="41349" y="109927"/>
                </a:lnTo>
                <a:lnTo>
                  <a:pt x="45153" y="106716"/>
                </a:lnTo>
                <a:lnTo>
                  <a:pt x="47277" y="103488"/>
                </a:lnTo>
                <a:lnTo>
                  <a:pt x="25121" y="103488"/>
                </a:lnTo>
                <a:lnTo>
                  <a:pt x="22332" y="102318"/>
                </a:lnTo>
                <a:lnTo>
                  <a:pt x="11428" y="69265"/>
                </a:lnTo>
                <a:lnTo>
                  <a:pt x="12949" y="63401"/>
                </a:lnTo>
                <a:lnTo>
                  <a:pt x="18994" y="54815"/>
                </a:lnTo>
                <a:lnTo>
                  <a:pt x="9780" y="54815"/>
                </a:lnTo>
                <a:lnTo>
                  <a:pt x="20049" y="14938"/>
                </a:lnTo>
                <a:lnTo>
                  <a:pt x="25374" y="11256"/>
                </a:lnTo>
                <a:lnTo>
                  <a:pt x="48085" y="11256"/>
                </a:lnTo>
                <a:lnTo>
                  <a:pt x="44899" y="7469"/>
                </a:lnTo>
                <a:lnTo>
                  <a:pt x="40842" y="2495"/>
                </a:lnTo>
                <a:lnTo>
                  <a:pt x="35517" y="0"/>
                </a:lnTo>
                <a:close/>
              </a:path>
              <a:path w="348614" h="135254">
                <a:moveTo>
                  <a:pt x="47826" y="52145"/>
                </a:moveTo>
                <a:lnTo>
                  <a:pt x="32221" y="52145"/>
                </a:lnTo>
                <a:lnTo>
                  <a:pt x="36024" y="54396"/>
                </a:lnTo>
                <a:lnTo>
                  <a:pt x="38941" y="58899"/>
                </a:lnTo>
                <a:lnTo>
                  <a:pt x="41983" y="63401"/>
                </a:lnTo>
                <a:lnTo>
                  <a:pt x="43291" y="68666"/>
                </a:lnTo>
                <a:lnTo>
                  <a:pt x="43401" y="85792"/>
                </a:lnTo>
                <a:lnTo>
                  <a:pt x="41983" y="91725"/>
                </a:lnTo>
                <a:lnTo>
                  <a:pt x="35898" y="101132"/>
                </a:lnTo>
                <a:lnTo>
                  <a:pt x="32221" y="103488"/>
                </a:lnTo>
                <a:lnTo>
                  <a:pt x="47277" y="103488"/>
                </a:lnTo>
                <a:lnTo>
                  <a:pt x="48209" y="102056"/>
                </a:lnTo>
                <a:lnTo>
                  <a:pt x="50478" y="96018"/>
                </a:lnTo>
                <a:lnTo>
                  <a:pt x="52633" y="89945"/>
                </a:lnTo>
                <a:lnTo>
                  <a:pt x="53775" y="83366"/>
                </a:lnTo>
                <a:lnTo>
                  <a:pt x="53775" y="76280"/>
                </a:lnTo>
                <a:lnTo>
                  <a:pt x="53325" y="68666"/>
                </a:lnTo>
                <a:lnTo>
                  <a:pt x="51984" y="61765"/>
                </a:lnTo>
                <a:lnTo>
                  <a:pt x="49763" y="55577"/>
                </a:lnTo>
                <a:lnTo>
                  <a:pt x="47826" y="52145"/>
                </a:lnTo>
                <a:close/>
              </a:path>
              <a:path w="348614" h="135254">
                <a:moveTo>
                  <a:pt x="36405" y="39876"/>
                </a:moveTo>
                <a:lnTo>
                  <a:pt x="9780" y="54815"/>
                </a:lnTo>
                <a:lnTo>
                  <a:pt x="18994" y="54815"/>
                </a:lnTo>
                <a:lnTo>
                  <a:pt x="19289" y="54396"/>
                </a:lnTo>
                <a:lnTo>
                  <a:pt x="23092" y="52145"/>
                </a:lnTo>
                <a:lnTo>
                  <a:pt x="47826" y="52145"/>
                </a:lnTo>
                <a:lnTo>
                  <a:pt x="46675" y="50103"/>
                </a:lnTo>
                <a:lnTo>
                  <a:pt x="41983" y="43297"/>
                </a:lnTo>
                <a:lnTo>
                  <a:pt x="36405" y="39876"/>
                </a:lnTo>
                <a:close/>
              </a:path>
              <a:path w="348614" h="135254">
                <a:moveTo>
                  <a:pt x="48085" y="11256"/>
                </a:moveTo>
                <a:lnTo>
                  <a:pt x="32474" y="11256"/>
                </a:lnTo>
                <a:lnTo>
                  <a:pt x="35898" y="13228"/>
                </a:lnTo>
                <a:lnTo>
                  <a:pt x="40208" y="19633"/>
                </a:lnTo>
                <a:lnTo>
                  <a:pt x="41476" y="23594"/>
                </a:lnTo>
                <a:lnTo>
                  <a:pt x="42364" y="29039"/>
                </a:lnTo>
                <a:lnTo>
                  <a:pt x="52253" y="28027"/>
                </a:lnTo>
                <a:lnTo>
                  <a:pt x="51492" y="19301"/>
                </a:lnTo>
                <a:lnTo>
                  <a:pt x="49083" y="12442"/>
                </a:lnTo>
                <a:lnTo>
                  <a:pt x="48085" y="11256"/>
                </a:lnTo>
                <a:close/>
              </a:path>
              <a:path w="348614" h="135254">
                <a:moveTo>
                  <a:pt x="97769" y="0"/>
                </a:moveTo>
                <a:lnTo>
                  <a:pt x="68545" y="31829"/>
                </a:lnTo>
                <a:lnTo>
                  <a:pt x="66833" y="57468"/>
                </a:lnTo>
                <a:lnTo>
                  <a:pt x="67333" y="72206"/>
                </a:lnTo>
                <a:lnTo>
                  <a:pt x="79385" y="110852"/>
                </a:lnTo>
                <a:lnTo>
                  <a:pt x="99544" y="114726"/>
                </a:lnTo>
                <a:lnTo>
                  <a:pt x="104489" y="112510"/>
                </a:lnTo>
                <a:lnTo>
                  <a:pt x="112350" y="103662"/>
                </a:lnTo>
                <a:lnTo>
                  <a:pt x="112431" y="103488"/>
                </a:lnTo>
                <a:lnTo>
                  <a:pt x="88894" y="103488"/>
                </a:lnTo>
                <a:lnTo>
                  <a:pt x="84964" y="100416"/>
                </a:lnTo>
                <a:lnTo>
                  <a:pt x="77103" y="57468"/>
                </a:lnTo>
                <a:lnTo>
                  <a:pt x="77434" y="44664"/>
                </a:lnTo>
                <a:lnTo>
                  <a:pt x="88767" y="11448"/>
                </a:lnTo>
                <a:lnTo>
                  <a:pt x="111931" y="11448"/>
                </a:lnTo>
                <a:lnTo>
                  <a:pt x="111082" y="9650"/>
                </a:lnTo>
                <a:lnTo>
                  <a:pt x="108293" y="6142"/>
                </a:lnTo>
                <a:lnTo>
                  <a:pt x="101700" y="1221"/>
                </a:lnTo>
                <a:lnTo>
                  <a:pt x="97769" y="0"/>
                </a:lnTo>
                <a:close/>
              </a:path>
              <a:path w="348614" h="135254">
                <a:moveTo>
                  <a:pt x="111931" y="11448"/>
                </a:moveTo>
                <a:lnTo>
                  <a:pt x="98023" y="11448"/>
                </a:lnTo>
                <a:lnTo>
                  <a:pt x="101953" y="14484"/>
                </a:lnTo>
                <a:lnTo>
                  <a:pt x="105123" y="20557"/>
                </a:lnTo>
                <a:lnTo>
                  <a:pt x="107193" y="26273"/>
                </a:lnTo>
                <a:lnTo>
                  <a:pt x="108657" y="34333"/>
                </a:lnTo>
                <a:lnTo>
                  <a:pt x="109521" y="44664"/>
                </a:lnTo>
                <a:lnTo>
                  <a:pt x="109814" y="57468"/>
                </a:lnTo>
                <a:lnTo>
                  <a:pt x="109527" y="70124"/>
                </a:lnTo>
                <a:lnTo>
                  <a:pt x="98150" y="103488"/>
                </a:lnTo>
                <a:lnTo>
                  <a:pt x="112431" y="103488"/>
                </a:lnTo>
                <a:lnTo>
                  <a:pt x="119895" y="66902"/>
                </a:lnTo>
                <a:lnTo>
                  <a:pt x="119890" y="47936"/>
                </a:lnTo>
                <a:lnTo>
                  <a:pt x="115393" y="18777"/>
                </a:lnTo>
                <a:lnTo>
                  <a:pt x="111931" y="11448"/>
                </a:lnTo>
                <a:close/>
              </a:path>
              <a:path w="348614" h="135254">
                <a:moveTo>
                  <a:pt x="150259" y="97153"/>
                </a:moveTo>
                <a:lnTo>
                  <a:pt x="138721" y="97153"/>
                </a:lnTo>
                <a:lnTo>
                  <a:pt x="138721" y="112894"/>
                </a:lnTo>
                <a:lnTo>
                  <a:pt x="144553" y="112894"/>
                </a:lnTo>
                <a:lnTo>
                  <a:pt x="144300" y="117519"/>
                </a:lnTo>
                <a:lnTo>
                  <a:pt x="143793" y="121114"/>
                </a:lnTo>
                <a:lnTo>
                  <a:pt x="141764" y="126157"/>
                </a:lnTo>
                <a:lnTo>
                  <a:pt x="140243" y="128024"/>
                </a:lnTo>
                <a:lnTo>
                  <a:pt x="138214" y="129246"/>
                </a:lnTo>
                <a:lnTo>
                  <a:pt x="141003" y="135180"/>
                </a:lnTo>
                <a:lnTo>
                  <a:pt x="144173" y="133277"/>
                </a:lnTo>
                <a:lnTo>
                  <a:pt x="146455" y="130520"/>
                </a:lnTo>
                <a:lnTo>
                  <a:pt x="149498" y="123295"/>
                </a:lnTo>
                <a:lnTo>
                  <a:pt x="150259" y="118618"/>
                </a:lnTo>
                <a:lnTo>
                  <a:pt x="150259" y="97153"/>
                </a:lnTo>
                <a:close/>
              </a:path>
              <a:path w="348614" h="135254">
                <a:moveTo>
                  <a:pt x="173080" y="85687"/>
                </a:moveTo>
                <a:lnTo>
                  <a:pt x="163444" y="86926"/>
                </a:lnTo>
                <a:lnTo>
                  <a:pt x="164205" y="95774"/>
                </a:lnTo>
                <a:lnTo>
                  <a:pt x="166614" y="102632"/>
                </a:lnTo>
                <a:lnTo>
                  <a:pt x="174728" y="112318"/>
                </a:lnTo>
                <a:lnTo>
                  <a:pt x="180053" y="114726"/>
                </a:lnTo>
                <a:lnTo>
                  <a:pt x="192352" y="114726"/>
                </a:lnTo>
                <a:lnTo>
                  <a:pt x="197677" y="112510"/>
                </a:lnTo>
                <a:lnTo>
                  <a:pt x="202114" y="108077"/>
                </a:lnTo>
                <a:lnTo>
                  <a:pt x="206679" y="103662"/>
                </a:lnTo>
                <a:lnTo>
                  <a:pt x="206767" y="103488"/>
                </a:lnTo>
                <a:lnTo>
                  <a:pt x="183096" y="103488"/>
                </a:lnTo>
                <a:lnTo>
                  <a:pt x="180053" y="102091"/>
                </a:lnTo>
                <a:lnTo>
                  <a:pt x="175489" y="96489"/>
                </a:lnTo>
                <a:lnTo>
                  <a:pt x="173841" y="91969"/>
                </a:lnTo>
                <a:lnTo>
                  <a:pt x="173080" y="85687"/>
                </a:lnTo>
                <a:close/>
              </a:path>
              <a:path w="348614" h="135254">
                <a:moveTo>
                  <a:pt x="215439" y="59928"/>
                </a:moveTo>
                <a:lnTo>
                  <a:pt x="205664" y="59928"/>
                </a:lnTo>
                <a:lnTo>
                  <a:pt x="205664" y="68514"/>
                </a:lnTo>
                <a:lnTo>
                  <a:pt x="205157" y="74134"/>
                </a:lnTo>
                <a:lnTo>
                  <a:pt x="189689" y="103488"/>
                </a:lnTo>
                <a:lnTo>
                  <a:pt x="206767" y="103488"/>
                </a:lnTo>
                <a:lnTo>
                  <a:pt x="215333" y="64728"/>
                </a:lnTo>
                <a:lnTo>
                  <a:pt x="215439" y="59928"/>
                </a:lnTo>
                <a:close/>
              </a:path>
              <a:path w="348614" h="135254">
                <a:moveTo>
                  <a:pt x="192859" y="0"/>
                </a:moveTo>
                <a:lnTo>
                  <a:pt x="162377" y="29877"/>
                </a:lnTo>
                <a:lnTo>
                  <a:pt x="161923" y="38044"/>
                </a:lnTo>
                <a:lnTo>
                  <a:pt x="162353" y="45924"/>
                </a:lnTo>
                <a:lnTo>
                  <a:pt x="190196" y="74849"/>
                </a:lnTo>
                <a:lnTo>
                  <a:pt x="194000" y="73453"/>
                </a:lnTo>
                <a:lnTo>
                  <a:pt x="197423" y="70661"/>
                </a:lnTo>
                <a:lnTo>
                  <a:pt x="200973" y="67869"/>
                </a:lnTo>
                <a:lnTo>
                  <a:pt x="203636" y="64291"/>
                </a:lnTo>
                <a:lnTo>
                  <a:pt x="204431" y="62581"/>
                </a:lnTo>
                <a:lnTo>
                  <a:pt x="183984" y="62581"/>
                </a:lnTo>
                <a:lnTo>
                  <a:pt x="180053" y="60330"/>
                </a:lnTo>
                <a:lnTo>
                  <a:pt x="173714" y="51342"/>
                </a:lnTo>
                <a:lnTo>
                  <a:pt x="172296" y="45924"/>
                </a:lnTo>
                <a:lnTo>
                  <a:pt x="172193" y="30400"/>
                </a:lnTo>
                <a:lnTo>
                  <a:pt x="173841" y="23891"/>
                </a:lnTo>
                <a:lnTo>
                  <a:pt x="180434" y="13943"/>
                </a:lnTo>
                <a:lnTo>
                  <a:pt x="184364" y="11448"/>
                </a:lnTo>
                <a:lnTo>
                  <a:pt x="207470" y="11448"/>
                </a:lnTo>
                <a:lnTo>
                  <a:pt x="206552" y="9877"/>
                </a:lnTo>
                <a:lnTo>
                  <a:pt x="197677" y="1972"/>
                </a:lnTo>
                <a:lnTo>
                  <a:pt x="192859" y="0"/>
                </a:lnTo>
                <a:close/>
              </a:path>
              <a:path w="348614" h="135254">
                <a:moveTo>
                  <a:pt x="207470" y="11448"/>
                </a:moveTo>
                <a:lnTo>
                  <a:pt x="193239" y="11448"/>
                </a:lnTo>
                <a:lnTo>
                  <a:pt x="196916" y="13769"/>
                </a:lnTo>
                <a:lnTo>
                  <a:pt x="199959" y="18411"/>
                </a:lnTo>
                <a:lnTo>
                  <a:pt x="202875" y="23036"/>
                </a:lnTo>
                <a:lnTo>
                  <a:pt x="204292" y="28885"/>
                </a:lnTo>
                <a:lnTo>
                  <a:pt x="204306" y="45531"/>
                </a:lnTo>
                <a:lnTo>
                  <a:pt x="203002" y="51342"/>
                </a:lnTo>
                <a:lnTo>
                  <a:pt x="199959" y="55827"/>
                </a:lnTo>
                <a:lnTo>
                  <a:pt x="197043" y="60330"/>
                </a:lnTo>
                <a:lnTo>
                  <a:pt x="193239" y="62581"/>
                </a:lnTo>
                <a:lnTo>
                  <a:pt x="204431" y="62581"/>
                </a:lnTo>
                <a:lnTo>
                  <a:pt x="205664" y="59928"/>
                </a:lnTo>
                <a:lnTo>
                  <a:pt x="215439" y="59928"/>
                </a:lnTo>
                <a:lnTo>
                  <a:pt x="209848" y="15514"/>
                </a:lnTo>
                <a:lnTo>
                  <a:pt x="207470" y="11448"/>
                </a:lnTo>
                <a:close/>
              </a:path>
              <a:path w="348614" h="135254">
                <a:moveTo>
                  <a:pt x="266268" y="24955"/>
                </a:moveTo>
                <a:lnTo>
                  <a:pt x="256252" y="24955"/>
                </a:lnTo>
                <a:lnTo>
                  <a:pt x="256252" y="112894"/>
                </a:lnTo>
                <a:lnTo>
                  <a:pt x="266268" y="112894"/>
                </a:lnTo>
                <a:lnTo>
                  <a:pt x="266268" y="24955"/>
                </a:lnTo>
                <a:close/>
              </a:path>
              <a:path w="348614" h="135254">
                <a:moveTo>
                  <a:pt x="266268" y="0"/>
                </a:moveTo>
                <a:lnTo>
                  <a:pt x="259802" y="0"/>
                </a:lnTo>
                <a:lnTo>
                  <a:pt x="258027" y="4903"/>
                </a:lnTo>
                <a:lnTo>
                  <a:pt x="255111" y="9912"/>
                </a:lnTo>
                <a:lnTo>
                  <a:pt x="250927" y="15025"/>
                </a:lnTo>
                <a:lnTo>
                  <a:pt x="246616" y="20139"/>
                </a:lnTo>
                <a:lnTo>
                  <a:pt x="241798" y="24536"/>
                </a:lnTo>
                <a:lnTo>
                  <a:pt x="236220" y="28219"/>
                </a:lnTo>
                <a:lnTo>
                  <a:pt x="236220" y="41517"/>
                </a:lnTo>
                <a:lnTo>
                  <a:pt x="256252" y="24955"/>
                </a:lnTo>
                <a:lnTo>
                  <a:pt x="266268" y="24955"/>
                </a:lnTo>
                <a:lnTo>
                  <a:pt x="266268" y="0"/>
                </a:lnTo>
                <a:close/>
              </a:path>
              <a:path w="348614" h="135254">
                <a:moveTo>
                  <a:pt x="337268" y="85896"/>
                </a:moveTo>
                <a:lnTo>
                  <a:pt x="327125" y="85896"/>
                </a:lnTo>
                <a:lnTo>
                  <a:pt x="327125" y="112894"/>
                </a:lnTo>
                <a:lnTo>
                  <a:pt x="337268" y="112894"/>
                </a:lnTo>
                <a:lnTo>
                  <a:pt x="337268" y="85896"/>
                </a:lnTo>
                <a:close/>
              </a:path>
              <a:path w="348614" h="135254">
                <a:moveTo>
                  <a:pt x="337268" y="418"/>
                </a:moveTo>
                <a:lnTo>
                  <a:pt x="329027" y="418"/>
                </a:lnTo>
                <a:lnTo>
                  <a:pt x="291752" y="73209"/>
                </a:lnTo>
                <a:lnTo>
                  <a:pt x="291752" y="85896"/>
                </a:lnTo>
                <a:lnTo>
                  <a:pt x="348299" y="85896"/>
                </a:lnTo>
                <a:lnTo>
                  <a:pt x="348299" y="73209"/>
                </a:lnTo>
                <a:lnTo>
                  <a:pt x="301641" y="73209"/>
                </a:lnTo>
                <a:lnTo>
                  <a:pt x="327125" y="22704"/>
                </a:lnTo>
                <a:lnTo>
                  <a:pt x="337268" y="22704"/>
                </a:lnTo>
                <a:lnTo>
                  <a:pt x="337268" y="418"/>
                </a:lnTo>
                <a:close/>
              </a:path>
              <a:path w="348614" h="135254">
                <a:moveTo>
                  <a:pt x="337268" y="22704"/>
                </a:moveTo>
                <a:lnTo>
                  <a:pt x="327125" y="22704"/>
                </a:lnTo>
                <a:lnTo>
                  <a:pt x="327125" y="73209"/>
                </a:lnTo>
                <a:lnTo>
                  <a:pt x="337268" y="73209"/>
                </a:lnTo>
                <a:lnTo>
                  <a:pt x="337268" y="227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090189" y="2980337"/>
            <a:ext cx="209914" cy="13518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318443" y="2980337"/>
            <a:ext cx="347980" cy="135255"/>
          </a:xfrm>
          <a:custGeom>
            <a:avLst/>
            <a:gdLst/>
            <a:ahLst/>
            <a:cxnLst/>
            <a:rect l="l" t="t" r="r" b="b"/>
            <a:pathLst>
              <a:path w="347979" h="135255">
                <a:moveTo>
                  <a:pt x="10523" y="82214"/>
                </a:moveTo>
                <a:lnTo>
                  <a:pt x="0" y="83436"/>
                </a:lnTo>
                <a:lnTo>
                  <a:pt x="633" y="92842"/>
                </a:lnTo>
                <a:lnTo>
                  <a:pt x="3296" y="100416"/>
                </a:lnTo>
                <a:lnTo>
                  <a:pt x="8114" y="106140"/>
                </a:lnTo>
                <a:lnTo>
                  <a:pt x="12805" y="111864"/>
                </a:lnTo>
                <a:lnTo>
                  <a:pt x="18764" y="114726"/>
                </a:lnTo>
                <a:lnTo>
                  <a:pt x="35246" y="114726"/>
                </a:lnTo>
                <a:lnTo>
                  <a:pt x="42346" y="110241"/>
                </a:lnTo>
                <a:lnTo>
                  <a:pt x="46340" y="103488"/>
                </a:lnTo>
                <a:lnTo>
                  <a:pt x="22187" y="103488"/>
                </a:lnTo>
                <a:lnTo>
                  <a:pt x="18764" y="101707"/>
                </a:lnTo>
                <a:lnTo>
                  <a:pt x="15975" y="98165"/>
                </a:lnTo>
                <a:lnTo>
                  <a:pt x="13058" y="94622"/>
                </a:lnTo>
                <a:lnTo>
                  <a:pt x="11283" y="89299"/>
                </a:lnTo>
                <a:lnTo>
                  <a:pt x="10523" y="82214"/>
                </a:lnTo>
                <a:close/>
              </a:path>
              <a:path w="347979" h="135255">
                <a:moveTo>
                  <a:pt x="47871" y="50522"/>
                </a:moveTo>
                <a:lnTo>
                  <a:pt x="31189" y="50522"/>
                </a:lnTo>
                <a:lnTo>
                  <a:pt x="35500" y="52791"/>
                </a:lnTo>
                <a:lnTo>
                  <a:pt x="41839" y="61935"/>
                </a:lnTo>
                <a:lnTo>
                  <a:pt x="43487" y="68165"/>
                </a:lnTo>
                <a:lnTo>
                  <a:pt x="43487" y="84256"/>
                </a:lnTo>
                <a:lnTo>
                  <a:pt x="41839" y="90870"/>
                </a:lnTo>
                <a:lnTo>
                  <a:pt x="38416" y="95914"/>
                </a:lnTo>
                <a:lnTo>
                  <a:pt x="35119" y="100957"/>
                </a:lnTo>
                <a:lnTo>
                  <a:pt x="31062" y="103488"/>
                </a:lnTo>
                <a:lnTo>
                  <a:pt x="46340" y="103488"/>
                </a:lnTo>
                <a:lnTo>
                  <a:pt x="47671" y="101236"/>
                </a:lnTo>
                <a:lnTo>
                  <a:pt x="50427" y="95366"/>
                </a:lnTo>
                <a:lnTo>
                  <a:pt x="52410" y="89011"/>
                </a:lnTo>
                <a:lnTo>
                  <a:pt x="53608" y="82173"/>
                </a:lnTo>
                <a:lnTo>
                  <a:pt x="54010" y="74849"/>
                </a:lnTo>
                <a:lnTo>
                  <a:pt x="53557" y="67143"/>
                </a:lnTo>
                <a:lnTo>
                  <a:pt x="52188" y="60177"/>
                </a:lnTo>
                <a:lnTo>
                  <a:pt x="49892" y="53950"/>
                </a:lnTo>
                <a:lnTo>
                  <a:pt x="47871" y="50522"/>
                </a:lnTo>
                <a:close/>
              </a:path>
              <a:path w="347979" h="135255">
                <a:moveTo>
                  <a:pt x="50334" y="2041"/>
                </a:moveTo>
                <a:lnTo>
                  <a:pt x="9635" y="2041"/>
                </a:lnTo>
                <a:lnTo>
                  <a:pt x="1775" y="59719"/>
                </a:lnTo>
                <a:lnTo>
                  <a:pt x="11157" y="61359"/>
                </a:lnTo>
                <a:lnTo>
                  <a:pt x="12551" y="58218"/>
                </a:lnTo>
                <a:lnTo>
                  <a:pt x="14580" y="55635"/>
                </a:lnTo>
                <a:lnTo>
                  <a:pt x="19905" y="51534"/>
                </a:lnTo>
                <a:lnTo>
                  <a:pt x="22821" y="50522"/>
                </a:lnTo>
                <a:lnTo>
                  <a:pt x="47871" y="50522"/>
                </a:lnTo>
                <a:lnTo>
                  <a:pt x="46657" y="48463"/>
                </a:lnTo>
                <a:lnTo>
                  <a:pt x="44495" y="45409"/>
                </a:lnTo>
                <a:lnTo>
                  <a:pt x="13312" y="45409"/>
                </a:lnTo>
                <a:lnTo>
                  <a:pt x="17623" y="15130"/>
                </a:lnTo>
                <a:lnTo>
                  <a:pt x="50334" y="15130"/>
                </a:lnTo>
                <a:lnTo>
                  <a:pt x="50334" y="2041"/>
                </a:lnTo>
                <a:close/>
              </a:path>
              <a:path w="347979" h="135255">
                <a:moveTo>
                  <a:pt x="35753" y="38253"/>
                </a:moveTo>
                <a:lnTo>
                  <a:pt x="23328" y="38253"/>
                </a:lnTo>
                <a:lnTo>
                  <a:pt x="18130" y="40627"/>
                </a:lnTo>
                <a:lnTo>
                  <a:pt x="13312" y="45409"/>
                </a:lnTo>
                <a:lnTo>
                  <a:pt x="44495" y="45409"/>
                </a:lnTo>
                <a:lnTo>
                  <a:pt x="41839" y="41656"/>
                </a:lnTo>
                <a:lnTo>
                  <a:pt x="35753" y="38253"/>
                </a:lnTo>
                <a:close/>
              </a:path>
              <a:path w="347979" h="135255">
                <a:moveTo>
                  <a:pt x="101809" y="0"/>
                </a:moveTo>
                <a:lnTo>
                  <a:pt x="68242" y="32108"/>
                </a:lnTo>
                <a:lnTo>
                  <a:pt x="66168" y="63401"/>
                </a:lnTo>
                <a:lnTo>
                  <a:pt x="66552" y="73832"/>
                </a:lnTo>
                <a:lnTo>
                  <a:pt x="79241" y="110503"/>
                </a:lnTo>
                <a:lnTo>
                  <a:pt x="99273" y="114726"/>
                </a:lnTo>
                <a:lnTo>
                  <a:pt x="103711" y="113138"/>
                </a:lnTo>
                <a:lnTo>
                  <a:pt x="107514" y="109927"/>
                </a:lnTo>
                <a:lnTo>
                  <a:pt x="111444" y="106716"/>
                </a:lnTo>
                <a:lnTo>
                  <a:pt x="113569" y="103488"/>
                </a:lnTo>
                <a:lnTo>
                  <a:pt x="91285" y="103488"/>
                </a:lnTo>
                <a:lnTo>
                  <a:pt x="88496" y="102318"/>
                </a:lnTo>
                <a:lnTo>
                  <a:pt x="85960" y="100015"/>
                </a:lnTo>
                <a:lnTo>
                  <a:pt x="83298" y="97694"/>
                </a:lnTo>
                <a:lnTo>
                  <a:pt x="81269" y="94378"/>
                </a:lnTo>
                <a:lnTo>
                  <a:pt x="79825" y="89945"/>
                </a:lnTo>
                <a:lnTo>
                  <a:pt x="78353" y="85792"/>
                </a:lnTo>
                <a:lnTo>
                  <a:pt x="77719" y="81254"/>
                </a:lnTo>
                <a:lnTo>
                  <a:pt x="77719" y="69265"/>
                </a:lnTo>
                <a:lnTo>
                  <a:pt x="79241" y="63401"/>
                </a:lnTo>
                <a:lnTo>
                  <a:pt x="82284" y="58899"/>
                </a:lnTo>
                <a:lnTo>
                  <a:pt x="85158" y="54815"/>
                </a:lnTo>
                <a:lnTo>
                  <a:pt x="76071" y="54815"/>
                </a:lnTo>
                <a:lnTo>
                  <a:pt x="86214" y="14938"/>
                </a:lnTo>
                <a:lnTo>
                  <a:pt x="91539" y="11256"/>
                </a:lnTo>
                <a:lnTo>
                  <a:pt x="114280" y="11256"/>
                </a:lnTo>
                <a:lnTo>
                  <a:pt x="111191" y="7469"/>
                </a:lnTo>
                <a:lnTo>
                  <a:pt x="107007" y="2495"/>
                </a:lnTo>
                <a:lnTo>
                  <a:pt x="101809" y="0"/>
                </a:lnTo>
                <a:close/>
              </a:path>
              <a:path w="347979" h="135255">
                <a:moveTo>
                  <a:pt x="114118" y="52145"/>
                </a:moveTo>
                <a:lnTo>
                  <a:pt x="98385" y="52145"/>
                </a:lnTo>
                <a:lnTo>
                  <a:pt x="102189" y="54396"/>
                </a:lnTo>
                <a:lnTo>
                  <a:pt x="108275" y="63401"/>
                </a:lnTo>
                <a:lnTo>
                  <a:pt x="109582" y="68666"/>
                </a:lnTo>
                <a:lnTo>
                  <a:pt x="109692" y="85792"/>
                </a:lnTo>
                <a:lnTo>
                  <a:pt x="108275" y="91725"/>
                </a:lnTo>
                <a:lnTo>
                  <a:pt x="105105" y="96420"/>
                </a:lnTo>
                <a:lnTo>
                  <a:pt x="102062" y="101132"/>
                </a:lnTo>
                <a:lnTo>
                  <a:pt x="98512" y="103488"/>
                </a:lnTo>
                <a:lnTo>
                  <a:pt x="113569" y="103488"/>
                </a:lnTo>
                <a:lnTo>
                  <a:pt x="114500" y="102056"/>
                </a:lnTo>
                <a:lnTo>
                  <a:pt x="116643" y="96018"/>
                </a:lnTo>
                <a:lnTo>
                  <a:pt x="118925" y="89945"/>
                </a:lnTo>
                <a:lnTo>
                  <a:pt x="120066" y="83366"/>
                </a:lnTo>
                <a:lnTo>
                  <a:pt x="120066" y="76280"/>
                </a:lnTo>
                <a:lnTo>
                  <a:pt x="119616" y="68666"/>
                </a:lnTo>
                <a:lnTo>
                  <a:pt x="118275" y="61765"/>
                </a:lnTo>
                <a:lnTo>
                  <a:pt x="116054" y="55577"/>
                </a:lnTo>
                <a:lnTo>
                  <a:pt x="114118" y="52145"/>
                </a:lnTo>
                <a:close/>
              </a:path>
              <a:path w="347979" h="135255">
                <a:moveTo>
                  <a:pt x="102569" y="39876"/>
                </a:moveTo>
                <a:lnTo>
                  <a:pt x="76071" y="54815"/>
                </a:lnTo>
                <a:lnTo>
                  <a:pt x="85158" y="54815"/>
                </a:lnTo>
                <a:lnTo>
                  <a:pt x="85453" y="54396"/>
                </a:lnTo>
                <a:lnTo>
                  <a:pt x="89257" y="52145"/>
                </a:lnTo>
                <a:lnTo>
                  <a:pt x="114118" y="52145"/>
                </a:lnTo>
                <a:lnTo>
                  <a:pt x="112966" y="50103"/>
                </a:lnTo>
                <a:lnTo>
                  <a:pt x="108275" y="43297"/>
                </a:lnTo>
                <a:lnTo>
                  <a:pt x="102569" y="39876"/>
                </a:lnTo>
                <a:close/>
              </a:path>
              <a:path w="347979" h="135255">
                <a:moveTo>
                  <a:pt x="114280" y="11256"/>
                </a:moveTo>
                <a:lnTo>
                  <a:pt x="98766" y="11256"/>
                </a:lnTo>
                <a:lnTo>
                  <a:pt x="102062" y="13228"/>
                </a:lnTo>
                <a:lnTo>
                  <a:pt x="104852" y="17172"/>
                </a:lnTo>
                <a:lnTo>
                  <a:pt x="106373" y="19633"/>
                </a:lnTo>
                <a:lnTo>
                  <a:pt x="107641" y="23594"/>
                </a:lnTo>
                <a:lnTo>
                  <a:pt x="108528" y="29039"/>
                </a:lnTo>
                <a:lnTo>
                  <a:pt x="118544" y="28027"/>
                </a:lnTo>
                <a:lnTo>
                  <a:pt x="117784" y="19301"/>
                </a:lnTo>
                <a:lnTo>
                  <a:pt x="115248" y="12442"/>
                </a:lnTo>
                <a:lnTo>
                  <a:pt x="114280" y="11256"/>
                </a:lnTo>
                <a:close/>
              </a:path>
              <a:path w="347979" h="135255">
                <a:moveTo>
                  <a:pt x="149861" y="97153"/>
                </a:moveTo>
                <a:lnTo>
                  <a:pt x="138450" y="97153"/>
                </a:lnTo>
                <a:lnTo>
                  <a:pt x="138450" y="112894"/>
                </a:lnTo>
                <a:lnTo>
                  <a:pt x="144282" y="112894"/>
                </a:lnTo>
                <a:lnTo>
                  <a:pt x="144028" y="117519"/>
                </a:lnTo>
                <a:lnTo>
                  <a:pt x="143395" y="121114"/>
                </a:lnTo>
                <a:lnTo>
                  <a:pt x="142380" y="123627"/>
                </a:lnTo>
                <a:lnTo>
                  <a:pt x="141493" y="126157"/>
                </a:lnTo>
                <a:lnTo>
                  <a:pt x="139971" y="128024"/>
                </a:lnTo>
                <a:lnTo>
                  <a:pt x="137816" y="129246"/>
                </a:lnTo>
                <a:lnTo>
                  <a:pt x="140605" y="135180"/>
                </a:lnTo>
                <a:lnTo>
                  <a:pt x="143775" y="133277"/>
                </a:lnTo>
                <a:lnTo>
                  <a:pt x="146184" y="130520"/>
                </a:lnTo>
                <a:lnTo>
                  <a:pt x="147578" y="126908"/>
                </a:lnTo>
                <a:lnTo>
                  <a:pt x="149100" y="123295"/>
                </a:lnTo>
                <a:lnTo>
                  <a:pt x="149861" y="118618"/>
                </a:lnTo>
                <a:lnTo>
                  <a:pt x="149861" y="97153"/>
                </a:lnTo>
                <a:close/>
              </a:path>
              <a:path w="347979" h="135255">
                <a:moveTo>
                  <a:pt x="203745" y="85896"/>
                </a:moveTo>
                <a:lnTo>
                  <a:pt x="193729" y="85896"/>
                </a:lnTo>
                <a:lnTo>
                  <a:pt x="193729" y="112894"/>
                </a:lnTo>
                <a:lnTo>
                  <a:pt x="203745" y="112894"/>
                </a:lnTo>
                <a:lnTo>
                  <a:pt x="203745" y="85896"/>
                </a:lnTo>
                <a:close/>
              </a:path>
              <a:path w="347979" h="135255">
                <a:moveTo>
                  <a:pt x="203745" y="418"/>
                </a:moveTo>
                <a:lnTo>
                  <a:pt x="195630" y="418"/>
                </a:lnTo>
                <a:lnTo>
                  <a:pt x="158355" y="73209"/>
                </a:lnTo>
                <a:lnTo>
                  <a:pt x="158355" y="85896"/>
                </a:lnTo>
                <a:lnTo>
                  <a:pt x="214775" y="85896"/>
                </a:lnTo>
                <a:lnTo>
                  <a:pt x="214775" y="73209"/>
                </a:lnTo>
                <a:lnTo>
                  <a:pt x="168118" y="73209"/>
                </a:lnTo>
                <a:lnTo>
                  <a:pt x="193729" y="22704"/>
                </a:lnTo>
                <a:lnTo>
                  <a:pt x="203745" y="22704"/>
                </a:lnTo>
                <a:lnTo>
                  <a:pt x="203745" y="418"/>
                </a:lnTo>
                <a:close/>
              </a:path>
              <a:path w="347979" h="135255">
                <a:moveTo>
                  <a:pt x="203745" y="22704"/>
                </a:moveTo>
                <a:lnTo>
                  <a:pt x="193729" y="22704"/>
                </a:lnTo>
                <a:lnTo>
                  <a:pt x="193729" y="73209"/>
                </a:lnTo>
                <a:lnTo>
                  <a:pt x="203745" y="73209"/>
                </a:lnTo>
                <a:lnTo>
                  <a:pt x="203745" y="22704"/>
                </a:lnTo>
                <a:close/>
              </a:path>
              <a:path w="347979" h="135255">
                <a:moveTo>
                  <a:pt x="270307" y="85896"/>
                </a:moveTo>
                <a:lnTo>
                  <a:pt x="260291" y="85896"/>
                </a:lnTo>
                <a:lnTo>
                  <a:pt x="260291" y="112894"/>
                </a:lnTo>
                <a:lnTo>
                  <a:pt x="270307" y="112894"/>
                </a:lnTo>
                <a:lnTo>
                  <a:pt x="270307" y="85896"/>
                </a:lnTo>
                <a:close/>
              </a:path>
              <a:path w="347979" h="135255">
                <a:moveTo>
                  <a:pt x="270307" y="418"/>
                </a:moveTo>
                <a:lnTo>
                  <a:pt x="262193" y="418"/>
                </a:lnTo>
                <a:lnTo>
                  <a:pt x="224918" y="73209"/>
                </a:lnTo>
                <a:lnTo>
                  <a:pt x="224918" y="85896"/>
                </a:lnTo>
                <a:lnTo>
                  <a:pt x="281338" y="85896"/>
                </a:lnTo>
                <a:lnTo>
                  <a:pt x="281338" y="73209"/>
                </a:lnTo>
                <a:lnTo>
                  <a:pt x="234681" y="73209"/>
                </a:lnTo>
                <a:lnTo>
                  <a:pt x="260291" y="22704"/>
                </a:lnTo>
                <a:lnTo>
                  <a:pt x="270307" y="22704"/>
                </a:lnTo>
                <a:lnTo>
                  <a:pt x="270307" y="418"/>
                </a:lnTo>
                <a:close/>
              </a:path>
              <a:path w="347979" h="135255">
                <a:moveTo>
                  <a:pt x="270307" y="22704"/>
                </a:moveTo>
                <a:lnTo>
                  <a:pt x="260291" y="22704"/>
                </a:lnTo>
                <a:lnTo>
                  <a:pt x="260291" y="73209"/>
                </a:lnTo>
                <a:lnTo>
                  <a:pt x="270307" y="73209"/>
                </a:lnTo>
                <a:lnTo>
                  <a:pt x="270307" y="22704"/>
                </a:lnTo>
                <a:close/>
              </a:path>
              <a:path w="347979" h="135255">
                <a:moveTo>
                  <a:pt x="336870" y="85896"/>
                </a:moveTo>
                <a:lnTo>
                  <a:pt x="326854" y="85896"/>
                </a:lnTo>
                <a:lnTo>
                  <a:pt x="326854" y="112894"/>
                </a:lnTo>
                <a:lnTo>
                  <a:pt x="336870" y="112894"/>
                </a:lnTo>
                <a:lnTo>
                  <a:pt x="336870" y="85896"/>
                </a:lnTo>
                <a:close/>
              </a:path>
              <a:path w="347979" h="135255">
                <a:moveTo>
                  <a:pt x="336870" y="418"/>
                </a:moveTo>
                <a:lnTo>
                  <a:pt x="328756" y="418"/>
                </a:lnTo>
                <a:lnTo>
                  <a:pt x="291481" y="73209"/>
                </a:lnTo>
                <a:lnTo>
                  <a:pt x="291481" y="85896"/>
                </a:lnTo>
                <a:lnTo>
                  <a:pt x="347901" y="85896"/>
                </a:lnTo>
                <a:lnTo>
                  <a:pt x="347901" y="73209"/>
                </a:lnTo>
                <a:lnTo>
                  <a:pt x="301243" y="73209"/>
                </a:lnTo>
                <a:lnTo>
                  <a:pt x="326854" y="22704"/>
                </a:lnTo>
                <a:lnTo>
                  <a:pt x="336870" y="22704"/>
                </a:lnTo>
                <a:lnTo>
                  <a:pt x="336870" y="418"/>
                </a:lnTo>
                <a:close/>
              </a:path>
              <a:path w="347979" h="135255">
                <a:moveTo>
                  <a:pt x="336870" y="22704"/>
                </a:moveTo>
                <a:lnTo>
                  <a:pt x="326854" y="22704"/>
                </a:lnTo>
                <a:lnTo>
                  <a:pt x="326854" y="73209"/>
                </a:lnTo>
                <a:lnTo>
                  <a:pt x="336870" y="73209"/>
                </a:lnTo>
                <a:lnTo>
                  <a:pt x="336870" y="227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684512" y="2980337"/>
            <a:ext cx="348615" cy="135255"/>
          </a:xfrm>
          <a:custGeom>
            <a:avLst/>
            <a:gdLst/>
            <a:ahLst/>
            <a:cxnLst/>
            <a:rect l="l" t="t" r="r" b="b"/>
            <a:pathLst>
              <a:path w="348614" h="135255">
                <a:moveTo>
                  <a:pt x="10016" y="81394"/>
                </a:moveTo>
                <a:lnTo>
                  <a:pt x="0" y="83244"/>
                </a:lnTo>
                <a:lnTo>
                  <a:pt x="633" y="92510"/>
                </a:lnTo>
                <a:lnTo>
                  <a:pt x="3423" y="100102"/>
                </a:lnTo>
                <a:lnTo>
                  <a:pt x="8114" y="106035"/>
                </a:lnTo>
                <a:lnTo>
                  <a:pt x="12932" y="111969"/>
                </a:lnTo>
                <a:lnTo>
                  <a:pt x="18764" y="114936"/>
                </a:lnTo>
                <a:lnTo>
                  <a:pt x="33851" y="114936"/>
                </a:lnTo>
                <a:lnTo>
                  <a:pt x="40444" y="111533"/>
                </a:lnTo>
                <a:lnTo>
                  <a:pt x="45642" y="104709"/>
                </a:lnTo>
                <a:lnTo>
                  <a:pt x="46417" y="103488"/>
                </a:lnTo>
                <a:lnTo>
                  <a:pt x="21933" y="103488"/>
                </a:lnTo>
                <a:lnTo>
                  <a:pt x="18637" y="101742"/>
                </a:lnTo>
                <a:lnTo>
                  <a:pt x="13058" y="94797"/>
                </a:lnTo>
                <a:lnTo>
                  <a:pt x="11157" y="89160"/>
                </a:lnTo>
                <a:lnTo>
                  <a:pt x="10016" y="81394"/>
                </a:lnTo>
                <a:close/>
              </a:path>
              <a:path w="348614" h="135255">
                <a:moveTo>
                  <a:pt x="47590" y="58078"/>
                </a:moveTo>
                <a:lnTo>
                  <a:pt x="31442" y="58078"/>
                </a:lnTo>
                <a:lnTo>
                  <a:pt x="35373" y="60155"/>
                </a:lnTo>
                <a:lnTo>
                  <a:pt x="38416" y="64326"/>
                </a:lnTo>
                <a:lnTo>
                  <a:pt x="41332" y="68480"/>
                </a:lnTo>
                <a:lnTo>
                  <a:pt x="42853" y="73698"/>
                </a:lnTo>
                <a:lnTo>
                  <a:pt x="42797" y="86838"/>
                </a:lnTo>
                <a:lnTo>
                  <a:pt x="41205" y="92231"/>
                </a:lnTo>
                <a:lnTo>
                  <a:pt x="38035" y="96734"/>
                </a:lnTo>
                <a:lnTo>
                  <a:pt x="34739" y="101236"/>
                </a:lnTo>
                <a:lnTo>
                  <a:pt x="30682" y="103488"/>
                </a:lnTo>
                <a:lnTo>
                  <a:pt x="46417" y="103488"/>
                </a:lnTo>
                <a:lnTo>
                  <a:pt x="53503" y="72406"/>
                </a:lnTo>
                <a:lnTo>
                  <a:pt x="52109" y="66298"/>
                </a:lnTo>
                <a:lnTo>
                  <a:pt x="47590" y="58078"/>
                </a:lnTo>
                <a:close/>
              </a:path>
              <a:path w="348614" h="135255">
                <a:moveTo>
                  <a:pt x="20919" y="47450"/>
                </a:moveTo>
                <a:lnTo>
                  <a:pt x="19651" y="59719"/>
                </a:lnTo>
                <a:lnTo>
                  <a:pt x="22567" y="58619"/>
                </a:lnTo>
                <a:lnTo>
                  <a:pt x="24976" y="58078"/>
                </a:lnTo>
                <a:lnTo>
                  <a:pt x="47590" y="58078"/>
                </a:lnTo>
                <a:lnTo>
                  <a:pt x="46784" y="56613"/>
                </a:lnTo>
                <a:lnTo>
                  <a:pt x="42980" y="53454"/>
                </a:lnTo>
                <a:lnTo>
                  <a:pt x="38289" y="51953"/>
                </a:lnTo>
                <a:lnTo>
                  <a:pt x="41966" y="49632"/>
                </a:lnTo>
                <a:lnTo>
                  <a:pt x="43698" y="47660"/>
                </a:lnTo>
                <a:lnTo>
                  <a:pt x="22187" y="47660"/>
                </a:lnTo>
                <a:lnTo>
                  <a:pt x="21553" y="47590"/>
                </a:lnTo>
                <a:lnTo>
                  <a:pt x="20919" y="47450"/>
                </a:lnTo>
                <a:close/>
              </a:path>
              <a:path w="348614" h="135255">
                <a:moveTo>
                  <a:pt x="44936" y="11256"/>
                </a:moveTo>
                <a:lnTo>
                  <a:pt x="29794" y="11256"/>
                </a:lnTo>
                <a:lnTo>
                  <a:pt x="32964" y="12914"/>
                </a:lnTo>
                <a:lnTo>
                  <a:pt x="35575" y="16369"/>
                </a:lnTo>
                <a:lnTo>
                  <a:pt x="37909" y="19598"/>
                </a:lnTo>
                <a:lnTo>
                  <a:pt x="39176" y="23786"/>
                </a:lnTo>
                <a:lnTo>
                  <a:pt x="39176" y="35252"/>
                </a:lnTo>
                <a:lnTo>
                  <a:pt x="37528" y="39981"/>
                </a:lnTo>
                <a:lnTo>
                  <a:pt x="30682" y="46124"/>
                </a:lnTo>
                <a:lnTo>
                  <a:pt x="26751" y="47660"/>
                </a:lnTo>
                <a:lnTo>
                  <a:pt x="43698" y="47660"/>
                </a:lnTo>
                <a:lnTo>
                  <a:pt x="44755" y="46456"/>
                </a:lnTo>
                <a:lnTo>
                  <a:pt x="46657" y="42442"/>
                </a:lnTo>
                <a:lnTo>
                  <a:pt x="48432" y="38410"/>
                </a:lnTo>
                <a:lnTo>
                  <a:pt x="49446" y="34013"/>
                </a:lnTo>
                <a:lnTo>
                  <a:pt x="49387" y="23786"/>
                </a:lnTo>
                <a:lnTo>
                  <a:pt x="48432" y="19231"/>
                </a:lnTo>
                <a:lnTo>
                  <a:pt x="46403" y="14729"/>
                </a:lnTo>
                <a:lnTo>
                  <a:pt x="44936" y="11256"/>
                </a:lnTo>
                <a:close/>
              </a:path>
              <a:path w="348614" h="135255">
                <a:moveTo>
                  <a:pt x="29921" y="0"/>
                </a:moveTo>
                <a:lnTo>
                  <a:pt x="1014" y="29039"/>
                </a:lnTo>
                <a:lnTo>
                  <a:pt x="11157" y="31500"/>
                </a:lnTo>
                <a:lnTo>
                  <a:pt x="11791" y="24816"/>
                </a:lnTo>
                <a:lnTo>
                  <a:pt x="13439" y="19772"/>
                </a:lnTo>
                <a:lnTo>
                  <a:pt x="16179" y="16264"/>
                </a:lnTo>
                <a:lnTo>
                  <a:pt x="18637" y="12949"/>
                </a:lnTo>
                <a:lnTo>
                  <a:pt x="21933" y="11256"/>
                </a:lnTo>
                <a:lnTo>
                  <a:pt x="44936" y="11256"/>
                </a:lnTo>
                <a:lnTo>
                  <a:pt x="44501" y="10226"/>
                </a:lnTo>
                <a:lnTo>
                  <a:pt x="41585" y="6649"/>
                </a:lnTo>
                <a:lnTo>
                  <a:pt x="37782" y="3996"/>
                </a:lnTo>
                <a:lnTo>
                  <a:pt x="34105" y="1326"/>
                </a:lnTo>
                <a:lnTo>
                  <a:pt x="29921" y="0"/>
                </a:lnTo>
                <a:close/>
              </a:path>
              <a:path w="348614" h="135255">
                <a:moveTo>
                  <a:pt x="77085" y="82214"/>
                </a:moveTo>
                <a:lnTo>
                  <a:pt x="66562" y="83436"/>
                </a:lnTo>
                <a:lnTo>
                  <a:pt x="67196" y="92842"/>
                </a:lnTo>
                <a:lnTo>
                  <a:pt x="69859" y="100416"/>
                </a:lnTo>
                <a:lnTo>
                  <a:pt x="74677" y="106140"/>
                </a:lnTo>
                <a:lnTo>
                  <a:pt x="79368" y="111864"/>
                </a:lnTo>
                <a:lnTo>
                  <a:pt x="85327" y="114726"/>
                </a:lnTo>
                <a:lnTo>
                  <a:pt x="101809" y="114726"/>
                </a:lnTo>
                <a:lnTo>
                  <a:pt x="108909" y="110241"/>
                </a:lnTo>
                <a:lnTo>
                  <a:pt x="112903" y="103488"/>
                </a:lnTo>
                <a:lnTo>
                  <a:pt x="88750" y="103488"/>
                </a:lnTo>
                <a:lnTo>
                  <a:pt x="85327" y="101707"/>
                </a:lnTo>
                <a:lnTo>
                  <a:pt x="82537" y="98165"/>
                </a:lnTo>
                <a:lnTo>
                  <a:pt x="79621" y="94622"/>
                </a:lnTo>
                <a:lnTo>
                  <a:pt x="77846" y="89299"/>
                </a:lnTo>
                <a:lnTo>
                  <a:pt x="77085" y="82214"/>
                </a:lnTo>
                <a:close/>
              </a:path>
              <a:path w="348614" h="135255">
                <a:moveTo>
                  <a:pt x="114433" y="50522"/>
                </a:moveTo>
                <a:lnTo>
                  <a:pt x="97752" y="50522"/>
                </a:lnTo>
                <a:lnTo>
                  <a:pt x="102062" y="52791"/>
                </a:lnTo>
                <a:lnTo>
                  <a:pt x="108402" y="61935"/>
                </a:lnTo>
                <a:lnTo>
                  <a:pt x="110050" y="68165"/>
                </a:lnTo>
                <a:lnTo>
                  <a:pt x="110050" y="84256"/>
                </a:lnTo>
                <a:lnTo>
                  <a:pt x="108402" y="90870"/>
                </a:lnTo>
                <a:lnTo>
                  <a:pt x="104978" y="95914"/>
                </a:lnTo>
                <a:lnTo>
                  <a:pt x="101682" y="100957"/>
                </a:lnTo>
                <a:lnTo>
                  <a:pt x="97625" y="103488"/>
                </a:lnTo>
                <a:lnTo>
                  <a:pt x="112903" y="103488"/>
                </a:lnTo>
                <a:lnTo>
                  <a:pt x="114234" y="101236"/>
                </a:lnTo>
                <a:lnTo>
                  <a:pt x="116989" y="95366"/>
                </a:lnTo>
                <a:lnTo>
                  <a:pt x="118972" y="89011"/>
                </a:lnTo>
                <a:lnTo>
                  <a:pt x="120171" y="82173"/>
                </a:lnTo>
                <a:lnTo>
                  <a:pt x="120573" y="74849"/>
                </a:lnTo>
                <a:lnTo>
                  <a:pt x="120119" y="67143"/>
                </a:lnTo>
                <a:lnTo>
                  <a:pt x="118751" y="60177"/>
                </a:lnTo>
                <a:lnTo>
                  <a:pt x="116454" y="53950"/>
                </a:lnTo>
                <a:lnTo>
                  <a:pt x="114433" y="50522"/>
                </a:lnTo>
                <a:close/>
              </a:path>
              <a:path w="348614" h="135255">
                <a:moveTo>
                  <a:pt x="116896" y="2041"/>
                </a:moveTo>
                <a:lnTo>
                  <a:pt x="76198" y="2041"/>
                </a:lnTo>
                <a:lnTo>
                  <a:pt x="68337" y="59719"/>
                </a:lnTo>
                <a:lnTo>
                  <a:pt x="77719" y="61359"/>
                </a:lnTo>
                <a:lnTo>
                  <a:pt x="79114" y="58218"/>
                </a:lnTo>
                <a:lnTo>
                  <a:pt x="81143" y="55635"/>
                </a:lnTo>
                <a:lnTo>
                  <a:pt x="86468" y="51534"/>
                </a:lnTo>
                <a:lnTo>
                  <a:pt x="89384" y="50522"/>
                </a:lnTo>
                <a:lnTo>
                  <a:pt x="114433" y="50522"/>
                </a:lnTo>
                <a:lnTo>
                  <a:pt x="113219" y="48463"/>
                </a:lnTo>
                <a:lnTo>
                  <a:pt x="111058" y="45409"/>
                </a:lnTo>
                <a:lnTo>
                  <a:pt x="79875" y="45409"/>
                </a:lnTo>
                <a:lnTo>
                  <a:pt x="84185" y="15130"/>
                </a:lnTo>
                <a:lnTo>
                  <a:pt x="116896" y="15130"/>
                </a:lnTo>
                <a:lnTo>
                  <a:pt x="116896" y="2041"/>
                </a:lnTo>
                <a:close/>
              </a:path>
              <a:path w="348614" h="135255">
                <a:moveTo>
                  <a:pt x="102316" y="38253"/>
                </a:moveTo>
                <a:lnTo>
                  <a:pt x="89891" y="38253"/>
                </a:lnTo>
                <a:lnTo>
                  <a:pt x="84693" y="40627"/>
                </a:lnTo>
                <a:lnTo>
                  <a:pt x="79875" y="45409"/>
                </a:lnTo>
                <a:lnTo>
                  <a:pt x="111058" y="45409"/>
                </a:lnTo>
                <a:lnTo>
                  <a:pt x="108402" y="41656"/>
                </a:lnTo>
                <a:lnTo>
                  <a:pt x="102316" y="38253"/>
                </a:lnTo>
                <a:close/>
              </a:path>
              <a:path w="348614" h="135255">
                <a:moveTo>
                  <a:pt x="149861" y="97153"/>
                </a:moveTo>
                <a:lnTo>
                  <a:pt x="138450" y="97153"/>
                </a:lnTo>
                <a:lnTo>
                  <a:pt x="138450" y="112894"/>
                </a:lnTo>
                <a:lnTo>
                  <a:pt x="144282" y="112894"/>
                </a:lnTo>
                <a:lnTo>
                  <a:pt x="144028" y="117519"/>
                </a:lnTo>
                <a:lnTo>
                  <a:pt x="143395" y="121114"/>
                </a:lnTo>
                <a:lnTo>
                  <a:pt x="142380" y="123627"/>
                </a:lnTo>
                <a:lnTo>
                  <a:pt x="141493" y="126157"/>
                </a:lnTo>
                <a:lnTo>
                  <a:pt x="139971" y="128024"/>
                </a:lnTo>
                <a:lnTo>
                  <a:pt x="137816" y="129246"/>
                </a:lnTo>
                <a:lnTo>
                  <a:pt x="140605" y="135180"/>
                </a:lnTo>
                <a:lnTo>
                  <a:pt x="143775" y="133277"/>
                </a:lnTo>
                <a:lnTo>
                  <a:pt x="146184" y="130520"/>
                </a:lnTo>
                <a:lnTo>
                  <a:pt x="147578" y="126908"/>
                </a:lnTo>
                <a:lnTo>
                  <a:pt x="149100" y="123295"/>
                </a:lnTo>
                <a:lnTo>
                  <a:pt x="149861" y="118618"/>
                </a:lnTo>
                <a:lnTo>
                  <a:pt x="149861" y="97153"/>
                </a:lnTo>
                <a:close/>
              </a:path>
              <a:path w="348614" h="135255">
                <a:moveTo>
                  <a:pt x="215155" y="1849"/>
                </a:moveTo>
                <a:lnTo>
                  <a:pt x="162159" y="1849"/>
                </a:lnTo>
                <a:lnTo>
                  <a:pt x="162159" y="15130"/>
                </a:lnTo>
                <a:lnTo>
                  <a:pt x="202350" y="15130"/>
                </a:lnTo>
                <a:lnTo>
                  <a:pt x="198521" y="21497"/>
                </a:lnTo>
                <a:lnTo>
                  <a:pt x="181858" y="62326"/>
                </a:lnTo>
                <a:lnTo>
                  <a:pt x="173932" y="105901"/>
                </a:lnTo>
                <a:lnTo>
                  <a:pt x="173696" y="112894"/>
                </a:lnTo>
                <a:lnTo>
                  <a:pt x="184093" y="112894"/>
                </a:lnTo>
                <a:lnTo>
                  <a:pt x="184562" y="104671"/>
                </a:lnTo>
                <a:lnTo>
                  <a:pt x="185377" y="96782"/>
                </a:lnTo>
                <a:lnTo>
                  <a:pt x="196098" y="52584"/>
                </a:lnTo>
                <a:lnTo>
                  <a:pt x="215155" y="12687"/>
                </a:lnTo>
                <a:lnTo>
                  <a:pt x="215155" y="1849"/>
                </a:lnTo>
                <a:close/>
              </a:path>
              <a:path w="348614" h="135255">
                <a:moveTo>
                  <a:pt x="261940" y="0"/>
                </a:moveTo>
                <a:lnTo>
                  <a:pt x="247740" y="0"/>
                </a:lnTo>
                <a:lnTo>
                  <a:pt x="242034" y="2792"/>
                </a:lnTo>
                <a:lnTo>
                  <a:pt x="233413" y="13978"/>
                </a:lnTo>
                <a:lnTo>
                  <a:pt x="231257" y="20854"/>
                </a:lnTo>
                <a:lnTo>
                  <a:pt x="231315" y="34623"/>
                </a:lnTo>
                <a:lnTo>
                  <a:pt x="243682" y="51953"/>
                </a:lnTo>
                <a:lnTo>
                  <a:pt x="238611" y="53716"/>
                </a:lnTo>
                <a:lnTo>
                  <a:pt x="234807" y="57066"/>
                </a:lnTo>
                <a:lnTo>
                  <a:pt x="232145" y="61970"/>
                </a:lnTo>
                <a:lnTo>
                  <a:pt x="229356" y="66874"/>
                </a:lnTo>
                <a:lnTo>
                  <a:pt x="227961" y="73017"/>
                </a:lnTo>
                <a:lnTo>
                  <a:pt x="227961" y="80382"/>
                </a:lnTo>
                <a:lnTo>
                  <a:pt x="228434" y="87433"/>
                </a:lnTo>
                <a:lnTo>
                  <a:pt x="263081" y="114726"/>
                </a:lnTo>
                <a:lnTo>
                  <a:pt x="269547" y="111463"/>
                </a:lnTo>
                <a:lnTo>
                  <a:pt x="274491" y="104919"/>
                </a:lnTo>
                <a:lnTo>
                  <a:pt x="275545" y="103488"/>
                </a:lnTo>
                <a:lnTo>
                  <a:pt x="252050" y="103488"/>
                </a:lnTo>
                <a:lnTo>
                  <a:pt x="249134" y="102458"/>
                </a:lnTo>
                <a:lnTo>
                  <a:pt x="238357" y="84326"/>
                </a:lnTo>
                <a:lnTo>
                  <a:pt x="238395" y="73837"/>
                </a:lnTo>
                <a:lnTo>
                  <a:pt x="240006" y="68619"/>
                </a:lnTo>
                <a:lnTo>
                  <a:pt x="246091" y="60033"/>
                </a:lnTo>
                <a:lnTo>
                  <a:pt x="250022" y="57886"/>
                </a:lnTo>
                <a:lnTo>
                  <a:pt x="275449" y="57886"/>
                </a:lnTo>
                <a:lnTo>
                  <a:pt x="275379" y="57747"/>
                </a:lnTo>
                <a:lnTo>
                  <a:pt x="271575" y="54134"/>
                </a:lnTo>
                <a:lnTo>
                  <a:pt x="266504" y="51953"/>
                </a:lnTo>
                <a:lnTo>
                  <a:pt x="270561" y="49771"/>
                </a:lnTo>
                <a:lnTo>
                  <a:pt x="273604" y="46770"/>
                </a:lnTo>
                <a:lnTo>
                  <a:pt x="273673" y="46630"/>
                </a:lnTo>
                <a:lnTo>
                  <a:pt x="251036" y="46630"/>
                </a:lnTo>
                <a:lnTo>
                  <a:pt x="247866" y="44920"/>
                </a:lnTo>
                <a:lnTo>
                  <a:pt x="242795" y="38114"/>
                </a:lnTo>
                <a:lnTo>
                  <a:pt x="241644" y="34152"/>
                </a:lnTo>
                <a:lnTo>
                  <a:pt x="241527" y="23786"/>
                </a:lnTo>
                <a:lnTo>
                  <a:pt x="242795" y="19772"/>
                </a:lnTo>
                <a:lnTo>
                  <a:pt x="247866" y="12949"/>
                </a:lnTo>
                <a:lnTo>
                  <a:pt x="251036" y="11256"/>
                </a:lnTo>
                <a:lnTo>
                  <a:pt x="274026" y="11256"/>
                </a:lnTo>
                <a:lnTo>
                  <a:pt x="271956" y="8586"/>
                </a:lnTo>
                <a:lnTo>
                  <a:pt x="267645" y="2862"/>
                </a:lnTo>
                <a:lnTo>
                  <a:pt x="261940" y="0"/>
                </a:lnTo>
                <a:close/>
              </a:path>
              <a:path w="348614" h="135255">
                <a:moveTo>
                  <a:pt x="275449" y="57886"/>
                </a:moveTo>
                <a:lnTo>
                  <a:pt x="259657" y="57886"/>
                </a:lnTo>
                <a:lnTo>
                  <a:pt x="263588" y="60068"/>
                </a:lnTo>
                <a:lnTo>
                  <a:pt x="269927" y="68794"/>
                </a:lnTo>
                <a:lnTo>
                  <a:pt x="271471" y="73959"/>
                </a:lnTo>
                <a:lnTo>
                  <a:pt x="271575" y="87537"/>
                </a:lnTo>
                <a:lnTo>
                  <a:pt x="270054" y="92912"/>
                </a:lnTo>
                <a:lnTo>
                  <a:pt x="263715" y="101376"/>
                </a:lnTo>
                <a:lnTo>
                  <a:pt x="259784" y="103488"/>
                </a:lnTo>
                <a:lnTo>
                  <a:pt x="275545" y="103488"/>
                </a:lnTo>
                <a:lnTo>
                  <a:pt x="279309" y="98374"/>
                </a:lnTo>
                <a:lnTo>
                  <a:pt x="281845" y="90329"/>
                </a:lnTo>
                <a:lnTo>
                  <a:pt x="281845" y="73837"/>
                </a:lnTo>
                <a:lnTo>
                  <a:pt x="280577" y="67834"/>
                </a:lnTo>
                <a:lnTo>
                  <a:pt x="277915" y="62790"/>
                </a:lnTo>
                <a:lnTo>
                  <a:pt x="275449" y="57886"/>
                </a:lnTo>
                <a:close/>
              </a:path>
              <a:path w="348614" h="135255">
                <a:moveTo>
                  <a:pt x="274026" y="11256"/>
                </a:moveTo>
                <a:lnTo>
                  <a:pt x="258643" y="11256"/>
                </a:lnTo>
                <a:lnTo>
                  <a:pt x="261813" y="12983"/>
                </a:lnTo>
                <a:lnTo>
                  <a:pt x="264475" y="16456"/>
                </a:lnTo>
                <a:lnTo>
                  <a:pt x="267011" y="19947"/>
                </a:lnTo>
                <a:lnTo>
                  <a:pt x="268154" y="23786"/>
                </a:lnTo>
                <a:lnTo>
                  <a:pt x="268214" y="34362"/>
                </a:lnTo>
                <a:lnTo>
                  <a:pt x="267011" y="38271"/>
                </a:lnTo>
                <a:lnTo>
                  <a:pt x="264602" y="41622"/>
                </a:lnTo>
                <a:lnTo>
                  <a:pt x="262066" y="44955"/>
                </a:lnTo>
                <a:lnTo>
                  <a:pt x="258897" y="46630"/>
                </a:lnTo>
                <a:lnTo>
                  <a:pt x="273673" y="46630"/>
                </a:lnTo>
                <a:lnTo>
                  <a:pt x="275506" y="42948"/>
                </a:lnTo>
                <a:lnTo>
                  <a:pt x="277534" y="39126"/>
                </a:lnTo>
                <a:lnTo>
                  <a:pt x="278549" y="34623"/>
                </a:lnTo>
                <a:lnTo>
                  <a:pt x="278549" y="21273"/>
                </a:lnTo>
                <a:lnTo>
                  <a:pt x="276393" y="14310"/>
                </a:lnTo>
                <a:lnTo>
                  <a:pt x="274026" y="11256"/>
                </a:lnTo>
                <a:close/>
              </a:path>
              <a:path w="348614" h="135255">
                <a:moveTo>
                  <a:pt x="348281" y="1849"/>
                </a:moveTo>
                <a:lnTo>
                  <a:pt x="295284" y="1849"/>
                </a:lnTo>
                <a:lnTo>
                  <a:pt x="295284" y="15130"/>
                </a:lnTo>
                <a:lnTo>
                  <a:pt x="335475" y="15130"/>
                </a:lnTo>
                <a:lnTo>
                  <a:pt x="331646" y="21497"/>
                </a:lnTo>
                <a:lnTo>
                  <a:pt x="314984" y="62326"/>
                </a:lnTo>
                <a:lnTo>
                  <a:pt x="307058" y="105901"/>
                </a:lnTo>
                <a:lnTo>
                  <a:pt x="306822" y="112894"/>
                </a:lnTo>
                <a:lnTo>
                  <a:pt x="317218" y="112894"/>
                </a:lnTo>
                <a:lnTo>
                  <a:pt x="317688" y="104671"/>
                </a:lnTo>
                <a:lnTo>
                  <a:pt x="318502" y="96782"/>
                </a:lnTo>
                <a:lnTo>
                  <a:pt x="329223" y="52584"/>
                </a:lnTo>
                <a:lnTo>
                  <a:pt x="348281" y="12687"/>
                </a:lnTo>
                <a:lnTo>
                  <a:pt x="348281" y="18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882336" y="2980337"/>
            <a:ext cx="273685" cy="135255"/>
          </a:xfrm>
          <a:custGeom>
            <a:avLst/>
            <a:gdLst/>
            <a:ahLst/>
            <a:cxnLst/>
            <a:rect l="l" t="t" r="r" b="b"/>
            <a:pathLst>
              <a:path w="273685" h="135255">
                <a:moveTo>
                  <a:pt x="30048" y="24955"/>
                </a:moveTo>
                <a:lnTo>
                  <a:pt x="20032" y="24955"/>
                </a:lnTo>
                <a:lnTo>
                  <a:pt x="20032" y="112894"/>
                </a:lnTo>
                <a:lnTo>
                  <a:pt x="30048" y="112894"/>
                </a:lnTo>
                <a:lnTo>
                  <a:pt x="30048" y="24955"/>
                </a:lnTo>
                <a:close/>
              </a:path>
              <a:path w="273685" h="135255">
                <a:moveTo>
                  <a:pt x="30048" y="0"/>
                </a:moveTo>
                <a:lnTo>
                  <a:pt x="23582" y="0"/>
                </a:lnTo>
                <a:lnTo>
                  <a:pt x="21807" y="4903"/>
                </a:lnTo>
                <a:lnTo>
                  <a:pt x="18891" y="9912"/>
                </a:lnTo>
                <a:lnTo>
                  <a:pt x="14707" y="15025"/>
                </a:lnTo>
                <a:lnTo>
                  <a:pt x="10396" y="20139"/>
                </a:lnTo>
                <a:lnTo>
                  <a:pt x="5578" y="24536"/>
                </a:lnTo>
                <a:lnTo>
                  <a:pt x="0" y="28219"/>
                </a:lnTo>
                <a:lnTo>
                  <a:pt x="0" y="41517"/>
                </a:lnTo>
                <a:lnTo>
                  <a:pt x="20032" y="24955"/>
                </a:lnTo>
                <a:lnTo>
                  <a:pt x="30048" y="24955"/>
                </a:lnTo>
                <a:lnTo>
                  <a:pt x="30048" y="0"/>
                </a:lnTo>
                <a:close/>
              </a:path>
              <a:path w="273685" h="135255">
                <a:moveTo>
                  <a:pt x="75691" y="97153"/>
                </a:moveTo>
                <a:lnTo>
                  <a:pt x="64153" y="97153"/>
                </a:lnTo>
                <a:lnTo>
                  <a:pt x="64153" y="112894"/>
                </a:lnTo>
                <a:lnTo>
                  <a:pt x="69985" y="112894"/>
                </a:lnTo>
                <a:lnTo>
                  <a:pt x="69732" y="117519"/>
                </a:lnTo>
                <a:lnTo>
                  <a:pt x="69225" y="121114"/>
                </a:lnTo>
                <a:lnTo>
                  <a:pt x="67196" y="126157"/>
                </a:lnTo>
                <a:lnTo>
                  <a:pt x="65675" y="128024"/>
                </a:lnTo>
                <a:lnTo>
                  <a:pt x="63646" y="129246"/>
                </a:lnTo>
                <a:lnTo>
                  <a:pt x="66435" y="135180"/>
                </a:lnTo>
                <a:lnTo>
                  <a:pt x="69605" y="133277"/>
                </a:lnTo>
                <a:lnTo>
                  <a:pt x="71887" y="130520"/>
                </a:lnTo>
                <a:lnTo>
                  <a:pt x="74930" y="123295"/>
                </a:lnTo>
                <a:lnTo>
                  <a:pt x="75691" y="118618"/>
                </a:lnTo>
                <a:lnTo>
                  <a:pt x="75691" y="97153"/>
                </a:lnTo>
                <a:close/>
              </a:path>
              <a:path w="273685" h="135255">
                <a:moveTo>
                  <a:pt x="140859" y="1849"/>
                </a:moveTo>
                <a:lnTo>
                  <a:pt x="87989" y="1849"/>
                </a:lnTo>
                <a:lnTo>
                  <a:pt x="87989" y="15130"/>
                </a:lnTo>
                <a:lnTo>
                  <a:pt x="128053" y="15130"/>
                </a:lnTo>
                <a:lnTo>
                  <a:pt x="124297" y="21497"/>
                </a:lnTo>
                <a:lnTo>
                  <a:pt x="107593" y="62326"/>
                </a:lnTo>
                <a:lnTo>
                  <a:pt x="99709" y="105901"/>
                </a:lnTo>
                <a:lnTo>
                  <a:pt x="99400" y="112894"/>
                </a:lnTo>
                <a:lnTo>
                  <a:pt x="109796" y="112894"/>
                </a:lnTo>
                <a:lnTo>
                  <a:pt x="110321" y="104671"/>
                </a:lnTo>
                <a:lnTo>
                  <a:pt x="111143" y="96782"/>
                </a:lnTo>
                <a:lnTo>
                  <a:pt x="121857" y="52584"/>
                </a:lnTo>
                <a:lnTo>
                  <a:pt x="140859" y="12687"/>
                </a:lnTo>
                <a:lnTo>
                  <a:pt x="140859" y="1849"/>
                </a:lnTo>
                <a:close/>
              </a:path>
              <a:path w="273685" h="135255">
                <a:moveTo>
                  <a:pt x="184854" y="0"/>
                </a:moveTo>
                <a:lnTo>
                  <a:pt x="155629" y="31829"/>
                </a:lnTo>
                <a:lnTo>
                  <a:pt x="153918" y="57468"/>
                </a:lnTo>
                <a:lnTo>
                  <a:pt x="154417" y="72206"/>
                </a:lnTo>
                <a:lnTo>
                  <a:pt x="166470" y="110852"/>
                </a:lnTo>
                <a:lnTo>
                  <a:pt x="186629" y="114726"/>
                </a:lnTo>
                <a:lnTo>
                  <a:pt x="191573" y="112510"/>
                </a:lnTo>
                <a:lnTo>
                  <a:pt x="199434" y="103662"/>
                </a:lnTo>
                <a:lnTo>
                  <a:pt x="199515" y="103488"/>
                </a:lnTo>
                <a:lnTo>
                  <a:pt x="175979" y="103488"/>
                </a:lnTo>
                <a:lnTo>
                  <a:pt x="172175" y="100416"/>
                </a:lnTo>
                <a:lnTo>
                  <a:pt x="164187" y="57468"/>
                </a:lnTo>
                <a:lnTo>
                  <a:pt x="164518" y="44664"/>
                </a:lnTo>
                <a:lnTo>
                  <a:pt x="175852" y="11448"/>
                </a:lnTo>
                <a:lnTo>
                  <a:pt x="199015" y="11448"/>
                </a:lnTo>
                <a:lnTo>
                  <a:pt x="198166" y="9650"/>
                </a:lnTo>
                <a:lnTo>
                  <a:pt x="195377" y="6142"/>
                </a:lnTo>
                <a:lnTo>
                  <a:pt x="188784" y="1221"/>
                </a:lnTo>
                <a:lnTo>
                  <a:pt x="184854" y="0"/>
                </a:lnTo>
                <a:close/>
              </a:path>
              <a:path w="273685" h="135255">
                <a:moveTo>
                  <a:pt x="199015" y="11448"/>
                </a:moveTo>
                <a:lnTo>
                  <a:pt x="185107" y="11448"/>
                </a:lnTo>
                <a:lnTo>
                  <a:pt x="189038" y="14484"/>
                </a:lnTo>
                <a:lnTo>
                  <a:pt x="192207" y="20557"/>
                </a:lnTo>
                <a:lnTo>
                  <a:pt x="194277" y="26273"/>
                </a:lnTo>
                <a:lnTo>
                  <a:pt x="195741" y="34333"/>
                </a:lnTo>
                <a:lnTo>
                  <a:pt x="196605" y="44664"/>
                </a:lnTo>
                <a:lnTo>
                  <a:pt x="196898" y="57468"/>
                </a:lnTo>
                <a:lnTo>
                  <a:pt x="196611" y="70124"/>
                </a:lnTo>
                <a:lnTo>
                  <a:pt x="185234" y="103488"/>
                </a:lnTo>
                <a:lnTo>
                  <a:pt x="199515" y="103488"/>
                </a:lnTo>
                <a:lnTo>
                  <a:pt x="206980" y="66902"/>
                </a:lnTo>
                <a:lnTo>
                  <a:pt x="206975" y="47936"/>
                </a:lnTo>
                <a:lnTo>
                  <a:pt x="202477" y="18777"/>
                </a:lnTo>
                <a:lnTo>
                  <a:pt x="199015" y="11448"/>
                </a:lnTo>
                <a:close/>
              </a:path>
              <a:path w="273685" h="135255">
                <a:moveTo>
                  <a:pt x="268117" y="11448"/>
                </a:moveTo>
                <a:lnTo>
                  <a:pt x="251923" y="11448"/>
                </a:lnTo>
                <a:lnTo>
                  <a:pt x="255600" y="13333"/>
                </a:lnTo>
                <a:lnTo>
                  <a:pt x="261432" y="20819"/>
                </a:lnTo>
                <a:lnTo>
                  <a:pt x="262704" y="25019"/>
                </a:lnTo>
                <a:lnTo>
                  <a:pt x="262827" y="36072"/>
                </a:lnTo>
                <a:lnTo>
                  <a:pt x="261306" y="41587"/>
                </a:lnTo>
                <a:lnTo>
                  <a:pt x="234317" y="77921"/>
                </a:lnTo>
                <a:lnTo>
                  <a:pt x="229989" y="83436"/>
                </a:lnTo>
                <a:lnTo>
                  <a:pt x="219213" y="109613"/>
                </a:lnTo>
                <a:lnTo>
                  <a:pt x="219213" y="112894"/>
                </a:lnTo>
                <a:lnTo>
                  <a:pt x="273224" y="112894"/>
                </a:lnTo>
                <a:lnTo>
                  <a:pt x="273224" y="99596"/>
                </a:lnTo>
                <a:lnTo>
                  <a:pt x="233159" y="99596"/>
                </a:lnTo>
                <a:lnTo>
                  <a:pt x="234173" y="97153"/>
                </a:lnTo>
                <a:lnTo>
                  <a:pt x="235568" y="94657"/>
                </a:lnTo>
                <a:lnTo>
                  <a:pt x="239118" y="89613"/>
                </a:lnTo>
                <a:lnTo>
                  <a:pt x="242922" y="84867"/>
                </a:lnTo>
                <a:lnTo>
                  <a:pt x="249126" y="77781"/>
                </a:lnTo>
                <a:lnTo>
                  <a:pt x="256107" y="69596"/>
                </a:lnTo>
                <a:lnTo>
                  <a:pt x="261306" y="63017"/>
                </a:lnTo>
                <a:lnTo>
                  <a:pt x="264348" y="58183"/>
                </a:lnTo>
                <a:lnTo>
                  <a:pt x="267518" y="53349"/>
                </a:lnTo>
                <a:lnTo>
                  <a:pt x="269800" y="48777"/>
                </a:lnTo>
                <a:lnTo>
                  <a:pt x="271068" y="44484"/>
                </a:lnTo>
                <a:lnTo>
                  <a:pt x="272463" y="40191"/>
                </a:lnTo>
                <a:lnTo>
                  <a:pt x="273056" y="36072"/>
                </a:lnTo>
                <a:lnTo>
                  <a:pt x="273097" y="22425"/>
                </a:lnTo>
                <a:lnTo>
                  <a:pt x="270815" y="14990"/>
                </a:lnTo>
                <a:lnTo>
                  <a:pt x="268117" y="11448"/>
                </a:lnTo>
                <a:close/>
              </a:path>
              <a:path w="273685" h="135255">
                <a:moveTo>
                  <a:pt x="255473" y="0"/>
                </a:moveTo>
                <a:lnTo>
                  <a:pt x="221970" y="25019"/>
                </a:lnTo>
                <a:lnTo>
                  <a:pt x="221114" y="32512"/>
                </a:lnTo>
                <a:lnTo>
                  <a:pt x="231384" y="33943"/>
                </a:lnTo>
                <a:lnTo>
                  <a:pt x="231384" y="26858"/>
                </a:lnTo>
                <a:lnTo>
                  <a:pt x="232906" y="21343"/>
                </a:lnTo>
                <a:lnTo>
                  <a:pt x="238738" y="13437"/>
                </a:lnTo>
                <a:lnTo>
                  <a:pt x="242541" y="11448"/>
                </a:lnTo>
                <a:lnTo>
                  <a:pt x="268117" y="11448"/>
                </a:lnTo>
                <a:lnTo>
                  <a:pt x="261686" y="3001"/>
                </a:lnTo>
                <a:lnTo>
                  <a:pt x="25547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173838" y="2980337"/>
            <a:ext cx="348615" cy="135255"/>
          </a:xfrm>
          <a:custGeom>
            <a:avLst/>
            <a:gdLst/>
            <a:ahLst/>
            <a:cxnLst/>
            <a:rect l="l" t="t" r="r" b="b"/>
            <a:pathLst>
              <a:path w="348614" h="135255">
                <a:moveTo>
                  <a:pt x="35517" y="0"/>
                </a:moveTo>
                <a:lnTo>
                  <a:pt x="2078" y="32108"/>
                </a:lnTo>
                <a:lnTo>
                  <a:pt x="0" y="63401"/>
                </a:lnTo>
                <a:lnTo>
                  <a:pt x="370" y="73832"/>
                </a:lnTo>
                <a:lnTo>
                  <a:pt x="12949" y="110503"/>
                </a:lnTo>
                <a:lnTo>
                  <a:pt x="33108" y="114726"/>
                </a:lnTo>
                <a:lnTo>
                  <a:pt x="37419" y="113138"/>
                </a:lnTo>
                <a:lnTo>
                  <a:pt x="41349" y="109927"/>
                </a:lnTo>
                <a:lnTo>
                  <a:pt x="45153" y="106716"/>
                </a:lnTo>
                <a:lnTo>
                  <a:pt x="47277" y="103488"/>
                </a:lnTo>
                <a:lnTo>
                  <a:pt x="25121" y="103488"/>
                </a:lnTo>
                <a:lnTo>
                  <a:pt x="22332" y="102318"/>
                </a:lnTo>
                <a:lnTo>
                  <a:pt x="11428" y="69265"/>
                </a:lnTo>
                <a:lnTo>
                  <a:pt x="12949" y="63401"/>
                </a:lnTo>
                <a:lnTo>
                  <a:pt x="18994" y="54815"/>
                </a:lnTo>
                <a:lnTo>
                  <a:pt x="9780" y="54815"/>
                </a:lnTo>
                <a:lnTo>
                  <a:pt x="20049" y="14938"/>
                </a:lnTo>
                <a:lnTo>
                  <a:pt x="25374" y="11256"/>
                </a:lnTo>
                <a:lnTo>
                  <a:pt x="48085" y="11256"/>
                </a:lnTo>
                <a:lnTo>
                  <a:pt x="44899" y="7469"/>
                </a:lnTo>
                <a:lnTo>
                  <a:pt x="40842" y="2495"/>
                </a:lnTo>
                <a:lnTo>
                  <a:pt x="35517" y="0"/>
                </a:lnTo>
                <a:close/>
              </a:path>
              <a:path w="348614" h="135255">
                <a:moveTo>
                  <a:pt x="47826" y="52145"/>
                </a:moveTo>
                <a:lnTo>
                  <a:pt x="32221" y="52145"/>
                </a:lnTo>
                <a:lnTo>
                  <a:pt x="36024" y="54396"/>
                </a:lnTo>
                <a:lnTo>
                  <a:pt x="38941" y="58899"/>
                </a:lnTo>
                <a:lnTo>
                  <a:pt x="41983" y="63401"/>
                </a:lnTo>
                <a:lnTo>
                  <a:pt x="43291" y="68666"/>
                </a:lnTo>
                <a:lnTo>
                  <a:pt x="43401" y="85792"/>
                </a:lnTo>
                <a:lnTo>
                  <a:pt x="41983" y="91725"/>
                </a:lnTo>
                <a:lnTo>
                  <a:pt x="35898" y="101132"/>
                </a:lnTo>
                <a:lnTo>
                  <a:pt x="32221" y="103488"/>
                </a:lnTo>
                <a:lnTo>
                  <a:pt x="47277" y="103488"/>
                </a:lnTo>
                <a:lnTo>
                  <a:pt x="48209" y="102056"/>
                </a:lnTo>
                <a:lnTo>
                  <a:pt x="50478" y="96018"/>
                </a:lnTo>
                <a:lnTo>
                  <a:pt x="52633" y="89945"/>
                </a:lnTo>
                <a:lnTo>
                  <a:pt x="53775" y="83366"/>
                </a:lnTo>
                <a:lnTo>
                  <a:pt x="53775" y="76280"/>
                </a:lnTo>
                <a:lnTo>
                  <a:pt x="53325" y="68666"/>
                </a:lnTo>
                <a:lnTo>
                  <a:pt x="51984" y="61765"/>
                </a:lnTo>
                <a:lnTo>
                  <a:pt x="49763" y="55577"/>
                </a:lnTo>
                <a:lnTo>
                  <a:pt x="47826" y="52145"/>
                </a:lnTo>
                <a:close/>
              </a:path>
              <a:path w="348614" h="135255">
                <a:moveTo>
                  <a:pt x="36405" y="39876"/>
                </a:moveTo>
                <a:lnTo>
                  <a:pt x="9780" y="54815"/>
                </a:lnTo>
                <a:lnTo>
                  <a:pt x="18994" y="54815"/>
                </a:lnTo>
                <a:lnTo>
                  <a:pt x="19289" y="54396"/>
                </a:lnTo>
                <a:lnTo>
                  <a:pt x="23092" y="52145"/>
                </a:lnTo>
                <a:lnTo>
                  <a:pt x="47826" y="52145"/>
                </a:lnTo>
                <a:lnTo>
                  <a:pt x="46675" y="50103"/>
                </a:lnTo>
                <a:lnTo>
                  <a:pt x="41983" y="43297"/>
                </a:lnTo>
                <a:lnTo>
                  <a:pt x="36405" y="39876"/>
                </a:lnTo>
                <a:close/>
              </a:path>
              <a:path w="348614" h="135255">
                <a:moveTo>
                  <a:pt x="48085" y="11256"/>
                </a:moveTo>
                <a:lnTo>
                  <a:pt x="32474" y="11256"/>
                </a:lnTo>
                <a:lnTo>
                  <a:pt x="35898" y="13228"/>
                </a:lnTo>
                <a:lnTo>
                  <a:pt x="40208" y="19633"/>
                </a:lnTo>
                <a:lnTo>
                  <a:pt x="41476" y="23594"/>
                </a:lnTo>
                <a:lnTo>
                  <a:pt x="42364" y="29039"/>
                </a:lnTo>
                <a:lnTo>
                  <a:pt x="52253" y="28027"/>
                </a:lnTo>
                <a:lnTo>
                  <a:pt x="51492" y="19301"/>
                </a:lnTo>
                <a:lnTo>
                  <a:pt x="49083" y="12442"/>
                </a:lnTo>
                <a:lnTo>
                  <a:pt x="48085" y="11256"/>
                </a:lnTo>
                <a:close/>
              </a:path>
              <a:path w="348614" h="135255">
                <a:moveTo>
                  <a:pt x="97769" y="0"/>
                </a:moveTo>
                <a:lnTo>
                  <a:pt x="68545" y="31829"/>
                </a:lnTo>
                <a:lnTo>
                  <a:pt x="66833" y="57468"/>
                </a:lnTo>
                <a:lnTo>
                  <a:pt x="67333" y="72206"/>
                </a:lnTo>
                <a:lnTo>
                  <a:pt x="79385" y="110852"/>
                </a:lnTo>
                <a:lnTo>
                  <a:pt x="99544" y="114726"/>
                </a:lnTo>
                <a:lnTo>
                  <a:pt x="104489" y="112510"/>
                </a:lnTo>
                <a:lnTo>
                  <a:pt x="112350" y="103662"/>
                </a:lnTo>
                <a:lnTo>
                  <a:pt x="112431" y="103488"/>
                </a:lnTo>
                <a:lnTo>
                  <a:pt x="88894" y="103488"/>
                </a:lnTo>
                <a:lnTo>
                  <a:pt x="84964" y="100416"/>
                </a:lnTo>
                <a:lnTo>
                  <a:pt x="77103" y="57468"/>
                </a:lnTo>
                <a:lnTo>
                  <a:pt x="77434" y="44664"/>
                </a:lnTo>
                <a:lnTo>
                  <a:pt x="88767" y="11448"/>
                </a:lnTo>
                <a:lnTo>
                  <a:pt x="111931" y="11448"/>
                </a:lnTo>
                <a:lnTo>
                  <a:pt x="111082" y="9650"/>
                </a:lnTo>
                <a:lnTo>
                  <a:pt x="108293" y="6142"/>
                </a:lnTo>
                <a:lnTo>
                  <a:pt x="101700" y="1221"/>
                </a:lnTo>
                <a:lnTo>
                  <a:pt x="97769" y="0"/>
                </a:lnTo>
                <a:close/>
              </a:path>
              <a:path w="348614" h="135255">
                <a:moveTo>
                  <a:pt x="111931" y="11448"/>
                </a:moveTo>
                <a:lnTo>
                  <a:pt x="98023" y="11448"/>
                </a:lnTo>
                <a:lnTo>
                  <a:pt x="101953" y="14484"/>
                </a:lnTo>
                <a:lnTo>
                  <a:pt x="105123" y="20557"/>
                </a:lnTo>
                <a:lnTo>
                  <a:pt x="107193" y="26273"/>
                </a:lnTo>
                <a:lnTo>
                  <a:pt x="108657" y="34333"/>
                </a:lnTo>
                <a:lnTo>
                  <a:pt x="109521" y="44664"/>
                </a:lnTo>
                <a:lnTo>
                  <a:pt x="109814" y="57468"/>
                </a:lnTo>
                <a:lnTo>
                  <a:pt x="109527" y="70124"/>
                </a:lnTo>
                <a:lnTo>
                  <a:pt x="98150" y="103488"/>
                </a:lnTo>
                <a:lnTo>
                  <a:pt x="112431" y="103488"/>
                </a:lnTo>
                <a:lnTo>
                  <a:pt x="119895" y="66902"/>
                </a:lnTo>
                <a:lnTo>
                  <a:pt x="119890" y="47936"/>
                </a:lnTo>
                <a:lnTo>
                  <a:pt x="115393" y="18777"/>
                </a:lnTo>
                <a:lnTo>
                  <a:pt x="111931" y="11448"/>
                </a:lnTo>
                <a:close/>
              </a:path>
              <a:path w="348614" h="135255">
                <a:moveTo>
                  <a:pt x="150259" y="97153"/>
                </a:moveTo>
                <a:lnTo>
                  <a:pt x="138721" y="97153"/>
                </a:lnTo>
                <a:lnTo>
                  <a:pt x="138721" y="112894"/>
                </a:lnTo>
                <a:lnTo>
                  <a:pt x="144553" y="112894"/>
                </a:lnTo>
                <a:lnTo>
                  <a:pt x="144300" y="117519"/>
                </a:lnTo>
                <a:lnTo>
                  <a:pt x="143793" y="121114"/>
                </a:lnTo>
                <a:lnTo>
                  <a:pt x="141764" y="126157"/>
                </a:lnTo>
                <a:lnTo>
                  <a:pt x="140243" y="128024"/>
                </a:lnTo>
                <a:lnTo>
                  <a:pt x="138214" y="129246"/>
                </a:lnTo>
                <a:lnTo>
                  <a:pt x="141003" y="135180"/>
                </a:lnTo>
                <a:lnTo>
                  <a:pt x="144173" y="133277"/>
                </a:lnTo>
                <a:lnTo>
                  <a:pt x="146455" y="130520"/>
                </a:lnTo>
                <a:lnTo>
                  <a:pt x="149498" y="123295"/>
                </a:lnTo>
                <a:lnTo>
                  <a:pt x="150259" y="118618"/>
                </a:lnTo>
                <a:lnTo>
                  <a:pt x="150259" y="97153"/>
                </a:lnTo>
                <a:close/>
              </a:path>
              <a:path w="348614" h="135255">
                <a:moveTo>
                  <a:pt x="173080" y="85687"/>
                </a:moveTo>
                <a:lnTo>
                  <a:pt x="163444" y="86926"/>
                </a:lnTo>
                <a:lnTo>
                  <a:pt x="164205" y="95774"/>
                </a:lnTo>
                <a:lnTo>
                  <a:pt x="166614" y="102632"/>
                </a:lnTo>
                <a:lnTo>
                  <a:pt x="174728" y="112318"/>
                </a:lnTo>
                <a:lnTo>
                  <a:pt x="180053" y="114726"/>
                </a:lnTo>
                <a:lnTo>
                  <a:pt x="192352" y="114726"/>
                </a:lnTo>
                <a:lnTo>
                  <a:pt x="197677" y="112510"/>
                </a:lnTo>
                <a:lnTo>
                  <a:pt x="202114" y="108077"/>
                </a:lnTo>
                <a:lnTo>
                  <a:pt x="206679" y="103662"/>
                </a:lnTo>
                <a:lnTo>
                  <a:pt x="206767" y="103488"/>
                </a:lnTo>
                <a:lnTo>
                  <a:pt x="183096" y="103488"/>
                </a:lnTo>
                <a:lnTo>
                  <a:pt x="180053" y="102091"/>
                </a:lnTo>
                <a:lnTo>
                  <a:pt x="175489" y="96489"/>
                </a:lnTo>
                <a:lnTo>
                  <a:pt x="173841" y="91969"/>
                </a:lnTo>
                <a:lnTo>
                  <a:pt x="173080" y="85687"/>
                </a:lnTo>
                <a:close/>
              </a:path>
              <a:path w="348614" h="135255">
                <a:moveTo>
                  <a:pt x="215439" y="59928"/>
                </a:moveTo>
                <a:lnTo>
                  <a:pt x="205664" y="59928"/>
                </a:lnTo>
                <a:lnTo>
                  <a:pt x="205664" y="68514"/>
                </a:lnTo>
                <a:lnTo>
                  <a:pt x="205157" y="74134"/>
                </a:lnTo>
                <a:lnTo>
                  <a:pt x="189689" y="103488"/>
                </a:lnTo>
                <a:lnTo>
                  <a:pt x="206767" y="103488"/>
                </a:lnTo>
                <a:lnTo>
                  <a:pt x="215333" y="64728"/>
                </a:lnTo>
                <a:lnTo>
                  <a:pt x="215439" y="59928"/>
                </a:lnTo>
                <a:close/>
              </a:path>
              <a:path w="348614" h="135255">
                <a:moveTo>
                  <a:pt x="192859" y="0"/>
                </a:moveTo>
                <a:lnTo>
                  <a:pt x="162377" y="29877"/>
                </a:lnTo>
                <a:lnTo>
                  <a:pt x="161923" y="38044"/>
                </a:lnTo>
                <a:lnTo>
                  <a:pt x="162353" y="45924"/>
                </a:lnTo>
                <a:lnTo>
                  <a:pt x="190196" y="74849"/>
                </a:lnTo>
                <a:lnTo>
                  <a:pt x="194000" y="73453"/>
                </a:lnTo>
                <a:lnTo>
                  <a:pt x="197423" y="70661"/>
                </a:lnTo>
                <a:lnTo>
                  <a:pt x="200973" y="67869"/>
                </a:lnTo>
                <a:lnTo>
                  <a:pt x="203636" y="64291"/>
                </a:lnTo>
                <a:lnTo>
                  <a:pt x="204431" y="62581"/>
                </a:lnTo>
                <a:lnTo>
                  <a:pt x="183984" y="62581"/>
                </a:lnTo>
                <a:lnTo>
                  <a:pt x="180053" y="60330"/>
                </a:lnTo>
                <a:lnTo>
                  <a:pt x="173714" y="51342"/>
                </a:lnTo>
                <a:lnTo>
                  <a:pt x="172296" y="45924"/>
                </a:lnTo>
                <a:lnTo>
                  <a:pt x="172193" y="30400"/>
                </a:lnTo>
                <a:lnTo>
                  <a:pt x="173841" y="23891"/>
                </a:lnTo>
                <a:lnTo>
                  <a:pt x="180434" y="13943"/>
                </a:lnTo>
                <a:lnTo>
                  <a:pt x="184364" y="11448"/>
                </a:lnTo>
                <a:lnTo>
                  <a:pt x="207463" y="11448"/>
                </a:lnTo>
                <a:lnTo>
                  <a:pt x="206552" y="9895"/>
                </a:lnTo>
                <a:lnTo>
                  <a:pt x="197677" y="1972"/>
                </a:lnTo>
                <a:lnTo>
                  <a:pt x="192859" y="0"/>
                </a:lnTo>
                <a:close/>
              </a:path>
              <a:path w="348614" h="135255">
                <a:moveTo>
                  <a:pt x="207463" y="11448"/>
                </a:moveTo>
                <a:lnTo>
                  <a:pt x="193239" y="11448"/>
                </a:lnTo>
                <a:lnTo>
                  <a:pt x="196916" y="13769"/>
                </a:lnTo>
                <a:lnTo>
                  <a:pt x="199959" y="18411"/>
                </a:lnTo>
                <a:lnTo>
                  <a:pt x="202875" y="23036"/>
                </a:lnTo>
                <a:lnTo>
                  <a:pt x="204292" y="28885"/>
                </a:lnTo>
                <a:lnTo>
                  <a:pt x="204306" y="45531"/>
                </a:lnTo>
                <a:lnTo>
                  <a:pt x="203002" y="51342"/>
                </a:lnTo>
                <a:lnTo>
                  <a:pt x="199959" y="55827"/>
                </a:lnTo>
                <a:lnTo>
                  <a:pt x="197043" y="60330"/>
                </a:lnTo>
                <a:lnTo>
                  <a:pt x="193239" y="62581"/>
                </a:lnTo>
                <a:lnTo>
                  <a:pt x="204431" y="62581"/>
                </a:lnTo>
                <a:lnTo>
                  <a:pt x="205664" y="59928"/>
                </a:lnTo>
                <a:lnTo>
                  <a:pt x="215439" y="59928"/>
                </a:lnTo>
                <a:lnTo>
                  <a:pt x="209848" y="15514"/>
                </a:lnTo>
                <a:lnTo>
                  <a:pt x="207463" y="11448"/>
                </a:lnTo>
                <a:close/>
              </a:path>
              <a:path w="348614" h="135255">
                <a:moveTo>
                  <a:pt x="266268" y="24955"/>
                </a:moveTo>
                <a:lnTo>
                  <a:pt x="256252" y="24955"/>
                </a:lnTo>
                <a:lnTo>
                  <a:pt x="256252" y="112894"/>
                </a:lnTo>
                <a:lnTo>
                  <a:pt x="266268" y="112894"/>
                </a:lnTo>
                <a:lnTo>
                  <a:pt x="266268" y="24955"/>
                </a:lnTo>
                <a:close/>
              </a:path>
              <a:path w="348614" h="135255">
                <a:moveTo>
                  <a:pt x="266268" y="0"/>
                </a:moveTo>
                <a:lnTo>
                  <a:pt x="259802" y="0"/>
                </a:lnTo>
                <a:lnTo>
                  <a:pt x="258027" y="4903"/>
                </a:lnTo>
                <a:lnTo>
                  <a:pt x="255111" y="9912"/>
                </a:lnTo>
                <a:lnTo>
                  <a:pt x="250927" y="15025"/>
                </a:lnTo>
                <a:lnTo>
                  <a:pt x="246616" y="20139"/>
                </a:lnTo>
                <a:lnTo>
                  <a:pt x="241798" y="24536"/>
                </a:lnTo>
                <a:lnTo>
                  <a:pt x="236220" y="28219"/>
                </a:lnTo>
                <a:lnTo>
                  <a:pt x="236220" y="41517"/>
                </a:lnTo>
                <a:lnTo>
                  <a:pt x="256252" y="24955"/>
                </a:lnTo>
                <a:lnTo>
                  <a:pt x="266268" y="24955"/>
                </a:lnTo>
                <a:lnTo>
                  <a:pt x="266268" y="0"/>
                </a:lnTo>
                <a:close/>
              </a:path>
              <a:path w="348614" h="135255">
                <a:moveTo>
                  <a:pt x="337268" y="85896"/>
                </a:moveTo>
                <a:lnTo>
                  <a:pt x="327125" y="85896"/>
                </a:lnTo>
                <a:lnTo>
                  <a:pt x="327125" y="112894"/>
                </a:lnTo>
                <a:lnTo>
                  <a:pt x="337268" y="112894"/>
                </a:lnTo>
                <a:lnTo>
                  <a:pt x="337268" y="85896"/>
                </a:lnTo>
                <a:close/>
              </a:path>
              <a:path w="348614" h="135255">
                <a:moveTo>
                  <a:pt x="337268" y="418"/>
                </a:moveTo>
                <a:lnTo>
                  <a:pt x="329027" y="418"/>
                </a:lnTo>
                <a:lnTo>
                  <a:pt x="291752" y="73209"/>
                </a:lnTo>
                <a:lnTo>
                  <a:pt x="291752" y="85896"/>
                </a:lnTo>
                <a:lnTo>
                  <a:pt x="348299" y="85896"/>
                </a:lnTo>
                <a:lnTo>
                  <a:pt x="348299" y="73209"/>
                </a:lnTo>
                <a:lnTo>
                  <a:pt x="301641" y="73209"/>
                </a:lnTo>
                <a:lnTo>
                  <a:pt x="327125" y="22704"/>
                </a:lnTo>
                <a:lnTo>
                  <a:pt x="337268" y="22704"/>
                </a:lnTo>
                <a:lnTo>
                  <a:pt x="337268" y="418"/>
                </a:lnTo>
                <a:close/>
              </a:path>
              <a:path w="348614" h="135255">
                <a:moveTo>
                  <a:pt x="337268" y="22704"/>
                </a:moveTo>
                <a:lnTo>
                  <a:pt x="327125" y="22704"/>
                </a:lnTo>
                <a:lnTo>
                  <a:pt x="327125" y="73209"/>
                </a:lnTo>
                <a:lnTo>
                  <a:pt x="337268" y="73209"/>
                </a:lnTo>
                <a:lnTo>
                  <a:pt x="337268" y="227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090189" y="2701111"/>
            <a:ext cx="209914" cy="13524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318443" y="2701111"/>
            <a:ext cx="347980" cy="135255"/>
          </a:xfrm>
          <a:custGeom>
            <a:avLst/>
            <a:gdLst/>
            <a:ahLst/>
            <a:cxnLst/>
            <a:rect l="l" t="t" r="r" b="b"/>
            <a:pathLst>
              <a:path w="347979" h="135255">
                <a:moveTo>
                  <a:pt x="10523" y="82197"/>
                </a:moveTo>
                <a:lnTo>
                  <a:pt x="0" y="83418"/>
                </a:lnTo>
                <a:lnTo>
                  <a:pt x="633" y="92842"/>
                </a:lnTo>
                <a:lnTo>
                  <a:pt x="3296" y="100346"/>
                </a:lnTo>
                <a:lnTo>
                  <a:pt x="8114" y="106105"/>
                </a:lnTo>
                <a:lnTo>
                  <a:pt x="12805" y="111864"/>
                </a:lnTo>
                <a:lnTo>
                  <a:pt x="18764" y="114657"/>
                </a:lnTo>
                <a:lnTo>
                  <a:pt x="35246" y="114657"/>
                </a:lnTo>
                <a:lnTo>
                  <a:pt x="42346" y="110294"/>
                </a:lnTo>
                <a:lnTo>
                  <a:pt x="46340" y="103488"/>
                </a:lnTo>
                <a:lnTo>
                  <a:pt x="22187" y="103488"/>
                </a:lnTo>
                <a:lnTo>
                  <a:pt x="18764" y="101742"/>
                </a:lnTo>
                <a:lnTo>
                  <a:pt x="13058" y="94587"/>
                </a:lnTo>
                <a:lnTo>
                  <a:pt x="11283" y="89352"/>
                </a:lnTo>
                <a:lnTo>
                  <a:pt x="10523" y="82197"/>
                </a:lnTo>
                <a:close/>
              </a:path>
              <a:path w="347979" h="135255">
                <a:moveTo>
                  <a:pt x="47793" y="50435"/>
                </a:moveTo>
                <a:lnTo>
                  <a:pt x="31189" y="50435"/>
                </a:lnTo>
                <a:lnTo>
                  <a:pt x="35500" y="52878"/>
                </a:lnTo>
                <a:lnTo>
                  <a:pt x="41839" y="61953"/>
                </a:lnTo>
                <a:lnTo>
                  <a:pt x="43487" y="68235"/>
                </a:lnTo>
                <a:lnTo>
                  <a:pt x="43487" y="84291"/>
                </a:lnTo>
                <a:lnTo>
                  <a:pt x="41839" y="90922"/>
                </a:lnTo>
                <a:lnTo>
                  <a:pt x="38416" y="95983"/>
                </a:lnTo>
                <a:lnTo>
                  <a:pt x="35119" y="101044"/>
                </a:lnTo>
                <a:lnTo>
                  <a:pt x="31062" y="103488"/>
                </a:lnTo>
                <a:lnTo>
                  <a:pt x="46340" y="103488"/>
                </a:lnTo>
                <a:lnTo>
                  <a:pt x="47671" y="101219"/>
                </a:lnTo>
                <a:lnTo>
                  <a:pt x="50427" y="95359"/>
                </a:lnTo>
                <a:lnTo>
                  <a:pt x="52410" y="89024"/>
                </a:lnTo>
                <a:lnTo>
                  <a:pt x="53608" y="82197"/>
                </a:lnTo>
                <a:lnTo>
                  <a:pt x="54010" y="74867"/>
                </a:lnTo>
                <a:lnTo>
                  <a:pt x="53557" y="67142"/>
                </a:lnTo>
                <a:lnTo>
                  <a:pt x="52188" y="60186"/>
                </a:lnTo>
                <a:lnTo>
                  <a:pt x="49892" y="53982"/>
                </a:lnTo>
                <a:lnTo>
                  <a:pt x="47793" y="50435"/>
                </a:lnTo>
                <a:close/>
              </a:path>
              <a:path w="347979" h="135255">
                <a:moveTo>
                  <a:pt x="50334" y="2094"/>
                </a:moveTo>
                <a:lnTo>
                  <a:pt x="9635" y="2094"/>
                </a:lnTo>
                <a:lnTo>
                  <a:pt x="1775" y="59684"/>
                </a:lnTo>
                <a:lnTo>
                  <a:pt x="11157" y="61429"/>
                </a:lnTo>
                <a:lnTo>
                  <a:pt x="12551" y="58288"/>
                </a:lnTo>
                <a:lnTo>
                  <a:pt x="14580" y="55670"/>
                </a:lnTo>
                <a:lnTo>
                  <a:pt x="19905" y="51482"/>
                </a:lnTo>
                <a:lnTo>
                  <a:pt x="22821" y="50435"/>
                </a:lnTo>
                <a:lnTo>
                  <a:pt x="47793" y="50435"/>
                </a:lnTo>
                <a:lnTo>
                  <a:pt x="46657" y="48515"/>
                </a:lnTo>
                <a:lnTo>
                  <a:pt x="44433" y="45374"/>
                </a:lnTo>
                <a:lnTo>
                  <a:pt x="13312" y="45374"/>
                </a:lnTo>
                <a:lnTo>
                  <a:pt x="17623" y="15182"/>
                </a:lnTo>
                <a:lnTo>
                  <a:pt x="50334" y="15182"/>
                </a:lnTo>
                <a:lnTo>
                  <a:pt x="50334" y="2094"/>
                </a:lnTo>
                <a:close/>
              </a:path>
              <a:path w="347979" h="135255">
                <a:moveTo>
                  <a:pt x="35753" y="38219"/>
                </a:moveTo>
                <a:lnTo>
                  <a:pt x="23328" y="38219"/>
                </a:lnTo>
                <a:lnTo>
                  <a:pt x="18130" y="40662"/>
                </a:lnTo>
                <a:lnTo>
                  <a:pt x="13312" y="45374"/>
                </a:lnTo>
                <a:lnTo>
                  <a:pt x="44433" y="45374"/>
                </a:lnTo>
                <a:lnTo>
                  <a:pt x="41839" y="41709"/>
                </a:lnTo>
                <a:lnTo>
                  <a:pt x="35753" y="38219"/>
                </a:lnTo>
                <a:close/>
              </a:path>
              <a:path w="347979" h="135255">
                <a:moveTo>
                  <a:pt x="101809" y="0"/>
                </a:moveTo>
                <a:lnTo>
                  <a:pt x="68242" y="32132"/>
                </a:lnTo>
                <a:lnTo>
                  <a:pt x="66164" y="63349"/>
                </a:lnTo>
                <a:lnTo>
                  <a:pt x="66552" y="73869"/>
                </a:lnTo>
                <a:lnTo>
                  <a:pt x="79241" y="110468"/>
                </a:lnTo>
                <a:lnTo>
                  <a:pt x="99273" y="114657"/>
                </a:lnTo>
                <a:lnTo>
                  <a:pt x="103711" y="113086"/>
                </a:lnTo>
                <a:lnTo>
                  <a:pt x="107514" y="109945"/>
                </a:lnTo>
                <a:lnTo>
                  <a:pt x="111444" y="106803"/>
                </a:lnTo>
                <a:lnTo>
                  <a:pt x="113586" y="103488"/>
                </a:lnTo>
                <a:lnTo>
                  <a:pt x="91285" y="103488"/>
                </a:lnTo>
                <a:lnTo>
                  <a:pt x="88496" y="102266"/>
                </a:lnTo>
                <a:lnTo>
                  <a:pt x="85960" y="99997"/>
                </a:lnTo>
                <a:lnTo>
                  <a:pt x="83298" y="97728"/>
                </a:lnTo>
                <a:lnTo>
                  <a:pt x="81269" y="94413"/>
                </a:lnTo>
                <a:lnTo>
                  <a:pt x="79811" y="89875"/>
                </a:lnTo>
                <a:lnTo>
                  <a:pt x="78353" y="85861"/>
                </a:lnTo>
                <a:lnTo>
                  <a:pt x="77719" y="81324"/>
                </a:lnTo>
                <a:lnTo>
                  <a:pt x="77719" y="69282"/>
                </a:lnTo>
                <a:lnTo>
                  <a:pt x="79241" y="63349"/>
                </a:lnTo>
                <a:lnTo>
                  <a:pt x="85210" y="54798"/>
                </a:lnTo>
                <a:lnTo>
                  <a:pt x="76071" y="54798"/>
                </a:lnTo>
                <a:lnTo>
                  <a:pt x="88750" y="12390"/>
                </a:lnTo>
                <a:lnTo>
                  <a:pt x="91539" y="11169"/>
                </a:lnTo>
                <a:lnTo>
                  <a:pt x="114236" y="11169"/>
                </a:lnTo>
                <a:lnTo>
                  <a:pt x="107007" y="2443"/>
                </a:lnTo>
                <a:lnTo>
                  <a:pt x="101809" y="0"/>
                </a:lnTo>
                <a:close/>
              </a:path>
              <a:path w="347979" h="135255">
                <a:moveTo>
                  <a:pt x="114149" y="52180"/>
                </a:moveTo>
                <a:lnTo>
                  <a:pt x="98385" y="52180"/>
                </a:lnTo>
                <a:lnTo>
                  <a:pt x="102189" y="54449"/>
                </a:lnTo>
                <a:lnTo>
                  <a:pt x="105232" y="58986"/>
                </a:lnTo>
                <a:lnTo>
                  <a:pt x="108275" y="63349"/>
                </a:lnTo>
                <a:lnTo>
                  <a:pt x="109592" y="68639"/>
                </a:lnTo>
                <a:lnTo>
                  <a:pt x="109673" y="85861"/>
                </a:lnTo>
                <a:lnTo>
                  <a:pt x="108275" y="91795"/>
                </a:lnTo>
                <a:lnTo>
                  <a:pt x="105105" y="96507"/>
                </a:lnTo>
                <a:lnTo>
                  <a:pt x="102062" y="101219"/>
                </a:lnTo>
                <a:lnTo>
                  <a:pt x="98512" y="103488"/>
                </a:lnTo>
                <a:lnTo>
                  <a:pt x="113586" y="103488"/>
                </a:lnTo>
                <a:lnTo>
                  <a:pt x="114487" y="102091"/>
                </a:lnTo>
                <a:lnTo>
                  <a:pt x="116643" y="95983"/>
                </a:lnTo>
                <a:lnTo>
                  <a:pt x="118925" y="89875"/>
                </a:lnTo>
                <a:lnTo>
                  <a:pt x="120066" y="83418"/>
                </a:lnTo>
                <a:lnTo>
                  <a:pt x="120066" y="76263"/>
                </a:lnTo>
                <a:lnTo>
                  <a:pt x="119616" y="68639"/>
                </a:lnTo>
                <a:lnTo>
                  <a:pt x="118275" y="61735"/>
                </a:lnTo>
                <a:lnTo>
                  <a:pt x="116054" y="55550"/>
                </a:lnTo>
                <a:lnTo>
                  <a:pt x="114149" y="52180"/>
                </a:lnTo>
                <a:close/>
              </a:path>
              <a:path w="347979" h="135255">
                <a:moveTo>
                  <a:pt x="102569" y="39964"/>
                </a:moveTo>
                <a:lnTo>
                  <a:pt x="76071" y="54798"/>
                </a:lnTo>
                <a:lnTo>
                  <a:pt x="85210" y="54798"/>
                </a:lnTo>
                <a:lnTo>
                  <a:pt x="85453" y="54449"/>
                </a:lnTo>
                <a:lnTo>
                  <a:pt x="89257" y="52180"/>
                </a:lnTo>
                <a:lnTo>
                  <a:pt x="114149" y="52180"/>
                </a:lnTo>
                <a:lnTo>
                  <a:pt x="112966" y="50086"/>
                </a:lnTo>
                <a:lnTo>
                  <a:pt x="108275" y="43279"/>
                </a:lnTo>
                <a:lnTo>
                  <a:pt x="102569" y="39964"/>
                </a:lnTo>
                <a:close/>
              </a:path>
              <a:path w="347979" h="135255">
                <a:moveTo>
                  <a:pt x="114236" y="11169"/>
                </a:moveTo>
                <a:lnTo>
                  <a:pt x="98766" y="11169"/>
                </a:lnTo>
                <a:lnTo>
                  <a:pt x="102062" y="13263"/>
                </a:lnTo>
                <a:lnTo>
                  <a:pt x="104852" y="17102"/>
                </a:lnTo>
                <a:lnTo>
                  <a:pt x="106373" y="19720"/>
                </a:lnTo>
                <a:lnTo>
                  <a:pt x="107641" y="23559"/>
                </a:lnTo>
                <a:lnTo>
                  <a:pt x="108528" y="28969"/>
                </a:lnTo>
                <a:lnTo>
                  <a:pt x="118544" y="28097"/>
                </a:lnTo>
                <a:lnTo>
                  <a:pt x="117784" y="19371"/>
                </a:lnTo>
                <a:lnTo>
                  <a:pt x="115248" y="12390"/>
                </a:lnTo>
                <a:lnTo>
                  <a:pt x="114236" y="11169"/>
                </a:lnTo>
                <a:close/>
              </a:path>
              <a:path w="347979" h="135255">
                <a:moveTo>
                  <a:pt x="149861" y="97205"/>
                </a:moveTo>
                <a:lnTo>
                  <a:pt x="138450" y="97205"/>
                </a:lnTo>
                <a:lnTo>
                  <a:pt x="138450" y="112911"/>
                </a:lnTo>
                <a:lnTo>
                  <a:pt x="144282" y="112911"/>
                </a:lnTo>
                <a:lnTo>
                  <a:pt x="144028" y="117449"/>
                </a:lnTo>
                <a:lnTo>
                  <a:pt x="143395" y="121114"/>
                </a:lnTo>
                <a:lnTo>
                  <a:pt x="142380" y="123557"/>
                </a:lnTo>
                <a:lnTo>
                  <a:pt x="141493" y="126175"/>
                </a:lnTo>
                <a:lnTo>
                  <a:pt x="139971" y="128094"/>
                </a:lnTo>
                <a:lnTo>
                  <a:pt x="137816" y="129316"/>
                </a:lnTo>
                <a:lnTo>
                  <a:pt x="140605" y="135249"/>
                </a:lnTo>
                <a:lnTo>
                  <a:pt x="143775" y="133330"/>
                </a:lnTo>
                <a:lnTo>
                  <a:pt x="146184" y="130538"/>
                </a:lnTo>
                <a:lnTo>
                  <a:pt x="147578" y="126873"/>
                </a:lnTo>
                <a:lnTo>
                  <a:pt x="149100" y="123208"/>
                </a:lnTo>
                <a:lnTo>
                  <a:pt x="149861" y="118670"/>
                </a:lnTo>
                <a:lnTo>
                  <a:pt x="149861" y="97205"/>
                </a:lnTo>
                <a:close/>
              </a:path>
              <a:path w="347979" h="135255">
                <a:moveTo>
                  <a:pt x="203745" y="85861"/>
                </a:moveTo>
                <a:lnTo>
                  <a:pt x="193729" y="85861"/>
                </a:lnTo>
                <a:lnTo>
                  <a:pt x="193729" y="112911"/>
                </a:lnTo>
                <a:lnTo>
                  <a:pt x="203745" y="112911"/>
                </a:lnTo>
                <a:lnTo>
                  <a:pt x="203745" y="85861"/>
                </a:lnTo>
                <a:close/>
              </a:path>
              <a:path w="347979" h="135255">
                <a:moveTo>
                  <a:pt x="203745" y="349"/>
                </a:moveTo>
                <a:lnTo>
                  <a:pt x="195630" y="349"/>
                </a:lnTo>
                <a:lnTo>
                  <a:pt x="158355" y="73296"/>
                </a:lnTo>
                <a:lnTo>
                  <a:pt x="158355" y="85861"/>
                </a:lnTo>
                <a:lnTo>
                  <a:pt x="214775" y="85861"/>
                </a:lnTo>
                <a:lnTo>
                  <a:pt x="214775" y="73296"/>
                </a:lnTo>
                <a:lnTo>
                  <a:pt x="168118" y="73296"/>
                </a:lnTo>
                <a:lnTo>
                  <a:pt x="193729" y="22687"/>
                </a:lnTo>
                <a:lnTo>
                  <a:pt x="203745" y="22687"/>
                </a:lnTo>
                <a:lnTo>
                  <a:pt x="203745" y="349"/>
                </a:lnTo>
                <a:close/>
              </a:path>
              <a:path w="347979" h="135255">
                <a:moveTo>
                  <a:pt x="203745" y="22687"/>
                </a:moveTo>
                <a:lnTo>
                  <a:pt x="193729" y="22687"/>
                </a:lnTo>
                <a:lnTo>
                  <a:pt x="193729" y="73296"/>
                </a:lnTo>
                <a:lnTo>
                  <a:pt x="203745" y="73296"/>
                </a:lnTo>
                <a:lnTo>
                  <a:pt x="203745" y="22687"/>
                </a:lnTo>
                <a:close/>
              </a:path>
              <a:path w="347979" h="135255">
                <a:moveTo>
                  <a:pt x="270307" y="85861"/>
                </a:moveTo>
                <a:lnTo>
                  <a:pt x="260291" y="85861"/>
                </a:lnTo>
                <a:lnTo>
                  <a:pt x="260291" y="112911"/>
                </a:lnTo>
                <a:lnTo>
                  <a:pt x="270307" y="112911"/>
                </a:lnTo>
                <a:lnTo>
                  <a:pt x="270307" y="85861"/>
                </a:lnTo>
                <a:close/>
              </a:path>
              <a:path w="347979" h="135255">
                <a:moveTo>
                  <a:pt x="270307" y="349"/>
                </a:moveTo>
                <a:lnTo>
                  <a:pt x="262193" y="349"/>
                </a:lnTo>
                <a:lnTo>
                  <a:pt x="224918" y="73296"/>
                </a:lnTo>
                <a:lnTo>
                  <a:pt x="224918" y="85861"/>
                </a:lnTo>
                <a:lnTo>
                  <a:pt x="281338" y="85861"/>
                </a:lnTo>
                <a:lnTo>
                  <a:pt x="281338" y="73296"/>
                </a:lnTo>
                <a:lnTo>
                  <a:pt x="234681" y="73296"/>
                </a:lnTo>
                <a:lnTo>
                  <a:pt x="260291" y="22687"/>
                </a:lnTo>
                <a:lnTo>
                  <a:pt x="270307" y="22687"/>
                </a:lnTo>
                <a:lnTo>
                  <a:pt x="270307" y="349"/>
                </a:lnTo>
                <a:close/>
              </a:path>
              <a:path w="347979" h="135255">
                <a:moveTo>
                  <a:pt x="270307" y="22687"/>
                </a:moveTo>
                <a:lnTo>
                  <a:pt x="260291" y="22687"/>
                </a:lnTo>
                <a:lnTo>
                  <a:pt x="260291" y="73296"/>
                </a:lnTo>
                <a:lnTo>
                  <a:pt x="270307" y="73296"/>
                </a:lnTo>
                <a:lnTo>
                  <a:pt x="270307" y="22687"/>
                </a:lnTo>
                <a:close/>
              </a:path>
              <a:path w="347979" h="135255">
                <a:moveTo>
                  <a:pt x="336870" y="85861"/>
                </a:moveTo>
                <a:lnTo>
                  <a:pt x="326854" y="85861"/>
                </a:lnTo>
                <a:lnTo>
                  <a:pt x="326854" y="112911"/>
                </a:lnTo>
                <a:lnTo>
                  <a:pt x="336870" y="112911"/>
                </a:lnTo>
                <a:lnTo>
                  <a:pt x="336870" y="85861"/>
                </a:lnTo>
                <a:close/>
              </a:path>
              <a:path w="347979" h="135255">
                <a:moveTo>
                  <a:pt x="336870" y="349"/>
                </a:moveTo>
                <a:lnTo>
                  <a:pt x="328756" y="349"/>
                </a:lnTo>
                <a:lnTo>
                  <a:pt x="291481" y="73296"/>
                </a:lnTo>
                <a:lnTo>
                  <a:pt x="291481" y="85861"/>
                </a:lnTo>
                <a:lnTo>
                  <a:pt x="347901" y="85861"/>
                </a:lnTo>
                <a:lnTo>
                  <a:pt x="347901" y="73296"/>
                </a:lnTo>
                <a:lnTo>
                  <a:pt x="301243" y="73296"/>
                </a:lnTo>
                <a:lnTo>
                  <a:pt x="326854" y="22687"/>
                </a:lnTo>
                <a:lnTo>
                  <a:pt x="336870" y="22687"/>
                </a:lnTo>
                <a:lnTo>
                  <a:pt x="336870" y="349"/>
                </a:lnTo>
                <a:close/>
              </a:path>
              <a:path w="347979" h="135255">
                <a:moveTo>
                  <a:pt x="336870" y="22687"/>
                </a:moveTo>
                <a:lnTo>
                  <a:pt x="326854" y="22687"/>
                </a:lnTo>
                <a:lnTo>
                  <a:pt x="326854" y="73296"/>
                </a:lnTo>
                <a:lnTo>
                  <a:pt x="336870" y="73296"/>
                </a:lnTo>
                <a:lnTo>
                  <a:pt x="336870" y="226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681216" y="2701111"/>
            <a:ext cx="351790" cy="135255"/>
          </a:xfrm>
          <a:custGeom>
            <a:avLst/>
            <a:gdLst/>
            <a:ahLst/>
            <a:cxnLst/>
            <a:rect l="l" t="t" r="r" b="b"/>
            <a:pathLst>
              <a:path w="351789" h="135255">
                <a:moveTo>
                  <a:pt x="45389" y="85861"/>
                </a:moveTo>
                <a:lnTo>
                  <a:pt x="35373" y="85861"/>
                </a:lnTo>
                <a:lnTo>
                  <a:pt x="35373" y="112911"/>
                </a:lnTo>
                <a:lnTo>
                  <a:pt x="45389" y="112911"/>
                </a:lnTo>
                <a:lnTo>
                  <a:pt x="45389" y="85861"/>
                </a:lnTo>
                <a:close/>
              </a:path>
              <a:path w="351789" h="135255">
                <a:moveTo>
                  <a:pt x="45389" y="349"/>
                </a:moveTo>
                <a:lnTo>
                  <a:pt x="37275" y="349"/>
                </a:lnTo>
                <a:lnTo>
                  <a:pt x="0" y="73296"/>
                </a:lnTo>
                <a:lnTo>
                  <a:pt x="0" y="85861"/>
                </a:lnTo>
                <a:lnTo>
                  <a:pt x="56419" y="85861"/>
                </a:lnTo>
                <a:lnTo>
                  <a:pt x="56419" y="73296"/>
                </a:lnTo>
                <a:lnTo>
                  <a:pt x="9762" y="73296"/>
                </a:lnTo>
                <a:lnTo>
                  <a:pt x="35373" y="22687"/>
                </a:lnTo>
                <a:lnTo>
                  <a:pt x="45389" y="22687"/>
                </a:lnTo>
                <a:lnTo>
                  <a:pt x="45389" y="349"/>
                </a:lnTo>
                <a:close/>
              </a:path>
              <a:path w="351789" h="135255">
                <a:moveTo>
                  <a:pt x="45389" y="22687"/>
                </a:moveTo>
                <a:lnTo>
                  <a:pt x="35373" y="22687"/>
                </a:lnTo>
                <a:lnTo>
                  <a:pt x="35373" y="73296"/>
                </a:lnTo>
                <a:lnTo>
                  <a:pt x="45389" y="73296"/>
                </a:lnTo>
                <a:lnTo>
                  <a:pt x="45389" y="22687"/>
                </a:lnTo>
                <a:close/>
              </a:path>
              <a:path w="351789" h="135255">
                <a:moveTo>
                  <a:pt x="107514" y="24955"/>
                </a:moveTo>
                <a:lnTo>
                  <a:pt x="97625" y="24955"/>
                </a:lnTo>
                <a:lnTo>
                  <a:pt x="97625" y="112911"/>
                </a:lnTo>
                <a:lnTo>
                  <a:pt x="107514" y="112911"/>
                </a:lnTo>
                <a:lnTo>
                  <a:pt x="107514" y="24955"/>
                </a:lnTo>
                <a:close/>
              </a:path>
              <a:path w="351789" h="135255">
                <a:moveTo>
                  <a:pt x="107514" y="0"/>
                </a:moveTo>
                <a:lnTo>
                  <a:pt x="101175" y="0"/>
                </a:lnTo>
                <a:lnTo>
                  <a:pt x="99400" y="4886"/>
                </a:lnTo>
                <a:lnTo>
                  <a:pt x="96357" y="9947"/>
                </a:lnTo>
                <a:lnTo>
                  <a:pt x="87989" y="20069"/>
                </a:lnTo>
                <a:lnTo>
                  <a:pt x="83044" y="24606"/>
                </a:lnTo>
                <a:lnTo>
                  <a:pt x="77593" y="28271"/>
                </a:lnTo>
                <a:lnTo>
                  <a:pt x="77593" y="41534"/>
                </a:lnTo>
                <a:lnTo>
                  <a:pt x="80635" y="39964"/>
                </a:lnTo>
                <a:lnTo>
                  <a:pt x="84059" y="37695"/>
                </a:lnTo>
                <a:lnTo>
                  <a:pt x="87989" y="34379"/>
                </a:lnTo>
                <a:lnTo>
                  <a:pt x="91919" y="31238"/>
                </a:lnTo>
                <a:lnTo>
                  <a:pt x="95089" y="28097"/>
                </a:lnTo>
                <a:lnTo>
                  <a:pt x="97625" y="24955"/>
                </a:lnTo>
                <a:lnTo>
                  <a:pt x="107514" y="24955"/>
                </a:lnTo>
                <a:lnTo>
                  <a:pt x="107514" y="0"/>
                </a:lnTo>
                <a:close/>
              </a:path>
              <a:path w="351789" h="135255">
                <a:moveTo>
                  <a:pt x="153157" y="97205"/>
                </a:moveTo>
                <a:lnTo>
                  <a:pt x="141746" y="97205"/>
                </a:lnTo>
                <a:lnTo>
                  <a:pt x="141746" y="112911"/>
                </a:lnTo>
                <a:lnTo>
                  <a:pt x="147578" y="112911"/>
                </a:lnTo>
                <a:lnTo>
                  <a:pt x="147325" y="117449"/>
                </a:lnTo>
                <a:lnTo>
                  <a:pt x="146691" y="121114"/>
                </a:lnTo>
                <a:lnTo>
                  <a:pt x="145677" y="123557"/>
                </a:lnTo>
                <a:lnTo>
                  <a:pt x="144789" y="126175"/>
                </a:lnTo>
                <a:lnTo>
                  <a:pt x="143268" y="128094"/>
                </a:lnTo>
                <a:lnTo>
                  <a:pt x="141112" y="129316"/>
                </a:lnTo>
                <a:lnTo>
                  <a:pt x="143902" y="135249"/>
                </a:lnTo>
                <a:lnTo>
                  <a:pt x="147071" y="133330"/>
                </a:lnTo>
                <a:lnTo>
                  <a:pt x="149480" y="130538"/>
                </a:lnTo>
                <a:lnTo>
                  <a:pt x="150875" y="126873"/>
                </a:lnTo>
                <a:lnTo>
                  <a:pt x="152396" y="123208"/>
                </a:lnTo>
                <a:lnTo>
                  <a:pt x="153157" y="118670"/>
                </a:lnTo>
                <a:lnTo>
                  <a:pt x="153157" y="97205"/>
                </a:lnTo>
                <a:close/>
              </a:path>
              <a:path w="351789" h="135255">
                <a:moveTo>
                  <a:pt x="202604" y="24955"/>
                </a:moveTo>
                <a:lnTo>
                  <a:pt x="192714" y="24955"/>
                </a:lnTo>
                <a:lnTo>
                  <a:pt x="192714" y="112911"/>
                </a:lnTo>
                <a:lnTo>
                  <a:pt x="202604" y="112911"/>
                </a:lnTo>
                <a:lnTo>
                  <a:pt x="202604" y="24955"/>
                </a:lnTo>
                <a:close/>
              </a:path>
              <a:path w="351789" h="135255">
                <a:moveTo>
                  <a:pt x="202604" y="0"/>
                </a:moveTo>
                <a:lnTo>
                  <a:pt x="196264" y="0"/>
                </a:lnTo>
                <a:lnTo>
                  <a:pt x="194489" y="4886"/>
                </a:lnTo>
                <a:lnTo>
                  <a:pt x="191446" y="9947"/>
                </a:lnTo>
                <a:lnTo>
                  <a:pt x="183079" y="20069"/>
                </a:lnTo>
                <a:lnTo>
                  <a:pt x="178134" y="24606"/>
                </a:lnTo>
                <a:lnTo>
                  <a:pt x="172682" y="28271"/>
                </a:lnTo>
                <a:lnTo>
                  <a:pt x="172682" y="41534"/>
                </a:lnTo>
                <a:lnTo>
                  <a:pt x="175725" y="39964"/>
                </a:lnTo>
                <a:lnTo>
                  <a:pt x="179148" y="37695"/>
                </a:lnTo>
                <a:lnTo>
                  <a:pt x="183079" y="34379"/>
                </a:lnTo>
                <a:lnTo>
                  <a:pt x="187009" y="31238"/>
                </a:lnTo>
                <a:lnTo>
                  <a:pt x="190179" y="28097"/>
                </a:lnTo>
                <a:lnTo>
                  <a:pt x="192714" y="24955"/>
                </a:lnTo>
                <a:lnTo>
                  <a:pt x="202604" y="24955"/>
                </a:lnTo>
                <a:lnTo>
                  <a:pt x="202604" y="0"/>
                </a:lnTo>
                <a:close/>
              </a:path>
              <a:path w="351789" h="135255">
                <a:moveTo>
                  <a:pt x="242034" y="82197"/>
                </a:moveTo>
                <a:lnTo>
                  <a:pt x="231511" y="83418"/>
                </a:lnTo>
                <a:lnTo>
                  <a:pt x="232145" y="92842"/>
                </a:lnTo>
                <a:lnTo>
                  <a:pt x="234807" y="100346"/>
                </a:lnTo>
                <a:lnTo>
                  <a:pt x="239625" y="106105"/>
                </a:lnTo>
                <a:lnTo>
                  <a:pt x="244316" y="111864"/>
                </a:lnTo>
                <a:lnTo>
                  <a:pt x="250275" y="114657"/>
                </a:lnTo>
                <a:lnTo>
                  <a:pt x="266757" y="114657"/>
                </a:lnTo>
                <a:lnTo>
                  <a:pt x="273857" y="110294"/>
                </a:lnTo>
                <a:lnTo>
                  <a:pt x="277851" y="103488"/>
                </a:lnTo>
                <a:lnTo>
                  <a:pt x="253698" y="103488"/>
                </a:lnTo>
                <a:lnTo>
                  <a:pt x="250275" y="101742"/>
                </a:lnTo>
                <a:lnTo>
                  <a:pt x="244570" y="94587"/>
                </a:lnTo>
                <a:lnTo>
                  <a:pt x="242795" y="89352"/>
                </a:lnTo>
                <a:lnTo>
                  <a:pt x="242034" y="82197"/>
                </a:lnTo>
                <a:close/>
              </a:path>
              <a:path w="351789" h="135255">
                <a:moveTo>
                  <a:pt x="279304" y="50435"/>
                </a:moveTo>
                <a:lnTo>
                  <a:pt x="262700" y="50435"/>
                </a:lnTo>
                <a:lnTo>
                  <a:pt x="267011" y="52878"/>
                </a:lnTo>
                <a:lnTo>
                  <a:pt x="273350" y="61953"/>
                </a:lnTo>
                <a:lnTo>
                  <a:pt x="274999" y="68235"/>
                </a:lnTo>
                <a:lnTo>
                  <a:pt x="274999" y="84291"/>
                </a:lnTo>
                <a:lnTo>
                  <a:pt x="273350" y="90922"/>
                </a:lnTo>
                <a:lnTo>
                  <a:pt x="269927" y="95983"/>
                </a:lnTo>
                <a:lnTo>
                  <a:pt x="266631" y="101044"/>
                </a:lnTo>
                <a:lnTo>
                  <a:pt x="262573" y="103488"/>
                </a:lnTo>
                <a:lnTo>
                  <a:pt x="277851" y="103488"/>
                </a:lnTo>
                <a:lnTo>
                  <a:pt x="279182" y="101219"/>
                </a:lnTo>
                <a:lnTo>
                  <a:pt x="281938" y="95359"/>
                </a:lnTo>
                <a:lnTo>
                  <a:pt x="283921" y="89024"/>
                </a:lnTo>
                <a:lnTo>
                  <a:pt x="285120" y="82197"/>
                </a:lnTo>
                <a:lnTo>
                  <a:pt x="285522" y="74867"/>
                </a:lnTo>
                <a:lnTo>
                  <a:pt x="285068" y="67142"/>
                </a:lnTo>
                <a:lnTo>
                  <a:pt x="283699" y="60186"/>
                </a:lnTo>
                <a:lnTo>
                  <a:pt x="281403" y="53982"/>
                </a:lnTo>
                <a:lnTo>
                  <a:pt x="279304" y="50435"/>
                </a:lnTo>
                <a:close/>
              </a:path>
              <a:path w="351789" h="135255">
                <a:moveTo>
                  <a:pt x="281845" y="2094"/>
                </a:moveTo>
                <a:lnTo>
                  <a:pt x="241147" y="2094"/>
                </a:lnTo>
                <a:lnTo>
                  <a:pt x="233286" y="59684"/>
                </a:lnTo>
                <a:lnTo>
                  <a:pt x="242668" y="61429"/>
                </a:lnTo>
                <a:lnTo>
                  <a:pt x="244063" y="58288"/>
                </a:lnTo>
                <a:lnTo>
                  <a:pt x="246091" y="55670"/>
                </a:lnTo>
                <a:lnTo>
                  <a:pt x="251416" y="51482"/>
                </a:lnTo>
                <a:lnTo>
                  <a:pt x="254332" y="50435"/>
                </a:lnTo>
                <a:lnTo>
                  <a:pt x="279304" y="50435"/>
                </a:lnTo>
                <a:lnTo>
                  <a:pt x="278168" y="48515"/>
                </a:lnTo>
                <a:lnTo>
                  <a:pt x="275945" y="45374"/>
                </a:lnTo>
                <a:lnTo>
                  <a:pt x="244823" y="45374"/>
                </a:lnTo>
                <a:lnTo>
                  <a:pt x="249134" y="15182"/>
                </a:lnTo>
                <a:lnTo>
                  <a:pt x="281845" y="15182"/>
                </a:lnTo>
                <a:lnTo>
                  <a:pt x="281845" y="2094"/>
                </a:lnTo>
                <a:close/>
              </a:path>
              <a:path w="351789" h="135255">
                <a:moveTo>
                  <a:pt x="267265" y="38219"/>
                </a:moveTo>
                <a:lnTo>
                  <a:pt x="254840" y="38219"/>
                </a:lnTo>
                <a:lnTo>
                  <a:pt x="249641" y="40662"/>
                </a:lnTo>
                <a:lnTo>
                  <a:pt x="244823" y="45374"/>
                </a:lnTo>
                <a:lnTo>
                  <a:pt x="275945" y="45374"/>
                </a:lnTo>
                <a:lnTo>
                  <a:pt x="273350" y="41709"/>
                </a:lnTo>
                <a:lnTo>
                  <a:pt x="267265" y="38219"/>
                </a:lnTo>
                <a:close/>
              </a:path>
              <a:path w="351789" h="135255">
                <a:moveTo>
                  <a:pt x="331799" y="0"/>
                </a:moveTo>
                <a:lnTo>
                  <a:pt x="317599" y="0"/>
                </a:lnTo>
                <a:lnTo>
                  <a:pt x="311893" y="2792"/>
                </a:lnTo>
                <a:lnTo>
                  <a:pt x="303272" y="13961"/>
                </a:lnTo>
                <a:lnTo>
                  <a:pt x="301116" y="20941"/>
                </a:lnTo>
                <a:lnTo>
                  <a:pt x="301155" y="34554"/>
                </a:lnTo>
                <a:lnTo>
                  <a:pt x="313541" y="52005"/>
                </a:lnTo>
                <a:lnTo>
                  <a:pt x="308470" y="53750"/>
                </a:lnTo>
                <a:lnTo>
                  <a:pt x="304666" y="57066"/>
                </a:lnTo>
                <a:lnTo>
                  <a:pt x="302004" y="61953"/>
                </a:lnTo>
                <a:lnTo>
                  <a:pt x="299215" y="66839"/>
                </a:lnTo>
                <a:lnTo>
                  <a:pt x="297820" y="72947"/>
                </a:lnTo>
                <a:lnTo>
                  <a:pt x="297820" y="80451"/>
                </a:lnTo>
                <a:lnTo>
                  <a:pt x="298293" y="87484"/>
                </a:lnTo>
                <a:lnTo>
                  <a:pt x="332940" y="114657"/>
                </a:lnTo>
                <a:lnTo>
                  <a:pt x="339406" y="111515"/>
                </a:lnTo>
                <a:lnTo>
                  <a:pt x="345394" y="103488"/>
                </a:lnTo>
                <a:lnTo>
                  <a:pt x="321909" y="103488"/>
                </a:lnTo>
                <a:lnTo>
                  <a:pt x="318993" y="102440"/>
                </a:lnTo>
                <a:lnTo>
                  <a:pt x="316331" y="100346"/>
                </a:lnTo>
                <a:lnTo>
                  <a:pt x="313668" y="98427"/>
                </a:lnTo>
                <a:lnTo>
                  <a:pt x="311640" y="95460"/>
                </a:lnTo>
                <a:lnTo>
                  <a:pt x="310245" y="91795"/>
                </a:lnTo>
                <a:lnTo>
                  <a:pt x="308977" y="88130"/>
                </a:lnTo>
                <a:lnTo>
                  <a:pt x="308216" y="84291"/>
                </a:lnTo>
                <a:lnTo>
                  <a:pt x="308270" y="73820"/>
                </a:lnTo>
                <a:lnTo>
                  <a:pt x="309865" y="68584"/>
                </a:lnTo>
                <a:lnTo>
                  <a:pt x="312908" y="64396"/>
                </a:lnTo>
                <a:lnTo>
                  <a:pt x="315950" y="60033"/>
                </a:lnTo>
                <a:lnTo>
                  <a:pt x="319881" y="57939"/>
                </a:lnTo>
                <a:lnTo>
                  <a:pt x="345325" y="57939"/>
                </a:lnTo>
                <a:lnTo>
                  <a:pt x="345238" y="57764"/>
                </a:lnTo>
                <a:lnTo>
                  <a:pt x="341434" y="54099"/>
                </a:lnTo>
                <a:lnTo>
                  <a:pt x="336363" y="52005"/>
                </a:lnTo>
                <a:lnTo>
                  <a:pt x="340420" y="49737"/>
                </a:lnTo>
                <a:lnTo>
                  <a:pt x="343463" y="46770"/>
                </a:lnTo>
                <a:lnTo>
                  <a:pt x="343549" y="46595"/>
                </a:lnTo>
                <a:lnTo>
                  <a:pt x="320895" y="46595"/>
                </a:lnTo>
                <a:lnTo>
                  <a:pt x="317725" y="44850"/>
                </a:lnTo>
                <a:lnTo>
                  <a:pt x="315190" y="41534"/>
                </a:lnTo>
                <a:lnTo>
                  <a:pt x="312654" y="38044"/>
                </a:lnTo>
                <a:lnTo>
                  <a:pt x="311386" y="33681"/>
                </a:lnTo>
                <a:lnTo>
                  <a:pt x="311386" y="23734"/>
                </a:lnTo>
                <a:lnTo>
                  <a:pt x="312654" y="19720"/>
                </a:lnTo>
                <a:lnTo>
                  <a:pt x="315190" y="16404"/>
                </a:lnTo>
                <a:lnTo>
                  <a:pt x="317725" y="12914"/>
                </a:lnTo>
                <a:lnTo>
                  <a:pt x="320895" y="11169"/>
                </a:lnTo>
                <a:lnTo>
                  <a:pt x="343832" y="11169"/>
                </a:lnTo>
                <a:lnTo>
                  <a:pt x="341815" y="8551"/>
                </a:lnTo>
                <a:lnTo>
                  <a:pt x="337504" y="2792"/>
                </a:lnTo>
                <a:lnTo>
                  <a:pt x="331799" y="0"/>
                </a:lnTo>
                <a:close/>
              </a:path>
              <a:path w="351789" h="135255">
                <a:moveTo>
                  <a:pt x="345325" y="57939"/>
                </a:moveTo>
                <a:lnTo>
                  <a:pt x="329517" y="57939"/>
                </a:lnTo>
                <a:lnTo>
                  <a:pt x="333447" y="60033"/>
                </a:lnTo>
                <a:lnTo>
                  <a:pt x="339786" y="68759"/>
                </a:lnTo>
                <a:lnTo>
                  <a:pt x="341331" y="73994"/>
                </a:lnTo>
                <a:lnTo>
                  <a:pt x="341434" y="87607"/>
                </a:lnTo>
                <a:lnTo>
                  <a:pt x="339913" y="92842"/>
                </a:lnTo>
                <a:lnTo>
                  <a:pt x="336743" y="97205"/>
                </a:lnTo>
                <a:lnTo>
                  <a:pt x="333574" y="101393"/>
                </a:lnTo>
                <a:lnTo>
                  <a:pt x="329643" y="103488"/>
                </a:lnTo>
                <a:lnTo>
                  <a:pt x="345394" y="103488"/>
                </a:lnTo>
                <a:lnTo>
                  <a:pt x="349168" y="98427"/>
                </a:lnTo>
                <a:lnTo>
                  <a:pt x="351704" y="90399"/>
                </a:lnTo>
                <a:lnTo>
                  <a:pt x="351704" y="73820"/>
                </a:lnTo>
                <a:lnTo>
                  <a:pt x="350436" y="67886"/>
                </a:lnTo>
                <a:lnTo>
                  <a:pt x="347774" y="62825"/>
                </a:lnTo>
                <a:lnTo>
                  <a:pt x="345325" y="57939"/>
                </a:lnTo>
                <a:close/>
              </a:path>
              <a:path w="351789" h="135255">
                <a:moveTo>
                  <a:pt x="343832" y="11169"/>
                </a:moveTo>
                <a:lnTo>
                  <a:pt x="328502" y="11169"/>
                </a:lnTo>
                <a:lnTo>
                  <a:pt x="331672" y="12914"/>
                </a:lnTo>
                <a:lnTo>
                  <a:pt x="334334" y="16404"/>
                </a:lnTo>
                <a:lnTo>
                  <a:pt x="336870" y="19894"/>
                </a:lnTo>
                <a:lnTo>
                  <a:pt x="337986" y="23734"/>
                </a:lnTo>
                <a:lnTo>
                  <a:pt x="338028" y="34554"/>
                </a:lnTo>
                <a:lnTo>
                  <a:pt x="336870" y="38219"/>
                </a:lnTo>
                <a:lnTo>
                  <a:pt x="331925" y="45025"/>
                </a:lnTo>
                <a:lnTo>
                  <a:pt x="328756" y="46595"/>
                </a:lnTo>
                <a:lnTo>
                  <a:pt x="343549" y="46595"/>
                </a:lnTo>
                <a:lnTo>
                  <a:pt x="345365" y="42930"/>
                </a:lnTo>
                <a:lnTo>
                  <a:pt x="347393" y="39091"/>
                </a:lnTo>
                <a:lnTo>
                  <a:pt x="348408" y="34554"/>
                </a:lnTo>
                <a:lnTo>
                  <a:pt x="348300" y="20941"/>
                </a:lnTo>
                <a:lnTo>
                  <a:pt x="346252" y="14310"/>
                </a:lnTo>
                <a:lnTo>
                  <a:pt x="343832" y="111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090189" y="2421885"/>
            <a:ext cx="209914" cy="13524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318443" y="2421885"/>
            <a:ext cx="347980" cy="135255"/>
          </a:xfrm>
          <a:custGeom>
            <a:avLst/>
            <a:gdLst/>
            <a:ahLst/>
            <a:cxnLst/>
            <a:rect l="l" t="t" r="r" b="b"/>
            <a:pathLst>
              <a:path w="347979" h="135255">
                <a:moveTo>
                  <a:pt x="10523" y="82197"/>
                </a:moveTo>
                <a:lnTo>
                  <a:pt x="0" y="83418"/>
                </a:lnTo>
                <a:lnTo>
                  <a:pt x="633" y="92842"/>
                </a:lnTo>
                <a:lnTo>
                  <a:pt x="3296" y="100346"/>
                </a:lnTo>
                <a:lnTo>
                  <a:pt x="8114" y="106105"/>
                </a:lnTo>
                <a:lnTo>
                  <a:pt x="12805" y="111864"/>
                </a:lnTo>
                <a:lnTo>
                  <a:pt x="18764" y="114657"/>
                </a:lnTo>
                <a:lnTo>
                  <a:pt x="35246" y="114657"/>
                </a:lnTo>
                <a:lnTo>
                  <a:pt x="42346" y="110294"/>
                </a:lnTo>
                <a:lnTo>
                  <a:pt x="46340" y="103488"/>
                </a:lnTo>
                <a:lnTo>
                  <a:pt x="22187" y="103488"/>
                </a:lnTo>
                <a:lnTo>
                  <a:pt x="18764" y="101742"/>
                </a:lnTo>
                <a:lnTo>
                  <a:pt x="13058" y="94587"/>
                </a:lnTo>
                <a:lnTo>
                  <a:pt x="11283" y="89352"/>
                </a:lnTo>
                <a:lnTo>
                  <a:pt x="10523" y="82197"/>
                </a:lnTo>
                <a:close/>
              </a:path>
              <a:path w="347979" h="135255">
                <a:moveTo>
                  <a:pt x="47793" y="50435"/>
                </a:moveTo>
                <a:lnTo>
                  <a:pt x="31189" y="50435"/>
                </a:lnTo>
                <a:lnTo>
                  <a:pt x="35500" y="52878"/>
                </a:lnTo>
                <a:lnTo>
                  <a:pt x="41839" y="61953"/>
                </a:lnTo>
                <a:lnTo>
                  <a:pt x="43487" y="68235"/>
                </a:lnTo>
                <a:lnTo>
                  <a:pt x="43487" y="84291"/>
                </a:lnTo>
                <a:lnTo>
                  <a:pt x="41839" y="90922"/>
                </a:lnTo>
                <a:lnTo>
                  <a:pt x="38416" y="95983"/>
                </a:lnTo>
                <a:lnTo>
                  <a:pt x="35119" y="101044"/>
                </a:lnTo>
                <a:lnTo>
                  <a:pt x="31062" y="103488"/>
                </a:lnTo>
                <a:lnTo>
                  <a:pt x="46340" y="103488"/>
                </a:lnTo>
                <a:lnTo>
                  <a:pt x="47671" y="101219"/>
                </a:lnTo>
                <a:lnTo>
                  <a:pt x="50427" y="95359"/>
                </a:lnTo>
                <a:lnTo>
                  <a:pt x="52410" y="89024"/>
                </a:lnTo>
                <a:lnTo>
                  <a:pt x="53608" y="82197"/>
                </a:lnTo>
                <a:lnTo>
                  <a:pt x="54010" y="74867"/>
                </a:lnTo>
                <a:lnTo>
                  <a:pt x="53557" y="67142"/>
                </a:lnTo>
                <a:lnTo>
                  <a:pt x="52188" y="60186"/>
                </a:lnTo>
                <a:lnTo>
                  <a:pt x="49892" y="53982"/>
                </a:lnTo>
                <a:lnTo>
                  <a:pt x="47793" y="50435"/>
                </a:lnTo>
                <a:close/>
              </a:path>
              <a:path w="347979" h="135255">
                <a:moveTo>
                  <a:pt x="50334" y="2094"/>
                </a:moveTo>
                <a:lnTo>
                  <a:pt x="9635" y="2094"/>
                </a:lnTo>
                <a:lnTo>
                  <a:pt x="1775" y="59684"/>
                </a:lnTo>
                <a:lnTo>
                  <a:pt x="11157" y="61429"/>
                </a:lnTo>
                <a:lnTo>
                  <a:pt x="12551" y="58288"/>
                </a:lnTo>
                <a:lnTo>
                  <a:pt x="14580" y="55670"/>
                </a:lnTo>
                <a:lnTo>
                  <a:pt x="19905" y="51482"/>
                </a:lnTo>
                <a:lnTo>
                  <a:pt x="22821" y="50435"/>
                </a:lnTo>
                <a:lnTo>
                  <a:pt x="47793" y="50435"/>
                </a:lnTo>
                <a:lnTo>
                  <a:pt x="46657" y="48515"/>
                </a:lnTo>
                <a:lnTo>
                  <a:pt x="44433" y="45374"/>
                </a:lnTo>
                <a:lnTo>
                  <a:pt x="13312" y="45374"/>
                </a:lnTo>
                <a:lnTo>
                  <a:pt x="17623" y="15182"/>
                </a:lnTo>
                <a:lnTo>
                  <a:pt x="50334" y="15182"/>
                </a:lnTo>
                <a:lnTo>
                  <a:pt x="50334" y="2094"/>
                </a:lnTo>
                <a:close/>
              </a:path>
              <a:path w="347979" h="135255">
                <a:moveTo>
                  <a:pt x="35753" y="38219"/>
                </a:moveTo>
                <a:lnTo>
                  <a:pt x="23328" y="38219"/>
                </a:lnTo>
                <a:lnTo>
                  <a:pt x="18130" y="40662"/>
                </a:lnTo>
                <a:lnTo>
                  <a:pt x="13312" y="45374"/>
                </a:lnTo>
                <a:lnTo>
                  <a:pt x="44433" y="45374"/>
                </a:lnTo>
                <a:lnTo>
                  <a:pt x="41839" y="41709"/>
                </a:lnTo>
                <a:lnTo>
                  <a:pt x="35753" y="38219"/>
                </a:lnTo>
                <a:close/>
              </a:path>
              <a:path w="347979" h="135255">
                <a:moveTo>
                  <a:pt x="101809" y="0"/>
                </a:moveTo>
                <a:lnTo>
                  <a:pt x="68242" y="32132"/>
                </a:lnTo>
                <a:lnTo>
                  <a:pt x="66164" y="63349"/>
                </a:lnTo>
                <a:lnTo>
                  <a:pt x="66552" y="73869"/>
                </a:lnTo>
                <a:lnTo>
                  <a:pt x="79241" y="110468"/>
                </a:lnTo>
                <a:lnTo>
                  <a:pt x="99273" y="114657"/>
                </a:lnTo>
                <a:lnTo>
                  <a:pt x="103711" y="113086"/>
                </a:lnTo>
                <a:lnTo>
                  <a:pt x="107514" y="109945"/>
                </a:lnTo>
                <a:lnTo>
                  <a:pt x="111444" y="106803"/>
                </a:lnTo>
                <a:lnTo>
                  <a:pt x="113586" y="103488"/>
                </a:lnTo>
                <a:lnTo>
                  <a:pt x="91285" y="103488"/>
                </a:lnTo>
                <a:lnTo>
                  <a:pt x="88496" y="102266"/>
                </a:lnTo>
                <a:lnTo>
                  <a:pt x="85960" y="99997"/>
                </a:lnTo>
                <a:lnTo>
                  <a:pt x="83298" y="97728"/>
                </a:lnTo>
                <a:lnTo>
                  <a:pt x="81269" y="94413"/>
                </a:lnTo>
                <a:lnTo>
                  <a:pt x="79811" y="89875"/>
                </a:lnTo>
                <a:lnTo>
                  <a:pt x="78353" y="85861"/>
                </a:lnTo>
                <a:lnTo>
                  <a:pt x="77719" y="81324"/>
                </a:lnTo>
                <a:lnTo>
                  <a:pt x="77719" y="69282"/>
                </a:lnTo>
                <a:lnTo>
                  <a:pt x="79241" y="63349"/>
                </a:lnTo>
                <a:lnTo>
                  <a:pt x="85210" y="54798"/>
                </a:lnTo>
                <a:lnTo>
                  <a:pt x="76071" y="54798"/>
                </a:lnTo>
                <a:lnTo>
                  <a:pt x="88750" y="12390"/>
                </a:lnTo>
                <a:lnTo>
                  <a:pt x="91539" y="11169"/>
                </a:lnTo>
                <a:lnTo>
                  <a:pt x="114236" y="11169"/>
                </a:lnTo>
                <a:lnTo>
                  <a:pt x="107007" y="2443"/>
                </a:lnTo>
                <a:lnTo>
                  <a:pt x="101809" y="0"/>
                </a:lnTo>
                <a:close/>
              </a:path>
              <a:path w="347979" h="135255">
                <a:moveTo>
                  <a:pt x="114149" y="52180"/>
                </a:moveTo>
                <a:lnTo>
                  <a:pt x="98385" y="52180"/>
                </a:lnTo>
                <a:lnTo>
                  <a:pt x="102189" y="54449"/>
                </a:lnTo>
                <a:lnTo>
                  <a:pt x="105232" y="58986"/>
                </a:lnTo>
                <a:lnTo>
                  <a:pt x="108275" y="63349"/>
                </a:lnTo>
                <a:lnTo>
                  <a:pt x="109592" y="68639"/>
                </a:lnTo>
                <a:lnTo>
                  <a:pt x="109673" y="85861"/>
                </a:lnTo>
                <a:lnTo>
                  <a:pt x="108275" y="91795"/>
                </a:lnTo>
                <a:lnTo>
                  <a:pt x="105105" y="96507"/>
                </a:lnTo>
                <a:lnTo>
                  <a:pt x="102062" y="101219"/>
                </a:lnTo>
                <a:lnTo>
                  <a:pt x="98512" y="103488"/>
                </a:lnTo>
                <a:lnTo>
                  <a:pt x="113586" y="103488"/>
                </a:lnTo>
                <a:lnTo>
                  <a:pt x="114487" y="102091"/>
                </a:lnTo>
                <a:lnTo>
                  <a:pt x="116643" y="95983"/>
                </a:lnTo>
                <a:lnTo>
                  <a:pt x="118925" y="89875"/>
                </a:lnTo>
                <a:lnTo>
                  <a:pt x="120066" y="83418"/>
                </a:lnTo>
                <a:lnTo>
                  <a:pt x="120066" y="76263"/>
                </a:lnTo>
                <a:lnTo>
                  <a:pt x="119616" y="68639"/>
                </a:lnTo>
                <a:lnTo>
                  <a:pt x="118275" y="61735"/>
                </a:lnTo>
                <a:lnTo>
                  <a:pt x="116054" y="55550"/>
                </a:lnTo>
                <a:lnTo>
                  <a:pt x="114149" y="52180"/>
                </a:lnTo>
                <a:close/>
              </a:path>
              <a:path w="347979" h="135255">
                <a:moveTo>
                  <a:pt x="102569" y="39964"/>
                </a:moveTo>
                <a:lnTo>
                  <a:pt x="76071" y="54798"/>
                </a:lnTo>
                <a:lnTo>
                  <a:pt x="85210" y="54798"/>
                </a:lnTo>
                <a:lnTo>
                  <a:pt x="85453" y="54449"/>
                </a:lnTo>
                <a:lnTo>
                  <a:pt x="89257" y="52180"/>
                </a:lnTo>
                <a:lnTo>
                  <a:pt x="114149" y="52180"/>
                </a:lnTo>
                <a:lnTo>
                  <a:pt x="112966" y="50086"/>
                </a:lnTo>
                <a:lnTo>
                  <a:pt x="108275" y="43279"/>
                </a:lnTo>
                <a:lnTo>
                  <a:pt x="102569" y="39964"/>
                </a:lnTo>
                <a:close/>
              </a:path>
              <a:path w="347979" h="135255">
                <a:moveTo>
                  <a:pt x="114236" y="11169"/>
                </a:moveTo>
                <a:lnTo>
                  <a:pt x="98766" y="11169"/>
                </a:lnTo>
                <a:lnTo>
                  <a:pt x="102062" y="13263"/>
                </a:lnTo>
                <a:lnTo>
                  <a:pt x="104852" y="17102"/>
                </a:lnTo>
                <a:lnTo>
                  <a:pt x="106373" y="19720"/>
                </a:lnTo>
                <a:lnTo>
                  <a:pt x="107641" y="23559"/>
                </a:lnTo>
                <a:lnTo>
                  <a:pt x="108528" y="28969"/>
                </a:lnTo>
                <a:lnTo>
                  <a:pt x="118544" y="28097"/>
                </a:lnTo>
                <a:lnTo>
                  <a:pt x="117784" y="19371"/>
                </a:lnTo>
                <a:lnTo>
                  <a:pt x="115248" y="12390"/>
                </a:lnTo>
                <a:lnTo>
                  <a:pt x="114236" y="11169"/>
                </a:lnTo>
                <a:close/>
              </a:path>
              <a:path w="347979" h="135255">
                <a:moveTo>
                  <a:pt x="149861" y="97205"/>
                </a:moveTo>
                <a:lnTo>
                  <a:pt x="138450" y="97205"/>
                </a:lnTo>
                <a:lnTo>
                  <a:pt x="138450" y="112911"/>
                </a:lnTo>
                <a:lnTo>
                  <a:pt x="144282" y="112911"/>
                </a:lnTo>
                <a:lnTo>
                  <a:pt x="144028" y="117449"/>
                </a:lnTo>
                <a:lnTo>
                  <a:pt x="143395" y="121114"/>
                </a:lnTo>
                <a:lnTo>
                  <a:pt x="142380" y="123557"/>
                </a:lnTo>
                <a:lnTo>
                  <a:pt x="141493" y="126175"/>
                </a:lnTo>
                <a:lnTo>
                  <a:pt x="139971" y="128094"/>
                </a:lnTo>
                <a:lnTo>
                  <a:pt x="137816" y="129316"/>
                </a:lnTo>
                <a:lnTo>
                  <a:pt x="140605" y="135249"/>
                </a:lnTo>
                <a:lnTo>
                  <a:pt x="143775" y="133330"/>
                </a:lnTo>
                <a:lnTo>
                  <a:pt x="146184" y="130538"/>
                </a:lnTo>
                <a:lnTo>
                  <a:pt x="147578" y="126873"/>
                </a:lnTo>
                <a:lnTo>
                  <a:pt x="149100" y="123208"/>
                </a:lnTo>
                <a:lnTo>
                  <a:pt x="149861" y="118670"/>
                </a:lnTo>
                <a:lnTo>
                  <a:pt x="149861" y="97205"/>
                </a:lnTo>
                <a:close/>
              </a:path>
              <a:path w="347979" h="135255">
                <a:moveTo>
                  <a:pt x="203745" y="85861"/>
                </a:moveTo>
                <a:lnTo>
                  <a:pt x="193729" y="85861"/>
                </a:lnTo>
                <a:lnTo>
                  <a:pt x="193729" y="112911"/>
                </a:lnTo>
                <a:lnTo>
                  <a:pt x="203745" y="112911"/>
                </a:lnTo>
                <a:lnTo>
                  <a:pt x="203745" y="85861"/>
                </a:lnTo>
                <a:close/>
              </a:path>
              <a:path w="347979" h="135255">
                <a:moveTo>
                  <a:pt x="203745" y="349"/>
                </a:moveTo>
                <a:lnTo>
                  <a:pt x="195630" y="349"/>
                </a:lnTo>
                <a:lnTo>
                  <a:pt x="158355" y="73296"/>
                </a:lnTo>
                <a:lnTo>
                  <a:pt x="158355" y="85861"/>
                </a:lnTo>
                <a:lnTo>
                  <a:pt x="214775" y="85861"/>
                </a:lnTo>
                <a:lnTo>
                  <a:pt x="214775" y="73296"/>
                </a:lnTo>
                <a:lnTo>
                  <a:pt x="168118" y="73296"/>
                </a:lnTo>
                <a:lnTo>
                  <a:pt x="193729" y="22687"/>
                </a:lnTo>
                <a:lnTo>
                  <a:pt x="203745" y="22687"/>
                </a:lnTo>
                <a:lnTo>
                  <a:pt x="203745" y="349"/>
                </a:lnTo>
                <a:close/>
              </a:path>
              <a:path w="347979" h="135255">
                <a:moveTo>
                  <a:pt x="203745" y="22687"/>
                </a:moveTo>
                <a:lnTo>
                  <a:pt x="193729" y="22687"/>
                </a:lnTo>
                <a:lnTo>
                  <a:pt x="193729" y="73296"/>
                </a:lnTo>
                <a:lnTo>
                  <a:pt x="203745" y="73296"/>
                </a:lnTo>
                <a:lnTo>
                  <a:pt x="203745" y="22687"/>
                </a:lnTo>
                <a:close/>
              </a:path>
              <a:path w="347979" h="135255">
                <a:moveTo>
                  <a:pt x="270307" y="85861"/>
                </a:moveTo>
                <a:lnTo>
                  <a:pt x="260291" y="85861"/>
                </a:lnTo>
                <a:lnTo>
                  <a:pt x="260291" y="112911"/>
                </a:lnTo>
                <a:lnTo>
                  <a:pt x="270307" y="112911"/>
                </a:lnTo>
                <a:lnTo>
                  <a:pt x="270307" y="85861"/>
                </a:lnTo>
                <a:close/>
              </a:path>
              <a:path w="347979" h="135255">
                <a:moveTo>
                  <a:pt x="270307" y="349"/>
                </a:moveTo>
                <a:lnTo>
                  <a:pt x="262193" y="349"/>
                </a:lnTo>
                <a:lnTo>
                  <a:pt x="224918" y="73296"/>
                </a:lnTo>
                <a:lnTo>
                  <a:pt x="224918" y="85861"/>
                </a:lnTo>
                <a:lnTo>
                  <a:pt x="281338" y="85861"/>
                </a:lnTo>
                <a:lnTo>
                  <a:pt x="281338" y="73296"/>
                </a:lnTo>
                <a:lnTo>
                  <a:pt x="234681" y="73296"/>
                </a:lnTo>
                <a:lnTo>
                  <a:pt x="260291" y="22687"/>
                </a:lnTo>
                <a:lnTo>
                  <a:pt x="270307" y="22687"/>
                </a:lnTo>
                <a:lnTo>
                  <a:pt x="270307" y="349"/>
                </a:lnTo>
                <a:close/>
              </a:path>
              <a:path w="347979" h="135255">
                <a:moveTo>
                  <a:pt x="270307" y="22687"/>
                </a:moveTo>
                <a:lnTo>
                  <a:pt x="260291" y="22687"/>
                </a:lnTo>
                <a:lnTo>
                  <a:pt x="260291" y="73296"/>
                </a:lnTo>
                <a:lnTo>
                  <a:pt x="270307" y="73296"/>
                </a:lnTo>
                <a:lnTo>
                  <a:pt x="270307" y="22687"/>
                </a:lnTo>
                <a:close/>
              </a:path>
              <a:path w="347979" h="135255">
                <a:moveTo>
                  <a:pt x="336870" y="85861"/>
                </a:moveTo>
                <a:lnTo>
                  <a:pt x="326854" y="85861"/>
                </a:lnTo>
                <a:lnTo>
                  <a:pt x="326854" y="112911"/>
                </a:lnTo>
                <a:lnTo>
                  <a:pt x="336870" y="112911"/>
                </a:lnTo>
                <a:lnTo>
                  <a:pt x="336870" y="85861"/>
                </a:lnTo>
                <a:close/>
              </a:path>
              <a:path w="347979" h="135255">
                <a:moveTo>
                  <a:pt x="336870" y="349"/>
                </a:moveTo>
                <a:lnTo>
                  <a:pt x="328756" y="349"/>
                </a:lnTo>
                <a:lnTo>
                  <a:pt x="291481" y="73296"/>
                </a:lnTo>
                <a:lnTo>
                  <a:pt x="291481" y="85861"/>
                </a:lnTo>
                <a:lnTo>
                  <a:pt x="347901" y="85861"/>
                </a:lnTo>
                <a:lnTo>
                  <a:pt x="347901" y="73296"/>
                </a:lnTo>
                <a:lnTo>
                  <a:pt x="301243" y="73296"/>
                </a:lnTo>
                <a:lnTo>
                  <a:pt x="326854" y="22687"/>
                </a:lnTo>
                <a:lnTo>
                  <a:pt x="336870" y="22687"/>
                </a:lnTo>
                <a:lnTo>
                  <a:pt x="336870" y="349"/>
                </a:lnTo>
                <a:close/>
              </a:path>
              <a:path w="347979" h="135255">
                <a:moveTo>
                  <a:pt x="336870" y="22687"/>
                </a:moveTo>
                <a:lnTo>
                  <a:pt x="326854" y="22687"/>
                </a:lnTo>
                <a:lnTo>
                  <a:pt x="326854" y="73296"/>
                </a:lnTo>
                <a:lnTo>
                  <a:pt x="336870" y="73296"/>
                </a:lnTo>
                <a:lnTo>
                  <a:pt x="336870" y="226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684512" y="2421885"/>
            <a:ext cx="348615" cy="135255"/>
          </a:xfrm>
          <a:custGeom>
            <a:avLst/>
            <a:gdLst/>
            <a:ahLst/>
            <a:cxnLst/>
            <a:rect l="l" t="t" r="r" b="b"/>
            <a:pathLst>
              <a:path w="348614" h="135255">
                <a:moveTo>
                  <a:pt x="10016" y="81324"/>
                </a:moveTo>
                <a:lnTo>
                  <a:pt x="0" y="83244"/>
                </a:lnTo>
                <a:lnTo>
                  <a:pt x="633" y="92493"/>
                </a:lnTo>
                <a:lnTo>
                  <a:pt x="3423" y="100172"/>
                </a:lnTo>
                <a:lnTo>
                  <a:pt x="8114" y="106105"/>
                </a:lnTo>
                <a:lnTo>
                  <a:pt x="12932" y="112039"/>
                </a:lnTo>
                <a:lnTo>
                  <a:pt x="18764" y="115006"/>
                </a:lnTo>
                <a:lnTo>
                  <a:pt x="33851" y="115006"/>
                </a:lnTo>
                <a:lnTo>
                  <a:pt x="40444" y="111515"/>
                </a:lnTo>
                <a:lnTo>
                  <a:pt x="45642" y="104709"/>
                </a:lnTo>
                <a:lnTo>
                  <a:pt x="46417" y="103488"/>
                </a:lnTo>
                <a:lnTo>
                  <a:pt x="21933" y="103488"/>
                </a:lnTo>
                <a:lnTo>
                  <a:pt x="18637" y="101742"/>
                </a:lnTo>
                <a:lnTo>
                  <a:pt x="13058" y="94762"/>
                </a:lnTo>
                <a:lnTo>
                  <a:pt x="11157" y="89177"/>
                </a:lnTo>
                <a:lnTo>
                  <a:pt x="10016" y="81324"/>
                </a:lnTo>
                <a:close/>
              </a:path>
              <a:path w="348614" h="135255">
                <a:moveTo>
                  <a:pt x="47639" y="58113"/>
                </a:moveTo>
                <a:lnTo>
                  <a:pt x="31442" y="58113"/>
                </a:lnTo>
                <a:lnTo>
                  <a:pt x="35373" y="60208"/>
                </a:lnTo>
                <a:lnTo>
                  <a:pt x="41332" y="68410"/>
                </a:lnTo>
                <a:lnTo>
                  <a:pt x="42853" y="73645"/>
                </a:lnTo>
                <a:lnTo>
                  <a:pt x="42779" y="86819"/>
                </a:lnTo>
                <a:lnTo>
                  <a:pt x="41205" y="92318"/>
                </a:lnTo>
                <a:lnTo>
                  <a:pt x="34739" y="101219"/>
                </a:lnTo>
                <a:lnTo>
                  <a:pt x="30682" y="103488"/>
                </a:lnTo>
                <a:lnTo>
                  <a:pt x="46417" y="103488"/>
                </a:lnTo>
                <a:lnTo>
                  <a:pt x="53503" y="72424"/>
                </a:lnTo>
                <a:lnTo>
                  <a:pt x="52109" y="66316"/>
                </a:lnTo>
                <a:lnTo>
                  <a:pt x="47639" y="58113"/>
                </a:lnTo>
                <a:close/>
              </a:path>
              <a:path w="348614" h="135255">
                <a:moveTo>
                  <a:pt x="44882" y="11169"/>
                </a:moveTo>
                <a:lnTo>
                  <a:pt x="29794" y="11169"/>
                </a:lnTo>
                <a:lnTo>
                  <a:pt x="32964" y="12914"/>
                </a:lnTo>
                <a:lnTo>
                  <a:pt x="35626" y="16404"/>
                </a:lnTo>
                <a:lnTo>
                  <a:pt x="37909" y="19545"/>
                </a:lnTo>
                <a:lnTo>
                  <a:pt x="39176" y="23734"/>
                </a:lnTo>
                <a:lnTo>
                  <a:pt x="39176" y="35252"/>
                </a:lnTo>
                <a:lnTo>
                  <a:pt x="37528" y="39964"/>
                </a:lnTo>
                <a:lnTo>
                  <a:pt x="34105" y="43105"/>
                </a:lnTo>
                <a:lnTo>
                  <a:pt x="30682" y="46072"/>
                </a:lnTo>
                <a:lnTo>
                  <a:pt x="26751" y="47642"/>
                </a:lnTo>
                <a:lnTo>
                  <a:pt x="20901" y="47642"/>
                </a:lnTo>
                <a:lnTo>
                  <a:pt x="19651" y="59684"/>
                </a:lnTo>
                <a:lnTo>
                  <a:pt x="22567" y="58637"/>
                </a:lnTo>
                <a:lnTo>
                  <a:pt x="24976" y="58113"/>
                </a:lnTo>
                <a:lnTo>
                  <a:pt x="47639" y="58113"/>
                </a:lnTo>
                <a:lnTo>
                  <a:pt x="46784" y="56543"/>
                </a:lnTo>
                <a:lnTo>
                  <a:pt x="42980" y="53401"/>
                </a:lnTo>
                <a:lnTo>
                  <a:pt x="38289" y="52005"/>
                </a:lnTo>
                <a:lnTo>
                  <a:pt x="41966" y="49562"/>
                </a:lnTo>
                <a:lnTo>
                  <a:pt x="43670" y="47642"/>
                </a:lnTo>
                <a:lnTo>
                  <a:pt x="21553" y="47642"/>
                </a:lnTo>
                <a:lnTo>
                  <a:pt x="20919" y="47468"/>
                </a:lnTo>
                <a:lnTo>
                  <a:pt x="49446" y="34030"/>
                </a:lnTo>
                <a:lnTo>
                  <a:pt x="49374" y="23734"/>
                </a:lnTo>
                <a:lnTo>
                  <a:pt x="48432" y="19196"/>
                </a:lnTo>
                <a:lnTo>
                  <a:pt x="46403" y="14659"/>
                </a:lnTo>
                <a:lnTo>
                  <a:pt x="44882" y="11169"/>
                </a:lnTo>
                <a:close/>
              </a:path>
              <a:path w="348614" h="135255">
                <a:moveTo>
                  <a:pt x="29921" y="0"/>
                </a:moveTo>
                <a:lnTo>
                  <a:pt x="1014" y="28969"/>
                </a:lnTo>
                <a:lnTo>
                  <a:pt x="11157" y="31412"/>
                </a:lnTo>
                <a:lnTo>
                  <a:pt x="11791" y="24781"/>
                </a:lnTo>
                <a:lnTo>
                  <a:pt x="13439" y="19720"/>
                </a:lnTo>
                <a:lnTo>
                  <a:pt x="16228" y="16229"/>
                </a:lnTo>
                <a:lnTo>
                  <a:pt x="18637" y="12914"/>
                </a:lnTo>
                <a:lnTo>
                  <a:pt x="21933" y="11169"/>
                </a:lnTo>
                <a:lnTo>
                  <a:pt x="44882" y="11169"/>
                </a:lnTo>
                <a:lnTo>
                  <a:pt x="44501" y="10296"/>
                </a:lnTo>
                <a:lnTo>
                  <a:pt x="41585" y="6631"/>
                </a:lnTo>
                <a:lnTo>
                  <a:pt x="37782" y="4013"/>
                </a:lnTo>
                <a:lnTo>
                  <a:pt x="34105" y="1396"/>
                </a:lnTo>
                <a:lnTo>
                  <a:pt x="29921" y="0"/>
                </a:lnTo>
                <a:close/>
              </a:path>
              <a:path w="348614" h="135255">
                <a:moveTo>
                  <a:pt x="97498" y="0"/>
                </a:moveTo>
                <a:lnTo>
                  <a:pt x="68167" y="31843"/>
                </a:lnTo>
                <a:lnTo>
                  <a:pt x="66562" y="57415"/>
                </a:lnTo>
                <a:lnTo>
                  <a:pt x="67061" y="72167"/>
                </a:lnTo>
                <a:lnTo>
                  <a:pt x="79114" y="110817"/>
                </a:lnTo>
                <a:lnTo>
                  <a:pt x="99146" y="114657"/>
                </a:lnTo>
                <a:lnTo>
                  <a:pt x="104091" y="112562"/>
                </a:lnTo>
                <a:lnTo>
                  <a:pt x="108021" y="108025"/>
                </a:lnTo>
                <a:lnTo>
                  <a:pt x="111952" y="103662"/>
                </a:lnTo>
                <a:lnTo>
                  <a:pt x="112033" y="103488"/>
                </a:lnTo>
                <a:lnTo>
                  <a:pt x="88496" y="103488"/>
                </a:lnTo>
                <a:lnTo>
                  <a:pt x="84693" y="100346"/>
                </a:lnTo>
                <a:lnTo>
                  <a:pt x="76705" y="57415"/>
                </a:lnTo>
                <a:lnTo>
                  <a:pt x="77038" y="44624"/>
                </a:lnTo>
                <a:lnTo>
                  <a:pt x="88369" y="11518"/>
                </a:lnTo>
                <a:lnTo>
                  <a:pt x="111596" y="11518"/>
                </a:lnTo>
                <a:lnTo>
                  <a:pt x="110684" y="9598"/>
                </a:lnTo>
                <a:lnTo>
                  <a:pt x="107894" y="6108"/>
                </a:lnTo>
                <a:lnTo>
                  <a:pt x="101302" y="1221"/>
                </a:lnTo>
                <a:lnTo>
                  <a:pt x="97498" y="0"/>
                </a:lnTo>
                <a:close/>
              </a:path>
              <a:path w="348614" h="135255">
                <a:moveTo>
                  <a:pt x="111596" y="11518"/>
                </a:moveTo>
                <a:lnTo>
                  <a:pt x="97752" y="11518"/>
                </a:lnTo>
                <a:lnTo>
                  <a:pt x="101682" y="14484"/>
                </a:lnTo>
                <a:lnTo>
                  <a:pt x="104725" y="20592"/>
                </a:lnTo>
                <a:lnTo>
                  <a:pt x="106795" y="26321"/>
                </a:lnTo>
                <a:lnTo>
                  <a:pt x="108259" y="34357"/>
                </a:lnTo>
                <a:lnTo>
                  <a:pt x="109121" y="44624"/>
                </a:lnTo>
                <a:lnTo>
                  <a:pt x="109416" y="57415"/>
                </a:lnTo>
                <a:lnTo>
                  <a:pt x="109129" y="70114"/>
                </a:lnTo>
                <a:lnTo>
                  <a:pt x="97752" y="103488"/>
                </a:lnTo>
                <a:lnTo>
                  <a:pt x="112033" y="103488"/>
                </a:lnTo>
                <a:lnTo>
                  <a:pt x="119515" y="66872"/>
                </a:lnTo>
                <a:lnTo>
                  <a:pt x="119494" y="47931"/>
                </a:lnTo>
                <a:lnTo>
                  <a:pt x="112839" y="14135"/>
                </a:lnTo>
                <a:lnTo>
                  <a:pt x="111596" y="11518"/>
                </a:lnTo>
                <a:close/>
              </a:path>
              <a:path w="348614" h="135255">
                <a:moveTo>
                  <a:pt x="149861" y="97205"/>
                </a:moveTo>
                <a:lnTo>
                  <a:pt x="138450" y="97205"/>
                </a:lnTo>
                <a:lnTo>
                  <a:pt x="138450" y="112911"/>
                </a:lnTo>
                <a:lnTo>
                  <a:pt x="144282" y="112911"/>
                </a:lnTo>
                <a:lnTo>
                  <a:pt x="144028" y="117449"/>
                </a:lnTo>
                <a:lnTo>
                  <a:pt x="143395" y="121114"/>
                </a:lnTo>
                <a:lnTo>
                  <a:pt x="142380" y="123557"/>
                </a:lnTo>
                <a:lnTo>
                  <a:pt x="141493" y="126175"/>
                </a:lnTo>
                <a:lnTo>
                  <a:pt x="139971" y="128094"/>
                </a:lnTo>
                <a:lnTo>
                  <a:pt x="137816" y="129316"/>
                </a:lnTo>
                <a:lnTo>
                  <a:pt x="140605" y="135249"/>
                </a:lnTo>
                <a:lnTo>
                  <a:pt x="143775" y="133330"/>
                </a:lnTo>
                <a:lnTo>
                  <a:pt x="146184" y="130538"/>
                </a:lnTo>
                <a:lnTo>
                  <a:pt x="147578" y="126873"/>
                </a:lnTo>
                <a:lnTo>
                  <a:pt x="149100" y="123208"/>
                </a:lnTo>
                <a:lnTo>
                  <a:pt x="149861" y="118670"/>
                </a:lnTo>
                <a:lnTo>
                  <a:pt x="149861" y="97205"/>
                </a:lnTo>
                <a:close/>
              </a:path>
              <a:path w="348614" h="135255">
                <a:moveTo>
                  <a:pt x="203745" y="85861"/>
                </a:moveTo>
                <a:lnTo>
                  <a:pt x="193729" y="85861"/>
                </a:lnTo>
                <a:lnTo>
                  <a:pt x="193729" y="112911"/>
                </a:lnTo>
                <a:lnTo>
                  <a:pt x="203745" y="112911"/>
                </a:lnTo>
                <a:lnTo>
                  <a:pt x="203745" y="85861"/>
                </a:lnTo>
                <a:close/>
              </a:path>
              <a:path w="348614" h="135255">
                <a:moveTo>
                  <a:pt x="203745" y="349"/>
                </a:moveTo>
                <a:lnTo>
                  <a:pt x="195630" y="349"/>
                </a:lnTo>
                <a:lnTo>
                  <a:pt x="158355" y="73296"/>
                </a:lnTo>
                <a:lnTo>
                  <a:pt x="158355" y="85861"/>
                </a:lnTo>
                <a:lnTo>
                  <a:pt x="214775" y="85861"/>
                </a:lnTo>
                <a:lnTo>
                  <a:pt x="214775" y="73296"/>
                </a:lnTo>
                <a:lnTo>
                  <a:pt x="168118" y="73296"/>
                </a:lnTo>
                <a:lnTo>
                  <a:pt x="193729" y="22687"/>
                </a:lnTo>
                <a:lnTo>
                  <a:pt x="203745" y="22687"/>
                </a:lnTo>
                <a:lnTo>
                  <a:pt x="203745" y="349"/>
                </a:lnTo>
                <a:close/>
              </a:path>
              <a:path w="348614" h="135255">
                <a:moveTo>
                  <a:pt x="203745" y="22687"/>
                </a:moveTo>
                <a:lnTo>
                  <a:pt x="193729" y="22687"/>
                </a:lnTo>
                <a:lnTo>
                  <a:pt x="193729" y="73296"/>
                </a:lnTo>
                <a:lnTo>
                  <a:pt x="203745" y="73296"/>
                </a:lnTo>
                <a:lnTo>
                  <a:pt x="203745" y="22687"/>
                </a:lnTo>
                <a:close/>
              </a:path>
              <a:path w="348614" h="135255">
                <a:moveTo>
                  <a:pt x="238738" y="82197"/>
                </a:moveTo>
                <a:lnTo>
                  <a:pt x="228214" y="83418"/>
                </a:lnTo>
                <a:lnTo>
                  <a:pt x="228848" y="92842"/>
                </a:lnTo>
                <a:lnTo>
                  <a:pt x="231511" y="100346"/>
                </a:lnTo>
                <a:lnTo>
                  <a:pt x="236329" y="106105"/>
                </a:lnTo>
                <a:lnTo>
                  <a:pt x="241020" y="111864"/>
                </a:lnTo>
                <a:lnTo>
                  <a:pt x="246979" y="114657"/>
                </a:lnTo>
                <a:lnTo>
                  <a:pt x="263461" y="114657"/>
                </a:lnTo>
                <a:lnTo>
                  <a:pt x="270561" y="110294"/>
                </a:lnTo>
                <a:lnTo>
                  <a:pt x="274555" y="103488"/>
                </a:lnTo>
                <a:lnTo>
                  <a:pt x="250402" y="103488"/>
                </a:lnTo>
                <a:lnTo>
                  <a:pt x="246979" y="101742"/>
                </a:lnTo>
                <a:lnTo>
                  <a:pt x="241273" y="94587"/>
                </a:lnTo>
                <a:lnTo>
                  <a:pt x="239498" y="89352"/>
                </a:lnTo>
                <a:lnTo>
                  <a:pt x="238738" y="82197"/>
                </a:lnTo>
                <a:close/>
              </a:path>
              <a:path w="348614" h="135255">
                <a:moveTo>
                  <a:pt x="276008" y="50435"/>
                </a:moveTo>
                <a:lnTo>
                  <a:pt x="259404" y="50435"/>
                </a:lnTo>
                <a:lnTo>
                  <a:pt x="263715" y="52878"/>
                </a:lnTo>
                <a:lnTo>
                  <a:pt x="270054" y="61953"/>
                </a:lnTo>
                <a:lnTo>
                  <a:pt x="271702" y="68235"/>
                </a:lnTo>
                <a:lnTo>
                  <a:pt x="271702" y="84291"/>
                </a:lnTo>
                <a:lnTo>
                  <a:pt x="270054" y="90922"/>
                </a:lnTo>
                <a:lnTo>
                  <a:pt x="266631" y="95983"/>
                </a:lnTo>
                <a:lnTo>
                  <a:pt x="263334" y="101044"/>
                </a:lnTo>
                <a:lnTo>
                  <a:pt x="259277" y="103488"/>
                </a:lnTo>
                <a:lnTo>
                  <a:pt x="274555" y="103488"/>
                </a:lnTo>
                <a:lnTo>
                  <a:pt x="275886" y="101219"/>
                </a:lnTo>
                <a:lnTo>
                  <a:pt x="278642" y="95359"/>
                </a:lnTo>
                <a:lnTo>
                  <a:pt x="280625" y="89024"/>
                </a:lnTo>
                <a:lnTo>
                  <a:pt x="281823" y="82197"/>
                </a:lnTo>
                <a:lnTo>
                  <a:pt x="282225" y="74867"/>
                </a:lnTo>
                <a:lnTo>
                  <a:pt x="281772" y="67142"/>
                </a:lnTo>
                <a:lnTo>
                  <a:pt x="280403" y="60186"/>
                </a:lnTo>
                <a:lnTo>
                  <a:pt x="278107" y="53982"/>
                </a:lnTo>
                <a:lnTo>
                  <a:pt x="276008" y="50435"/>
                </a:lnTo>
                <a:close/>
              </a:path>
              <a:path w="348614" h="135255">
                <a:moveTo>
                  <a:pt x="278549" y="2094"/>
                </a:moveTo>
                <a:lnTo>
                  <a:pt x="237850" y="2094"/>
                </a:lnTo>
                <a:lnTo>
                  <a:pt x="229989" y="59684"/>
                </a:lnTo>
                <a:lnTo>
                  <a:pt x="239372" y="61429"/>
                </a:lnTo>
                <a:lnTo>
                  <a:pt x="240766" y="58288"/>
                </a:lnTo>
                <a:lnTo>
                  <a:pt x="242795" y="55670"/>
                </a:lnTo>
                <a:lnTo>
                  <a:pt x="248120" y="51482"/>
                </a:lnTo>
                <a:lnTo>
                  <a:pt x="251036" y="50435"/>
                </a:lnTo>
                <a:lnTo>
                  <a:pt x="276008" y="50435"/>
                </a:lnTo>
                <a:lnTo>
                  <a:pt x="274872" y="48515"/>
                </a:lnTo>
                <a:lnTo>
                  <a:pt x="272648" y="45374"/>
                </a:lnTo>
                <a:lnTo>
                  <a:pt x="241527" y="45374"/>
                </a:lnTo>
                <a:lnTo>
                  <a:pt x="245838" y="15182"/>
                </a:lnTo>
                <a:lnTo>
                  <a:pt x="278549" y="15182"/>
                </a:lnTo>
                <a:lnTo>
                  <a:pt x="278549" y="2094"/>
                </a:lnTo>
                <a:close/>
              </a:path>
              <a:path w="348614" h="135255">
                <a:moveTo>
                  <a:pt x="263968" y="38219"/>
                </a:moveTo>
                <a:lnTo>
                  <a:pt x="251543" y="38219"/>
                </a:lnTo>
                <a:lnTo>
                  <a:pt x="246345" y="40662"/>
                </a:lnTo>
                <a:lnTo>
                  <a:pt x="241527" y="45374"/>
                </a:lnTo>
                <a:lnTo>
                  <a:pt x="272648" y="45374"/>
                </a:lnTo>
                <a:lnTo>
                  <a:pt x="270054" y="41709"/>
                </a:lnTo>
                <a:lnTo>
                  <a:pt x="263968" y="38219"/>
                </a:lnTo>
                <a:close/>
              </a:path>
              <a:path w="348614" h="135255">
                <a:moveTo>
                  <a:pt x="348281" y="1919"/>
                </a:moveTo>
                <a:lnTo>
                  <a:pt x="295284" y="1919"/>
                </a:lnTo>
                <a:lnTo>
                  <a:pt x="295284" y="15182"/>
                </a:lnTo>
                <a:lnTo>
                  <a:pt x="335475" y="15182"/>
                </a:lnTo>
                <a:lnTo>
                  <a:pt x="331646" y="21530"/>
                </a:lnTo>
                <a:lnTo>
                  <a:pt x="314984" y="62324"/>
                </a:lnTo>
                <a:lnTo>
                  <a:pt x="307058" y="105906"/>
                </a:lnTo>
                <a:lnTo>
                  <a:pt x="306822" y="112911"/>
                </a:lnTo>
                <a:lnTo>
                  <a:pt x="317218" y="112911"/>
                </a:lnTo>
                <a:lnTo>
                  <a:pt x="317688" y="104698"/>
                </a:lnTo>
                <a:lnTo>
                  <a:pt x="318502" y="96812"/>
                </a:lnTo>
                <a:lnTo>
                  <a:pt x="329223" y="52597"/>
                </a:lnTo>
                <a:lnTo>
                  <a:pt x="348281" y="12739"/>
                </a:lnTo>
                <a:lnTo>
                  <a:pt x="348281" y="19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800550" y="1989435"/>
            <a:ext cx="358140" cy="116839"/>
          </a:xfrm>
          <a:custGeom>
            <a:avLst/>
            <a:gdLst/>
            <a:ahLst/>
            <a:cxnLst/>
            <a:rect l="l" t="t" r="r" b="b"/>
            <a:pathLst>
              <a:path w="358139" h="116839">
                <a:moveTo>
                  <a:pt x="10102" y="76961"/>
                </a:moveTo>
                <a:lnTo>
                  <a:pt x="0" y="78183"/>
                </a:lnTo>
                <a:lnTo>
                  <a:pt x="98" y="85687"/>
                </a:lnTo>
                <a:lnTo>
                  <a:pt x="1559" y="92493"/>
                </a:lnTo>
                <a:lnTo>
                  <a:pt x="40607" y="116227"/>
                </a:lnTo>
                <a:lnTo>
                  <a:pt x="45855" y="114657"/>
                </a:lnTo>
                <a:lnTo>
                  <a:pt x="50521" y="111864"/>
                </a:lnTo>
                <a:lnTo>
                  <a:pt x="55174" y="108898"/>
                </a:lnTo>
                <a:lnTo>
                  <a:pt x="58737" y="104709"/>
                </a:lnTo>
                <a:lnTo>
                  <a:pt x="59563" y="102964"/>
                </a:lnTo>
                <a:lnTo>
                  <a:pt x="29665" y="102964"/>
                </a:lnTo>
                <a:lnTo>
                  <a:pt x="25481" y="101742"/>
                </a:lnTo>
                <a:lnTo>
                  <a:pt x="10598" y="82720"/>
                </a:lnTo>
                <a:lnTo>
                  <a:pt x="10102" y="76961"/>
                </a:lnTo>
                <a:close/>
              </a:path>
              <a:path w="358139" h="116839">
                <a:moveTo>
                  <a:pt x="37843" y="0"/>
                </a:moveTo>
                <a:lnTo>
                  <a:pt x="26343" y="0"/>
                </a:lnTo>
                <a:lnTo>
                  <a:pt x="21373" y="1221"/>
                </a:lnTo>
                <a:lnTo>
                  <a:pt x="16862" y="3839"/>
                </a:lnTo>
                <a:lnTo>
                  <a:pt x="12356" y="6282"/>
                </a:lnTo>
                <a:lnTo>
                  <a:pt x="8938" y="10121"/>
                </a:lnTo>
                <a:lnTo>
                  <a:pt x="6610" y="15008"/>
                </a:lnTo>
                <a:lnTo>
                  <a:pt x="4284" y="20069"/>
                </a:lnTo>
                <a:lnTo>
                  <a:pt x="3120" y="25304"/>
                </a:lnTo>
                <a:lnTo>
                  <a:pt x="3120" y="36124"/>
                </a:lnTo>
                <a:lnTo>
                  <a:pt x="4060" y="40836"/>
                </a:lnTo>
                <a:lnTo>
                  <a:pt x="5942" y="44850"/>
                </a:lnTo>
                <a:lnTo>
                  <a:pt x="7823" y="49039"/>
                </a:lnTo>
                <a:lnTo>
                  <a:pt x="37855" y="64919"/>
                </a:lnTo>
                <a:lnTo>
                  <a:pt x="42737" y="66665"/>
                </a:lnTo>
                <a:lnTo>
                  <a:pt x="45019" y="67886"/>
                </a:lnTo>
                <a:lnTo>
                  <a:pt x="48391" y="69631"/>
                </a:lnTo>
                <a:lnTo>
                  <a:pt x="50813" y="71900"/>
                </a:lnTo>
                <a:lnTo>
                  <a:pt x="52296" y="74518"/>
                </a:lnTo>
                <a:lnTo>
                  <a:pt x="53780" y="77310"/>
                </a:lnTo>
                <a:lnTo>
                  <a:pt x="54528" y="80277"/>
                </a:lnTo>
                <a:lnTo>
                  <a:pt x="54528" y="87258"/>
                </a:lnTo>
                <a:lnTo>
                  <a:pt x="53754" y="90399"/>
                </a:lnTo>
                <a:lnTo>
                  <a:pt x="50686" y="96332"/>
                </a:lnTo>
                <a:lnTo>
                  <a:pt x="48340" y="98601"/>
                </a:lnTo>
                <a:lnTo>
                  <a:pt x="42001" y="102091"/>
                </a:lnTo>
                <a:lnTo>
                  <a:pt x="38388" y="102964"/>
                </a:lnTo>
                <a:lnTo>
                  <a:pt x="59563" y="102964"/>
                </a:lnTo>
                <a:lnTo>
                  <a:pt x="63694" y="94238"/>
                </a:lnTo>
                <a:lnTo>
                  <a:pt x="64924" y="88654"/>
                </a:lnTo>
                <a:lnTo>
                  <a:pt x="64924" y="76612"/>
                </a:lnTo>
                <a:lnTo>
                  <a:pt x="32911" y="47817"/>
                </a:lnTo>
                <a:lnTo>
                  <a:pt x="24137" y="45199"/>
                </a:lnTo>
                <a:lnTo>
                  <a:pt x="18723" y="42581"/>
                </a:lnTo>
                <a:lnTo>
                  <a:pt x="14560" y="37346"/>
                </a:lnTo>
                <a:lnTo>
                  <a:pt x="13520" y="34030"/>
                </a:lnTo>
                <a:lnTo>
                  <a:pt x="13520" y="25304"/>
                </a:lnTo>
                <a:lnTo>
                  <a:pt x="15006" y="21290"/>
                </a:lnTo>
                <a:lnTo>
                  <a:pt x="17975" y="17975"/>
                </a:lnTo>
                <a:lnTo>
                  <a:pt x="20955" y="14833"/>
                </a:lnTo>
                <a:lnTo>
                  <a:pt x="25709" y="13088"/>
                </a:lnTo>
                <a:lnTo>
                  <a:pt x="57218" y="13088"/>
                </a:lnTo>
                <a:lnTo>
                  <a:pt x="56062" y="10645"/>
                </a:lnTo>
                <a:lnTo>
                  <a:pt x="52499" y="6631"/>
                </a:lnTo>
                <a:lnTo>
                  <a:pt x="43180" y="1396"/>
                </a:lnTo>
                <a:lnTo>
                  <a:pt x="37843" y="0"/>
                </a:lnTo>
                <a:close/>
              </a:path>
              <a:path w="358139" h="116839">
                <a:moveTo>
                  <a:pt x="57218" y="13088"/>
                </a:moveTo>
                <a:lnTo>
                  <a:pt x="38477" y="13088"/>
                </a:lnTo>
                <a:lnTo>
                  <a:pt x="43206" y="15008"/>
                </a:lnTo>
                <a:lnTo>
                  <a:pt x="46426" y="18498"/>
                </a:lnTo>
                <a:lnTo>
                  <a:pt x="49646" y="22163"/>
                </a:lnTo>
                <a:lnTo>
                  <a:pt x="51561" y="27573"/>
                </a:lnTo>
                <a:lnTo>
                  <a:pt x="52144" y="34554"/>
                </a:lnTo>
                <a:lnTo>
                  <a:pt x="62553" y="33507"/>
                </a:lnTo>
                <a:lnTo>
                  <a:pt x="62350" y="27049"/>
                </a:lnTo>
                <a:lnTo>
                  <a:pt x="61019" y="21116"/>
                </a:lnTo>
                <a:lnTo>
                  <a:pt x="57218" y="13088"/>
                </a:lnTo>
                <a:close/>
              </a:path>
              <a:path w="358139" h="116839">
                <a:moveTo>
                  <a:pt x="110491" y="31063"/>
                </a:moveTo>
                <a:lnTo>
                  <a:pt x="77002" y="53881"/>
                </a:lnTo>
                <a:lnTo>
                  <a:pt x="74737" y="73645"/>
                </a:lnTo>
                <a:lnTo>
                  <a:pt x="75215" y="83366"/>
                </a:lnTo>
                <a:lnTo>
                  <a:pt x="107524" y="116227"/>
                </a:lnTo>
                <a:lnTo>
                  <a:pt x="112304" y="114482"/>
                </a:lnTo>
                <a:lnTo>
                  <a:pt x="121116" y="107850"/>
                </a:lnTo>
                <a:lnTo>
                  <a:pt x="123347" y="104709"/>
                </a:lnTo>
                <a:lnTo>
                  <a:pt x="97419" y="104709"/>
                </a:lnTo>
                <a:lnTo>
                  <a:pt x="93286" y="102091"/>
                </a:lnTo>
                <a:lnTo>
                  <a:pt x="89964" y="97030"/>
                </a:lnTo>
                <a:lnTo>
                  <a:pt x="86643" y="91795"/>
                </a:lnTo>
                <a:lnTo>
                  <a:pt x="84982" y="84116"/>
                </a:lnTo>
                <a:lnTo>
                  <a:pt x="85016" y="63011"/>
                </a:lnTo>
                <a:lnTo>
                  <a:pt x="86643" y="55321"/>
                </a:lnTo>
                <a:lnTo>
                  <a:pt x="93286" y="45199"/>
                </a:lnTo>
                <a:lnTo>
                  <a:pt x="97419" y="42581"/>
                </a:lnTo>
                <a:lnTo>
                  <a:pt x="122655" y="42581"/>
                </a:lnTo>
                <a:lnTo>
                  <a:pt x="122358" y="42058"/>
                </a:lnTo>
                <a:lnTo>
                  <a:pt x="117147" y="34728"/>
                </a:lnTo>
                <a:lnTo>
                  <a:pt x="110491" y="31063"/>
                </a:lnTo>
                <a:close/>
              </a:path>
              <a:path w="358139" h="116839">
                <a:moveTo>
                  <a:pt x="122655" y="42581"/>
                </a:moveTo>
                <a:lnTo>
                  <a:pt x="107321" y="42581"/>
                </a:lnTo>
                <a:lnTo>
                  <a:pt x="111455" y="45199"/>
                </a:lnTo>
                <a:lnTo>
                  <a:pt x="114776" y="50435"/>
                </a:lnTo>
                <a:lnTo>
                  <a:pt x="118098" y="55496"/>
                </a:lnTo>
                <a:lnTo>
                  <a:pt x="119711" y="63011"/>
                </a:lnTo>
                <a:lnTo>
                  <a:pt x="119710" y="84116"/>
                </a:lnTo>
                <a:lnTo>
                  <a:pt x="118124" y="91795"/>
                </a:lnTo>
                <a:lnTo>
                  <a:pt x="114852" y="97030"/>
                </a:lnTo>
                <a:lnTo>
                  <a:pt x="111581" y="102091"/>
                </a:lnTo>
                <a:lnTo>
                  <a:pt x="107423" y="104709"/>
                </a:lnTo>
                <a:lnTo>
                  <a:pt x="123347" y="104709"/>
                </a:lnTo>
                <a:lnTo>
                  <a:pt x="124463" y="103138"/>
                </a:lnTo>
                <a:lnTo>
                  <a:pt x="129014" y="91271"/>
                </a:lnTo>
                <a:lnTo>
                  <a:pt x="130091" y="83366"/>
                </a:lnTo>
                <a:lnTo>
                  <a:pt x="130156" y="72424"/>
                </a:lnTo>
                <a:lnTo>
                  <a:pt x="129668" y="63262"/>
                </a:lnTo>
                <a:lnTo>
                  <a:pt x="128206" y="55147"/>
                </a:lnTo>
                <a:lnTo>
                  <a:pt x="125770" y="48079"/>
                </a:lnTo>
                <a:lnTo>
                  <a:pt x="122655" y="42581"/>
                </a:lnTo>
                <a:close/>
              </a:path>
              <a:path w="358139" h="116839">
                <a:moveTo>
                  <a:pt x="154815" y="32983"/>
                </a:moveTo>
                <a:lnTo>
                  <a:pt x="144711" y="32983"/>
                </a:lnTo>
                <a:lnTo>
                  <a:pt x="144744" y="90050"/>
                </a:lnTo>
                <a:lnTo>
                  <a:pt x="144913" y="93540"/>
                </a:lnTo>
                <a:lnTo>
                  <a:pt x="155183" y="113435"/>
                </a:lnTo>
                <a:lnTo>
                  <a:pt x="158213" y="115355"/>
                </a:lnTo>
                <a:lnTo>
                  <a:pt x="161459" y="116227"/>
                </a:lnTo>
                <a:lnTo>
                  <a:pt x="172844" y="116227"/>
                </a:lnTo>
                <a:lnTo>
                  <a:pt x="179133" y="111515"/>
                </a:lnTo>
                <a:lnTo>
                  <a:pt x="182733" y="104360"/>
                </a:lnTo>
                <a:lnTo>
                  <a:pt x="163931" y="104360"/>
                </a:lnTo>
                <a:lnTo>
                  <a:pt x="161383" y="103313"/>
                </a:lnTo>
                <a:lnTo>
                  <a:pt x="154815" y="85338"/>
                </a:lnTo>
                <a:lnTo>
                  <a:pt x="154815" y="32983"/>
                </a:lnTo>
                <a:close/>
              </a:path>
              <a:path w="358139" h="116839">
                <a:moveTo>
                  <a:pt x="192699" y="102266"/>
                </a:moveTo>
                <a:lnTo>
                  <a:pt x="183786" y="102266"/>
                </a:lnTo>
                <a:lnTo>
                  <a:pt x="183786" y="114308"/>
                </a:lnTo>
                <a:lnTo>
                  <a:pt x="192699" y="114308"/>
                </a:lnTo>
                <a:lnTo>
                  <a:pt x="192699" y="102266"/>
                </a:lnTo>
                <a:close/>
              </a:path>
              <a:path w="358139" h="116839">
                <a:moveTo>
                  <a:pt x="192699" y="32983"/>
                </a:moveTo>
                <a:lnTo>
                  <a:pt x="182746" y="32983"/>
                </a:lnTo>
                <a:lnTo>
                  <a:pt x="182746" y="83418"/>
                </a:lnTo>
                <a:lnTo>
                  <a:pt x="182176" y="88828"/>
                </a:lnTo>
                <a:lnTo>
                  <a:pt x="179906" y="96158"/>
                </a:lnTo>
                <a:lnTo>
                  <a:pt x="178017" y="99125"/>
                </a:lnTo>
                <a:lnTo>
                  <a:pt x="172768" y="103313"/>
                </a:lnTo>
                <a:lnTo>
                  <a:pt x="169966" y="104360"/>
                </a:lnTo>
                <a:lnTo>
                  <a:pt x="182733" y="104360"/>
                </a:lnTo>
                <a:lnTo>
                  <a:pt x="183786" y="102266"/>
                </a:lnTo>
                <a:lnTo>
                  <a:pt x="192699" y="102266"/>
                </a:lnTo>
                <a:lnTo>
                  <a:pt x="192699" y="32983"/>
                </a:lnTo>
                <a:close/>
              </a:path>
              <a:path w="358139" h="116839">
                <a:moveTo>
                  <a:pt x="220491" y="32983"/>
                </a:moveTo>
                <a:lnTo>
                  <a:pt x="211425" y="32983"/>
                </a:lnTo>
                <a:lnTo>
                  <a:pt x="211425" y="114308"/>
                </a:lnTo>
                <a:lnTo>
                  <a:pt x="221378" y="114308"/>
                </a:lnTo>
                <a:lnTo>
                  <a:pt x="221378" y="65967"/>
                </a:lnTo>
                <a:lnTo>
                  <a:pt x="221974" y="60557"/>
                </a:lnTo>
                <a:lnTo>
                  <a:pt x="223166" y="55670"/>
                </a:lnTo>
                <a:lnTo>
                  <a:pt x="223850" y="52354"/>
                </a:lnTo>
                <a:lnTo>
                  <a:pt x="225068" y="49911"/>
                </a:lnTo>
                <a:lnTo>
                  <a:pt x="226805" y="47991"/>
                </a:lnTo>
                <a:lnTo>
                  <a:pt x="228542" y="46246"/>
                </a:lnTo>
                <a:lnTo>
                  <a:pt x="230545" y="45199"/>
                </a:lnTo>
                <a:lnTo>
                  <a:pt x="220491" y="45199"/>
                </a:lnTo>
                <a:lnTo>
                  <a:pt x="220491" y="32983"/>
                </a:lnTo>
                <a:close/>
              </a:path>
              <a:path w="358139" h="116839">
                <a:moveTo>
                  <a:pt x="236631" y="31063"/>
                </a:moveTo>
                <a:lnTo>
                  <a:pt x="220491" y="45199"/>
                </a:lnTo>
                <a:lnTo>
                  <a:pt x="235198" y="45199"/>
                </a:lnTo>
                <a:lnTo>
                  <a:pt x="237619" y="46246"/>
                </a:lnTo>
                <a:lnTo>
                  <a:pt x="240104" y="48340"/>
                </a:lnTo>
                <a:lnTo>
                  <a:pt x="243515" y="35426"/>
                </a:lnTo>
                <a:lnTo>
                  <a:pt x="240054" y="32634"/>
                </a:lnTo>
                <a:lnTo>
                  <a:pt x="236631" y="31063"/>
                </a:lnTo>
                <a:close/>
              </a:path>
              <a:path w="358139" h="116839">
                <a:moveTo>
                  <a:pt x="279865" y="31063"/>
                </a:moveTo>
                <a:lnTo>
                  <a:pt x="268378" y="31063"/>
                </a:lnTo>
                <a:lnTo>
                  <a:pt x="263649" y="32809"/>
                </a:lnTo>
                <a:lnTo>
                  <a:pt x="259338" y="36124"/>
                </a:lnTo>
                <a:lnTo>
                  <a:pt x="255027" y="39266"/>
                </a:lnTo>
                <a:lnTo>
                  <a:pt x="251807" y="44327"/>
                </a:lnTo>
                <a:lnTo>
                  <a:pt x="249689" y="50784"/>
                </a:lnTo>
                <a:lnTo>
                  <a:pt x="247559" y="57415"/>
                </a:lnTo>
                <a:lnTo>
                  <a:pt x="246494" y="65094"/>
                </a:lnTo>
                <a:lnTo>
                  <a:pt x="246494" y="73820"/>
                </a:lnTo>
                <a:lnTo>
                  <a:pt x="258742" y="112562"/>
                </a:lnTo>
                <a:lnTo>
                  <a:pt x="279814" y="116227"/>
                </a:lnTo>
                <a:lnTo>
                  <a:pt x="285266" y="113609"/>
                </a:lnTo>
                <a:lnTo>
                  <a:pt x="289729" y="108199"/>
                </a:lnTo>
                <a:lnTo>
                  <a:pt x="292695" y="104709"/>
                </a:lnTo>
                <a:lnTo>
                  <a:pt x="256739" y="84465"/>
                </a:lnTo>
                <a:lnTo>
                  <a:pt x="256739" y="62651"/>
                </a:lnTo>
                <a:lnTo>
                  <a:pt x="258324" y="54798"/>
                </a:lnTo>
                <a:lnTo>
                  <a:pt x="261493" y="49911"/>
                </a:lnTo>
                <a:lnTo>
                  <a:pt x="264663" y="44850"/>
                </a:lnTo>
                <a:lnTo>
                  <a:pt x="268771" y="42407"/>
                </a:lnTo>
                <a:lnTo>
                  <a:pt x="293390" y="42407"/>
                </a:lnTo>
                <a:lnTo>
                  <a:pt x="293317" y="42232"/>
                </a:lnTo>
                <a:lnTo>
                  <a:pt x="289209" y="37695"/>
                </a:lnTo>
                <a:lnTo>
                  <a:pt x="285088" y="33332"/>
                </a:lnTo>
                <a:lnTo>
                  <a:pt x="279865" y="31063"/>
                </a:lnTo>
                <a:close/>
              </a:path>
              <a:path w="358139" h="116839">
                <a:moveTo>
                  <a:pt x="288245" y="84465"/>
                </a:moveTo>
                <a:lnTo>
                  <a:pt x="287446" y="91446"/>
                </a:lnTo>
                <a:lnTo>
                  <a:pt x="285735" y="96507"/>
                </a:lnTo>
                <a:lnTo>
                  <a:pt x="280486" y="103138"/>
                </a:lnTo>
                <a:lnTo>
                  <a:pt x="277189" y="104709"/>
                </a:lnTo>
                <a:lnTo>
                  <a:pt x="292695" y="104709"/>
                </a:lnTo>
                <a:lnTo>
                  <a:pt x="294179" y="102964"/>
                </a:lnTo>
                <a:lnTo>
                  <a:pt x="296955" y="95634"/>
                </a:lnTo>
                <a:lnTo>
                  <a:pt x="298046" y="86385"/>
                </a:lnTo>
                <a:lnTo>
                  <a:pt x="288245" y="84465"/>
                </a:lnTo>
                <a:close/>
              </a:path>
              <a:path w="358139" h="116839">
                <a:moveTo>
                  <a:pt x="293390" y="42407"/>
                </a:moveTo>
                <a:lnTo>
                  <a:pt x="277189" y="42407"/>
                </a:lnTo>
                <a:lnTo>
                  <a:pt x="280067" y="43803"/>
                </a:lnTo>
                <a:lnTo>
                  <a:pt x="284822" y="49388"/>
                </a:lnTo>
                <a:lnTo>
                  <a:pt x="286457" y="53576"/>
                </a:lnTo>
                <a:lnTo>
                  <a:pt x="287345" y="58986"/>
                </a:lnTo>
                <a:lnTo>
                  <a:pt x="297158" y="56892"/>
                </a:lnTo>
                <a:lnTo>
                  <a:pt x="295966" y="48515"/>
                </a:lnTo>
                <a:lnTo>
                  <a:pt x="293390" y="42407"/>
                </a:lnTo>
                <a:close/>
              </a:path>
              <a:path w="358139" h="116839">
                <a:moveTo>
                  <a:pt x="338807" y="31063"/>
                </a:moveTo>
                <a:lnTo>
                  <a:pt x="305176" y="56150"/>
                </a:lnTo>
                <a:lnTo>
                  <a:pt x="303244" y="74343"/>
                </a:lnTo>
                <a:lnTo>
                  <a:pt x="303722" y="83636"/>
                </a:lnTo>
                <a:lnTo>
                  <a:pt x="338313" y="116227"/>
                </a:lnTo>
                <a:lnTo>
                  <a:pt x="343955" y="113958"/>
                </a:lnTo>
                <a:lnTo>
                  <a:pt x="352703" y="104709"/>
                </a:lnTo>
                <a:lnTo>
                  <a:pt x="326522" y="104709"/>
                </a:lnTo>
                <a:lnTo>
                  <a:pt x="322414" y="102440"/>
                </a:lnTo>
                <a:lnTo>
                  <a:pt x="315872" y="93017"/>
                </a:lnTo>
                <a:lnTo>
                  <a:pt x="314046" y="86210"/>
                </a:lnTo>
                <a:lnTo>
                  <a:pt x="313640" y="77136"/>
                </a:lnTo>
                <a:lnTo>
                  <a:pt x="357775" y="77136"/>
                </a:lnTo>
                <a:lnTo>
                  <a:pt x="357775" y="73471"/>
                </a:lnTo>
                <a:lnTo>
                  <a:pt x="357405" y="65967"/>
                </a:lnTo>
                <a:lnTo>
                  <a:pt x="314236" y="65967"/>
                </a:lnTo>
                <a:lnTo>
                  <a:pt x="314541" y="58637"/>
                </a:lnTo>
                <a:lnTo>
                  <a:pt x="316252" y="52878"/>
                </a:lnTo>
                <a:lnTo>
                  <a:pt x="322490" y="44501"/>
                </a:lnTo>
                <a:lnTo>
                  <a:pt x="326370" y="42407"/>
                </a:lnTo>
                <a:lnTo>
                  <a:pt x="350363" y="42407"/>
                </a:lnTo>
                <a:lnTo>
                  <a:pt x="350269" y="42232"/>
                </a:lnTo>
                <a:lnTo>
                  <a:pt x="345273" y="34728"/>
                </a:lnTo>
                <a:lnTo>
                  <a:pt x="338807" y="31063"/>
                </a:lnTo>
                <a:close/>
              </a:path>
              <a:path w="358139" h="116839">
                <a:moveTo>
                  <a:pt x="347074" y="88130"/>
                </a:moveTo>
                <a:lnTo>
                  <a:pt x="345590" y="93889"/>
                </a:lnTo>
                <a:lnTo>
                  <a:pt x="343537" y="98078"/>
                </a:lnTo>
                <a:lnTo>
                  <a:pt x="340912" y="100695"/>
                </a:lnTo>
                <a:lnTo>
                  <a:pt x="338288" y="103488"/>
                </a:lnTo>
                <a:lnTo>
                  <a:pt x="335143" y="104709"/>
                </a:lnTo>
                <a:lnTo>
                  <a:pt x="352703" y="104709"/>
                </a:lnTo>
                <a:lnTo>
                  <a:pt x="352868" y="104535"/>
                </a:lnTo>
                <a:lnTo>
                  <a:pt x="355885" y="98078"/>
                </a:lnTo>
                <a:lnTo>
                  <a:pt x="357470" y="89875"/>
                </a:lnTo>
                <a:lnTo>
                  <a:pt x="347074" y="88130"/>
                </a:lnTo>
                <a:close/>
              </a:path>
              <a:path w="358139" h="116839">
                <a:moveTo>
                  <a:pt x="350363" y="42407"/>
                </a:moveTo>
                <a:lnTo>
                  <a:pt x="336082" y="42407"/>
                </a:lnTo>
                <a:lnTo>
                  <a:pt x="340240" y="45025"/>
                </a:lnTo>
                <a:lnTo>
                  <a:pt x="343511" y="50435"/>
                </a:lnTo>
                <a:lnTo>
                  <a:pt x="345590" y="53750"/>
                </a:lnTo>
                <a:lnTo>
                  <a:pt x="346833" y="58986"/>
                </a:lnTo>
                <a:lnTo>
                  <a:pt x="347226" y="65967"/>
                </a:lnTo>
                <a:lnTo>
                  <a:pt x="357405" y="65967"/>
                </a:lnTo>
                <a:lnTo>
                  <a:pt x="357306" y="63951"/>
                </a:lnTo>
                <a:lnTo>
                  <a:pt x="355900" y="55561"/>
                </a:lnTo>
                <a:lnTo>
                  <a:pt x="353554" y="48316"/>
                </a:lnTo>
                <a:lnTo>
                  <a:pt x="350363" y="424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719328" y="1928529"/>
            <a:ext cx="0" cy="431165"/>
          </a:xfrm>
          <a:custGeom>
            <a:avLst/>
            <a:gdLst/>
            <a:ahLst/>
            <a:cxnLst/>
            <a:rect l="l" t="t" r="r" b="b"/>
            <a:pathLst>
              <a:path h="431164">
                <a:moveTo>
                  <a:pt x="0" y="0"/>
                </a:moveTo>
                <a:lnTo>
                  <a:pt x="0" y="430880"/>
                </a:lnTo>
              </a:path>
            </a:pathLst>
          </a:custGeom>
          <a:ln w="190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719277" y="2359409"/>
            <a:ext cx="2000250" cy="0"/>
          </a:xfrm>
          <a:custGeom>
            <a:avLst/>
            <a:gdLst/>
            <a:ahLst/>
            <a:cxnLst/>
            <a:rect l="l" t="t" r="r" b="b"/>
            <a:pathLst>
              <a:path w="2000250">
                <a:moveTo>
                  <a:pt x="2000050" y="0"/>
                </a:moveTo>
                <a:lnTo>
                  <a:pt x="0" y="0"/>
                </a:lnTo>
              </a:path>
            </a:pathLst>
          </a:custGeom>
          <a:ln w="2617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410325" y="235940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617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719277" y="2359409"/>
            <a:ext cx="5691505" cy="0"/>
          </a:xfrm>
          <a:custGeom>
            <a:avLst/>
            <a:gdLst/>
            <a:ahLst/>
            <a:cxnLst/>
            <a:rect l="l" t="t" r="r" b="b"/>
            <a:pathLst>
              <a:path w="5691505">
                <a:moveTo>
                  <a:pt x="5691047" y="0"/>
                </a:moveTo>
                <a:lnTo>
                  <a:pt x="0" y="0"/>
                </a:lnTo>
              </a:path>
            </a:pathLst>
          </a:custGeom>
          <a:ln w="2617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719328" y="1928529"/>
            <a:ext cx="0" cy="2665095"/>
          </a:xfrm>
          <a:custGeom>
            <a:avLst/>
            <a:gdLst/>
            <a:ahLst/>
            <a:cxnLst/>
            <a:rect l="l" t="t" r="r" b="b"/>
            <a:pathLst>
              <a:path h="2665095">
                <a:moveTo>
                  <a:pt x="0" y="0"/>
                </a:moveTo>
                <a:lnTo>
                  <a:pt x="0" y="2664694"/>
                </a:lnTo>
              </a:path>
            </a:pathLst>
          </a:custGeom>
          <a:ln w="190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719328" y="459322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617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800550" y="1989435"/>
            <a:ext cx="358140" cy="116839"/>
          </a:xfrm>
          <a:custGeom>
            <a:avLst/>
            <a:gdLst/>
            <a:ahLst/>
            <a:cxnLst/>
            <a:rect l="l" t="t" r="r" b="b"/>
            <a:pathLst>
              <a:path w="358139" h="116839">
                <a:moveTo>
                  <a:pt x="10102" y="76961"/>
                </a:moveTo>
                <a:lnTo>
                  <a:pt x="0" y="78183"/>
                </a:lnTo>
                <a:lnTo>
                  <a:pt x="98" y="85687"/>
                </a:lnTo>
                <a:lnTo>
                  <a:pt x="1559" y="92493"/>
                </a:lnTo>
                <a:lnTo>
                  <a:pt x="40607" y="116227"/>
                </a:lnTo>
                <a:lnTo>
                  <a:pt x="45855" y="114657"/>
                </a:lnTo>
                <a:lnTo>
                  <a:pt x="50521" y="111864"/>
                </a:lnTo>
                <a:lnTo>
                  <a:pt x="55174" y="108898"/>
                </a:lnTo>
                <a:lnTo>
                  <a:pt x="58737" y="104709"/>
                </a:lnTo>
                <a:lnTo>
                  <a:pt x="59563" y="102964"/>
                </a:lnTo>
                <a:lnTo>
                  <a:pt x="29665" y="102964"/>
                </a:lnTo>
                <a:lnTo>
                  <a:pt x="25481" y="101742"/>
                </a:lnTo>
                <a:lnTo>
                  <a:pt x="10598" y="82720"/>
                </a:lnTo>
                <a:lnTo>
                  <a:pt x="10102" y="76961"/>
                </a:lnTo>
                <a:close/>
              </a:path>
              <a:path w="358139" h="116839">
                <a:moveTo>
                  <a:pt x="37843" y="0"/>
                </a:moveTo>
                <a:lnTo>
                  <a:pt x="26343" y="0"/>
                </a:lnTo>
                <a:lnTo>
                  <a:pt x="21373" y="1221"/>
                </a:lnTo>
                <a:lnTo>
                  <a:pt x="16862" y="3839"/>
                </a:lnTo>
                <a:lnTo>
                  <a:pt x="12356" y="6282"/>
                </a:lnTo>
                <a:lnTo>
                  <a:pt x="8938" y="10121"/>
                </a:lnTo>
                <a:lnTo>
                  <a:pt x="6610" y="15008"/>
                </a:lnTo>
                <a:lnTo>
                  <a:pt x="4284" y="20069"/>
                </a:lnTo>
                <a:lnTo>
                  <a:pt x="3120" y="25304"/>
                </a:lnTo>
                <a:lnTo>
                  <a:pt x="3120" y="36124"/>
                </a:lnTo>
                <a:lnTo>
                  <a:pt x="4060" y="40836"/>
                </a:lnTo>
                <a:lnTo>
                  <a:pt x="5942" y="44850"/>
                </a:lnTo>
                <a:lnTo>
                  <a:pt x="7823" y="49039"/>
                </a:lnTo>
                <a:lnTo>
                  <a:pt x="37855" y="64919"/>
                </a:lnTo>
                <a:lnTo>
                  <a:pt x="42737" y="66665"/>
                </a:lnTo>
                <a:lnTo>
                  <a:pt x="45019" y="67886"/>
                </a:lnTo>
                <a:lnTo>
                  <a:pt x="48391" y="69631"/>
                </a:lnTo>
                <a:lnTo>
                  <a:pt x="50813" y="71900"/>
                </a:lnTo>
                <a:lnTo>
                  <a:pt x="52296" y="74518"/>
                </a:lnTo>
                <a:lnTo>
                  <a:pt x="53780" y="77310"/>
                </a:lnTo>
                <a:lnTo>
                  <a:pt x="54528" y="80277"/>
                </a:lnTo>
                <a:lnTo>
                  <a:pt x="54528" y="87258"/>
                </a:lnTo>
                <a:lnTo>
                  <a:pt x="53754" y="90399"/>
                </a:lnTo>
                <a:lnTo>
                  <a:pt x="50686" y="96332"/>
                </a:lnTo>
                <a:lnTo>
                  <a:pt x="48340" y="98601"/>
                </a:lnTo>
                <a:lnTo>
                  <a:pt x="42001" y="102091"/>
                </a:lnTo>
                <a:lnTo>
                  <a:pt x="38388" y="102964"/>
                </a:lnTo>
                <a:lnTo>
                  <a:pt x="59563" y="102964"/>
                </a:lnTo>
                <a:lnTo>
                  <a:pt x="63694" y="94238"/>
                </a:lnTo>
                <a:lnTo>
                  <a:pt x="64924" y="88654"/>
                </a:lnTo>
                <a:lnTo>
                  <a:pt x="64924" y="76612"/>
                </a:lnTo>
                <a:lnTo>
                  <a:pt x="32911" y="47817"/>
                </a:lnTo>
                <a:lnTo>
                  <a:pt x="24137" y="45199"/>
                </a:lnTo>
                <a:lnTo>
                  <a:pt x="18723" y="42581"/>
                </a:lnTo>
                <a:lnTo>
                  <a:pt x="14560" y="37346"/>
                </a:lnTo>
                <a:lnTo>
                  <a:pt x="13520" y="34030"/>
                </a:lnTo>
                <a:lnTo>
                  <a:pt x="13520" y="25304"/>
                </a:lnTo>
                <a:lnTo>
                  <a:pt x="15006" y="21290"/>
                </a:lnTo>
                <a:lnTo>
                  <a:pt x="17975" y="17975"/>
                </a:lnTo>
                <a:lnTo>
                  <a:pt x="20955" y="14833"/>
                </a:lnTo>
                <a:lnTo>
                  <a:pt x="25709" y="13088"/>
                </a:lnTo>
                <a:lnTo>
                  <a:pt x="57218" y="13088"/>
                </a:lnTo>
                <a:lnTo>
                  <a:pt x="56062" y="10645"/>
                </a:lnTo>
                <a:lnTo>
                  <a:pt x="52499" y="6631"/>
                </a:lnTo>
                <a:lnTo>
                  <a:pt x="43180" y="1396"/>
                </a:lnTo>
                <a:lnTo>
                  <a:pt x="37843" y="0"/>
                </a:lnTo>
                <a:close/>
              </a:path>
              <a:path w="358139" h="116839">
                <a:moveTo>
                  <a:pt x="57218" y="13088"/>
                </a:moveTo>
                <a:lnTo>
                  <a:pt x="38477" y="13088"/>
                </a:lnTo>
                <a:lnTo>
                  <a:pt x="43206" y="15008"/>
                </a:lnTo>
                <a:lnTo>
                  <a:pt x="46426" y="18498"/>
                </a:lnTo>
                <a:lnTo>
                  <a:pt x="49646" y="22163"/>
                </a:lnTo>
                <a:lnTo>
                  <a:pt x="51561" y="27573"/>
                </a:lnTo>
                <a:lnTo>
                  <a:pt x="52144" y="34554"/>
                </a:lnTo>
                <a:lnTo>
                  <a:pt x="62553" y="33507"/>
                </a:lnTo>
                <a:lnTo>
                  <a:pt x="62350" y="27049"/>
                </a:lnTo>
                <a:lnTo>
                  <a:pt x="61019" y="21116"/>
                </a:lnTo>
                <a:lnTo>
                  <a:pt x="57218" y="13088"/>
                </a:lnTo>
                <a:close/>
              </a:path>
              <a:path w="358139" h="116839">
                <a:moveTo>
                  <a:pt x="110491" y="31063"/>
                </a:moveTo>
                <a:lnTo>
                  <a:pt x="77002" y="53881"/>
                </a:lnTo>
                <a:lnTo>
                  <a:pt x="74737" y="73645"/>
                </a:lnTo>
                <a:lnTo>
                  <a:pt x="75215" y="83366"/>
                </a:lnTo>
                <a:lnTo>
                  <a:pt x="107524" y="116227"/>
                </a:lnTo>
                <a:lnTo>
                  <a:pt x="112304" y="114482"/>
                </a:lnTo>
                <a:lnTo>
                  <a:pt x="121116" y="107850"/>
                </a:lnTo>
                <a:lnTo>
                  <a:pt x="123347" y="104709"/>
                </a:lnTo>
                <a:lnTo>
                  <a:pt x="97419" y="104709"/>
                </a:lnTo>
                <a:lnTo>
                  <a:pt x="93286" y="102091"/>
                </a:lnTo>
                <a:lnTo>
                  <a:pt x="89964" y="97030"/>
                </a:lnTo>
                <a:lnTo>
                  <a:pt x="86643" y="91795"/>
                </a:lnTo>
                <a:lnTo>
                  <a:pt x="84982" y="84116"/>
                </a:lnTo>
                <a:lnTo>
                  <a:pt x="85016" y="63011"/>
                </a:lnTo>
                <a:lnTo>
                  <a:pt x="86643" y="55321"/>
                </a:lnTo>
                <a:lnTo>
                  <a:pt x="93286" y="45199"/>
                </a:lnTo>
                <a:lnTo>
                  <a:pt x="97419" y="42581"/>
                </a:lnTo>
                <a:lnTo>
                  <a:pt x="122655" y="42581"/>
                </a:lnTo>
                <a:lnTo>
                  <a:pt x="122358" y="42058"/>
                </a:lnTo>
                <a:lnTo>
                  <a:pt x="117147" y="34728"/>
                </a:lnTo>
                <a:lnTo>
                  <a:pt x="110491" y="31063"/>
                </a:lnTo>
                <a:close/>
              </a:path>
              <a:path w="358139" h="116839">
                <a:moveTo>
                  <a:pt x="122655" y="42581"/>
                </a:moveTo>
                <a:lnTo>
                  <a:pt x="107321" y="42581"/>
                </a:lnTo>
                <a:lnTo>
                  <a:pt x="111455" y="45199"/>
                </a:lnTo>
                <a:lnTo>
                  <a:pt x="114776" y="50435"/>
                </a:lnTo>
                <a:lnTo>
                  <a:pt x="118098" y="55496"/>
                </a:lnTo>
                <a:lnTo>
                  <a:pt x="119711" y="63011"/>
                </a:lnTo>
                <a:lnTo>
                  <a:pt x="119710" y="84116"/>
                </a:lnTo>
                <a:lnTo>
                  <a:pt x="118124" y="91795"/>
                </a:lnTo>
                <a:lnTo>
                  <a:pt x="114852" y="97030"/>
                </a:lnTo>
                <a:lnTo>
                  <a:pt x="111581" y="102091"/>
                </a:lnTo>
                <a:lnTo>
                  <a:pt x="107423" y="104709"/>
                </a:lnTo>
                <a:lnTo>
                  <a:pt x="123347" y="104709"/>
                </a:lnTo>
                <a:lnTo>
                  <a:pt x="124463" y="103138"/>
                </a:lnTo>
                <a:lnTo>
                  <a:pt x="129014" y="91271"/>
                </a:lnTo>
                <a:lnTo>
                  <a:pt x="130091" y="83366"/>
                </a:lnTo>
                <a:lnTo>
                  <a:pt x="130156" y="72424"/>
                </a:lnTo>
                <a:lnTo>
                  <a:pt x="129668" y="63262"/>
                </a:lnTo>
                <a:lnTo>
                  <a:pt x="128206" y="55147"/>
                </a:lnTo>
                <a:lnTo>
                  <a:pt x="125770" y="48079"/>
                </a:lnTo>
                <a:lnTo>
                  <a:pt x="122655" y="42581"/>
                </a:lnTo>
                <a:close/>
              </a:path>
              <a:path w="358139" h="116839">
                <a:moveTo>
                  <a:pt x="154815" y="32983"/>
                </a:moveTo>
                <a:lnTo>
                  <a:pt x="144711" y="32983"/>
                </a:lnTo>
                <a:lnTo>
                  <a:pt x="144744" y="90050"/>
                </a:lnTo>
                <a:lnTo>
                  <a:pt x="144913" y="93540"/>
                </a:lnTo>
                <a:lnTo>
                  <a:pt x="155183" y="113435"/>
                </a:lnTo>
                <a:lnTo>
                  <a:pt x="158213" y="115355"/>
                </a:lnTo>
                <a:lnTo>
                  <a:pt x="161459" y="116227"/>
                </a:lnTo>
                <a:lnTo>
                  <a:pt x="172844" y="116227"/>
                </a:lnTo>
                <a:lnTo>
                  <a:pt x="179133" y="111515"/>
                </a:lnTo>
                <a:lnTo>
                  <a:pt x="182733" y="104360"/>
                </a:lnTo>
                <a:lnTo>
                  <a:pt x="163931" y="104360"/>
                </a:lnTo>
                <a:lnTo>
                  <a:pt x="161383" y="103313"/>
                </a:lnTo>
                <a:lnTo>
                  <a:pt x="154815" y="85338"/>
                </a:lnTo>
                <a:lnTo>
                  <a:pt x="154815" y="32983"/>
                </a:lnTo>
                <a:close/>
              </a:path>
              <a:path w="358139" h="116839">
                <a:moveTo>
                  <a:pt x="192699" y="102266"/>
                </a:moveTo>
                <a:lnTo>
                  <a:pt x="183786" y="102266"/>
                </a:lnTo>
                <a:lnTo>
                  <a:pt x="183786" y="114308"/>
                </a:lnTo>
                <a:lnTo>
                  <a:pt x="192699" y="114308"/>
                </a:lnTo>
                <a:lnTo>
                  <a:pt x="192699" y="102266"/>
                </a:lnTo>
                <a:close/>
              </a:path>
              <a:path w="358139" h="116839">
                <a:moveTo>
                  <a:pt x="192699" y="32983"/>
                </a:moveTo>
                <a:lnTo>
                  <a:pt x="182746" y="32983"/>
                </a:lnTo>
                <a:lnTo>
                  <a:pt x="182746" y="83418"/>
                </a:lnTo>
                <a:lnTo>
                  <a:pt x="182176" y="88828"/>
                </a:lnTo>
                <a:lnTo>
                  <a:pt x="179906" y="96158"/>
                </a:lnTo>
                <a:lnTo>
                  <a:pt x="178017" y="99125"/>
                </a:lnTo>
                <a:lnTo>
                  <a:pt x="172768" y="103313"/>
                </a:lnTo>
                <a:lnTo>
                  <a:pt x="169966" y="104360"/>
                </a:lnTo>
                <a:lnTo>
                  <a:pt x="182733" y="104360"/>
                </a:lnTo>
                <a:lnTo>
                  <a:pt x="183786" y="102266"/>
                </a:lnTo>
                <a:lnTo>
                  <a:pt x="192699" y="102266"/>
                </a:lnTo>
                <a:lnTo>
                  <a:pt x="192699" y="32983"/>
                </a:lnTo>
                <a:close/>
              </a:path>
              <a:path w="358139" h="116839">
                <a:moveTo>
                  <a:pt x="220491" y="32983"/>
                </a:moveTo>
                <a:lnTo>
                  <a:pt x="211425" y="32983"/>
                </a:lnTo>
                <a:lnTo>
                  <a:pt x="211425" y="114308"/>
                </a:lnTo>
                <a:lnTo>
                  <a:pt x="221378" y="114308"/>
                </a:lnTo>
                <a:lnTo>
                  <a:pt x="221378" y="65967"/>
                </a:lnTo>
                <a:lnTo>
                  <a:pt x="221974" y="60557"/>
                </a:lnTo>
                <a:lnTo>
                  <a:pt x="223166" y="55670"/>
                </a:lnTo>
                <a:lnTo>
                  <a:pt x="223850" y="52354"/>
                </a:lnTo>
                <a:lnTo>
                  <a:pt x="225068" y="49911"/>
                </a:lnTo>
                <a:lnTo>
                  <a:pt x="226805" y="47991"/>
                </a:lnTo>
                <a:lnTo>
                  <a:pt x="228542" y="46246"/>
                </a:lnTo>
                <a:lnTo>
                  <a:pt x="230545" y="45199"/>
                </a:lnTo>
                <a:lnTo>
                  <a:pt x="220491" y="45199"/>
                </a:lnTo>
                <a:lnTo>
                  <a:pt x="220491" y="32983"/>
                </a:lnTo>
                <a:close/>
              </a:path>
              <a:path w="358139" h="116839">
                <a:moveTo>
                  <a:pt x="236631" y="31063"/>
                </a:moveTo>
                <a:lnTo>
                  <a:pt x="220491" y="45199"/>
                </a:lnTo>
                <a:lnTo>
                  <a:pt x="235198" y="45199"/>
                </a:lnTo>
                <a:lnTo>
                  <a:pt x="237619" y="46246"/>
                </a:lnTo>
                <a:lnTo>
                  <a:pt x="240104" y="48340"/>
                </a:lnTo>
                <a:lnTo>
                  <a:pt x="243515" y="35426"/>
                </a:lnTo>
                <a:lnTo>
                  <a:pt x="240054" y="32634"/>
                </a:lnTo>
                <a:lnTo>
                  <a:pt x="236631" y="31063"/>
                </a:lnTo>
                <a:close/>
              </a:path>
              <a:path w="358139" h="116839">
                <a:moveTo>
                  <a:pt x="279865" y="31063"/>
                </a:moveTo>
                <a:lnTo>
                  <a:pt x="268378" y="31063"/>
                </a:lnTo>
                <a:lnTo>
                  <a:pt x="263649" y="32809"/>
                </a:lnTo>
                <a:lnTo>
                  <a:pt x="259338" y="36124"/>
                </a:lnTo>
                <a:lnTo>
                  <a:pt x="255027" y="39266"/>
                </a:lnTo>
                <a:lnTo>
                  <a:pt x="251807" y="44327"/>
                </a:lnTo>
                <a:lnTo>
                  <a:pt x="249689" y="50784"/>
                </a:lnTo>
                <a:lnTo>
                  <a:pt x="247559" y="57415"/>
                </a:lnTo>
                <a:lnTo>
                  <a:pt x="246494" y="65094"/>
                </a:lnTo>
                <a:lnTo>
                  <a:pt x="246494" y="73820"/>
                </a:lnTo>
                <a:lnTo>
                  <a:pt x="258742" y="112562"/>
                </a:lnTo>
                <a:lnTo>
                  <a:pt x="279814" y="116227"/>
                </a:lnTo>
                <a:lnTo>
                  <a:pt x="285266" y="113609"/>
                </a:lnTo>
                <a:lnTo>
                  <a:pt x="289729" y="108199"/>
                </a:lnTo>
                <a:lnTo>
                  <a:pt x="292695" y="104709"/>
                </a:lnTo>
                <a:lnTo>
                  <a:pt x="256739" y="84465"/>
                </a:lnTo>
                <a:lnTo>
                  <a:pt x="256739" y="62651"/>
                </a:lnTo>
                <a:lnTo>
                  <a:pt x="258324" y="54798"/>
                </a:lnTo>
                <a:lnTo>
                  <a:pt x="261493" y="49911"/>
                </a:lnTo>
                <a:lnTo>
                  <a:pt x="264663" y="44850"/>
                </a:lnTo>
                <a:lnTo>
                  <a:pt x="268771" y="42407"/>
                </a:lnTo>
                <a:lnTo>
                  <a:pt x="293390" y="42407"/>
                </a:lnTo>
                <a:lnTo>
                  <a:pt x="293317" y="42232"/>
                </a:lnTo>
                <a:lnTo>
                  <a:pt x="289209" y="37695"/>
                </a:lnTo>
                <a:lnTo>
                  <a:pt x="285088" y="33332"/>
                </a:lnTo>
                <a:lnTo>
                  <a:pt x="279865" y="31063"/>
                </a:lnTo>
                <a:close/>
              </a:path>
              <a:path w="358139" h="116839">
                <a:moveTo>
                  <a:pt x="288245" y="84465"/>
                </a:moveTo>
                <a:lnTo>
                  <a:pt x="287446" y="91446"/>
                </a:lnTo>
                <a:lnTo>
                  <a:pt x="285735" y="96507"/>
                </a:lnTo>
                <a:lnTo>
                  <a:pt x="280486" y="103138"/>
                </a:lnTo>
                <a:lnTo>
                  <a:pt x="277189" y="104709"/>
                </a:lnTo>
                <a:lnTo>
                  <a:pt x="292695" y="104709"/>
                </a:lnTo>
                <a:lnTo>
                  <a:pt x="294179" y="102964"/>
                </a:lnTo>
                <a:lnTo>
                  <a:pt x="296955" y="95634"/>
                </a:lnTo>
                <a:lnTo>
                  <a:pt x="298046" y="86385"/>
                </a:lnTo>
                <a:lnTo>
                  <a:pt x="288245" y="84465"/>
                </a:lnTo>
                <a:close/>
              </a:path>
              <a:path w="358139" h="116839">
                <a:moveTo>
                  <a:pt x="293390" y="42407"/>
                </a:moveTo>
                <a:lnTo>
                  <a:pt x="277189" y="42407"/>
                </a:lnTo>
                <a:lnTo>
                  <a:pt x="280067" y="43803"/>
                </a:lnTo>
                <a:lnTo>
                  <a:pt x="284822" y="49388"/>
                </a:lnTo>
                <a:lnTo>
                  <a:pt x="286457" y="53576"/>
                </a:lnTo>
                <a:lnTo>
                  <a:pt x="287345" y="58986"/>
                </a:lnTo>
                <a:lnTo>
                  <a:pt x="297158" y="56892"/>
                </a:lnTo>
                <a:lnTo>
                  <a:pt x="295966" y="48515"/>
                </a:lnTo>
                <a:lnTo>
                  <a:pt x="293390" y="42407"/>
                </a:lnTo>
                <a:close/>
              </a:path>
              <a:path w="358139" h="116839">
                <a:moveTo>
                  <a:pt x="338807" y="31063"/>
                </a:moveTo>
                <a:lnTo>
                  <a:pt x="305176" y="56150"/>
                </a:lnTo>
                <a:lnTo>
                  <a:pt x="303244" y="74343"/>
                </a:lnTo>
                <a:lnTo>
                  <a:pt x="303722" y="83636"/>
                </a:lnTo>
                <a:lnTo>
                  <a:pt x="338313" y="116227"/>
                </a:lnTo>
                <a:lnTo>
                  <a:pt x="343955" y="113958"/>
                </a:lnTo>
                <a:lnTo>
                  <a:pt x="352703" y="104709"/>
                </a:lnTo>
                <a:lnTo>
                  <a:pt x="326522" y="104709"/>
                </a:lnTo>
                <a:lnTo>
                  <a:pt x="322414" y="102440"/>
                </a:lnTo>
                <a:lnTo>
                  <a:pt x="315872" y="93017"/>
                </a:lnTo>
                <a:lnTo>
                  <a:pt x="314046" y="86210"/>
                </a:lnTo>
                <a:lnTo>
                  <a:pt x="313640" y="77136"/>
                </a:lnTo>
                <a:lnTo>
                  <a:pt x="357775" y="77136"/>
                </a:lnTo>
                <a:lnTo>
                  <a:pt x="357775" y="73471"/>
                </a:lnTo>
                <a:lnTo>
                  <a:pt x="357405" y="65967"/>
                </a:lnTo>
                <a:lnTo>
                  <a:pt x="314236" y="65967"/>
                </a:lnTo>
                <a:lnTo>
                  <a:pt x="314541" y="58637"/>
                </a:lnTo>
                <a:lnTo>
                  <a:pt x="316252" y="52878"/>
                </a:lnTo>
                <a:lnTo>
                  <a:pt x="322490" y="44501"/>
                </a:lnTo>
                <a:lnTo>
                  <a:pt x="326370" y="42407"/>
                </a:lnTo>
                <a:lnTo>
                  <a:pt x="350363" y="42407"/>
                </a:lnTo>
                <a:lnTo>
                  <a:pt x="350269" y="42232"/>
                </a:lnTo>
                <a:lnTo>
                  <a:pt x="345273" y="34728"/>
                </a:lnTo>
                <a:lnTo>
                  <a:pt x="338807" y="31063"/>
                </a:lnTo>
                <a:close/>
              </a:path>
              <a:path w="358139" h="116839">
                <a:moveTo>
                  <a:pt x="347074" y="88130"/>
                </a:moveTo>
                <a:lnTo>
                  <a:pt x="345590" y="93889"/>
                </a:lnTo>
                <a:lnTo>
                  <a:pt x="343537" y="98078"/>
                </a:lnTo>
                <a:lnTo>
                  <a:pt x="340912" y="100695"/>
                </a:lnTo>
                <a:lnTo>
                  <a:pt x="338288" y="103488"/>
                </a:lnTo>
                <a:lnTo>
                  <a:pt x="335143" y="104709"/>
                </a:lnTo>
                <a:lnTo>
                  <a:pt x="352703" y="104709"/>
                </a:lnTo>
                <a:lnTo>
                  <a:pt x="352868" y="104535"/>
                </a:lnTo>
                <a:lnTo>
                  <a:pt x="355885" y="98078"/>
                </a:lnTo>
                <a:lnTo>
                  <a:pt x="357470" y="89875"/>
                </a:lnTo>
                <a:lnTo>
                  <a:pt x="347074" y="88130"/>
                </a:lnTo>
                <a:close/>
              </a:path>
              <a:path w="358139" h="116839">
                <a:moveTo>
                  <a:pt x="350363" y="42407"/>
                </a:moveTo>
                <a:lnTo>
                  <a:pt x="336082" y="42407"/>
                </a:lnTo>
                <a:lnTo>
                  <a:pt x="340240" y="45025"/>
                </a:lnTo>
                <a:lnTo>
                  <a:pt x="343511" y="50435"/>
                </a:lnTo>
                <a:lnTo>
                  <a:pt x="345590" y="53750"/>
                </a:lnTo>
                <a:lnTo>
                  <a:pt x="346833" y="58986"/>
                </a:lnTo>
                <a:lnTo>
                  <a:pt x="347226" y="65967"/>
                </a:lnTo>
                <a:lnTo>
                  <a:pt x="357405" y="65967"/>
                </a:lnTo>
                <a:lnTo>
                  <a:pt x="357306" y="63951"/>
                </a:lnTo>
                <a:lnTo>
                  <a:pt x="355900" y="55561"/>
                </a:lnTo>
                <a:lnTo>
                  <a:pt x="353554" y="48316"/>
                </a:lnTo>
                <a:lnTo>
                  <a:pt x="350363" y="424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632188" y="1931670"/>
            <a:ext cx="0" cy="2661920"/>
          </a:xfrm>
          <a:custGeom>
            <a:avLst/>
            <a:gdLst/>
            <a:ahLst/>
            <a:cxnLst/>
            <a:rect l="l" t="t" r="r" b="b"/>
            <a:pathLst>
              <a:path h="2661920">
                <a:moveTo>
                  <a:pt x="0" y="0"/>
                </a:moveTo>
                <a:lnTo>
                  <a:pt x="0" y="2661552"/>
                </a:lnTo>
              </a:path>
            </a:pathLst>
          </a:custGeom>
          <a:ln w="95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266118" y="1931670"/>
            <a:ext cx="0" cy="2661920"/>
          </a:xfrm>
          <a:custGeom>
            <a:avLst/>
            <a:gdLst/>
            <a:ahLst/>
            <a:cxnLst/>
            <a:rect l="l" t="t" r="r" b="b"/>
            <a:pathLst>
              <a:path h="2661920">
                <a:moveTo>
                  <a:pt x="0" y="0"/>
                </a:moveTo>
                <a:lnTo>
                  <a:pt x="0" y="2661552"/>
                </a:lnTo>
              </a:path>
            </a:pathLst>
          </a:custGeom>
          <a:ln w="95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142463" y="1931670"/>
            <a:ext cx="0" cy="2661920"/>
          </a:xfrm>
          <a:custGeom>
            <a:avLst/>
            <a:gdLst/>
            <a:ahLst/>
            <a:cxnLst/>
            <a:rect l="l" t="t" r="r" b="b"/>
            <a:pathLst>
              <a:path h="2661920">
                <a:moveTo>
                  <a:pt x="0" y="0"/>
                </a:moveTo>
                <a:lnTo>
                  <a:pt x="0" y="2661552"/>
                </a:lnTo>
              </a:path>
            </a:pathLst>
          </a:custGeom>
          <a:ln w="95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776394" y="1931670"/>
            <a:ext cx="0" cy="2661920"/>
          </a:xfrm>
          <a:custGeom>
            <a:avLst/>
            <a:gdLst/>
            <a:ahLst/>
            <a:cxnLst/>
            <a:rect l="l" t="t" r="r" b="b"/>
            <a:pathLst>
              <a:path h="2661920">
                <a:moveTo>
                  <a:pt x="0" y="0"/>
                </a:moveTo>
                <a:lnTo>
                  <a:pt x="0" y="2661552"/>
                </a:lnTo>
              </a:path>
            </a:pathLst>
          </a:custGeom>
          <a:ln w="95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721656" y="3476329"/>
            <a:ext cx="5688965" cy="0"/>
          </a:xfrm>
          <a:custGeom>
            <a:avLst/>
            <a:gdLst/>
            <a:ahLst/>
            <a:cxnLst/>
            <a:rect l="l" t="t" r="r" b="b"/>
            <a:pathLst>
              <a:path w="5688965">
                <a:moveTo>
                  <a:pt x="5688668" y="0"/>
                </a:moveTo>
                <a:lnTo>
                  <a:pt x="0" y="0"/>
                </a:lnTo>
              </a:path>
            </a:pathLst>
          </a:custGeom>
          <a:ln w="130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719277" y="1928529"/>
            <a:ext cx="0" cy="2665095"/>
          </a:xfrm>
          <a:custGeom>
            <a:avLst/>
            <a:gdLst/>
            <a:ahLst/>
            <a:cxnLst/>
            <a:rect l="l" t="t" r="r" b="b"/>
            <a:pathLst>
              <a:path h="2665095">
                <a:moveTo>
                  <a:pt x="0" y="2664694"/>
                </a:moveTo>
                <a:lnTo>
                  <a:pt x="0" y="0"/>
                </a:lnTo>
              </a:path>
            </a:pathLst>
          </a:custGeom>
          <a:ln w="190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719277" y="1928529"/>
            <a:ext cx="5691505" cy="0"/>
          </a:xfrm>
          <a:custGeom>
            <a:avLst/>
            <a:gdLst/>
            <a:ahLst/>
            <a:cxnLst/>
            <a:rect l="l" t="t" r="r" b="b"/>
            <a:pathLst>
              <a:path w="5691505">
                <a:moveTo>
                  <a:pt x="0" y="0"/>
                </a:moveTo>
                <a:lnTo>
                  <a:pt x="5691047" y="0"/>
                </a:lnTo>
              </a:path>
            </a:pathLst>
          </a:custGeom>
          <a:ln w="2617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410325" y="1928529"/>
            <a:ext cx="0" cy="2665095"/>
          </a:xfrm>
          <a:custGeom>
            <a:avLst/>
            <a:gdLst/>
            <a:ahLst/>
            <a:cxnLst/>
            <a:rect l="l" t="t" r="r" b="b"/>
            <a:pathLst>
              <a:path h="2665095">
                <a:moveTo>
                  <a:pt x="0" y="0"/>
                </a:moveTo>
                <a:lnTo>
                  <a:pt x="0" y="2664694"/>
                </a:lnTo>
              </a:path>
            </a:pathLst>
          </a:custGeom>
          <a:ln w="190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719277" y="4593223"/>
            <a:ext cx="5691505" cy="0"/>
          </a:xfrm>
          <a:custGeom>
            <a:avLst/>
            <a:gdLst/>
            <a:ahLst/>
            <a:cxnLst/>
            <a:rect l="l" t="t" r="r" b="b"/>
            <a:pathLst>
              <a:path w="5691505">
                <a:moveTo>
                  <a:pt x="5691047" y="0"/>
                </a:moveTo>
                <a:lnTo>
                  <a:pt x="0" y="0"/>
                </a:lnTo>
              </a:path>
            </a:pathLst>
          </a:custGeom>
          <a:ln w="2617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689279" y="1422607"/>
            <a:ext cx="1719599" cy="14746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775292" y="1721378"/>
            <a:ext cx="1137068" cy="14572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0628" y="224154"/>
            <a:ext cx="804989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12900" marR="5080" indent="-1600835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Ανάλυση </a:t>
            </a:r>
            <a:r>
              <a:rPr sz="2400" spc="-10" dirty="0"/>
              <a:t>Διακύμανσης </a:t>
            </a:r>
            <a:r>
              <a:rPr sz="2400" spc="-5" dirty="0"/>
              <a:t>με </a:t>
            </a:r>
            <a:r>
              <a:rPr sz="2400" dirty="0"/>
              <a:t>Ένα </a:t>
            </a:r>
            <a:r>
              <a:rPr sz="2400" spc="-5" dirty="0"/>
              <a:t>Επαναλαμβανόμενο </a:t>
            </a:r>
            <a:r>
              <a:rPr sz="2400" spc="-10" dirty="0"/>
              <a:t>Παράγοντα  (One-way </a:t>
            </a:r>
            <a:r>
              <a:rPr sz="2400" spc="-15" dirty="0"/>
              <a:t>repeated </a:t>
            </a:r>
            <a:r>
              <a:rPr sz="2400" spc="-10" dirty="0"/>
              <a:t>measures</a:t>
            </a:r>
            <a:r>
              <a:rPr sz="2400" spc="40" dirty="0"/>
              <a:t> </a:t>
            </a:r>
            <a:r>
              <a:rPr sz="2400" spc="-30" dirty="0"/>
              <a:t>ANOVA)</a:t>
            </a:r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5222875" y="5519737"/>
            <a:ext cx="2662555" cy="923925"/>
          </a:xfrm>
          <a:custGeom>
            <a:avLst/>
            <a:gdLst/>
            <a:ahLst/>
            <a:cxnLst/>
            <a:rect l="l" t="t" r="r" b="b"/>
            <a:pathLst>
              <a:path w="2662554" h="923925">
                <a:moveTo>
                  <a:pt x="0" y="923925"/>
                </a:moveTo>
                <a:lnTo>
                  <a:pt x="2662301" y="923925"/>
                </a:lnTo>
                <a:lnTo>
                  <a:pt x="2662301" y="0"/>
                </a:lnTo>
                <a:lnTo>
                  <a:pt x="0" y="0"/>
                </a:lnTo>
                <a:lnTo>
                  <a:pt x="0" y="923925"/>
                </a:lnTo>
                <a:close/>
              </a:path>
            </a:pathLst>
          </a:custGeom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86338" y="2308225"/>
            <a:ext cx="647700" cy="16144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871679" y="2424837"/>
            <a:ext cx="496570" cy="86995"/>
          </a:xfrm>
          <a:custGeom>
            <a:avLst/>
            <a:gdLst/>
            <a:ahLst/>
            <a:cxnLst/>
            <a:rect l="l" t="t" r="r" b="b"/>
            <a:pathLst>
              <a:path w="496570" h="86994">
                <a:moveTo>
                  <a:pt x="10326" y="57332"/>
                </a:moveTo>
                <a:lnTo>
                  <a:pt x="0" y="58242"/>
                </a:lnTo>
                <a:lnTo>
                  <a:pt x="130" y="63832"/>
                </a:lnTo>
                <a:lnTo>
                  <a:pt x="1568" y="68902"/>
                </a:lnTo>
                <a:lnTo>
                  <a:pt x="4444" y="73322"/>
                </a:lnTo>
                <a:lnTo>
                  <a:pt x="7450" y="77872"/>
                </a:lnTo>
                <a:lnTo>
                  <a:pt x="11371" y="81123"/>
                </a:lnTo>
                <a:lnTo>
                  <a:pt x="16600" y="83333"/>
                </a:lnTo>
                <a:lnTo>
                  <a:pt x="21697" y="85543"/>
                </a:lnTo>
                <a:lnTo>
                  <a:pt x="28102" y="86583"/>
                </a:lnTo>
                <a:lnTo>
                  <a:pt x="41827" y="86583"/>
                </a:lnTo>
                <a:lnTo>
                  <a:pt x="47186" y="85543"/>
                </a:lnTo>
                <a:lnTo>
                  <a:pt x="56858" y="81123"/>
                </a:lnTo>
                <a:lnTo>
                  <a:pt x="60518" y="78132"/>
                </a:lnTo>
                <a:lnTo>
                  <a:pt x="61477" y="76702"/>
                </a:lnTo>
                <a:lnTo>
                  <a:pt x="30586" y="76702"/>
                </a:lnTo>
                <a:lnTo>
                  <a:pt x="26272" y="75792"/>
                </a:lnTo>
                <a:lnTo>
                  <a:pt x="10848" y="61622"/>
                </a:lnTo>
                <a:lnTo>
                  <a:pt x="10326" y="57332"/>
                </a:lnTo>
                <a:close/>
              </a:path>
              <a:path w="496570" h="86994">
                <a:moveTo>
                  <a:pt x="38951" y="0"/>
                </a:moveTo>
                <a:lnTo>
                  <a:pt x="6796" y="11310"/>
                </a:lnTo>
                <a:lnTo>
                  <a:pt x="4444" y="14950"/>
                </a:lnTo>
                <a:lnTo>
                  <a:pt x="3137" y="18850"/>
                </a:lnTo>
                <a:lnTo>
                  <a:pt x="3137" y="26911"/>
                </a:lnTo>
                <a:lnTo>
                  <a:pt x="4182" y="30421"/>
                </a:lnTo>
                <a:lnTo>
                  <a:pt x="6219" y="33671"/>
                </a:lnTo>
                <a:lnTo>
                  <a:pt x="7973" y="36661"/>
                </a:lnTo>
                <a:lnTo>
                  <a:pt x="11110" y="39261"/>
                </a:lnTo>
                <a:lnTo>
                  <a:pt x="15162" y="41341"/>
                </a:lnTo>
                <a:lnTo>
                  <a:pt x="18168" y="43031"/>
                </a:lnTo>
                <a:lnTo>
                  <a:pt x="23527" y="44721"/>
                </a:lnTo>
                <a:lnTo>
                  <a:pt x="38951" y="48361"/>
                </a:lnTo>
                <a:lnTo>
                  <a:pt x="44049" y="49791"/>
                </a:lnTo>
                <a:lnTo>
                  <a:pt x="49800" y="52001"/>
                </a:lnTo>
                <a:lnTo>
                  <a:pt x="52414" y="53562"/>
                </a:lnTo>
                <a:lnTo>
                  <a:pt x="53852" y="55642"/>
                </a:lnTo>
                <a:lnTo>
                  <a:pt x="55420" y="57592"/>
                </a:lnTo>
                <a:lnTo>
                  <a:pt x="56205" y="59932"/>
                </a:lnTo>
                <a:lnTo>
                  <a:pt x="56205" y="65002"/>
                </a:lnTo>
                <a:lnTo>
                  <a:pt x="55420" y="67472"/>
                </a:lnTo>
                <a:lnTo>
                  <a:pt x="53852" y="69552"/>
                </a:lnTo>
                <a:lnTo>
                  <a:pt x="52283" y="71762"/>
                </a:lnTo>
                <a:lnTo>
                  <a:pt x="49800" y="73582"/>
                </a:lnTo>
                <a:lnTo>
                  <a:pt x="46532" y="74752"/>
                </a:lnTo>
                <a:lnTo>
                  <a:pt x="43264" y="76052"/>
                </a:lnTo>
                <a:lnTo>
                  <a:pt x="39604" y="76702"/>
                </a:lnTo>
                <a:lnTo>
                  <a:pt x="61477" y="76702"/>
                </a:lnTo>
                <a:lnTo>
                  <a:pt x="63132" y="74232"/>
                </a:lnTo>
                <a:lnTo>
                  <a:pt x="65616" y="70332"/>
                </a:lnTo>
                <a:lnTo>
                  <a:pt x="66923" y="66042"/>
                </a:lnTo>
                <a:lnTo>
                  <a:pt x="66923" y="57072"/>
                </a:lnTo>
                <a:lnTo>
                  <a:pt x="33853" y="35751"/>
                </a:lnTo>
                <a:lnTo>
                  <a:pt x="24834" y="33671"/>
                </a:lnTo>
                <a:lnTo>
                  <a:pt x="19214" y="31721"/>
                </a:lnTo>
                <a:lnTo>
                  <a:pt x="15031" y="27821"/>
                </a:lnTo>
                <a:lnTo>
                  <a:pt x="13855" y="25350"/>
                </a:lnTo>
                <a:lnTo>
                  <a:pt x="13855" y="18850"/>
                </a:lnTo>
                <a:lnTo>
                  <a:pt x="15423" y="15860"/>
                </a:lnTo>
                <a:lnTo>
                  <a:pt x="18560" y="13520"/>
                </a:lnTo>
                <a:lnTo>
                  <a:pt x="21567" y="11050"/>
                </a:lnTo>
                <a:lnTo>
                  <a:pt x="26534" y="9750"/>
                </a:lnTo>
                <a:lnTo>
                  <a:pt x="58932" y="9750"/>
                </a:lnTo>
                <a:lnTo>
                  <a:pt x="57773" y="7930"/>
                </a:lnTo>
                <a:lnTo>
                  <a:pt x="54113" y="5070"/>
                </a:lnTo>
                <a:lnTo>
                  <a:pt x="49277" y="2990"/>
                </a:lnTo>
                <a:lnTo>
                  <a:pt x="44441" y="1040"/>
                </a:lnTo>
                <a:lnTo>
                  <a:pt x="38951" y="0"/>
                </a:lnTo>
                <a:close/>
              </a:path>
              <a:path w="496570" h="86994">
                <a:moveTo>
                  <a:pt x="58932" y="9750"/>
                </a:moveTo>
                <a:lnTo>
                  <a:pt x="39604" y="9750"/>
                </a:lnTo>
                <a:lnTo>
                  <a:pt x="44571" y="11180"/>
                </a:lnTo>
                <a:lnTo>
                  <a:pt x="47839" y="13910"/>
                </a:lnTo>
                <a:lnTo>
                  <a:pt x="51107" y="16510"/>
                </a:lnTo>
                <a:lnTo>
                  <a:pt x="53068" y="20540"/>
                </a:lnTo>
                <a:lnTo>
                  <a:pt x="53721" y="25870"/>
                </a:lnTo>
                <a:lnTo>
                  <a:pt x="64439" y="25090"/>
                </a:lnTo>
                <a:lnTo>
                  <a:pt x="64309" y="20150"/>
                </a:lnTo>
                <a:lnTo>
                  <a:pt x="62871" y="15730"/>
                </a:lnTo>
                <a:lnTo>
                  <a:pt x="60257" y="11830"/>
                </a:lnTo>
                <a:lnTo>
                  <a:pt x="58932" y="9750"/>
                </a:lnTo>
                <a:close/>
              </a:path>
              <a:path w="496570" h="86994">
                <a:moveTo>
                  <a:pt x="92934" y="32501"/>
                </a:moveTo>
                <a:lnTo>
                  <a:pt x="82739" y="32501"/>
                </a:lnTo>
                <a:lnTo>
                  <a:pt x="82827" y="74492"/>
                </a:lnTo>
                <a:lnTo>
                  <a:pt x="83131" y="77612"/>
                </a:lnTo>
                <a:lnTo>
                  <a:pt x="84046" y="79563"/>
                </a:lnTo>
                <a:lnTo>
                  <a:pt x="84830" y="81513"/>
                </a:lnTo>
                <a:lnTo>
                  <a:pt x="86268" y="83073"/>
                </a:lnTo>
                <a:lnTo>
                  <a:pt x="90450" y="85413"/>
                </a:lnTo>
                <a:lnTo>
                  <a:pt x="93326" y="85933"/>
                </a:lnTo>
                <a:lnTo>
                  <a:pt x="99339" y="85933"/>
                </a:lnTo>
                <a:lnTo>
                  <a:pt x="101953" y="85673"/>
                </a:lnTo>
                <a:lnTo>
                  <a:pt x="104959" y="85023"/>
                </a:lnTo>
                <a:lnTo>
                  <a:pt x="103459" y="76442"/>
                </a:lnTo>
                <a:lnTo>
                  <a:pt x="97247" y="76442"/>
                </a:lnTo>
                <a:lnTo>
                  <a:pt x="96071" y="76182"/>
                </a:lnTo>
                <a:lnTo>
                  <a:pt x="95287" y="75662"/>
                </a:lnTo>
                <a:lnTo>
                  <a:pt x="94372" y="75142"/>
                </a:lnTo>
                <a:lnTo>
                  <a:pt x="93849" y="74492"/>
                </a:lnTo>
                <a:lnTo>
                  <a:pt x="93457" y="73582"/>
                </a:lnTo>
                <a:lnTo>
                  <a:pt x="93065" y="72802"/>
                </a:lnTo>
                <a:lnTo>
                  <a:pt x="92934" y="70982"/>
                </a:lnTo>
                <a:lnTo>
                  <a:pt x="92934" y="32501"/>
                </a:lnTo>
                <a:close/>
              </a:path>
              <a:path w="496570" h="86994">
                <a:moveTo>
                  <a:pt x="103391" y="76052"/>
                </a:moveTo>
                <a:lnTo>
                  <a:pt x="101561" y="76312"/>
                </a:lnTo>
                <a:lnTo>
                  <a:pt x="99992" y="76442"/>
                </a:lnTo>
                <a:lnTo>
                  <a:pt x="103459" y="76442"/>
                </a:lnTo>
                <a:lnTo>
                  <a:pt x="103391" y="76052"/>
                </a:lnTo>
                <a:close/>
              </a:path>
              <a:path w="496570" h="86994">
                <a:moveTo>
                  <a:pt x="103391" y="24570"/>
                </a:moveTo>
                <a:lnTo>
                  <a:pt x="75157" y="24570"/>
                </a:lnTo>
                <a:lnTo>
                  <a:pt x="75157" y="32501"/>
                </a:lnTo>
                <a:lnTo>
                  <a:pt x="103391" y="32501"/>
                </a:lnTo>
                <a:lnTo>
                  <a:pt x="103391" y="24570"/>
                </a:lnTo>
                <a:close/>
              </a:path>
              <a:path w="496570" h="86994">
                <a:moveTo>
                  <a:pt x="92934" y="3380"/>
                </a:moveTo>
                <a:lnTo>
                  <a:pt x="82739" y="9490"/>
                </a:lnTo>
                <a:lnTo>
                  <a:pt x="82739" y="24570"/>
                </a:lnTo>
                <a:lnTo>
                  <a:pt x="92934" y="24570"/>
                </a:lnTo>
                <a:lnTo>
                  <a:pt x="92934" y="3380"/>
                </a:lnTo>
                <a:close/>
              </a:path>
              <a:path w="496570" h="86994">
                <a:moveTo>
                  <a:pt x="135937" y="23270"/>
                </a:moveTo>
                <a:lnTo>
                  <a:pt x="109534" y="38481"/>
                </a:lnTo>
                <a:lnTo>
                  <a:pt x="107443" y="43421"/>
                </a:lnTo>
                <a:lnTo>
                  <a:pt x="106397" y="48881"/>
                </a:lnTo>
                <a:lnTo>
                  <a:pt x="106397" y="61102"/>
                </a:lnTo>
                <a:lnTo>
                  <a:pt x="107573" y="66562"/>
                </a:lnTo>
                <a:lnTo>
                  <a:pt x="112018" y="76182"/>
                </a:lnTo>
                <a:lnTo>
                  <a:pt x="115155" y="79823"/>
                </a:lnTo>
                <a:lnTo>
                  <a:pt x="119337" y="82553"/>
                </a:lnTo>
                <a:lnTo>
                  <a:pt x="123389" y="85283"/>
                </a:lnTo>
                <a:lnTo>
                  <a:pt x="127833" y="86583"/>
                </a:lnTo>
                <a:lnTo>
                  <a:pt x="140251" y="86583"/>
                </a:lnTo>
                <a:lnTo>
                  <a:pt x="145871" y="83593"/>
                </a:lnTo>
                <a:lnTo>
                  <a:pt x="149537" y="78002"/>
                </a:lnTo>
                <a:lnTo>
                  <a:pt x="129141" y="78002"/>
                </a:lnTo>
                <a:lnTo>
                  <a:pt x="125350" y="76182"/>
                </a:lnTo>
                <a:lnTo>
                  <a:pt x="122082" y="72412"/>
                </a:lnTo>
                <a:lnTo>
                  <a:pt x="118814" y="68512"/>
                </a:lnTo>
                <a:lnTo>
                  <a:pt x="117115" y="62792"/>
                </a:lnTo>
                <a:lnTo>
                  <a:pt x="117115" y="46931"/>
                </a:lnTo>
                <a:lnTo>
                  <a:pt x="118684" y="41081"/>
                </a:lnTo>
                <a:lnTo>
                  <a:pt x="121690" y="37311"/>
                </a:lnTo>
                <a:lnTo>
                  <a:pt x="124827" y="33541"/>
                </a:lnTo>
                <a:lnTo>
                  <a:pt x="128618" y="31721"/>
                </a:lnTo>
                <a:lnTo>
                  <a:pt x="159465" y="31721"/>
                </a:lnTo>
                <a:lnTo>
                  <a:pt x="159465" y="31461"/>
                </a:lnTo>
                <a:lnTo>
                  <a:pt x="149139" y="31461"/>
                </a:lnTo>
                <a:lnTo>
                  <a:pt x="147309" y="28991"/>
                </a:lnTo>
                <a:lnTo>
                  <a:pt x="144956" y="27041"/>
                </a:lnTo>
                <a:lnTo>
                  <a:pt x="139205" y="23920"/>
                </a:lnTo>
                <a:lnTo>
                  <a:pt x="135937" y="23270"/>
                </a:lnTo>
                <a:close/>
              </a:path>
              <a:path w="496570" h="86994">
                <a:moveTo>
                  <a:pt x="159465" y="77612"/>
                </a:moveTo>
                <a:lnTo>
                  <a:pt x="149793" y="77612"/>
                </a:lnTo>
                <a:lnTo>
                  <a:pt x="149793" y="85283"/>
                </a:lnTo>
                <a:lnTo>
                  <a:pt x="159465" y="85283"/>
                </a:lnTo>
                <a:lnTo>
                  <a:pt x="159465" y="77612"/>
                </a:lnTo>
                <a:close/>
              </a:path>
              <a:path w="496570" h="86994">
                <a:moveTo>
                  <a:pt x="159465" y="31721"/>
                </a:moveTo>
                <a:lnTo>
                  <a:pt x="137898" y="31721"/>
                </a:lnTo>
                <a:lnTo>
                  <a:pt x="141950" y="33671"/>
                </a:lnTo>
                <a:lnTo>
                  <a:pt x="145087" y="37571"/>
                </a:lnTo>
                <a:lnTo>
                  <a:pt x="148355" y="41341"/>
                </a:lnTo>
                <a:lnTo>
                  <a:pt x="149923" y="47451"/>
                </a:lnTo>
                <a:lnTo>
                  <a:pt x="149923" y="63312"/>
                </a:lnTo>
                <a:lnTo>
                  <a:pt x="148355" y="68902"/>
                </a:lnTo>
                <a:lnTo>
                  <a:pt x="145218" y="72542"/>
                </a:lnTo>
                <a:lnTo>
                  <a:pt x="141950" y="76182"/>
                </a:lnTo>
                <a:lnTo>
                  <a:pt x="138159" y="78002"/>
                </a:lnTo>
                <a:lnTo>
                  <a:pt x="149537" y="78002"/>
                </a:lnTo>
                <a:lnTo>
                  <a:pt x="149793" y="77612"/>
                </a:lnTo>
                <a:lnTo>
                  <a:pt x="159465" y="77612"/>
                </a:lnTo>
                <a:lnTo>
                  <a:pt x="159465" y="31721"/>
                </a:lnTo>
                <a:close/>
              </a:path>
              <a:path w="496570" h="86994">
                <a:moveTo>
                  <a:pt x="159465" y="1430"/>
                </a:moveTo>
                <a:lnTo>
                  <a:pt x="149139" y="1430"/>
                </a:lnTo>
                <a:lnTo>
                  <a:pt x="149139" y="31461"/>
                </a:lnTo>
                <a:lnTo>
                  <a:pt x="159465" y="31461"/>
                </a:lnTo>
                <a:lnTo>
                  <a:pt x="159465" y="1430"/>
                </a:lnTo>
                <a:close/>
              </a:path>
              <a:path w="496570" h="86994">
                <a:moveTo>
                  <a:pt x="193580" y="73452"/>
                </a:moveTo>
                <a:lnTo>
                  <a:pt x="181816" y="73452"/>
                </a:lnTo>
                <a:lnTo>
                  <a:pt x="181816" y="85283"/>
                </a:lnTo>
                <a:lnTo>
                  <a:pt x="193580" y="85283"/>
                </a:lnTo>
                <a:lnTo>
                  <a:pt x="193580" y="73452"/>
                </a:lnTo>
                <a:close/>
              </a:path>
              <a:path w="496570" h="86994">
                <a:moveTo>
                  <a:pt x="299978" y="1430"/>
                </a:moveTo>
                <a:lnTo>
                  <a:pt x="239198" y="1430"/>
                </a:lnTo>
                <a:lnTo>
                  <a:pt x="239198" y="85283"/>
                </a:lnTo>
                <a:lnTo>
                  <a:pt x="302069" y="85283"/>
                </a:lnTo>
                <a:lnTo>
                  <a:pt x="302069" y="75272"/>
                </a:lnTo>
                <a:lnTo>
                  <a:pt x="250439" y="75272"/>
                </a:lnTo>
                <a:lnTo>
                  <a:pt x="250439" y="46801"/>
                </a:lnTo>
                <a:lnTo>
                  <a:pt x="296972" y="46801"/>
                </a:lnTo>
                <a:lnTo>
                  <a:pt x="296972" y="36921"/>
                </a:lnTo>
                <a:lnTo>
                  <a:pt x="250439" y="36921"/>
                </a:lnTo>
                <a:lnTo>
                  <a:pt x="250439" y="11310"/>
                </a:lnTo>
                <a:lnTo>
                  <a:pt x="299978" y="11310"/>
                </a:lnTo>
                <a:lnTo>
                  <a:pt x="299978" y="1430"/>
                </a:lnTo>
                <a:close/>
              </a:path>
              <a:path w="496570" h="86994">
                <a:moveTo>
                  <a:pt x="325336" y="24570"/>
                </a:moveTo>
                <a:lnTo>
                  <a:pt x="315924" y="24570"/>
                </a:lnTo>
                <a:lnTo>
                  <a:pt x="315924" y="85283"/>
                </a:lnTo>
                <a:lnTo>
                  <a:pt x="326250" y="85283"/>
                </a:lnTo>
                <a:lnTo>
                  <a:pt x="326250" y="49141"/>
                </a:lnTo>
                <a:lnTo>
                  <a:pt x="326904" y="45111"/>
                </a:lnTo>
                <a:lnTo>
                  <a:pt x="328080" y="41471"/>
                </a:lnTo>
                <a:lnTo>
                  <a:pt x="328734" y="39001"/>
                </a:lnTo>
                <a:lnTo>
                  <a:pt x="330041" y="37181"/>
                </a:lnTo>
                <a:lnTo>
                  <a:pt x="333570" y="34451"/>
                </a:lnTo>
                <a:lnTo>
                  <a:pt x="335662" y="33671"/>
                </a:lnTo>
                <a:lnTo>
                  <a:pt x="325336" y="33671"/>
                </a:lnTo>
                <a:lnTo>
                  <a:pt x="325336" y="24570"/>
                </a:lnTo>
                <a:close/>
              </a:path>
              <a:path w="496570" h="86994">
                <a:moveTo>
                  <a:pt x="341936" y="23270"/>
                </a:moveTo>
                <a:lnTo>
                  <a:pt x="325336" y="33671"/>
                </a:lnTo>
                <a:lnTo>
                  <a:pt x="340498" y="33671"/>
                </a:lnTo>
                <a:lnTo>
                  <a:pt x="342981" y="34451"/>
                </a:lnTo>
                <a:lnTo>
                  <a:pt x="345595" y="36011"/>
                </a:lnTo>
                <a:lnTo>
                  <a:pt x="348994" y="26391"/>
                </a:lnTo>
                <a:lnTo>
                  <a:pt x="345465" y="24310"/>
                </a:lnTo>
                <a:lnTo>
                  <a:pt x="341936" y="23270"/>
                </a:lnTo>
                <a:close/>
              </a:path>
              <a:path w="496570" h="86994">
                <a:moveTo>
                  <a:pt x="364548" y="24570"/>
                </a:moveTo>
                <a:lnTo>
                  <a:pt x="355137" y="24570"/>
                </a:lnTo>
                <a:lnTo>
                  <a:pt x="355137" y="85283"/>
                </a:lnTo>
                <a:lnTo>
                  <a:pt x="365463" y="85283"/>
                </a:lnTo>
                <a:lnTo>
                  <a:pt x="365463" y="49141"/>
                </a:lnTo>
                <a:lnTo>
                  <a:pt x="366117" y="45111"/>
                </a:lnTo>
                <a:lnTo>
                  <a:pt x="367293" y="41471"/>
                </a:lnTo>
                <a:lnTo>
                  <a:pt x="367947" y="39001"/>
                </a:lnTo>
                <a:lnTo>
                  <a:pt x="369254" y="37181"/>
                </a:lnTo>
                <a:lnTo>
                  <a:pt x="372783" y="34451"/>
                </a:lnTo>
                <a:lnTo>
                  <a:pt x="374874" y="33671"/>
                </a:lnTo>
                <a:lnTo>
                  <a:pt x="364548" y="33671"/>
                </a:lnTo>
                <a:lnTo>
                  <a:pt x="364548" y="24570"/>
                </a:lnTo>
                <a:close/>
              </a:path>
              <a:path w="496570" h="86994">
                <a:moveTo>
                  <a:pt x="381148" y="23270"/>
                </a:moveTo>
                <a:lnTo>
                  <a:pt x="364548" y="33671"/>
                </a:lnTo>
                <a:lnTo>
                  <a:pt x="379711" y="33671"/>
                </a:lnTo>
                <a:lnTo>
                  <a:pt x="382194" y="34451"/>
                </a:lnTo>
                <a:lnTo>
                  <a:pt x="384808" y="36011"/>
                </a:lnTo>
                <a:lnTo>
                  <a:pt x="388207" y="26391"/>
                </a:lnTo>
                <a:lnTo>
                  <a:pt x="384678" y="24310"/>
                </a:lnTo>
                <a:lnTo>
                  <a:pt x="381148" y="23270"/>
                </a:lnTo>
                <a:close/>
              </a:path>
              <a:path w="496570" h="86994">
                <a:moveTo>
                  <a:pt x="427550" y="23270"/>
                </a:moveTo>
                <a:lnTo>
                  <a:pt x="393043" y="40236"/>
                </a:lnTo>
                <a:lnTo>
                  <a:pt x="390690" y="54862"/>
                </a:lnTo>
                <a:lnTo>
                  <a:pt x="390690" y="65132"/>
                </a:lnTo>
                <a:lnTo>
                  <a:pt x="393304" y="73062"/>
                </a:lnTo>
                <a:lnTo>
                  <a:pt x="398664" y="78392"/>
                </a:lnTo>
                <a:lnTo>
                  <a:pt x="403892" y="83853"/>
                </a:lnTo>
                <a:lnTo>
                  <a:pt x="410689" y="86583"/>
                </a:lnTo>
                <a:lnTo>
                  <a:pt x="424544" y="86583"/>
                </a:lnTo>
                <a:lnTo>
                  <a:pt x="429511" y="85413"/>
                </a:lnTo>
                <a:lnTo>
                  <a:pt x="433955" y="82813"/>
                </a:lnTo>
                <a:lnTo>
                  <a:pt x="438530" y="80343"/>
                </a:lnTo>
                <a:lnTo>
                  <a:pt x="440796" y="78002"/>
                </a:lnTo>
                <a:lnTo>
                  <a:pt x="414087" y="78002"/>
                </a:lnTo>
                <a:lnTo>
                  <a:pt x="409905" y="76182"/>
                </a:lnTo>
                <a:lnTo>
                  <a:pt x="406375" y="72282"/>
                </a:lnTo>
                <a:lnTo>
                  <a:pt x="402977" y="68382"/>
                </a:lnTo>
                <a:lnTo>
                  <a:pt x="401278" y="62662"/>
                </a:lnTo>
                <a:lnTo>
                  <a:pt x="401292" y="47013"/>
                </a:lnTo>
                <a:lnTo>
                  <a:pt x="402977" y="41211"/>
                </a:lnTo>
                <a:lnTo>
                  <a:pt x="406375" y="37441"/>
                </a:lnTo>
                <a:lnTo>
                  <a:pt x="409905" y="33671"/>
                </a:lnTo>
                <a:lnTo>
                  <a:pt x="414087" y="31721"/>
                </a:lnTo>
                <a:lnTo>
                  <a:pt x="440220" y="31721"/>
                </a:lnTo>
                <a:lnTo>
                  <a:pt x="434478" y="26000"/>
                </a:lnTo>
                <a:lnTo>
                  <a:pt x="427550" y="23270"/>
                </a:lnTo>
                <a:close/>
              </a:path>
              <a:path w="496570" h="86994">
                <a:moveTo>
                  <a:pt x="440220" y="31721"/>
                </a:moveTo>
                <a:lnTo>
                  <a:pt x="424283" y="31721"/>
                </a:lnTo>
                <a:lnTo>
                  <a:pt x="428596" y="33671"/>
                </a:lnTo>
                <a:lnTo>
                  <a:pt x="431994" y="37571"/>
                </a:lnTo>
                <a:lnTo>
                  <a:pt x="435393" y="41341"/>
                </a:lnTo>
                <a:lnTo>
                  <a:pt x="437078" y="47013"/>
                </a:lnTo>
                <a:lnTo>
                  <a:pt x="437054" y="62662"/>
                </a:lnTo>
                <a:lnTo>
                  <a:pt x="435393" y="68382"/>
                </a:lnTo>
                <a:lnTo>
                  <a:pt x="432125" y="72282"/>
                </a:lnTo>
                <a:lnTo>
                  <a:pt x="428727" y="76182"/>
                </a:lnTo>
                <a:lnTo>
                  <a:pt x="424413" y="78002"/>
                </a:lnTo>
                <a:lnTo>
                  <a:pt x="440796" y="78002"/>
                </a:lnTo>
                <a:lnTo>
                  <a:pt x="441928" y="76832"/>
                </a:lnTo>
                <a:lnTo>
                  <a:pt x="446634" y="67992"/>
                </a:lnTo>
                <a:lnTo>
                  <a:pt x="447810" y="61752"/>
                </a:lnTo>
                <a:lnTo>
                  <a:pt x="447810" y="44331"/>
                </a:lnTo>
                <a:lnTo>
                  <a:pt x="445196" y="36791"/>
                </a:lnTo>
                <a:lnTo>
                  <a:pt x="440220" y="31721"/>
                </a:lnTo>
                <a:close/>
              </a:path>
              <a:path w="496570" h="86994">
                <a:moveTo>
                  <a:pt x="472384" y="24570"/>
                </a:moveTo>
                <a:lnTo>
                  <a:pt x="462973" y="24570"/>
                </a:lnTo>
                <a:lnTo>
                  <a:pt x="462973" y="85283"/>
                </a:lnTo>
                <a:lnTo>
                  <a:pt x="473299" y="85283"/>
                </a:lnTo>
                <a:lnTo>
                  <a:pt x="473299" y="49141"/>
                </a:lnTo>
                <a:lnTo>
                  <a:pt x="473952" y="45111"/>
                </a:lnTo>
                <a:lnTo>
                  <a:pt x="475129" y="41471"/>
                </a:lnTo>
                <a:lnTo>
                  <a:pt x="475782" y="39001"/>
                </a:lnTo>
                <a:lnTo>
                  <a:pt x="477089" y="37181"/>
                </a:lnTo>
                <a:lnTo>
                  <a:pt x="480618" y="34451"/>
                </a:lnTo>
                <a:lnTo>
                  <a:pt x="482710" y="33671"/>
                </a:lnTo>
                <a:lnTo>
                  <a:pt x="472384" y="33671"/>
                </a:lnTo>
                <a:lnTo>
                  <a:pt x="472384" y="24570"/>
                </a:lnTo>
                <a:close/>
              </a:path>
              <a:path w="496570" h="86994">
                <a:moveTo>
                  <a:pt x="488984" y="23270"/>
                </a:moveTo>
                <a:lnTo>
                  <a:pt x="472384" y="33671"/>
                </a:lnTo>
                <a:lnTo>
                  <a:pt x="487546" y="33671"/>
                </a:lnTo>
                <a:lnTo>
                  <a:pt x="490030" y="34451"/>
                </a:lnTo>
                <a:lnTo>
                  <a:pt x="492644" y="36011"/>
                </a:lnTo>
                <a:lnTo>
                  <a:pt x="496042" y="26391"/>
                </a:lnTo>
                <a:lnTo>
                  <a:pt x="492513" y="24310"/>
                </a:lnTo>
                <a:lnTo>
                  <a:pt x="488984" y="232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163495" y="2192258"/>
            <a:ext cx="274320" cy="85725"/>
          </a:xfrm>
          <a:custGeom>
            <a:avLst/>
            <a:gdLst/>
            <a:ahLst/>
            <a:cxnLst/>
            <a:rect l="l" t="t" r="r" b="b"/>
            <a:pathLst>
              <a:path w="274320" h="85725">
                <a:moveTo>
                  <a:pt x="16861" y="0"/>
                </a:moveTo>
                <a:lnTo>
                  <a:pt x="0" y="0"/>
                </a:lnTo>
                <a:lnTo>
                  <a:pt x="0" y="83853"/>
                </a:lnTo>
                <a:lnTo>
                  <a:pt x="10718" y="83853"/>
                </a:lnTo>
                <a:lnTo>
                  <a:pt x="10718" y="12480"/>
                </a:lnTo>
                <a:lnTo>
                  <a:pt x="21044" y="12480"/>
                </a:lnTo>
                <a:lnTo>
                  <a:pt x="16861" y="0"/>
                </a:lnTo>
                <a:close/>
              </a:path>
              <a:path w="274320" h="85725">
                <a:moveTo>
                  <a:pt x="21044" y="12480"/>
                </a:moveTo>
                <a:lnTo>
                  <a:pt x="10718" y="12480"/>
                </a:lnTo>
                <a:lnTo>
                  <a:pt x="35030" y="83853"/>
                </a:lnTo>
                <a:lnTo>
                  <a:pt x="45094" y="83853"/>
                </a:lnTo>
                <a:lnTo>
                  <a:pt x="49326" y="71762"/>
                </a:lnTo>
                <a:lnTo>
                  <a:pt x="40781" y="71762"/>
                </a:lnTo>
                <a:lnTo>
                  <a:pt x="39784" y="68772"/>
                </a:lnTo>
                <a:lnTo>
                  <a:pt x="38559" y="64872"/>
                </a:lnTo>
                <a:lnTo>
                  <a:pt x="36729" y="59282"/>
                </a:lnTo>
                <a:lnTo>
                  <a:pt x="21044" y="12480"/>
                </a:lnTo>
                <a:close/>
              </a:path>
              <a:path w="274320" h="85725">
                <a:moveTo>
                  <a:pt x="80386" y="13650"/>
                </a:moveTo>
                <a:lnTo>
                  <a:pt x="69668" y="13650"/>
                </a:lnTo>
                <a:lnTo>
                  <a:pt x="69668" y="83853"/>
                </a:lnTo>
                <a:lnTo>
                  <a:pt x="80386" y="83853"/>
                </a:lnTo>
                <a:lnTo>
                  <a:pt x="80386" y="13650"/>
                </a:lnTo>
                <a:close/>
              </a:path>
              <a:path w="274320" h="85725">
                <a:moveTo>
                  <a:pt x="80386" y="0"/>
                </a:moveTo>
                <a:lnTo>
                  <a:pt x="45094" y="58372"/>
                </a:lnTo>
                <a:lnTo>
                  <a:pt x="40781" y="71762"/>
                </a:lnTo>
                <a:lnTo>
                  <a:pt x="49326" y="71762"/>
                </a:lnTo>
                <a:lnTo>
                  <a:pt x="69668" y="13650"/>
                </a:lnTo>
                <a:lnTo>
                  <a:pt x="80386" y="13650"/>
                </a:lnTo>
                <a:lnTo>
                  <a:pt x="80386" y="0"/>
                </a:lnTo>
                <a:close/>
              </a:path>
              <a:path w="274320" h="85725">
                <a:moveTo>
                  <a:pt x="120383" y="21840"/>
                </a:moveTo>
                <a:lnTo>
                  <a:pt x="103914" y="21840"/>
                </a:lnTo>
                <a:lnTo>
                  <a:pt x="96986" y="24570"/>
                </a:lnTo>
                <a:lnTo>
                  <a:pt x="91758" y="30291"/>
                </a:lnTo>
                <a:lnTo>
                  <a:pt x="86398" y="35881"/>
                </a:lnTo>
                <a:lnTo>
                  <a:pt x="83784" y="43811"/>
                </a:lnTo>
                <a:lnTo>
                  <a:pt x="83784" y="63832"/>
                </a:lnTo>
                <a:lnTo>
                  <a:pt x="86398" y="71502"/>
                </a:lnTo>
                <a:lnTo>
                  <a:pt x="96855" y="82423"/>
                </a:lnTo>
                <a:lnTo>
                  <a:pt x="103914" y="85153"/>
                </a:lnTo>
                <a:lnTo>
                  <a:pt x="119860" y="85153"/>
                </a:lnTo>
                <a:lnTo>
                  <a:pt x="125742" y="83463"/>
                </a:lnTo>
                <a:lnTo>
                  <a:pt x="130317" y="79953"/>
                </a:lnTo>
                <a:lnTo>
                  <a:pt x="134892" y="76572"/>
                </a:lnTo>
                <a:lnTo>
                  <a:pt x="96725" y="67862"/>
                </a:lnTo>
                <a:lnTo>
                  <a:pt x="94502" y="56032"/>
                </a:lnTo>
                <a:lnTo>
                  <a:pt x="139989" y="56032"/>
                </a:lnTo>
                <a:lnTo>
                  <a:pt x="139989" y="47711"/>
                </a:lnTo>
                <a:lnTo>
                  <a:pt x="95156" y="47711"/>
                </a:lnTo>
                <a:lnTo>
                  <a:pt x="95417" y="42251"/>
                </a:lnTo>
                <a:lnTo>
                  <a:pt x="97117" y="38091"/>
                </a:lnTo>
                <a:lnTo>
                  <a:pt x="100384" y="34841"/>
                </a:lnTo>
                <a:lnTo>
                  <a:pt x="103652" y="31721"/>
                </a:lnTo>
                <a:lnTo>
                  <a:pt x="107573" y="30161"/>
                </a:lnTo>
                <a:lnTo>
                  <a:pt x="132399" y="30161"/>
                </a:lnTo>
                <a:lnTo>
                  <a:pt x="127049" y="24570"/>
                </a:lnTo>
                <a:lnTo>
                  <a:pt x="120383" y="21840"/>
                </a:lnTo>
                <a:close/>
              </a:path>
              <a:path w="274320" h="85725">
                <a:moveTo>
                  <a:pt x="129010" y="64352"/>
                </a:moveTo>
                <a:lnTo>
                  <a:pt x="116592" y="76572"/>
                </a:lnTo>
                <a:lnTo>
                  <a:pt x="134892" y="76572"/>
                </a:lnTo>
                <a:lnTo>
                  <a:pt x="138029" y="71762"/>
                </a:lnTo>
                <a:lnTo>
                  <a:pt x="139728" y="65522"/>
                </a:lnTo>
                <a:lnTo>
                  <a:pt x="129010" y="64352"/>
                </a:lnTo>
                <a:close/>
              </a:path>
              <a:path w="274320" h="85725">
                <a:moveTo>
                  <a:pt x="132399" y="30161"/>
                </a:moveTo>
                <a:lnTo>
                  <a:pt x="117638" y="30161"/>
                </a:lnTo>
                <a:lnTo>
                  <a:pt x="121951" y="32111"/>
                </a:lnTo>
                <a:lnTo>
                  <a:pt x="125219" y="36141"/>
                </a:lnTo>
                <a:lnTo>
                  <a:pt x="127441" y="38611"/>
                </a:lnTo>
                <a:lnTo>
                  <a:pt x="128748" y="42511"/>
                </a:lnTo>
                <a:lnTo>
                  <a:pt x="129141" y="47711"/>
                </a:lnTo>
                <a:lnTo>
                  <a:pt x="139989" y="47711"/>
                </a:lnTo>
                <a:lnTo>
                  <a:pt x="139989" y="43291"/>
                </a:lnTo>
                <a:lnTo>
                  <a:pt x="137375" y="35491"/>
                </a:lnTo>
                <a:lnTo>
                  <a:pt x="132399" y="30161"/>
                </a:lnTo>
                <a:close/>
              </a:path>
              <a:path w="274320" h="85725">
                <a:moveTo>
                  <a:pt x="203238" y="30291"/>
                </a:moveTo>
                <a:lnTo>
                  <a:pt x="185346" y="30291"/>
                </a:lnTo>
                <a:lnTo>
                  <a:pt x="189267" y="31461"/>
                </a:lnTo>
                <a:lnTo>
                  <a:pt x="191881" y="33671"/>
                </a:lnTo>
                <a:lnTo>
                  <a:pt x="193842" y="35361"/>
                </a:lnTo>
                <a:lnTo>
                  <a:pt x="194757" y="38351"/>
                </a:lnTo>
                <a:lnTo>
                  <a:pt x="194757" y="45241"/>
                </a:lnTo>
                <a:lnTo>
                  <a:pt x="190835" y="46671"/>
                </a:lnTo>
                <a:lnTo>
                  <a:pt x="184692" y="47841"/>
                </a:lnTo>
                <a:lnTo>
                  <a:pt x="176457" y="48751"/>
                </a:lnTo>
                <a:lnTo>
                  <a:pt x="172275" y="49271"/>
                </a:lnTo>
                <a:lnTo>
                  <a:pt x="169138" y="49791"/>
                </a:lnTo>
                <a:lnTo>
                  <a:pt x="167177" y="50441"/>
                </a:lnTo>
                <a:lnTo>
                  <a:pt x="164432" y="51091"/>
                </a:lnTo>
                <a:lnTo>
                  <a:pt x="152407" y="64872"/>
                </a:lnTo>
                <a:lnTo>
                  <a:pt x="152407" y="72932"/>
                </a:lnTo>
                <a:lnTo>
                  <a:pt x="154106" y="77092"/>
                </a:lnTo>
                <a:lnTo>
                  <a:pt x="157766" y="80343"/>
                </a:lnTo>
                <a:lnTo>
                  <a:pt x="161295" y="83593"/>
                </a:lnTo>
                <a:lnTo>
                  <a:pt x="166523" y="85153"/>
                </a:lnTo>
                <a:lnTo>
                  <a:pt x="177242" y="85153"/>
                </a:lnTo>
                <a:lnTo>
                  <a:pt x="181163" y="84503"/>
                </a:lnTo>
                <a:lnTo>
                  <a:pt x="184561" y="83203"/>
                </a:lnTo>
                <a:lnTo>
                  <a:pt x="188091" y="81903"/>
                </a:lnTo>
                <a:lnTo>
                  <a:pt x="191881" y="79563"/>
                </a:lnTo>
                <a:lnTo>
                  <a:pt x="194762" y="77092"/>
                </a:lnTo>
                <a:lnTo>
                  <a:pt x="171621" y="77092"/>
                </a:lnTo>
                <a:lnTo>
                  <a:pt x="168615" y="76182"/>
                </a:lnTo>
                <a:lnTo>
                  <a:pt x="164432" y="72542"/>
                </a:lnTo>
                <a:lnTo>
                  <a:pt x="163445" y="70332"/>
                </a:lnTo>
                <a:lnTo>
                  <a:pt x="163386" y="65652"/>
                </a:lnTo>
                <a:lnTo>
                  <a:pt x="163909" y="64092"/>
                </a:lnTo>
                <a:lnTo>
                  <a:pt x="178026" y="57332"/>
                </a:lnTo>
                <a:lnTo>
                  <a:pt x="185476" y="56162"/>
                </a:lnTo>
                <a:lnTo>
                  <a:pt x="191097" y="54862"/>
                </a:lnTo>
                <a:lnTo>
                  <a:pt x="194757" y="53302"/>
                </a:lnTo>
                <a:lnTo>
                  <a:pt x="205213" y="53302"/>
                </a:lnTo>
                <a:lnTo>
                  <a:pt x="205105" y="37441"/>
                </a:lnTo>
                <a:lnTo>
                  <a:pt x="205083" y="36921"/>
                </a:lnTo>
                <a:lnTo>
                  <a:pt x="204821" y="35231"/>
                </a:lnTo>
                <a:lnTo>
                  <a:pt x="204168" y="32371"/>
                </a:lnTo>
                <a:lnTo>
                  <a:pt x="203238" y="30291"/>
                </a:lnTo>
                <a:close/>
              </a:path>
              <a:path w="274320" h="85725">
                <a:moveTo>
                  <a:pt x="205846" y="76312"/>
                </a:moveTo>
                <a:lnTo>
                  <a:pt x="195672" y="76312"/>
                </a:lnTo>
                <a:lnTo>
                  <a:pt x="196046" y="79042"/>
                </a:lnTo>
                <a:lnTo>
                  <a:pt x="196717" y="81643"/>
                </a:lnTo>
                <a:lnTo>
                  <a:pt x="197763" y="83853"/>
                </a:lnTo>
                <a:lnTo>
                  <a:pt x="208612" y="83853"/>
                </a:lnTo>
                <a:lnTo>
                  <a:pt x="207305" y="81513"/>
                </a:lnTo>
                <a:lnTo>
                  <a:pt x="206390" y="79042"/>
                </a:lnTo>
                <a:lnTo>
                  <a:pt x="205846" y="76312"/>
                </a:lnTo>
                <a:close/>
              </a:path>
              <a:path w="274320" h="85725">
                <a:moveTo>
                  <a:pt x="205213" y="53302"/>
                </a:moveTo>
                <a:lnTo>
                  <a:pt x="194757" y="53302"/>
                </a:lnTo>
                <a:lnTo>
                  <a:pt x="194676" y="62142"/>
                </a:lnTo>
                <a:lnTo>
                  <a:pt x="194234" y="65002"/>
                </a:lnTo>
                <a:lnTo>
                  <a:pt x="193188" y="67342"/>
                </a:lnTo>
                <a:lnTo>
                  <a:pt x="191750" y="70332"/>
                </a:lnTo>
                <a:lnTo>
                  <a:pt x="189398" y="72802"/>
                </a:lnTo>
                <a:lnTo>
                  <a:pt x="186261" y="74492"/>
                </a:lnTo>
                <a:lnTo>
                  <a:pt x="183254" y="76182"/>
                </a:lnTo>
                <a:lnTo>
                  <a:pt x="179594" y="77092"/>
                </a:lnTo>
                <a:lnTo>
                  <a:pt x="194762" y="77092"/>
                </a:lnTo>
                <a:lnTo>
                  <a:pt x="195672" y="76312"/>
                </a:lnTo>
                <a:lnTo>
                  <a:pt x="205846" y="76312"/>
                </a:lnTo>
                <a:lnTo>
                  <a:pt x="205475" y="73972"/>
                </a:lnTo>
                <a:lnTo>
                  <a:pt x="205314" y="70202"/>
                </a:lnTo>
                <a:lnTo>
                  <a:pt x="205213" y="53302"/>
                </a:lnTo>
                <a:close/>
              </a:path>
              <a:path w="274320" h="85725">
                <a:moveTo>
                  <a:pt x="186783" y="21840"/>
                </a:moveTo>
                <a:lnTo>
                  <a:pt x="158681" y="30031"/>
                </a:lnTo>
                <a:lnTo>
                  <a:pt x="156459" y="32631"/>
                </a:lnTo>
                <a:lnTo>
                  <a:pt x="155021" y="36141"/>
                </a:lnTo>
                <a:lnTo>
                  <a:pt x="154106" y="40431"/>
                </a:lnTo>
                <a:lnTo>
                  <a:pt x="164171" y="41731"/>
                </a:lnTo>
                <a:lnTo>
                  <a:pt x="165347" y="37441"/>
                </a:lnTo>
                <a:lnTo>
                  <a:pt x="167046" y="34451"/>
                </a:lnTo>
                <a:lnTo>
                  <a:pt x="169399" y="32891"/>
                </a:lnTo>
                <a:lnTo>
                  <a:pt x="171752" y="31201"/>
                </a:lnTo>
                <a:lnTo>
                  <a:pt x="175281" y="30291"/>
                </a:lnTo>
                <a:lnTo>
                  <a:pt x="203238" y="30291"/>
                </a:lnTo>
                <a:lnTo>
                  <a:pt x="203122" y="30031"/>
                </a:lnTo>
                <a:lnTo>
                  <a:pt x="199985" y="26391"/>
                </a:lnTo>
                <a:lnTo>
                  <a:pt x="197632" y="24830"/>
                </a:lnTo>
                <a:lnTo>
                  <a:pt x="194365" y="23660"/>
                </a:lnTo>
                <a:lnTo>
                  <a:pt x="191097" y="22360"/>
                </a:lnTo>
                <a:lnTo>
                  <a:pt x="186783" y="21840"/>
                </a:lnTo>
                <a:close/>
              </a:path>
              <a:path w="274320" h="85725">
                <a:moveTo>
                  <a:pt x="233708" y="23140"/>
                </a:moveTo>
                <a:lnTo>
                  <a:pt x="224558" y="23140"/>
                </a:lnTo>
                <a:lnTo>
                  <a:pt x="224558" y="83853"/>
                </a:lnTo>
                <a:lnTo>
                  <a:pt x="234754" y="83853"/>
                </a:lnTo>
                <a:lnTo>
                  <a:pt x="234837" y="42641"/>
                </a:lnTo>
                <a:lnTo>
                  <a:pt x="236453" y="37571"/>
                </a:lnTo>
                <a:lnTo>
                  <a:pt x="242858" y="31981"/>
                </a:lnTo>
                <a:lnTo>
                  <a:pt x="243616" y="31721"/>
                </a:lnTo>
                <a:lnTo>
                  <a:pt x="233708" y="31721"/>
                </a:lnTo>
                <a:lnTo>
                  <a:pt x="233708" y="23140"/>
                </a:lnTo>
                <a:close/>
              </a:path>
              <a:path w="274320" h="85725">
                <a:moveTo>
                  <a:pt x="271581" y="30681"/>
                </a:moveTo>
                <a:lnTo>
                  <a:pt x="253837" y="30681"/>
                </a:lnTo>
                <a:lnTo>
                  <a:pt x="256190" y="31201"/>
                </a:lnTo>
                <a:lnTo>
                  <a:pt x="258282" y="32501"/>
                </a:lnTo>
                <a:lnTo>
                  <a:pt x="260242" y="33801"/>
                </a:lnTo>
                <a:lnTo>
                  <a:pt x="261680" y="35491"/>
                </a:lnTo>
                <a:lnTo>
                  <a:pt x="262521" y="37571"/>
                </a:lnTo>
                <a:lnTo>
                  <a:pt x="263379" y="39521"/>
                </a:lnTo>
                <a:lnTo>
                  <a:pt x="263657" y="41731"/>
                </a:lnTo>
                <a:lnTo>
                  <a:pt x="263771" y="83853"/>
                </a:lnTo>
                <a:lnTo>
                  <a:pt x="273967" y="83853"/>
                </a:lnTo>
                <a:lnTo>
                  <a:pt x="273881" y="39521"/>
                </a:lnTo>
                <a:lnTo>
                  <a:pt x="271875" y="31071"/>
                </a:lnTo>
                <a:lnTo>
                  <a:pt x="271581" y="30681"/>
                </a:lnTo>
                <a:close/>
              </a:path>
              <a:path w="274320" h="85725">
                <a:moveTo>
                  <a:pt x="256844" y="21840"/>
                </a:moveTo>
                <a:lnTo>
                  <a:pt x="244688" y="21840"/>
                </a:lnTo>
                <a:lnTo>
                  <a:pt x="238152" y="25090"/>
                </a:lnTo>
                <a:lnTo>
                  <a:pt x="233708" y="31721"/>
                </a:lnTo>
                <a:lnTo>
                  <a:pt x="243616" y="31721"/>
                </a:lnTo>
                <a:lnTo>
                  <a:pt x="246648" y="30681"/>
                </a:lnTo>
                <a:lnTo>
                  <a:pt x="271581" y="30681"/>
                </a:lnTo>
                <a:lnTo>
                  <a:pt x="270307" y="28991"/>
                </a:lnTo>
                <a:lnTo>
                  <a:pt x="268738" y="26781"/>
                </a:lnTo>
                <a:lnTo>
                  <a:pt x="266516" y="25090"/>
                </a:lnTo>
                <a:lnTo>
                  <a:pt x="260242" y="22490"/>
                </a:lnTo>
                <a:lnTo>
                  <a:pt x="256844" y="218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967705" y="2307832"/>
            <a:ext cx="673735" cy="109855"/>
          </a:xfrm>
          <a:custGeom>
            <a:avLst/>
            <a:gdLst/>
            <a:ahLst/>
            <a:cxnLst/>
            <a:rect l="l" t="t" r="r" b="b"/>
            <a:pathLst>
              <a:path w="673735" h="109855">
                <a:moveTo>
                  <a:pt x="35644" y="1430"/>
                </a:moveTo>
                <a:lnTo>
                  <a:pt x="0" y="1430"/>
                </a:lnTo>
                <a:lnTo>
                  <a:pt x="0" y="85283"/>
                </a:lnTo>
                <a:lnTo>
                  <a:pt x="35592" y="85283"/>
                </a:lnTo>
                <a:lnTo>
                  <a:pt x="40088" y="84763"/>
                </a:lnTo>
                <a:lnTo>
                  <a:pt x="43970" y="83723"/>
                </a:lnTo>
                <a:lnTo>
                  <a:pt x="47852" y="82813"/>
                </a:lnTo>
                <a:lnTo>
                  <a:pt x="51185" y="81383"/>
                </a:lnTo>
                <a:lnTo>
                  <a:pt x="56806" y="77742"/>
                </a:lnTo>
                <a:lnTo>
                  <a:pt x="59381" y="75272"/>
                </a:lnTo>
                <a:lnTo>
                  <a:pt x="11188" y="75272"/>
                </a:lnTo>
                <a:lnTo>
                  <a:pt x="11188" y="11310"/>
                </a:lnTo>
                <a:lnTo>
                  <a:pt x="59631" y="11310"/>
                </a:lnTo>
                <a:lnTo>
                  <a:pt x="53002" y="5720"/>
                </a:lnTo>
                <a:lnTo>
                  <a:pt x="48924" y="3770"/>
                </a:lnTo>
                <a:lnTo>
                  <a:pt x="44114" y="2600"/>
                </a:lnTo>
                <a:lnTo>
                  <a:pt x="40650" y="1820"/>
                </a:lnTo>
                <a:lnTo>
                  <a:pt x="35644" y="1430"/>
                </a:lnTo>
                <a:close/>
              </a:path>
              <a:path w="673735" h="109855">
                <a:moveTo>
                  <a:pt x="59631" y="11310"/>
                </a:moveTo>
                <a:lnTo>
                  <a:pt x="35487" y="11310"/>
                </a:lnTo>
                <a:lnTo>
                  <a:pt x="40284" y="11830"/>
                </a:lnTo>
                <a:lnTo>
                  <a:pt x="43356" y="13000"/>
                </a:lnTo>
                <a:lnTo>
                  <a:pt x="58218" y="33931"/>
                </a:lnTo>
                <a:lnTo>
                  <a:pt x="58181" y="49271"/>
                </a:lnTo>
                <a:lnTo>
                  <a:pt x="49787" y="69422"/>
                </a:lnTo>
                <a:lnTo>
                  <a:pt x="47944" y="71372"/>
                </a:lnTo>
                <a:lnTo>
                  <a:pt x="45447" y="72802"/>
                </a:lnTo>
                <a:lnTo>
                  <a:pt x="42284" y="73842"/>
                </a:lnTo>
                <a:lnTo>
                  <a:pt x="39121" y="74752"/>
                </a:lnTo>
                <a:lnTo>
                  <a:pt x="34729" y="75272"/>
                </a:lnTo>
                <a:lnTo>
                  <a:pt x="59381" y="75272"/>
                </a:lnTo>
                <a:lnTo>
                  <a:pt x="69694" y="49271"/>
                </a:lnTo>
                <a:lnTo>
                  <a:pt x="69694" y="35491"/>
                </a:lnTo>
                <a:lnTo>
                  <a:pt x="68596" y="28861"/>
                </a:lnTo>
                <a:lnTo>
                  <a:pt x="64217" y="17160"/>
                </a:lnTo>
                <a:lnTo>
                  <a:pt x="60871" y="12350"/>
                </a:lnTo>
                <a:lnTo>
                  <a:pt x="59631" y="11310"/>
                </a:lnTo>
                <a:close/>
              </a:path>
              <a:path w="673735" h="109855">
                <a:moveTo>
                  <a:pt x="97365" y="1430"/>
                </a:moveTo>
                <a:lnTo>
                  <a:pt x="87039" y="1430"/>
                </a:lnTo>
                <a:lnTo>
                  <a:pt x="87039" y="13260"/>
                </a:lnTo>
                <a:lnTo>
                  <a:pt x="97365" y="13260"/>
                </a:lnTo>
                <a:lnTo>
                  <a:pt x="97365" y="1430"/>
                </a:lnTo>
                <a:close/>
              </a:path>
              <a:path w="673735" h="109855">
                <a:moveTo>
                  <a:pt x="97365" y="24570"/>
                </a:moveTo>
                <a:lnTo>
                  <a:pt x="87039" y="24570"/>
                </a:lnTo>
                <a:lnTo>
                  <a:pt x="87039" y="85283"/>
                </a:lnTo>
                <a:lnTo>
                  <a:pt x="97365" y="85283"/>
                </a:lnTo>
                <a:lnTo>
                  <a:pt x="97365" y="24570"/>
                </a:lnTo>
                <a:close/>
              </a:path>
              <a:path w="673735" h="109855">
                <a:moveTo>
                  <a:pt x="208337" y="23270"/>
                </a:moveTo>
                <a:lnTo>
                  <a:pt x="191868" y="23270"/>
                </a:lnTo>
                <a:lnTo>
                  <a:pt x="184940" y="26000"/>
                </a:lnTo>
                <a:lnTo>
                  <a:pt x="179712" y="31721"/>
                </a:lnTo>
                <a:lnTo>
                  <a:pt x="174353" y="37311"/>
                </a:lnTo>
                <a:lnTo>
                  <a:pt x="171739" y="45241"/>
                </a:lnTo>
                <a:lnTo>
                  <a:pt x="171739" y="65262"/>
                </a:lnTo>
                <a:lnTo>
                  <a:pt x="174353" y="72932"/>
                </a:lnTo>
                <a:lnTo>
                  <a:pt x="184810" y="83853"/>
                </a:lnTo>
                <a:lnTo>
                  <a:pt x="191868" y="86583"/>
                </a:lnTo>
                <a:lnTo>
                  <a:pt x="207815" y="86583"/>
                </a:lnTo>
                <a:lnTo>
                  <a:pt x="213697" y="84893"/>
                </a:lnTo>
                <a:lnTo>
                  <a:pt x="218271" y="81383"/>
                </a:lnTo>
                <a:lnTo>
                  <a:pt x="222846" y="78002"/>
                </a:lnTo>
                <a:lnTo>
                  <a:pt x="184679" y="69292"/>
                </a:lnTo>
                <a:lnTo>
                  <a:pt x="182457" y="57462"/>
                </a:lnTo>
                <a:lnTo>
                  <a:pt x="227944" y="57462"/>
                </a:lnTo>
                <a:lnTo>
                  <a:pt x="227944" y="49141"/>
                </a:lnTo>
                <a:lnTo>
                  <a:pt x="183110" y="49141"/>
                </a:lnTo>
                <a:lnTo>
                  <a:pt x="183372" y="43681"/>
                </a:lnTo>
                <a:lnTo>
                  <a:pt x="185071" y="39521"/>
                </a:lnTo>
                <a:lnTo>
                  <a:pt x="188339" y="36271"/>
                </a:lnTo>
                <a:lnTo>
                  <a:pt x="191607" y="33151"/>
                </a:lnTo>
                <a:lnTo>
                  <a:pt x="195528" y="31591"/>
                </a:lnTo>
                <a:lnTo>
                  <a:pt x="220353" y="31591"/>
                </a:lnTo>
                <a:lnTo>
                  <a:pt x="215004" y="26000"/>
                </a:lnTo>
                <a:lnTo>
                  <a:pt x="208337" y="23270"/>
                </a:lnTo>
                <a:close/>
              </a:path>
              <a:path w="673735" h="109855">
                <a:moveTo>
                  <a:pt x="129127" y="32501"/>
                </a:moveTo>
                <a:lnTo>
                  <a:pt x="118932" y="32501"/>
                </a:lnTo>
                <a:lnTo>
                  <a:pt x="118932" y="85283"/>
                </a:lnTo>
                <a:lnTo>
                  <a:pt x="129127" y="85283"/>
                </a:lnTo>
                <a:lnTo>
                  <a:pt x="129127" y="32501"/>
                </a:lnTo>
                <a:close/>
              </a:path>
              <a:path w="673735" h="109855">
                <a:moveTo>
                  <a:pt x="158537" y="32501"/>
                </a:moveTo>
                <a:lnTo>
                  <a:pt x="148342" y="32501"/>
                </a:lnTo>
                <a:lnTo>
                  <a:pt x="148342" y="85283"/>
                </a:lnTo>
                <a:lnTo>
                  <a:pt x="158537" y="85283"/>
                </a:lnTo>
                <a:lnTo>
                  <a:pt x="158537" y="32501"/>
                </a:lnTo>
                <a:close/>
              </a:path>
              <a:path w="673735" h="109855">
                <a:moveTo>
                  <a:pt x="216964" y="65782"/>
                </a:moveTo>
                <a:lnTo>
                  <a:pt x="204547" y="78002"/>
                </a:lnTo>
                <a:lnTo>
                  <a:pt x="222846" y="78002"/>
                </a:lnTo>
                <a:lnTo>
                  <a:pt x="225983" y="73192"/>
                </a:lnTo>
                <a:lnTo>
                  <a:pt x="227682" y="66952"/>
                </a:lnTo>
                <a:lnTo>
                  <a:pt x="216964" y="65782"/>
                </a:lnTo>
                <a:close/>
              </a:path>
              <a:path w="673735" h="109855">
                <a:moveTo>
                  <a:pt x="220353" y="31591"/>
                </a:moveTo>
                <a:lnTo>
                  <a:pt x="205593" y="31591"/>
                </a:lnTo>
                <a:lnTo>
                  <a:pt x="209906" y="33541"/>
                </a:lnTo>
                <a:lnTo>
                  <a:pt x="213174" y="37571"/>
                </a:lnTo>
                <a:lnTo>
                  <a:pt x="215396" y="40041"/>
                </a:lnTo>
                <a:lnTo>
                  <a:pt x="216703" y="43941"/>
                </a:lnTo>
                <a:lnTo>
                  <a:pt x="217095" y="49141"/>
                </a:lnTo>
                <a:lnTo>
                  <a:pt x="227944" y="49141"/>
                </a:lnTo>
                <a:lnTo>
                  <a:pt x="227944" y="44721"/>
                </a:lnTo>
                <a:lnTo>
                  <a:pt x="225330" y="36921"/>
                </a:lnTo>
                <a:lnTo>
                  <a:pt x="220353" y="31591"/>
                </a:lnTo>
                <a:close/>
              </a:path>
              <a:path w="673735" h="109855">
                <a:moveTo>
                  <a:pt x="139061" y="24570"/>
                </a:moveTo>
                <a:lnTo>
                  <a:pt x="109652" y="24570"/>
                </a:lnTo>
                <a:lnTo>
                  <a:pt x="109652" y="32501"/>
                </a:lnTo>
                <a:lnTo>
                  <a:pt x="139061" y="32501"/>
                </a:lnTo>
                <a:lnTo>
                  <a:pt x="139061" y="24570"/>
                </a:lnTo>
                <a:close/>
              </a:path>
              <a:path w="673735" h="109855">
                <a:moveTo>
                  <a:pt x="141022" y="24570"/>
                </a:moveTo>
                <a:lnTo>
                  <a:pt x="139061" y="24570"/>
                </a:lnTo>
                <a:lnTo>
                  <a:pt x="139061" y="32501"/>
                </a:lnTo>
                <a:lnTo>
                  <a:pt x="141022" y="32501"/>
                </a:lnTo>
                <a:lnTo>
                  <a:pt x="141022" y="24570"/>
                </a:lnTo>
                <a:close/>
              </a:path>
              <a:path w="673735" h="109855">
                <a:moveTo>
                  <a:pt x="170432" y="24570"/>
                </a:moveTo>
                <a:lnTo>
                  <a:pt x="141022" y="24570"/>
                </a:lnTo>
                <a:lnTo>
                  <a:pt x="141022" y="32501"/>
                </a:lnTo>
                <a:lnTo>
                  <a:pt x="170432" y="32501"/>
                </a:lnTo>
                <a:lnTo>
                  <a:pt x="170432" y="24570"/>
                </a:lnTo>
                <a:close/>
              </a:path>
              <a:path w="673735" h="109855">
                <a:moveTo>
                  <a:pt x="138669" y="0"/>
                </a:moveTo>
                <a:lnTo>
                  <a:pt x="119978" y="9100"/>
                </a:lnTo>
                <a:lnTo>
                  <a:pt x="119194" y="10920"/>
                </a:lnTo>
                <a:lnTo>
                  <a:pt x="119030" y="12870"/>
                </a:lnTo>
                <a:lnTo>
                  <a:pt x="118932" y="24570"/>
                </a:lnTo>
                <a:lnTo>
                  <a:pt x="129127" y="24570"/>
                </a:lnTo>
                <a:lnTo>
                  <a:pt x="129127" y="15340"/>
                </a:lnTo>
                <a:lnTo>
                  <a:pt x="129781" y="12870"/>
                </a:lnTo>
                <a:lnTo>
                  <a:pt x="132264" y="10140"/>
                </a:lnTo>
                <a:lnTo>
                  <a:pt x="134487" y="9490"/>
                </a:lnTo>
                <a:lnTo>
                  <a:pt x="143982" y="9490"/>
                </a:lnTo>
                <a:lnTo>
                  <a:pt x="145335" y="1170"/>
                </a:lnTo>
                <a:lnTo>
                  <a:pt x="141937" y="390"/>
                </a:lnTo>
                <a:lnTo>
                  <a:pt x="138669" y="0"/>
                </a:lnTo>
                <a:close/>
              </a:path>
              <a:path w="673735" h="109855">
                <a:moveTo>
                  <a:pt x="168079" y="0"/>
                </a:moveTo>
                <a:lnTo>
                  <a:pt x="149387" y="9100"/>
                </a:lnTo>
                <a:lnTo>
                  <a:pt x="148603" y="10920"/>
                </a:lnTo>
                <a:lnTo>
                  <a:pt x="148440" y="12870"/>
                </a:lnTo>
                <a:lnTo>
                  <a:pt x="148342" y="24570"/>
                </a:lnTo>
                <a:lnTo>
                  <a:pt x="158537" y="24570"/>
                </a:lnTo>
                <a:lnTo>
                  <a:pt x="158537" y="15340"/>
                </a:lnTo>
                <a:lnTo>
                  <a:pt x="159191" y="12870"/>
                </a:lnTo>
                <a:lnTo>
                  <a:pt x="161674" y="10140"/>
                </a:lnTo>
                <a:lnTo>
                  <a:pt x="163896" y="9490"/>
                </a:lnTo>
                <a:lnTo>
                  <a:pt x="173392" y="9490"/>
                </a:lnTo>
                <a:lnTo>
                  <a:pt x="174745" y="1170"/>
                </a:lnTo>
                <a:lnTo>
                  <a:pt x="171347" y="390"/>
                </a:lnTo>
                <a:lnTo>
                  <a:pt x="168079" y="0"/>
                </a:lnTo>
                <a:close/>
              </a:path>
              <a:path w="673735" h="109855">
                <a:moveTo>
                  <a:pt x="143982" y="9490"/>
                </a:moveTo>
                <a:lnTo>
                  <a:pt x="139584" y="9490"/>
                </a:lnTo>
                <a:lnTo>
                  <a:pt x="141676" y="9620"/>
                </a:lnTo>
                <a:lnTo>
                  <a:pt x="143898" y="10010"/>
                </a:lnTo>
                <a:lnTo>
                  <a:pt x="143982" y="9490"/>
                </a:lnTo>
                <a:close/>
              </a:path>
              <a:path w="673735" h="109855">
                <a:moveTo>
                  <a:pt x="173392" y="9490"/>
                </a:moveTo>
                <a:lnTo>
                  <a:pt x="168994" y="9490"/>
                </a:lnTo>
                <a:lnTo>
                  <a:pt x="171085" y="9620"/>
                </a:lnTo>
                <a:lnTo>
                  <a:pt x="173307" y="10010"/>
                </a:lnTo>
                <a:lnTo>
                  <a:pt x="173392" y="9490"/>
                </a:lnTo>
                <a:close/>
              </a:path>
              <a:path w="673735" h="109855">
                <a:moveTo>
                  <a:pt x="253040" y="24570"/>
                </a:moveTo>
                <a:lnTo>
                  <a:pt x="243760" y="24570"/>
                </a:lnTo>
                <a:lnTo>
                  <a:pt x="243760" y="85283"/>
                </a:lnTo>
                <a:lnTo>
                  <a:pt x="253955" y="85283"/>
                </a:lnTo>
                <a:lnTo>
                  <a:pt x="253955" y="49141"/>
                </a:lnTo>
                <a:lnTo>
                  <a:pt x="254609" y="45111"/>
                </a:lnTo>
                <a:lnTo>
                  <a:pt x="263366" y="33671"/>
                </a:lnTo>
                <a:lnTo>
                  <a:pt x="253040" y="33671"/>
                </a:lnTo>
                <a:lnTo>
                  <a:pt x="253040" y="24570"/>
                </a:lnTo>
                <a:close/>
              </a:path>
              <a:path w="673735" h="109855">
                <a:moveTo>
                  <a:pt x="269640" y="23270"/>
                </a:moveTo>
                <a:lnTo>
                  <a:pt x="253040" y="33671"/>
                </a:lnTo>
                <a:lnTo>
                  <a:pt x="268202" y="33671"/>
                </a:lnTo>
                <a:lnTo>
                  <a:pt x="270686" y="34451"/>
                </a:lnTo>
                <a:lnTo>
                  <a:pt x="273300" y="36011"/>
                </a:lnTo>
                <a:lnTo>
                  <a:pt x="276829" y="26391"/>
                </a:lnTo>
                <a:lnTo>
                  <a:pt x="273169" y="24310"/>
                </a:lnTo>
                <a:lnTo>
                  <a:pt x="269640" y="23270"/>
                </a:lnTo>
                <a:close/>
              </a:path>
              <a:path w="673735" h="109855">
                <a:moveTo>
                  <a:pt x="316173" y="23270"/>
                </a:moveTo>
                <a:lnTo>
                  <a:pt x="299703" y="23270"/>
                </a:lnTo>
                <a:lnTo>
                  <a:pt x="292776" y="26000"/>
                </a:lnTo>
                <a:lnTo>
                  <a:pt x="287547" y="31721"/>
                </a:lnTo>
                <a:lnTo>
                  <a:pt x="282188" y="37311"/>
                </a:lnTo>
                <a:lnTo>
                  <a:pt x="279574" y="45241"/>
                </a:lnTo>
                <a:lnTo>
                  <a:pt x="279574" y="65262"/>
                </a:lnTo>
                <a:lnTo>
                  <a:pt x="282188" y="72932"/>
                </a:lnTo>
                <a:lnTo>
                  <a:pt x="292645" y="83853"/>
                </a:lnTo>
                <a:lnTo>
                  <a:pt x="299703" y="86583"/>
                </a:lnTo>
                <a:lnTo>
                  <a:pt x="315650" y="86583"/>
                </a:lnTo>
                <a:lnTo>
                  <a:pt x="321532" y="84893"/>
                </a:lnTo>
                <a:lnTo>
                  <a:pt x="326107" y="81383"/>
                </a:lnTo>
                <a:lnTo>
                  <a:pt x="330682" y="78002"/>
                </a:lnTo>
                <a:lnTo>
                  <a:pt x="292514" y="69292"/>
                </a:lnTo>
                <a:lnTo>
                  <a:pt x="290292" y="57462"/>
                </a:lnTo>
                <a:lnTo>
                  <a:pt x="335779" y="57462"/>
                </a:lnTo>
                <a:lnTo>
                  <a:pt x="335779" y="49141"/>
                </a:lnTo>
                <a:lnTo>
                  <a:pt x="290946" y="49141"/>
                </a:lnTo>
                <a:lnTo>
                  <a:pt x="291207" y="43681"/>
                </a:lnTo>
                <a:lnTo>
                  <a:pt x="292906" y="39521"/>
                </a:lnTo>
                <a:lnTo>
                  <a:pt x="296174" y="36271"/>
                </a:lnTo>
                <a:lnTo>
                  <a:pt x="299442" y="33151"/>
                </a:lnTo>
                <a:lnTo>
                  <a:pt x="303363" y="31591"/>
                </a:lnTo>
                <a:lnTo>
                  <a:pt x="328189" y="31591"/>
                </a:lnTo>
                <a:lnTo>
                  <a:pt x="322839" y="26000"/>
                </a:lnTo>
                <a:lnTo>
                  <a:pt x="316173" y="23270"/>
                </a:lnTo>
                <a:close/>
              </a:path>
              <a:path w="673735" h="109855">
                <a:moveTo>
                  <a:pt x="324800" y="65782"/>
                </a:moveTo>
                <a:lnTo>
                  <a:pt x="312382" y="78002"/>
                </a:lnTo>
                <a:lnTo>
                  <a:pt x="330682" y="78002"/>
                </a:lnTo>
                <a:lnTo>
                  <a:pt x="333819" y="73192"/>
                </a:lnTo>
                <a:lnTo>
                  <a:pt x="335518" y="66952"/>
                </a:lnTo>
                <a:lnTo>
                  <a:pt x="324800" y="65782"/>
                </a:lnTo>
                <a:close/>
              </a:path>
              <a:path w="673735" h="109855">
                <a:moveTo>
                  <a:pt x="328189" y="31591"/>
                </a:moveTo>
                <a:lnTo>
                  <a:pt x="313428" y="31591"/>
                </a:lnTo>
                <a:lnTo>
                  <a:pt x="317741" y="33541"/>
                </a:lnTo>
                <a:lnTo>
                  <a:pt x="321009" y="37571"/>
                </a:lnTo>
                <a:lnTo>
                  <a:pt x="323231" y="40041"/>
                </a:lnTo>
                <a:lnTo>
                  <a:pt x="324538" y="43941"/>
                </a:lnTo>
                <a:lnTo>
                  <a:pt x="324930" y="49141"/>
                </a:lnTo>
                <a:lnTo>
                  <a:pt x="335779" y="49141"/>
                </a:lnTo>
                <a:lnTo>
                  <a:pt x="335779" y="44721"/>
                </a:lnTo>
                <a:lnTo>
                  <a:pt x="333165" y="36921"/>
                </a:lnTo>
                <a:lnTo>
                  <a:pt x="328189" y="31591"/>
                </a:lnTo>
                <a:close/>
              </a:path>
              <a:path w="673735" h="109855">
                <a:moveTo>
                  <a:pt x="360875" y="24570"/>
                </a:moveTo>
                <a:lnTo>
                  <a:pt x="351726" y="24570"/>
                </a:lnTo>
                <a:lnTo>
                  <a:pt x="351726" y="85283"/>
                </a:lnTo>
                <a:lnTo>
                  <a:pt x="361921" y="85283"/>
                </a:lnTo>
                <a:lnTo>
                  <a:pt x="362004" y="44071"/>
                </a:lnTo>
                <a:lnTo>
                  <a:pt x="363620" y="39001"/>
                </a:lnTo>
                <a:lnTo>
                  <a:pt x="370025" y="33411"/>
                </a:lnTo>
                <a:lnTo>
                  <a:pt x="370783" y="33151"/>
                </a:lnTo>
                <a:lnTo>
                  <a:pt x="360875" y="33151"/>
                </a:lnTo>
                <a:lnTo>
                  <a:pt x="360875" y="24570"/>
                </a:lnTo>
                <a:close/>
              </a:path>
              <a:path w="673735" h="109855">
                <a:moveTo>
                  <a:pt x="398749" y="32111"/>
                </a:moveTo>
                <a:lnTo>
                  <a:pt x="381005" y="32111"/>
                </a:lnTo>
                <a:lnTo>
                  <a:pt x="383357" y="32631"/>
                </a:lnTo>
                <a:lnTo>
                  <a:pt x="385449" y="33931"/>
                </a:lnTo>
                <a:lnTo>
                  <a:pt x="387409" y="35231"/>
                </a:lnTo>
                <a:lnTo>
                  <a:pt x="388847" y="36921"/>
                </a:lnTo>
                <a:lnTo>
                  <a:pt x="389689" y="39001"/>
                </a:lnTo>
                <a:lnTo>
                  <a:pt x="390546" y="40951"/>
                </a:lnTo>
                <a:lnTo>
                  <a:pt x="390824" y="43161"/>
                </a:lnTo>
                <a:lnTo>
                  <a:pt x="390939" y="85283"/>
                </a:lnTo>
                <a:lnTo>
                  <a:pt x="401134" y="85283"/>
                </a:lnTo>
                <a:lnTo>
                  <a:pt x="401049" y="40951"/>
                </a:lnTo>
                <a:lnTo>
                  <a:pt x="399043" y="32501"/>
                </a:lnTo>
                <a:lnTo>
                  <a:pt x="398749" y="32111"/>
                </a:lnTo>
                <a:close/>
              </a:path>
              <a:path w="673735" h="109855">
                <a:moveTo>
                  <a:pt x="384011" y="23270"/>
                </a:moveTo>
                <a:lnTo>
                  <a:pt x="371855" y="23270"/>
                </a:lnTo>
                <a:lnTo>
                  <a:pt x="365320" y="26521"/>
                </a:lnTo>
                <a:lnTo>
                  <a:pt x="360875" y="33151"/>
                </a:lnTo>
                <a:lnTo>
                  <a:pt x="370783" y="33151"/>
                </a:lnTo>
                <a:lnTo>
                  <a:pt x="373816" y="32111"/>
                </a:lnTo>
                <a:lnTo>
                  <a:pt x="398749" y="32111"/>
                </a:lnTo>
                <a:lnTo>
                  <a:pt x="397474" y="30421"/>
                </a:lnTo>
                <a:lnTo>
                  <a:pt x="395906" y="28211"/>
                </a:lnTo>
                <a:lnTo>
                  <a:pt x="393684" y="26521"/>
                </a:lnTo>
                <a:lnTo>
                  <a:pt x="387409" y="23920"/>
                </a:lnTo>
                <a:lnTo>
                  <a:pt x="384011" y="23270"/>
                </a:lnTo>
                <a:close/>
              </a:path>
              <a:path w="673735" h="109855">
                <a:moveTo>
                  <a:pt x="451457" y="23270"/>
                </a:moveTo>
                <a:lnTo>
                  <a:pt x="439693" y="23270"/>
                </a:lnTo>
                <a:lnTo>
                  <a:pt x="434857" y="24440"/>
                </a:lnTo>
                <a:lnTo>
                  <a:pt x="430413" y="26911"/>
                </a:lnTo>
                <a:lnTo>
                  <a:pt x="425969" y="29251"/>
                </a:lnTo>
                <a:lnTo>
                  <a:pt x="422570" y="33021"/>
                </a:lnTo>
                <a:lnTo>
                  <a:pt x="420348" y="37961"/>
                </a:lnTo>
                <a:lnTo>
                  <a:pt x="418257" y="42901"/>
                </a:lnTo>
                <a:lnTo>
                  <a:pt x="417081" y="48621"/>
                </a:lnTo>
                <a:lnTo>
                  <a:pt x="417081" y="65262"/>
                </a:lnTo>
                <a:lnTo>
                  <a:pt x="419564" y="73062"/>
                </a:lnTo>
                <a:lnTo>
                  <a:pt x="424662" y="78392"/>
                </a:lnTo>
                <a:lnTo>
                  <a:pt x="429759" y="83853"/>
                </a:lnTo>
                <a:lnTo>
                  <a:pt x="436426" y="86583"/>
                </a:lnTo>
                <a:lnTo>
                  <a:pt x="451457" y="86583"/>
                </a:lnTo>
                <a:lnTo>
                  <a:pt x="457078" y="84633"/>
                </a:lnTo>
                <a:lnTo>
                  <a:pt x="461652" y="80603"/>
                </a:lnTo>
                <a:lnTo>
                  <a:pt x="464702" y="78002"/>
                </a:lnTo>
                <a:lnTo>
                  <a:pt x="427668" y="62922"/>
                </a:lnTo>
                <a:lnTo>
                  <a:pt x="427668" y="46671"/>
                </a:lnTo>
                <a:lnTo>
                  <a:pt x="429367" y="40821"/>
                </a:lnTo>
                <a:lnTo>
                  <a:pt x="432635" y="37181"/>
                </a:lnTo>
                <a:lnTo>
                  <a:pt x="435903" y="33411"/>
                </a:lnTo>
                <a:lnTo>
                  <a:pt x="440085" y="31591"/>
                </a:lnTo>
                <a:lnTo>
                  <a:pt x="465387" y="31591"/>
                </a:lnTo>
                <a:lnTo>
                  <a:pt x="465312" y="31461"/>
                </a:lnTo>
                <a:lnTo>
                  <a:pt x="461130" y="28211"/>
                </a:lnTo>
                <a:lnTo>
                  <a:pt x="456947" y="24830"/>
                </a:lnTo>
                <a:lnTo>
                  <a:pt x="451457" y="23270"/>
                </a:lnTo>
                <a:close/>
              </a:path>
              <a:path w="673735" h="109855">
                <a:moveTo>
                  <a:pt x="460084" y="62922"/>
                </a:moveTo>
                <a:lnTo>
                  <a:pt x="459300" y="68122"/>
                </a:lnTo>
                <a:lnTo>
                  <a:pt x="457600" y="72022"/>
                </a:lnTo>
                <a:lnTo>
                  <a:pt x="454856" y="74362"/>
                </a:lnTo>
                <a:lnTo>
                  <a:pt x="452111" y="76832"/>
                </a:lnTo>
                <a:lnTo>
                  <a:pt x="448712" y="78002"/>
                </a:lnTo>
                <a:lnTo>
                  <a:pt x="464702" y="78002"/>
                </a:lnTo>
                <a:lnTo>
                  <a:pt x="466227" y="76702"/>
                </a:lnTo>
                <a:lnTo>
                  <a:pt x="469103" y="71242"/>
                </a:lnTo>
                <a:lnTo>
                  <a:pt x="470279" y="64352"/>
                </a:lnTo>
                <a:lnTo>
                  <a:pt x="460084" y="62922"/>
                </a:lnTo>
                <a:close/>
              </a:path>
              <a:path w="673735" h="109855">
                <a:moveTo>
                  <a:pt x="465387" y="31591"/>
                </a:moveTo>
                <a:lnTo>
                  <a:pt x="448712" y="31591"/>
                </a:lnTo>
                <a:lnTo>
                  <a:pt x="451719" y="32631"/>
                </a:lnTo>
                <a:lnTo>
                  <a:pt x="456686" y="36791"/>
                </a:lnTo>
                <a:lnTo>
                  <a:pt x="458254" y="39911"/>
                </a:lnTo>
                <a:lnTo>
                  <a:pt x="459169" y="43941"/>
                </a:lnTo>
                <a:lnTo>
                  <a:pt x="469364" y="42381"/>
                </a:lnTo>
                <a:lnTo>
                  <a:pt x="468057" y="36271"/>
                </a:lnTo>
                <a:lnTo>
                  <a:pt x="465387" y="31591"/>
                </a:lnTo>
                <a:close/>
              </a:path>
              <a:path w="673735" h="109855">
                <a:moveTo>
                  <a:pt x="512237" y="23270"/>
                </a:moveTo>
                <a:lnTo>
                  <a:pt x="495768" y="23270"/>
                </a:lnTo>
                <a:lnTo>
                  <a:pt x="488840" y="26000"/>
                </a:lnTo>
                <a:lnTo>
                  <a:pt x="483612" y="31721"/>
                </a:lnTo>
                <a:lnTo>
                  <a:pt x="478253" y="37311"/>
                </a:lnTo>
                <a:lnTo>
                  <a:pt x="475638" y="45241"/>
                </a:lnTo>
                <a:lnTo>
                  <a:pt x="475638" y="65262"/>
                </a:lnTo>
                <a:lnTo>
                  <a:pt x="478253" y="72932"/>
                </a:lnTo>
                <a:lnTo>
                  <a:pt x="488709" y="83853"/>
                </a:lnTo>
                <a:lnTo>
                  <a:pt x="495898" y="86583"/>
                </a:lnTo>
                <a:lnTo>
                  <a:pt x="511714" y="86583"/>
                </a:lnTo>
                <a:lnTo>
                  <a:pt x="517596" y="84893"/>
                </a:lnTo>
                <a:lnTo>
                  <a:pt x="522171" y="81383"/>
                </a:lnTo>
                <a:lnTo>
                  <a:pt x="526746" y="78002"/>
                </a:lnTo>
                <a:lnTo>
                  <a:pt x="488579" y="69292"/>
                </a:lnTo>
                <a:lnTo>
                  <a:pt x="486357" y="57462"/>
                </a:lnTo>
                <a:lnTo>
                  <a:pt x="531843" y="57462"/>
                </a:lnTo>
                <a:lnTo>
                  <a:pt x="531843" y="49141"/>
                </a:lnTo>
                <a:lnTo>
                  <a:pt x="487010" y="49141"/>
                </a:lnTo>
                <a:lnTo>
                  <a:pt x="487272" y="43681"/>
                </a:lnTo>
                <a:lnTo>
                  <a:pt x="488971" y="39521"/>
                </a:lnTo>
                <a:lnTo>
                  <a:pt x="492239" y="36271"/>
                </a:lnTo>
                <a:lnTo>
                  <a:pt x="495506" y="33151"/>
                </a:lnTo>
                <a:lnTo>
                  <a:pt x="499428" y="31591"/>
                </a:lnTo>
                <a:lnTo>
                  <a:pt x="524253" y="31591"/>
                </a:lnTo>
                <a:lnTo>
                  <a:pt x="518903" y="26000"/>
                </a:lnTo>
                <a:lnTo>
                  <a:pt x="512237" y="23270"/>
                </a:lnTo>
                <a:close/>
              </a:path>
              <a:path w="673735" h="109855">
                <a:moveTo>
                  <a:pt x="520864" y="65782"/>
                </a:moveTo>
                <a:lnTo>
                  <a:pt x="508446" y="78002"/>
                </a:lnTo>
                <a:lnTo>
                  <a:pt x="526746" y="78002"/>
                </a:lnTo>
                <a:lnTo>
                  <a:pt x="529883" y="73192"/>
                </a:lnTo>
                <a:lnTo>
                  <a:pt x="531582" y="66952"/>
                </a:lnTo>
                <a:lnTo>
                  <a:pt x="520864" y="65782"/>
                </a:lnTo>
                <a:close/>
              </a:path>
              <a:path w="673735" h="109855">
                <a:moveTo>
                  <a:pt x="524253" y="31591"/>
                </a:moveTo>
                <a:lnTo>
                  <a:pt x="509492" y="31591"/>
                </a:lnTo>
                <a:lnTo>
                  <a:pt x="513806" y="33541"/>
                </a:lnTo>
                <a:lnTo>
                  <a:pt x="517073" y="37571"/>
                </a:lnTo>
                <a:lnTo>
                  <a:pt x="519295" y="40041"/>
                </a:lnTo>
                <a:lnTo>
                  <a:pt x="520602" y="43941"/>
                </a:lnTo>
                <a:lnTo>
                  <a:pt x="520995" y="49141"/>
                </a:lnTo>
                <a:lnTo>
                  <a:pt x="531843" y="49141"/>
                </a:lnTo>
                <a:lnTo>
                  <a:pt x="531843" y="44721"/>
                </a:lnTo>
                <a:lnTo>
                  <a:pt x="529229" y="36921"/>
                </a:lnTo>
                <a:lnTo>
                  <a:pt x="524253" y="31591"/>
                </a:lnTo>
                <a:close/>
              </a:path>
              <a:path w="673735" h="109855">
                <a:moveTo>
                  <a:pt x="604257" y="0"/>
                </a:moveTo>
                <a:lnTo>
                  <a:pt x="578972" y="35172"/>
                </a:lnTo>
                <a:lnTo>
                  <a:pt x="576546" y="54862"/>
                </a:lnTo>
                <a:lnTo>
                  <a:pt x="576914" y="62512"/>
                </a:lnTo>
                <a:lnTo>
                  <a:pt x="592795" y="104249"/>
                </a:lnTo>
                <a:lnTo>
                  <a:pt x="604257" y="109854"/>
                </a:lnTo>
                <a:lnTo>
                  <a:pt x="596784" y="96179"/>
                </a:lnTo>
                <a:lnTo>
                  <a:pt x="591431" y="82455"/>
                </a:lnTo>
                <a:lnTo>
                  <a:pt x="588210" y="68683"/>
                </a:lnTo>
                <a:lnTo>
                  <a:pt x="587134" y="54862"/>
                </a:lnTo>
                <a:lnTo>
                  <a:pt x="587134" y="47711"/>
                </a:lnTo>
                <a:lnTo>
                  <a:pt x="587918" y="40561"/>
                </a:lnTo>
                <a:lnTo>
                  <a:pt x="589617" y="33411"/>
                </a:lnTo>
                <a:lnTo>
                  <a:pt x="590924" y="27691"/>
                </a:lnTo>
                <a:lnTo>
                  <a:pt x="592754" y="22230"/>
                </a:lnTo>
                <a:lnTo>
                  <a:pt x="595107" y="17030"/>
                </a:lnTo>
                <a:lnTo>
                  <a:pt x="596675" y="13650"/>
                </a:lnTo>
                <a:lnTo>
                  <a:pt x="599682" y="7930"/>
                </a:lnTo>
                <a:lnTo>
                  <a:pt x="604257" y="0"/>
                </a:lnTo>
                <a:close/>
              </a:path>
              <a:path w="673735" h="109855">
                <a:moveTo>
                  <a:pt x="630660" y="1430"/>
                </a:moveTo>
                <a:lnTo>
                  <a:pt x="619550" y="1430"/>
                </a:lnTo>
                <a:lnTo>
                  <a:pt x="619550" y="85283"/>
                </a:lnTo>
                <a:lnTo>
                  <a:pt x="630660" y="85283"/>
                </a:lnTo>
                <a:lnTo>
                  <a:pt x="630660" y="1430"/>
                </a:lnTo>
                <a:close/>
              </a:path>
              <a:path w="673735" h="109855">
                <a:moveTo>
                  <a:pt x="673533" y="49791"/>
                </a:moveTo>
                <a:lnTo>
                  <a:pt x="641639" y="49791"/>
                </a:lnTo>
                <a:lnTo>
                  <a:pt x="641639" y="60062"/>
                </a:lnTo>
                <a:lnTo>
                  <a:pt x="673533" y="60062"/>
                </a:lnTo>
                <a:lnTo>
                  <a:pt x="673533" y="497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256037" y="2424837"/>
            <a:ext cx="90450" cy="1098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176741" y="2426267"/>
            <a:ext cx="694851" cy="1071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235110" y="2426267"/>
            <a:ext cx="695960" cy="85725"/>
          </a:xfrm>
          <a:custGeom>
            <a:avLst/>
            <a:gdLst/>
            <a:ahLst/>
            <a:cxnLst/>
            <a:rect l="l" t="t" r="r" b="b"/>
            <a:pathLst>
              <a:path w="695960" h="85725">
                <a:moveTo>
                  <a:pt x="11110" y="0"/>
                </a:moveTo>
                <a:lnTo>
                  <a:pt x="0" y="0"/>
                </a:lnTo>
                <a:lnTo>
                  <a:pt x="0" y="83853"/>
                </a:lnTo>
                <a:lnTo>
                  <a:pt x="52675" y="83853"/>
                </a:lnTo>
                <a:lnTo>
                  <a:pt x="52675" y="73842"/>
                </a:lnTo>
                <a:lnTo>
                  <a:pt x="11110" y="73842"/>
                </a:lnTo>
                <a:lnTo>
                  <a:pt x="11110" y="0"/>
                </a:lnTo>
                <a:close/>
              </a:path>
              <a:path w="695960" h="85725">
                <a:moveTo>
                  <a:pt x="100907" y="21840"/>
                </a:moveTo>
                <a:lnTo>
                  <a:pt x="66269" y="38806"/>
                </a:lnTo>
                <a:lnTo>
                  <a:pt x="63916" y="53432"/>
                </a:lnTo>
                <a:lnTo>
                  <a:pt x="63916" y="63702"/>
                </a:lnTo>
                <a:lnTo>
                  <a:pt x="66661" y="71632"/>
                </a:lnTo>
                <a:lnTo>
                  <a:pt x="71890" y="76962"/>
                </a:lnTo>
                <a:lnTo>
                  <a:pt x="77118" y="82423"/>
                </a:lnTo>
                <a:lnTo>
                  <a:pt x="84046" y="85153"/>
                </a:lnTo>
                <a:lnTo>
                  <a:pt x="97770" y="85153"/>
                </a:lnTo>
                <a:lnTo>
                  <a:pt x="102737" y="83983"/>
                </a:lnTo>
                <a:lnTo>
                  <a:pt x="107312" y="81383"/>
                </a:lnTo>
                <a:lnTo>
                  <a:pt x="111756" y="78912"/>
                </a:lnTo>
                <a:lnTo>
                  <a:pt x="114109" y="76572"/>
                </a:lnTo>
                <a:lnTo>
                  <a:pt x="87313" y="76572"/>
                </a:lnTo>
                <a:lnTo>
                  <a:pt x="83131" y="74752"/>
                </a:lnTo>
                <a:lnTo>
                  <a:pt x="79732" y="70852"/>
                </a:lnTo>
                <a:lnTo>
                  <a:pt x="76203" y="66952"/>
                </a:lnTo>
                <a:lnTo>
                  <a:pt x="74504" y="61232"/>
                </a:lnTo>
                <a:lnTo>
                  <a:pt x="74518" y="45582"/>
                </a:lnTo>
                <a:lnTo>
                  <a:pt x="76203" y="39781"/>
                </a:lnTo>
                <a:lnTo>
                  <a:pt x="79732" y="36011"/>
                </a:lnTo>
                <a:lnTo>
                  <a:pt x="83131" y="32241"/>
                </a:lnTo>
                <a:lnTo>
                  <a:pt x="87313" y="30291"/>
                </a:lnTo>
                <a:lnTo>
                  <a:pt x="113446" y="30291"/>
                </a:lnTo>
                <a:lnTo>
                  <a:pt x="107704" y="24570"/>
                </a:lnTo>
                <a:lnTo>
                  <a:pt x="100907" y="21840"/>
                </a:lnTo>
                <a:close/>
              </a:path>
              <a:path w="695960" h="85725">
                <a:moveTo>
                  <a:pt x="113446" y="30291"/>
                </a:moveTo>
                <a:lnTo>
                  <a:pt x="97640" y="30291"/>
                </a:lnTo>
                <a:lnTo>
                  <a:pt x="101822" y="32241"/>
                </a:lnTo>
                <a:lnTo>
                  <a:pt x="105221" y="36141"/>
                </a:lnTo>
                <a:lnTo>
                  <a:pt x="108619" y="39911"/>
                </a:lnTo>
                <a:lnTo>
                  <a:pt x="110433" y="45582"/>
                </a:lnTo>
                <a:lnTo>
                  <a:pt x="110411" y="61232"/>
                </a:lnTo>
                <a:lnTo>
                  <a:pt x="108750" y="66952"/>
                </a:lnTo>
                <a:lnTo>
                  <a:pt x="101953" y="74752"/>
                </a:lnTo>
                <a:lnTo>
                  <a:pt x="97640" y="76572"/>
                </a:lnTo>
                <a:lnTo>
                  <a:pt x="114109" y="76572"/>
                </a:lnTo>
                <a:lnTo>
                  <a:pt x="115285" y="75402"/>
                </a:lnTo>
                <a:lnTo>
                  <a:pt x="119991" y="66562"/>
                </a:lnTo>
                <a:lnTo>
                  <a:pt x="121167" y="60322"/>
                </a:lnTo>
                <a:lnTo>
                  <a:pt x="121167" y="42901"/>
                </a:lnTo>
                <a:lnTo>
                  <a:pt x="118422" y="35361"/>
                </a:lnTo>
                <a:lnTo>
                  <a:pt x="113446" y="30291"/>
                </a:lnTo>
                <a:close/>
              </a:path>
              <a:path w="695960" h="85725">
                <a:moveTo>
                  <a:pt x="139597" y="23140"/>
                </a:moveTo>
                <a:lnTo>
                  <a:pt x="128879" y="23140"/>
                </a:lnTo>
                <a:lnTo>
                  <a:pt x="147571" y="83853"/>
                </a:lnTo>
                <a:lnTo>
                  <a:pt x="158550" y="83853"/>
                </a:lnTo>
                <a:lnTo>
                  <a:pt x="161869" y="71112"/>
                </a:lnTo>
                <a:lnTo>
                  <a:pt x="152930" y="71112"/>
                </a:lnTo>
                <a:lnTo>
                  <a:pt x="149270" y="58242"/>
                </a:lnTo>
                <a:lnTo>
                  <a:pt x="139597" y="23140"/>
                </a:lnTo>
                <a:close/>
              </a:path>
              <a:path w="695960" h="85725">
                <a:moveTo>
                  <a:pt x="180104" y="37181"/>
                </a:moveTo>
                <a:lnTo>
                  <a:pt x="170706" y="37181"/>
                </a:lnTo>
                <a:lnTo>
                  <a:pt x="173190" y="47321"/>
                </a:lnTo>
                <a:lnTo>
                  <a:pt x="182862" y="83853"/>
                </a:lnTo>
                <a:lnTo>
                  <a:pt x="193580" y="83853"/>
                </a:lnTo>
                <a:lnTo>
                  <a:pt x="197953" y="69942"/>
                </a:lnTo>
                <a:lnTo>
                  <a:pt x="188613" y="69942"/>
                </a:lnTo>
                <a:lnTo>
                  <a:pt x="180104" y="37181"/>
                </a:lnTo>
                <a:close/>
              </a:path>
              <a:path w="695960" h="85725">
                <a:moveTo>
                  <a:pt x="176457" y="23140"/>
                </a:moveTo>
                <a:lnTo>
                  <a:pt x="165870" y="23140"/>
                </a:lnTo>
                <a:lnTo>
                  <a:pt x="156197" y="58632"/>
                </a:lnTo>
                <a:lnTo>
                  <a:pt x="153191" y="70592"/>
                </a:lnTo>
                <a:lnTo>
                  <a:pt x="152930" y="71112"/>
                </a:lnTo>
                <a:lnTo>
                  <a:pt x="161869" y="71112"/>
                </a:lnTo>
                <a:lnTo>
                  <a:pt x="170706" y="37181"/>
                </a:lnTo>
                <a:lnTo>
                  <a:pt x="180104" y="37181"/>
                </a:lnTo>
                <a:lnTo>
                  <a:pt x="176457" y="23140"/>
                </a:lnTo>
                <a:close/>
              </a:path>
              <a:path w="695960" h="85725">
                <a:moveTo>
                  <a:pt x="212664" y="23140"/>
                </a:moveTo>
                <a:lnTo>
                  <a:pt x="202599" y="23140"/>
                </a:lnTo>
                <a:lnTo>
                  <a:pt x="192025" y="58632"/>
                </a:lnTo>
                <a:lnTo>
                  <a:pt x="188613" y="69942"/>
                </a:lnTo>
                <a:lnTo>
                  <a:pt x="197953" y="69942"/>
                </a:lnTo>
                <a:lnTo>
                  <a:pt x="212664" y="23140"/>
                </a:lnTo>
                <a:close/>
              </a:path>
              <a:path w="695960" h="85725">
                <a:moveTo>
                  <a:pt x="257759" y="21840"/>
                </a:moveTo>
                <a:lnTo>
                  <a:pt x="241289" y="21840"/>
                </a:lnTo>
                <a:lnTo>
                  <a:pt x="234362" y="24570"/>
                </a:lnTo>
                <a:lnTo>
                  <a:pt x="229133" y="30291"/>
                </a:lnTo>
                <a:lnTo>
                  <a:pt x="223774" y="35881"/>
                </a:lnTo>
                <a:lnTo>
                  <a:pt x="221160" y="43811"/>
                </a:lnTo>
                <a:lnTo>
                  <a:pt x="221160" y="63832"/>
                </a:lnTo>
                <a:lnTo>
                  <a:pt x="223774" y="71502"/>
                </a:lnTo>
                <a:lnTo>
                  <a:pt x="234231" y="82423"/>
                </a:lnTo>
                <a:lnTo>
                  <a:pt x="241420" y="85153"/>
                </a:lnTo>
                <a:lnTo>
                  <a:pt x="257236" y="85153"/>
                </a:lnTo>
                <a:lnTo>
                  <a:pt x="263118" y="83463"/>
                </a:lnTo>
                <a:lnTo>
                  <a:pt x="267693" y="79953"/>
                </a:lnTo>
                <a:lnTo>
                  <a:pt x="272267" y="76572"/>
                </a:lnTo>
                <a:lnTo>
                  <a:pt x="234100" y="67862"/>
                </a:lnTo>
                <a:lnTo>
                  <a:pt x="231878" y="56032"/>
                </a:lnTo>
                <a:lnTo>
                  <a:pt x="277365" y="56032"/>
                </a:lnTo>
                <a:lnTo>
                  <a:pt x="277365" y="47711"/>
                </a:lnTo>
                <a:lnTo>
                  <a:pt x="232532" y="47711"/>
                </a:lnTo>
                <a:lnTo>
                  <a:pt x="232793" y="42251"/>
                </a:lnTo>
                <a:lnTo>
                  <a:pt x="234492" y="38091"/>
                </a:lnTo>
                <a:lnTo>
                  <a:pt x="237760" y="34841"/>
                </a:lnTo>
                <a:lnTo>
                  <a:pt x="241028" y="31721"/>
                </a:lnTo>
                <a:lnTo>
                  <a:pt x="244949" y="30161"/>
                </a:lnTo>
                <a:lnTo>
                  <a:pt x="269775" y="30161"/>
                </a:lnTo>
                <a:lnTo>
                  <a:pt x="264425" y="24570"/>
                </a:lnTo>
                <a:lnTo>
                  <a:pt x="257759" y="21840"/>
                </a:lnTo>
                <a:close/>
              </a:path>
              <a:path w="695960" h="85725">
                <a:moveTo>
                  <a:pt x="266386" y="64352"/>
                </a:moveTo>
                <a:lnTo>
                  <a:pt x="253968" y="76572"/>
                </a:lnTo>
                <a:lnTo>
                  <a:pt x="272267" y="76572"/>
                </a:lnTo>
                <a:lnTo>
                  <a:pt x="275404" y="71762"/>
                </a:lnTo>
                <a:lnTo>
                  <a:pt x="277104" y="65522"/>
                </a:lnTo>
                <a:lnTo>
                  <a:pt x="266386" y="64352"/>
                </a:lnTo>
                <a:close/>
              </a:path>
              <a:path w="695960" h="85725">
                <a:moveTo>
                  <a:pt x="269775" y="30161"/>
                </a:moveTo>
                <a:lnTo>
                  <a:pt x="255014" y="30161"/>
                </a:lnTo>
                <a:lnTo>
                  <a:pt x="259327" y="32111"/>
                </a:lnTo>
                <a:lnTo>
                  <a:pt x="262595" y="36141"/>
                </a:lnTo>
                <a:lnTo>
                  <a:pt x="264817" y="38611"/>
                </a:lnTo>
                <a:lnTo>
                  <a:pt x="266124" y="42511"/>
                </a:lnTo>
                <a:lnTo>
                  <a:pt x="266516" y="47711"/>
                </a:lnTo>
                <a:lnTo>
                  <a:pt x="277365" y="47711"/>
                </a:lnTo>
                <a:lnTo>
                  <a:pt x="277365" y="43291"/>
                </a:lnTo>
                <a:lnTo>
                  <a:pt x="274751" y="35491"/>
                </a:lnTo>
                <a:lnTo>
                  <a:pt x="269775" y="30161"/>
                </a:lnTo>
                <a:close/>
              </a:path>
              <a:path w="695960" h="85725">
                <a:moveTo>
                  <a:pt x="302461" y="23140"/>
                </a:moveTo>
                <a:lnTo>
                  <a:pt x="293181" y="23140"/>
                </a:lnTo>
                <a:lnTo>
                  <a:pt x="293181" y="83853"/>
                </a:lnTo>
                <a:lnTo>
                  <a:pt x="303376" y="83853"/>
                </a:lnTo>
                <a:lnTo>
                  <a:pt x="303376" y="47711"/>
                </a:lnTo>
                <a:lnTo>
                  <a:pt x="304030" y="43681"/>
                </a:lnTo>
                <a:lnTo>
                  <a:pt x="312787" y="32241"/>
                </a:lnTo>
                <a:lnTo>
                  <a:pt x="302461" y="32241"/>
                </a:lnTo>
                <a:lnTo>
                  <a:pt x="302461" y="23140"/>
                </a:lnTo>
                <a:close/>
              </a:path>
              <a:path w="695960" h="85725">
                <a:moveTo>
                  <a:pt x="319061" y="21840"/>
                </a:moveTo>
                <a:lnTo>
                  <a:pt x="302461" y="32241"/>
                </a:lnTo>
                <a:lnTo>
                  <a:pt x="317624" y="32241"/>
                </a:lnTo>
                <a:lnTo>
                  <a:pt x="320107" y="33021"/>
                </a:lnTo>
                <a:lnTo>
                  <a:pt x="322721" y="34581"/>
                </a:lnTo>
                <a:lnTo>
                  <a:pt x="326250" y="24960"/>
                </a:lnTo>
                <a:lnTo>
                  <a:pt x="322591" y="22880"/>
                </a:lnTo>
                <a:lnTo>
                  <a:pt x="319061" y="21840"/>
                </a:lnTo>
                <a:close/>
              </a:path>
              <a:path w="695960" h="85725">
                <a:moveTo>
                  <a:pt x="400755" y="0"/>
                </a:moveTo>
                <a:lnTo>
                  <a:pt x="362718" y="0"/>
                </a:lnTo>
                <a:lnTo>
                  <a:pt x="362718" y="83853"/>
                </a:lnTo>
                <a:lnTo>
                  <a:pt x="400101" y="83853"/>
                </a:lnTo>
                <a:lnTo>
                  <a:pt x="404676" y="83333"/>
                </a:lnTo>
                <a:lnTo>
                  <a:pt x="412127" y="81513"/>
                </a:lnTo>
                <a:lnTo>
                  <a:pt x="415264" y="80083"/>
                </a:lnTo>
                <a:lnTo>
                  <a:pt x="417616" y="78262"/>
                </a:lnTo>
                <a:lnTo>
                  <a:pt x="420100" y="76442"/>
                </a:lnTo>
                <a:lnTo>
                  <a:pt x="422191" y="73842"/>
                </a:lnTo>
                <a:lnTo>
                  <a:pt x="373829" y="73842"/>
                </a:lnTo>
                <a:lnTo>
                  <a:pt x="373829" y="45111"/>
                </a:lnTo>
                <a:lnTo>
                  <a:pt x="420870" y="45111"/>
                </a:lnTo>
                <a:lnTo>
                  <a:pt x="419446" y="43291"/>
                </a:lnTo>
                <a:lnTo>
                  <a:pt x="415525" y="40691"/>
                </a:lnTo>
                <a:lnTo>
                  <a:pt x="410427" y="39131"/>
                </a:lnTo>
                <a:lnTo>
                  <a:pt x="414479" y="37181"/>
                </a:lnTo>
                <a:lnTo>
                  <a:pt x="416750" y="35231"/>
                </a:lnTo>
                <a:lnTo>
                  <a:pt x="373829" y="35231"/>
                </a:lnTo>
                <a:lnTo>
                  <a:pt x="373829" y="9880"/>
                </a:lnTo>
                <a:lnTo>
                  <a:pt x="418594" y="9880"/>
                </a:lnTo>
                <a:lnTo>
                  <a:pt x="416701" y="6890"/>
                </a:lnTo>
                <a:lnTo>
                  <a:pt x="413695" y="4290"/>
                </a:lnTo>
                <a:lnTo>
                  <a:pt x="409905" y="2600"/>
                </a:lnTo>
                <a:lnTo>
                  <a:pt x="405983" y="910"/>
                </a:lnTo>
                <a:lnTo>
                  <a:pt x="400755" y="0"/>
                </a:lnTo>
                <a:close/>
              </a:path>
              <a:path w="695960" h="85725">
                <a:moveTo>
                  <a:pt x="420870" y="45111"/>
                </a:moveTo>
                <a:lnTo>
                  <a:pt x="398664" y="45111"/>
                </a:lnTo>
                <a:lnTo>
                  <a:pt x="402846" y="45501"/>
                </a:lnTo>
                <a:lnTo>
                  <a:pt x="408597" y="47321"/>
                </a:lnTo>
                <a:lnTo>
                  <a:pt x="410820" y="49011"/>
                </a:lnTo>
                <a:lnTo>
                  <a:pt x="413957" y="53692"/>
                </a:lnTo>
                <a:lnTo>
                  <a:pt x="414741" y="56422"/>
                </a:lnTo>
                <a:lnTo>
                  <a:pt x="414741" y="62272"/>
                </a:lnTo>
                <a:lnTo>
                  <a:pt x="414218" y="64612"/>
                </a:lnTo>
                <a:lnTo>
                  <a:pt x="413042" y="66562"/>
                </a:lnTo>
                <a:lnTo>
                  <a:pt x="411996" y="68642"/>
                </a:lnTo>
                <a:lnTo>
                  <a:pt x="410558" y="70202"/>
                </a:lnTo>
                <a:lnTo>
                  <a:pt x="407160" y="72282"/>
                </a:lnTo>
                <a:lnTo>
                  <a:pt x="404938" y="73062"/>
                </a:lnTo>
                <a:lnTo>
                  <a:pt x="402323" y="73452"/>
                </a:lnTo>
                <a:lnTo>
                  <a:pt x="400886" y="73712"/>
                </a:lnTo>
                <a:lnTo>
                  <a:pt x="398402" y="73842"/>
                </a:lnTo>
                <a:lnTo>
                  <a:pt x="422191" y="73842"/>
                </a:lnTo>
                <a:lnTo>
                  <a:pt x="423760" y="70462"/>
                </a:lnTo>
                <a:lnTo>
                  <a:pt x="425459" y="67082"/>
                </a:lnTo>
                <a:lnTo>
                  <a:pt x="426243" y="63442"/>
                </a:lnTo>
                <a:lnTo>
                  <a:pt x="426243" y="54732"/>
                </a:lnTo>
                <a:lnTo>
                  <a:pt x="424936" y="50441"/>
                </a:lnTo>
                <a:lnTo>
                  <a:pt x="422191" y="46801"/>
                </a:lnTo>
                <a:lnTo>
                  <a:pt x="420870" y="45111"/>
                </a:lnTo>
                <a:close/>
              </a:path>
              <a:path w="695960" h="85725">
                <a:moveTo>
                  <a:pt x="418594" y="9880"/>
                </a:moveTo>
                <a:lnTo>
                  <a:pt x="396703" y="9880"/>
                </a:lnTo>
                <a:lnTo>
                  <a:pt x="401016" y="10270"/>
                </a:lnTo>
                <a:lnTo>
                  <a:pt x="405983" y="11830"/>
                </a:lnTo>
                <a:lnTo>
                  <a:pt x="411212" y="25610"/>
                </a:lnTo>
                <a:lnTo>
                  <a:pt x="410558" y="28081"/>
                </a:lnTo>
                <a:lnTo>
                  <a:pt x="409120" y="30031"/>
                </a:lnTo>
                <a:lnTo>
                  <a:pt x="407683" y="32111"/>
                </a:lnTo>
                <a:lnTo>
                  <a:pt x="405460" y="33411"/>
                </a:lnTo>
                <a:lnTo>
                  <a:pt x="402585" y="34321"/>
                </a:lnTo>
                <a:lnTo>
                  <a:pt x="400493" y="34841"/>
                </a:lnTo>
                <a:lnTo>
                  <a:pt x="396964" y="35231"/>
                </a:lnTo>
                <a:lnTo>
                  <a:pt x="416750" y="35231"/>
                </a:lnTo>
                <a:lnTo>
                  <a:pt x="417355" y="34711"/>
                </a:lnTo>
                <a:lnTo>
                  <a:pt x="419316" y="31591"/>
                </a:lnTo>
                <a:lnTo>
                  <a:pt x="421276" y="28341"/>
                </a:lnTo>
                <a:lnTo>
                  <a:pt x="422191" y="25090"/>
                </a:lnTo>
                <a:lnTo>
                  <a:pt x="422155" y="17550"/>
                </a:lnTo>
                <a:lnTo>
                  <a:pt x="421146" y="13910"/>
                </a:lnTo>
                <a:lnTo>
                  <a:pt x="418594" y="9880"/>
                </a:lnTo>
                <a:close/>
              </a:path>
              <a:path w="695960" h="85725">
                <a:moveTo>
                  <a:pt x="473429" y="21840"/>
                </a:moveTo>
                <a:lnTo>
                  <a:pt x="438791" y="38806"/>
                </a:lnTo>
                <a:lnTo>
                  <a:pt x="436439" y="53432"/>
                </a:lnTo>
                <a:lnTo>
                  <a:pt x="436439" y="63702"/>
                </a:lnTo>
                <a:lnTo>
                  <a:pt x="439184" y="71632"/>
                </a:lnTo>
                <a:lnTo>
                  <a:pt x="444412" y="76962"/>
                </a:lnTo>
                <a:lnTo>
                  <a:pt x="449640" y="82423"/>
                </a:lnTo>
                <a:lnTo>
                  <a:pt x="456568" y="85153"/>
                </a:lnTo>
                <a:lnTo>
                  <a:pt x="470292" y="85153"/>
                </a:lnTo>
                <a:lnTo>
                  <a:pt x="475259" y="83983"/>
                </a:lnTo>
                <a:lnTo>
                  <a:pt x="479834" y="81383"/>
                </a:lnTo>
                <a:lnTo>
                  <a:pt x="484278" y="78912"/>
                </a:lnTo>
                <a:lnTo>
                  <a:pt x="486631" y="76572"/>
                </a:lnTo>
                <a:lnTo>
                  <a:pt x="459836" y="76572"/>
                </a:lnTo>
                <a:lnTo>
                  <a:pt x="455653" y="74752"/>
                </a:lnTo>
                <a:lnTo>
                  <a:pt x="452254" y="70852"/>
                </a:lnTo>
                <a:lnTo>
                  <a:pt x="448725" y="66952"/>
                </a:lnTo>
                <a:lnTo>
                  <a:pt x="447026" y="61232"/>
                </a:lnTo>
                <a:lnTo>
                  <a:pt x="447040" y="45582"/>
                </a:lnTo>
                <a:lnTo>
                  <a:pt x="448725" y="39781"/>
                </a:lnTo>
                <a:lnTo>
                  <a:pt x="452254" y="36011"/>
                </a:lnTo>
                <a:lnTo>
                  <a:pt x="455653" y="32241"/>
                </a:lnTo>
                <a:lnTo>
                  <a:pt x="459836" y="30291"/>
                </a:lnTo>
                <a:lnTo>
                  <a:pt x="485968" y="30291"/>
                </a:lnTo>
                <a:lnTo>
                  <a:pt x="480226" y="24570"/>
                </a:lnTo>
                <a:lnTo>
                  <a:pt x="473429" y="21840"/>
                </a:lnTo>
                <a:close/>
              </a:path>
              <a:path w="695960" h="85725">
                <a:moveTo>
                  <a:pt x="485968" y="30291"/>
                </a:moveTo>
                <a:lnTo>
                  <a:pt x="470162" y="30291"/>
                </a:lnTo>
                <a:lnTo>
                  <a:pt x="474344" y="32241"/>
                </a:lnTo>
                <a:lnTo>
                  <a:pt x="477743" y="36141"/>
                </a:lnTo>
                <a:lnTo>
                  <a:pt x="481141" y="39911"/>
                </a:lnTo>
                <a:lnTo>
                  <a:pt x="482956" y="45582"/>
                </a:lnTo>
                <a:lnTo>
                  <a:pt x="482933" y="61232"/>
                </a:lnTo>
                <a:lnTo>
                  <a:pt x="481272" y="66952"/>
                </a:lnTo>
                <a:lnTo>
                  <a:pt x="474475" y="74752"/>
                </a:lnTo>
                <a:lnTo>
                  <a:pt x="470162" y="76572"/>
                </a:lnTo>
                <a:lnTo>
                  <a:pt x="486631" y="76572"/>
                </a:lnTo>
                <a:lnTo>
                  <a:pt x="487807" y="75402"/>
                </a:lnTo>
                <a:lnTo>
                  <a:pt x="492513" y="66562"/>
                </a:lnTo>
                <a:lnTo>
                  <a:pt x="493689" y="60322"/>
                </a:lnTo>
                <a:lnTo>
                  <a:pt x="493689" y="42901"/>
                </a:lnTo>
                <a:lnTo>
                  <a:pt x="490944" y="35361"/>
                </a:lnTo>
                <a:lnTo>
                  <a:pt x="485968" y="30291"/>
                </a:lnTo>
                <a:close/>
              </a:path>
              <a:path w="695960" h="85725">
                <a:moveTo>
                  <a:pt x="519047" y="23140"/>
                </a:moveTo>
                <a:lnTo>
                  <a:pt x="508590" y="23140"/>
                </a:lnTo>
                <a:lnTo>
                  <a:pt x="508634" y="65652"/>
                </a:lnTo>
                <a:lnTo>
                  <a:pt x="508852" y="68252"/>
                </a:lnTo>
                <a:lnTo>
                  <a:pt x="509897" y="73322"/>
                </a:lnTo>
                <a:lnTo>
                  <a:pt x="510943" y="75792"/>
                </a:lnTo>
                <a:lnTo>
                  <a:pt x="512512" y="77872"/>
                </a:lnTo>
                <a:lnTo>
                  <a:pt x="513949" y="79953"/>
                </a:lnTo>
                <a:lnTo>
                  <a:pt x="516302" y="81773"/>
                </a:lnTo>
                <a:lnTo>
                  <a:pt x="519439" y="83073"/>
                </a:lnTo>
                <a:lnTo>
                  <a:pt x="522576" y="84503"/>
                </a:lnTo>
                <a:lnTo>
                  <a:pt x="525844" y="85153"/>
                </a:lnTo>
                <a:lnTo>
                  <a:pt x="537608" y="85153"/>
                </a:lnTo>
                <a:lnTo>
                  <a:pt x="544143" y="81773"/>
                </a:lnTo>
                <a:lnTo>
                  <a:pt x="547905" y="76312"/>
                </a:lnTo>
                <a:lnTo>
                  <a:pt x="528458" y="76312"/>
                </a:lnTo>
                <a:lnTo>
                  <a:pt x="525844" y="75532"/>
                </a:lnTo>
                <a:lnTo>
                  <a:pt x="521661" y="72412"/>
                </a:lnTo>
                <a:lnTo>
                  <a:pt x="520223" y="70332"/>
                </a:lnTo>
                <a:lnTo>
                  <a:pt x="519308" y="65652"/>
                </a:lnTo>
                <a:lnTo>
                  <a:pt x="519047" y="62142"/>
                </a:lnTo>
                <a:lnTo>
                  <a:pt x="519047" y="23140"/>
                </a:lnTo>
                <a:close/>
              </a:path>
              <a:path w="695960" h="85725">
                <a:moveTo>
                  <a:pt x="558129" y="74752"/>
                </a:moveTo>
                <a:lnTo>
                  <a:pt x="548980" y="74752"/>
                </a:lnTo>
                <a:lnTo>
                  <a:pt x="548980" y="83853"/>
                </a:lnTo>
                <a:lnTo>
                  <a:pt x="558129" y="83853"/>
                </a:lnTo>
                <a:lnTo>
                  <a:pt x="558129" y="74752"/>
                </a:lnTo>
                <a:close/>
              </a:path>
              <a:path w="695960" h="85725">
                <a:moveTo>
                  <a:pt x="558129" y="23140"/>
                </a:moveTo>
                <a:lnTo>
                  <a:pt x="547803" y="23140"/>
                </a:lnTo>
                <a:lnTo>
                  <a:pt x="547803" y="60842"/>
                </a:lnTo>
                <a:lnTo>
                  <a:pt x="547280" y="64742"/>
                </a:lnTo>
                <a:lnTo>
                  <a:pt x="544928" y="70202"/>
                </a:lnTo>
                <a:lnTo>
                  <a:pt x="542967" y="72412"/>
                </a:lnTo>
                <a:lnTo>
                  <a:pt x="540222" y="73972"/>
                </a:lnTo>
                <a:lnTo>
                  <a:pt x="537608" y="75532"/>
                </a:lnTo>
                <a:lnTo>
                  <a:pt x="534732" y="76312"/>
                </a:lnTo>
                <a:lnTo>
                  <a:pt x="547905" y="76312"/>
                </a:lnTo>
                <a:lnTo>
                  <a:pt x="548980" y="74752"/>
                </a:lnTo>
                <a:lnTo>
                  <a:pt x="558129" y="74752"/>
                </a:lnTo>
                <a:lnTo>
                  <a:pt x="558129" y="23140"/>
                </a:lnTo>
                <a:close/>
              </a:path>
              <a:path w="695960" h="85725">
                <a:moveTo>
                  <a:pt x="586755" y="23140"/>
                </a:moveTo>
                <a:lnTo>
                  <a:pt x="577605" y="23140"/>
                </a:lnTo>
                <a:lnTo>
                  <a:pt x="577605" y="83853"/>
                </a:lnTo>
                <a:lnTo>
                  <a:pt x="587800" y="83853"/>
                </a:lnTo>
                <a:lnTo>
                  <a:pt x="587883" y="42641"/>
                </a:lnTo>
                <a:lnTo>
                  <a:pt x="589499" y="37571"/>
                </a:lnTo>
                <a:lnTo>
                  <a:pt x="595904" y="31981"/>
                </a:lnTo>
                <a:lnTo>
                  <a:pt x="596662" y="31721"/>
                </a:lnTo>
                <a:lnTo>
                  <a:pt x="586755" y="31721"/>
                </a:lnTo>
                <a:lnTo>
                  <a:pt x="586755" y="23140"/>
                </a:lnTo>
                <a:close/>
              </a:path>
              <a:path w="695960" h="85725">
                <a:moveTo>
                  <a:pt x="624628" y="30681"/>
                </a:moveTo>
                <a:lnTo>
                  <a:pt x="606884" y="30681"/>
                </a:lnTo>
                <a:lnTo>
                  <a:pt x="609237" y="31201"/>
                </a:lnTo>
                <a:lnTo>
                  <a:pt x="611328" y="32501"/>
                </a:lnTo>
                <a:lnTo>
                  <a:pt x="613289" y="33801"/>
                </a:lnTo>
                <a:lnTo>
                  <a:pt x="614726" y="35491"/>
                </a:lnTo>
                <a:lnTo>
                  <a:pt x="615568" y="37571"/>
                </a:lnTo>
                <a:lnTo>
                  <a:pt x="616426" y="39521"/>
                </a:lnTo>
                <a:lnTo>
                  <a:pt x="616703" y="41731"/>
                </a:lnTo>
                <a:lnTo>
                  <a:pt x="616818" y="83853"/>
                </a:lnTo>
                <a:lnTo>
                  <a:pt x="627013" y="83853"/>
                </a:lnTo>
                <a:lnTo>
                  <a:pt x="626928" y="39521"/>
                </a:lnTo>
                <a:lnTo>
                  <a:pt x="624922" y="31071"/>
                </a:lnTo>
                <a:lnTo>
                  <a:pt x="624628" y="30681"/>
                </a:lnTo>
                <a:close/>
              </a:path>
              <a:path w="695960" h="85725">
                <a:moveTo>
                  <a:pt x="609890" y="21840"/>
                </a:moveTo>
                <a:lnTo>
                  <a:pt x="597734" y="21840"/>
                </a:lnTo>
                <a:lnTo>
                  <a:pt x="591199" y="25090"/>
                </a:lnTo>
                <a:lnTo>
                  <a:pt x="586755" y="31721"/>
                </a:lnTo>
                <a:lnTo>
                  <a:pt x="596662" y="31721"/>
                </a:lnTo>
                <a:lnTo>
                  <a:pt x="599695" y="30681"/>
                </a:lnTo>
                <a:lnTo>
                  <a:pt x="624628" y="30681"/>
                </a:lnTo>
                <a:lnTo>
                  <a:pt x="623353" y="28991"/>
                </a:lnTo>
                <a:lnTo>
                  <a:pt x="621785" y="26781"/>
                </a:lnTo>
                <a:lnTo>
                  <a:pt x="619563" y="25090"/>
                </a:lnTo>
                <a:lnTo>
                  <a:pt x="613289" y="22490"/>
                </a:lnTo>
                <a:lnTo>
                  <a:pt x="609890" y="21840"/>
                </a:lnTo>
                <a:close/>
              </a:path>
              <a:path w="695960" h="85725">
                <a:moveTo>
                  <a:pt x="671977" y="21840"/>
                </a:moveTo>
                <a:lnTo>
                  <a:pt x="642306" y="47451"/>
                </a:lnTo>
                <a:lnTo>
                  <a:pt x="642306" y="59672"/>
                </a:lnTo>
                <a:lnTo>
                  <a:pt x="676160" y="85153"/>
                </a:lnTo>
                <a:lnTo>
                  <a:pt x="681780" y="82163"/>
                </a:lnTo>
                <a:lnTo>
                  <a:pt x="685446" y="76572"/>
                </a:lnTo>
                <a:lnTo>
                  <a:pt x="665180" y="76572"/>
                </a:lnTo>
                <a:lnTo>
                  <a:pt x="661259" y="74752"/>
                </a:lnTo>
                <a:lnTo>
                  <a:pt x="657991" y="70982"/>
                </a:lnTo>
                <a:lnTo>
                  <a:pt x="654724" y="67082"/>
                </a:lnTo>
                <a:lnTo>
                  <a:pt x="653155" y="61362"/>
                </a:lnTo>
                <a:lnTo>
                  <a:pt x="653155" y="45501"/>
                </a:lnTo>
                <a:lnTo>
                  <a:pt x="654593" y="39651"/>
                </a:lnTo>
                <a:lnTo>
                  <a:pt x="657730" y="35881"/>
                </a:lnTo>
                <a:lnTo>
                  <a:pt x="660736" y="32111"/>
                </a:lnTo>
                <a:lnTo>
                  <a:pt x="664527" y="30291"/>
                </a:lnTo>
                <a:lnTo>
                  <a:pt x="695374" y="30291"/>
                </a:lnTo>
                <a:lnTo>
                  <a:pt x="695374" y="30031"/>
                </a:lnTo>
                <a:lnTo>
                  <a:pt x="685048" y="30031"/>
                </a:lnTo>
                <a:lnTo>
                  <a:pt x="683218" y="27561"/>
                </a:lnTo>
                <a:lnTo>
                  <a:pt x="680865" y="25610"/>
                </a:lnTo>
                <a:lnTo>
                  <a:pt x="678121" y="24050"/>
                </a:lnTo>
                <a:lnTo>
                  <a:pt x="675245" y="22490"/>
                </a:lnTo>
                <a:lnTo>
                  <a:pt x="671977" y="21840"/>
                </a:lnTo>
                <a:close/>
              </a:path>
              <a:path w="695960" h="85725">
                <a:moveTo>
                  <a:pt x="695374" y="76182"/>
                </a:moveTo>
                <a:lnTo>
                  <a:pt x="685702" y="76182"/>
                </a:lnTo>
                <a:lnTo>
                  <a:pt x="685702" y="83853"/>
                </a:lnTo>
                <a:lnTo>
                  <a:pt x="695374" y="83853"/>
                </a:lnTo>
                <a:lnTo>
                  <a:pt x="695374" y="76182"/>
                </a:lnTo>
                <a:close/>
              </a:path>
              <a:path w="695960" h="85725">
                <a:moveTo>
                  <a:pt x="695374" y="30291"/>
                </a:moveTo>
                <a:lnTo>
                  <a:pt x="673807" y="30291"/>
                </a:lnTo>
                <a:lnTo>
                  <a:pt x="677859" y="32241"/>
                </a:lnTo>
                <a:lnTo>
                  <a:pt x="680996" y="36141"/>
                </a:lnTo>
                <a:lnTo>
                  <a:pt x="684264" y="39911"/>
                </a:lnTo>
                <a:lnTo>
                  <a:pt x="685832" y="46021"/>
                </a:lnTo>
                <a:lnTo>
                  <a:pt x="685832" y="61882"/>
                </a:lnTo>
                <a:lnTo>
                  <a:pt x="684264" y="67472"/>
                </a:lnTo>
                <a:lnTo>
                  <a:pt x="677990" y="74752"/>
                </a:lnTo>
                <a:lnTo>
                  <a:pt x="674069" y="76572"/>
                </a:lnTo>
                <a:lnTo>
                  <a:pt x="685446" y="76572"/>
                </a:lnTo>
                <a:lnTo>
                  <a:pt x="685702" y="76182"/>
                </a:lnTo>
                <a:lnTo>
                  <a:pt x="695374" y="76182"/>
                </a:lnTo>
                <a:lnTo>
                  <a:pt x="695374" y="30291"/>
                </a:lnTo>
                <a:close/>
              </a:path>
              <a:path w="695960" h="85725">
                <a:moveTo>
                  <a:pt x="695374" y="0"/>
                </a:moveTo>
                <a:lnTo>
                  <a:pt x="685048" y="0"/>
                </a:lnTo>
                <a:lnTo>
                  <a:pt x="685048" y="30031"/>
                </a:lnTo>
                <a:lnTo>
                  <a:pt x="695374" y="30031"/>
                </a:lnTo>
                <a:lnTo>
                  <a:pt x="6953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324516" y="1842805"/>
            <a:ext cx="1467485" cy="88900"/>
          </a:xfrm>
          <a:custGeom>
            <a:avLst/>
            <a:gdLst/>
            <a:ahLst/>
            <a:cxnLst/>
            <a:rect l="l" t="t" r="r" b="b"/>
            <a:pathLst>
              <a:path w="1467484" h="88900">
                <a:moveTo>
                  <a:pt x="11502" y="65002"/>
                </a:moveTo>
                <a:lnTo>
                  <a:pt x="1568" y="65912"/>
                </a:lnTo>
                <a:lnTo>
                  <a:pt x="2352" y="72542"/>
                </a:lnTo>
                <a:lnTo>
                  <a:pt x="4836" y="77612"/>
                </a:lnTo>
                <a:lnTo>
                  <a:pt x="9018" y="81253"/>
                </a:lnTo>
                <a:lnTo>
                  <a:pt x="13201" y="84763"/>
                </a:lnTo>
                <a:lnTo>
                  <a:pt x="18691" y="86583"/>
                </a:lnTo>
                <a:lnTo>
                  <a:pt x="31370" y="86583"/>
                </a:lnTo>
                <a:lnTo>
                  <a:pt x="36729" y="84893"/>
                </a:lnTo>
                <a:lnTo>
                  <a:pt x="46140" y="78392"/>
                </a:lnTo>
                <a:lnTo>
                  <a:pt x="46232" y="78262"/>
                </a:lnTo>
                <a:lnTo>
                  <a:pt x="21697" y="78262"/>
                </a:lnTo>
                <a:lnTo>
                  <a:pt x="18691" y="77222"/>
                </a:lnTo>
                <a:lnTo>
                  <a:pt x="16338" y="75142"/>
                </a:lnTo>
                <a:lnTo>
                  <a:pt x="13855" y="73062"/>
                </a:lnTo>
                <a:lnTo>
                  <a:pt x="12286" y="69682"/>
                </a:lnTo>
                <a:lnTo>
                  <a:pt x="11502" y="65002"/>
                </a:lnTo>
                <a:close/>
              </a:path>
              <a:path w="1467484" h="88900">
                <a:moveTo>
                  <a:pt x="55170" y="45761"/>
                </a:moveTo>
                <a:lnTo>
                  <a:pt x="45094" y="45761"/>
                </a:lnTo>
                <a:lnTo>
                  <a:pt x="45094" y="52131"/>
                </a:lnTo>
                <a:lnTo>
                  <a:pt x="44571" y="56292"/>
                </a:lnTo>
                <a:lnTo>
                  <a:pt x="28625" y="78262"/>
                </a:lnTo>
                <a:lnTo>
                  <a:pt x="46232" y="78262"/>
                </a:lnTo>
                <a:lnTo>
                  <a:pt x="55052" y="49401"/>
                </a:lnTo>
                <a:lnTo>
                  <a:pt x="55170" y="45761"/>
                </a:lnTo>
                <a:close/>
              </a:path>
              <a:path w="1467484" h="88900">
                <a:moveTo>
                  <a:pt x="31893" y="1170"/>
                </a:moveTo>
                <a:lnTo>
                  <a:pt x="0" y="20930"/>
                </a:lnTo>
                <a:lnTo>
                  <a:pt x="0" y="37701"/>
                </a:lnTo>
                <a:lnTo>
                  <a:pt x="29148" y="56942"/>
                </a:lnTo>
                <a:lnTo>
                  <a:pt x="33069" y="55902"/>
                </a:lnTo>
                <a:lnTo>
                  <a:pt x="40127" y="51741"/>
                </a:lnTo>
                <a:lnTo>
                  <a:pt x="43003" y="49011"/>
                </a:lnTo>
                <a:lnTo>
                  <a:pt x="43839" y="47711"/>
                </a:lnTo>
                <a:lnTo>
                  <a:pt x="22743" y="47711"/>
                </a:lnTo>
                <a:lnTo>
                  <a:pt x="18691" y="46021"/>
                </a:lnTo>
                <a:lnTo>
                  <a:pt x="15423" y="42771"/>
                </a:lnTo>
                <a:lnTo>
                  <a:pt x="12155" y="39391"/>
                </a:lnTo>
                <a:lnTo>
                  <a:pt x="10587" y="35101"/>
                </a:lnTo>
                <a:lnTo>
                  <a:pt x="10679" y="23530"/>
                </a:lnTo>
                <a:lnTo>
                  <a:pt x="12286" y="18980"/>
                </a:lnTo>
                <a:lnTo>
                  <a:pt x="15685" y="15210"/>
                </a:lnTo>
                <a:lnTo>
                  <a:pt x="19083" y="11570"/>
                </a:lnTo>
                <a:lnTo>
                  <a:pt x="23135" y="9620"/>
                </a:lnTo>
                <a:lnTo>
                  <a:pt x="46936" y="9620"/>
                </a:lnTo>
                <a:lnTo>
                  <a:pt x="46009" y="8450"/>
                </a:lnTo>
                <a:lnTo>
                  <a:pt x="41434" y="5590"/>
                </a:lnTo>
                <a:lnTo>
                  <a:pt x="36860" y="2600"/>
                </a:lnTo>
                <a:lnTo>
                  <a:pt x="31893" y="1170"/>
                </a:lnTo>
                <a:close/>
              </a:path>
              <a:path w="1467484" h="88900">
                <a:moveTo>
                  <a:pt x="46936" y="9620"/>
                </a:moveTo>
                <a:lnTo>
                  <a:pt x="32154" y="9620"/>
                </a:lnTo>
                <a:lnTo>
                  <a:pt x="36075" y="11440"/>
                </a:lnTo>
                <a:lnTo>
                  <a:pt x="42219" y="18330"/>
                </a:lnTo>
                <a:lnTo>
                  <a:pt x="43787" y="23010"/>
                </a:lnTo>
                <a:lnTo>
                  <a:pt x="43787" y="34711"/>
                </a:lnTo>
                <a:lnTo>
                  <a:pt x="42219" y="39391"/>
                </a:lnTo>
                <a:lnTo>
                  <a:pt x="39212" y="42771"/>
                </a:lnTo>
                <a:lnTo>
                  <a:pt x="36206" y="46021"/>
                </a:lnTo>
                <a:lnTo>
                  <a:pt x="32154" y="47711"/>
                </a:lnTo>
                <a:lnTo>
                  <a:pt x="43839" y="47711"/>
                </a:lnTo>
                <a:lnTo>
                  <a:pt x="45094" y="45761"/>
                </a:lnTo>
                <a:lnTo>
                  <a:pt x="55170" y="45761"/>
                </a:lnTo>
                <a:lnTo>
                  <a:pt x="55290" y="31461"/>
                </a:lnTo>
                <a:lnTo>
                  <a:pt x="54113" y="23530"/>
                </a:lnTo>
                <a:lnTo>
                  <a:pt x="51760" y="18070"/>
                </a:lnTo>
                <a:lnTo>
                  <a:pt x="49408" y="12740"/>
                </a:lnTo>
                <a:lnTo>
                  <a:pt x="46936" y="9620"/>
                </a:lnTo>
                <a:close/>
              </a:path>
              <a:path w="1467484" h="88900">
                <a:moveTo>
                  <a:pt x="79471" y="62402"/>
                </a:moveTo>
                <a:lnTo>
                  <a:pt x="68622" y="63312"/>
                </a:lnTo>
                <a:lnTo>
                  <a:pt x="69276" y="70332"/>
                </a:lnTo>
                <a:lnTo>
                  <a:pt x="72151" y="75922"/>
                </a:lnTo>
                <a:lnTo>
                  <a:pt x="81824" y="84503"/>
                </a:lnTo>
                <a:lnTo>
                  <a:pt x="88098" y="86583"/>
                </a:lnTo>
                <a:lnTo>
                  <a:pt x="105090" y="86583"/>
                </a:lnTo>
                <a:lnTo>
                  <a:pt x="112410" y="83203"/>
                </a:lnTo>
                <a:lnTo>
                  <a:pt x="116403" y="78262"/>
                </a:lnTo>
                <a:lnTo>
                  <a:pt x="91496" y="78262"/>
                </a:lnTo>
                <a:lnTo>
                  <a:pt x="87967" y="76962"/>
                </a:lnTo>
                <a:lnTo>
                  <a:pt x="85091" y="74232"/>
                </a:lnTo>
                <a:lnTo>
                  <a:pt x="82216" y="71632"/>
                </a:lnTo>
                <a:lnTo>
                  <a:pt x="80255" y="67602"/>
                </a:lnTo>
                <a:lnTo>
                  <a:pt x="79471" y="62402"/>
                </a:lnTo>
                <a:close/>
              </a:path>
              <a:path w="1467484" h="88900">
                <a:moveTo>
                  <a:pt x="118382" y="38741"/>
                </a:moveTo>
                <a:lnTo>
                  <a:pt x="100777" y="38741"/>
                </a:lnTo>
                <a:lnTo>
                  <a:pt x="105221" y="40431"/>
                </a:lnTo>
                <a:lnTo>
                  <a:pt x="111887" y="47321"/>
                </a:lnTo>
                <a:lnTo>
                  <a:pt x="113455" y="51871"/>
                </a:lnTo>
                <a:lnTo>
                  <a:pt x="113455" y="63962"/>
                </a:lnTo>
                <a:lnTo>
                  <a:pt x="111756" y="68772"/>
                </a:lnTo>
                <a:lnTo>
                  <a:pt x="108358" y="72542"/>
                </a:lnTo>
                <a:lnTo>
                  <a:pt x="104829" y="76312"/>
                </a:lnTo>
                <a:lnTo>
                  <a:pt x="100646" y="78262"/>
                </a:lnTo>
                <a:lnTo>
                  <a:pt x="116403" y="78262"/>
                </a:lnTo>
                <a:lnTo>
                  <a:pt x="117769" y="76572"/>
                </a:lnTo>
                <a:lnTo>
                  <a:pt x="122213" y="70982"/>
                </a:lnTo>
                <a:lnTo>
                  <a:pt x="124435" y="64352"/>
                </a:lnTo>
                <a:lnTo>
                  <a:pt x="124435" y="48881"/>
                </a:lnTo>
                <a:lnTo>
                  <a:pt x="121821" y="42251"/>
                </a:lnTo>
                <a:lnTo>
                  <a:pt x="118382" y="38741"/>
                </a:lnTo>
                <a:close/>
              </a:path>
              <a:path w="1467484" h="88900">
                <a:moveTo>
                  <a:pt x="120514" y="2600"/>
                </a:moveTo>
                <a:lnTo>
                  <a:pt x="78556" y="2600"/>
                </a:lnTo>
                <a:lnTo>
                  <a:pt x="70452" y="45631"/>
                </a:lnTo>
                <a:lnTo>
                  <a:pt x="80124" y="46801"/>
                </a:lnTo>
                <a:lnTo>
                  <a:pt x="81693" y="44461"/>
                </a:lnTo>
                <a:lnTo>
                  <a:pt x="83784" y="42511"/>
                </a:lnTo>
                <a:lnTo>
                  <a:pt x="86529" y="41081"/>
                </a:lnTo>
                <a:lnTo>
                  <a:pt x="89143" y="39521"/>
                </a:lnTo>
                <a:lnTo>
                  <a:pt x="92150" y="38741"/>
                </a:lnTo>
                <a:lnTo>
                  <a:pt x="118382" y="38741"/>
                </a:lnTo>
                <a:lnTo>
                  <a:pt x="116854" y="37181"/>
                </a:lnTo>
                <a:lnTo>
                  <a:pt x="114632" y="34971"/>
                </a:lnTo>
                <a:lnTo>
                  <a:pt x="82347" y="34971"/>
                </a:lnTo>
                <a:lnTo>
                  <a:pt x="86791" y="12350"/>
                </a:lnTo>
                <a:lnTo>
                  <a:pt x="120514" y="12350"/>
                </a:lnTo>
                <a:lnTo>
                  <a:pt x="120514" y="2600"/>
                </a:lnTo>
                <a:close/>
              </a:path>
              <a:path w="1467484" h="88900">
                <a:moveTo>
                  <a:pt x="105482" y="29641"/>
                </a:moveTo>
                <a:lnTo>
                  <a:pt x="92673" y="29641"/>
                </a:lnTo>
                <a:lnTo>
                  <a:pt x="87444" y="31461"/>
                </a:lnTo>
                <a:lnTo>
                  <a:pt x="82347" y="34971"/>
                </a:lnTo>
                <a:lnTo>
                  <a:pt x="114632" y="34971"/>
                </a:lnTo>
                <a:lnTo>
                  <a:pt x="111756" y="32111"/>
                </a:lnTo>
                <a:lnTo>
                  <a:pt x="105482" y="29641"/>
                </a:lnTo>
                <a:close/>
              </a:path>
              <a:path w="1467484" h="88900">
                <a:moveTo>
                  <a:pt x="211749" y="0"/>
                </a:moveTo>
                <a:lnTo>
                  <a:pt x="203253" y="0"/>
                </a:lnTo>
                <a:lnTo>
                  <a:pt x="157112" y="88273"/>
                </a:lnTo>
                <a:lnTo>
                  <a:pt x="165739" y="88273"/>
                </a:lnTo>
                <a:lnTo>
                  <a:pt x="211749" y="0"/>
                </a:lnTo>
                <a:close/>
              </a:path>
              <a:path w="1467484" h="88900">
                <a:moveTo>
                  <a:pt x="216716" y="44071"/>
                </a:moveTo>
                <a:lnTo>
                  <a:pt x="205606" y="44071"/>
                </a:lnTo>
                <a:lnTo>
                  <a:pt x="201161" y="46151"/>
                </a:lnTo>
                <a:lnTo>
                  <a:pt x="195149" y="54472"/>
                </a:lnTo>
                <a:lnTo>
                  <a:pt x="193580" y="59542"/>
                </a:lnTo>
                <a:lnTo>
                  <a:pt x="193619" y="73322"/>
                </a:lnTo>
                <a:lnTo>
                  <a:pt x="195280" y="78912"/>
                </a:lnTo>
                <a:lnTo>
                  <a:pt x="198809" y="82683"/>
                </a:lnTo>
                <a:lnTo>
                  <a:pt x="202207" y="86453"/>
                </a:lnTo>
                <a:lnTo>
                  <a:pt x="206390" y="88273"/>
                </a:lnTo>
                <a:lnTo>
                  <a:pt x="216585" y="88273"/>
                </a:lnTo>
                <a:lnTo>
                  <a:pt x="220899" y="86323"/>
                </a:lnTo>
                <a:lnTo>
                  <a:pt x="225645" y="81253"/>
                </a:lnTo>
                <a:lnTo>
                  <a:pt x="209135" y="81253"/>
                </a:lnTo>
                <a:lnTo>
                  <a:pt x="207043" y="80213"/>
                </a:lnTo>
                <a:lnTo>
                  <a:pt x="203514" y="75662"/>
                </a:lnTo>
                <a:lnTo>
                  <a:pt x="202599" y="71892"/>
                </a:lnTo>
                <a:lnTo>
                  <a:pt x="202688" y="60322"/>
                </a:lnTo>
                <a:lnTo>
                  <a:pt x="203514" y="56682"/>
                </a:lnTo>
                <a:lnTo>
                  <a:pt x="206913" y="52261"/>
                </a:lnTo>
                <a:lnTo>
                  <a:pt x="209004" y="51091"/>
                </a:lnTo>
                <a:lnTo>
                  <a:pt x="225945" y="51091"/>
                </a:lnTo>
                <a:lnTo>
                  <a:pt x="224558" y="49661"/>
                </a:lnTo>
                <a:lnTo>
                  <a:pt x="221029" y="45891"/>
                </a:lnTo>
                <a:lnTo>
                  <a:pt x="216716" y="44071"/>
                </a:lnTo>
                <a:close/>
              </a:path>
              <a:path w="1467484" h="88900">
                <a:moveTo>
                  <a:pt x="225945" y="51091"/>
                </a:moveTo>
                <a:lnTo>
                  <a:pt x="214232" y="51091"/>
                </a:lnTo>
                <a:lnTo>
                  <a:pt x="216324" y="52131"/>
                </a:lnTo>
                <a:lnTo>
                  <a:pt x="218254" y="54472"/>
                </a:lnTo>
                <a:lnTo>
                  <a:pt x="219853" y="56552"/>
                </a:lnTo>
                <a:lnTo>
                  <a:pt x="220768" y="60322"/>
                </a:lnTo>
                <a:lnTo>
                  <a:pt x="220709" y="71892"/>
                </a:lnTo>
                <a:lnTo>
                  <a:pt x="219853" y="75662"/>
                </a:lnTo>
                <a:lnTo>
                  <a:pt x="216324" y="80213"/>
                </a:lnTo>
                <a:lnTo>
                  <a:pt x="214232" y="81253"/>
                </a:lnTo>
                <a:lnTo>
                  <a:pt x="225645" y="81253"/>
                </a:lnTo>
                <a:lnTo>
                  <a:pt x="227957" y="78782"/>
                </a:lnTo>
                <a:lnTo>
                  <a:pt x="229787" y="73322"/>
                </a:lnTo>
                <a:lnTo>
                  <a:pt x="229787" y="58892"/>
                </a:lnTo>
                <a:lnTo>
                  <a:pt x="228088" y="53302"/>
                </a:lnTo>
                <a:lnTo>
                  <a:pt x="225945" y="51091"/>
                </a:lnTo>
                <a:close/>
              </a:path>
              <a:path w="1467484" h="88900">
                <a:moveTo>
                  <a:pt x="162210" y="0"/>
                </a:moveTo>
                <a:lnTo>
                  <a:pt x="151100" y="0"/>
                </a:lnTo>
                <a:lnTo>
                  <a:pt x="146786" y="2210"/>
                </a:lnTo>
                <a:lnTo>
                  <a:pt x="140774" y="10530"/>
                </a:lnTo>
                <a:lnTo>
                  <a:pt x="139205" y="15600"/>
                </a:lnTo>
                <a:lnTo>
                  <a:pt x="139244" y="29251"/>
                </a:lnTo>
                <a:lnTo>
                  <a:pt x="140904" y="34841"/>
                </a:lnTo>
                <a:lnTo>
                  <a:pt x="147701" y="42381"/>
                </a:lnTo>
                <a:lnTo>
                  <a:pt x="151884" y="44201"/>
                </a:lnTo>
                <a:lnTo>
                  <a:pt x="162079" y="44201"/>
                </a:lnTo>
                <a:lnTo>
                  <a:pt x="166393" y="42381"/>
                </a:lnTo>
                <a:lnTo>
                  <a:pt x="169922" y="38481"/>
                </a:lnTo>
                <a:lnTo>
                  <a:pt x="171139" y="37181"/>
                </a:lnTo>
                <a:lnTo>
                  <a:pt x="154629" y="37181"/>
                </a:lnTo>
                <a:lnTo>
                  <a:pt x="152538" y="36141"/>
                </a:lnTo>
                <a:lnTo>
                  <a:pt x="149139" y="31721"/>
                </a:lnTo>
                <a:lnTo>
                  <a:pt x="148224" y="27951"/>
                </a:lnTo>
                <a:lnTo>
                  <a:pt x="148310" y="16380"/>
                </a:lnTo>
                <a:lnTo>
                  <a:pt x="149139" y="12610"/>
                </a:lnTo>
                <a:lnTo>
                  <a:pt x="152538" y="8190"/>
                </a:lnTo>
                <a:lnTo>
                  <a:pt x="154629" y="7020"/>
                </a:lnTo>
                <a:lnTo>
                  <a:pt x="171224" y="7020"/>
                </a:lnTo>
                <a:lnTo>
                  <a:pt x="170053" y="5720"/>
                </a:lnTo>
                <a:lnTo>
                  <a:pt x="166523" y="1950"/>
                </a:lnTo>
                <a:lnTo>
                  <a:pt x="162210" y="0"/>
                </a:lnTo>
                <a:close/>
              </a:path>
              <a:path w="1467484" h="88900">
                <a:moveTo>
                  <a:pt x="171224" y="7020"/>
                </a:moveTo>
                <a:lnTo>
                  <a:pt x="159727" y="7020"/>
                </a:lnTo>
                <a:lnTo>
                  <a:pt x="161818" y="8190"/>
                </a:lnTo>
                <a:lnTo>
                  <a:pt x="165347" y="12480"/>
                </a:lnTo>
                <a:lnTo>
                  <a:pt x="165974" y="15600"/>
                </a:lnTo>
                <a:lnTo>
                  <a:pt x="166079" y="27951"/>
                </a:lnTo>
                <a:lnTo>
                  <a:pt x="165347" y="31591"/>
                </a:lnTo>
                <a:lnTo>
                  <a:pt x="163648" y="33931"/>
                </a:lnTo>
                <a:lnTo>
                  <a:pt x="161949" y="36141"/>
                </a:lnTo>
                <a:lnTo>
                  <a:pt x="159857" y="37181"/>
                </a:lnTo>
                <a:lnTo>
                  <a:pt x="171139" y="37181"/>
                </a:lnTo>
                <a:lnTo>
                  <a:pt x="173451" y="34711"/>
                </a:lnTo>
                <a:lnTo>
                  <a:pt x="175281" y="29251"/>
                </a:lnTo>
                <a:lnTo>
                  <a:pt x="175281" y="14950"/>
                </a:lnTo>
                <a:lnTo>
                  <a:pt x="173451" y="9490"/>
                </a:lnTo>
                <a:lnTo>
                  <a:pt x="171224" y="7020"/>
                </a:lnTo>
                <a:close/>
              </a:path>
              <a:path w="1467484" h="88900">
                <a:moveTo>
                  <a:pt x="323636" y="0"/>
                </a:moveTo>
                <a:lnTo>
                  <a:pt x="283770" y="13390"/>
                </a:lnTo>
                <a:lnTo>
                  <a:pt x="280502" y="19890"/>
                </a:lnTo>
                <a:lnTo>
                  <a:pt x="277104" y="26391"/>
                </a:lnTo>
                <a:lnTo>
                  <a:pt x="275404" y="33931"/>
                </a:lnTo>
                <a:lnTo>
                  <a:pt x="275404" y="50701"/>
                </a:lnTo>
                <a:lnTo>
                  <a:pt x="276842" y="58242"/>
                </a:lnTo>
                <a:lnTo>
                  <a:pt x="279849" y="65132"/>
                </a:lnTo>
                <a:lnTo>
                  <a:pt x="282855" y="72152"/>
                </a:lnTo>
                <a:lnTo>
                  <a:pt x="287168" y="77482"/>
                </a:lnTo>
                <a:lnTo>
                  <a:pt x="292920" y="81123"/>
                </a:lnTo>
                <a:lnTo>
                  <a:pt x="298540" y="84763"/>
                </a:lnTo>
                <a:lnTo>
                  <a:pt x="305991" y="86583"/>
                </a:lnTo>
                <a:lnTo>
                  <a:pt x="323898" y="86583"/>
                </a:lnTo>
                <a:lnTo>
                  <a:pt x="331217" y="84243"/>
                </a:lnTo>
                <a:lnTo>
                  <a:pt x="337230" y="79433"/>
                </a:lnTo>
                <a:lnTo>
                  <a:pt x="340219" y="77092"/>
                </a:lnTo>
                <a:lnTo>
                  <a:pt x="299716" y="73192"/>
                </a:lnTo>
                <a:lnTo>
                  <a:pt x="286907" y="37181"/>
                </a:lnTo>
                <a:lnTo>
                  <a:pt x="287822" y="31721"/>
                </a:lnTo>
                <a:lnTo>
                  <a:pt x="308474" y="9490"/>
                </a:lnTo>
                <a:lnTo>
                  <a:pt x="340454" y="9490"/>
                </a:lnTo>
                <a:lnTo>
                  <a:pt x="330695" y="2210"/>
                </a:lnTo>
                <a:lnTo>
                  <a:pt x="323636" y="0"/>
                </a:lnTo>
                <a:close/>
              </a:path>
              <a:path w="1467484" h="88900">
                <a:moveTo>
                  <a:pt x="338799" y="55772"/>
                </a:moveTo>
                <a:lnTo>
                  <a:pt x="337230" y="62922"/>
                </a:lnTo>
                <a:lnTo>
                  <a:pt x="334354" y="68252"/>
                </a:lnTo>
                <a:lnTo>
                  <a:pt x="330041" y="71762"/>
                </a:lnTo>
                <a:lnTo>
                  <a:pt x="325728" y="75402"/>
                </a:lnTo>
                <a:lnTo>
                  <a:pt x="320369" y="77092"/>
                </a:lnTo>
                <a:lnTo>
                  <a:pt x="340219" y="77092"/>
                </a:lnTo>
                <a:lnTo>
                  <a:pt x="343373" y="74622"/>
                </a:lnTo>
                <a:lnTo>
                  <a:pt x="347556" y="67732"/>
                </a:lnTo>
                <a:lnTo>
                  <a:pt x="349909" y="58762"/>
                </a:lnTo>
                <a:lnTo>
                  <a:pt x="338799" y="55772"/>
                </a:lnTo>
                <a:close/>
              </a:path>
              <a:path w="1467484" h="88900">
                <a:moveTo>
                  <a:pt x="340454" y="9490"/>
                </a:moveTo>
                <a:lnTo>
                  <a:pt x="320499" y="9490"/>
                </a:lnTo>
                <a:lnTo>
                  <a:pt x="325205" y="10920"/>
                </a:lnTo>
                <a:lnTo>
                  <a:pt x="328995" y="13650"/>
                </a:lnTo>
                <a:lnTo>
                  <a:pt x="332655" y="16510"/>
                </a:lnTo>
                <a:lnTo>
                  <a:pt x="335531" y="20930"/>
                </a:lnTo>
                <a:lnTo>
                  <a:pt x="337491" y="27041"/>
                </a:lnTo>
                <a:lnTo>
                  <a:pt x="348471" y="24440"/>
                </a:lnTo>
                <a:lnTo>
                  <a:pt x="346249" y="16770"/>
                </a:lnTo>
                <a:lnTo>
                  <a:pt x="342197" y="10790"/>
                </a:lnTo>
                <a:lnTo>
                  <a:pt x="340454" y="9490"/>
                </a:lnTo>
                <a:close/>
              </a:path>
              <a:path w="1467484" h="88900">
                <a:moveTo>
                  <a:pt x="398664" y="23270"/>
                </a:moveTo>
                <a:lnTo>
                  <a:pt x="364140" y="40236"/>
                </a:lnTo>
                <a:lnTo>
                  <a:pt x="361803" y="54862"/>
                </a:lnTo>
                <a:lnTo>
                  <a:pt x="361803" y="65132"/>
                </a:lnTo>
                <a:lnTo>
                  <a:pt x="364418" y="73062"/>
                </a:lnTo>
                <a:lnTo>
                  <a:pt x="375005" y="83853"/>
                </a:lnTo>
                <a:lnTo>
                  <a:pt x="381802" y="86583"/>
                </a:lnTo>
                <a:lnTo>
                  <a:pt x="395657" y="86583"/>
                </a:lnTo>
                <a:lnTo>
                  <a:pt x="400493" y="85413"/>
                </a:lnTo>
                <a:lnTo>
                  <a:pt x="405068" y="82813"/>
                </a:lnTo>
                <a:lnTo>
                  <a:pt x="409643" y="80343"/>
                </a:lnTo>
                <a:lnTo>
                  <a:pt x="411996" y="78002"/>
                </a:lnTo>
                <a:lnTo>
                  <a:pt x="385200" y="78002"/>
                </a:lnTo>
                <a:lnTo>
                  <a:pt x="380887" y="76182"/>
                </a:lnTo>
                <a:lnTo>
                  <a:pt x="374090" y="68382"/>
                </a:lnTo>
                <a:lnTo>
                  <a:pt x="372391" y="62662"/>
                </a:lnTo>
                <a:lnTo>
                  <a:pt x="372405" y="47013"/>
                </a:lnTo>
                <a:lnTo>
                  <a:pt x="374090" y="41211"/>
                </a:lnTo>
                <a:lnTo>
                  <a:pt x="380887" y="33671"/>
                </a:lnTo>
                <a:lnTo>
                  <a:pt x="385200" y="31721"/>
                </a:lnTo>
                <a:lnTo>
                  <a:pt x="411333" y="31721"/>
                </a:lnTo>
                <a:lnTo>
                  <a:pt x="405591" y="26000"/>
                </a:lnTo>
                <a:lnTo>
                  <a:pt x="398664" y="23270"/>
                </a:lnTo>
                <a:close/>
              </a:path>
              <a:path w="1467484" h="88900">
                <a:moveTo>
                  <a:pt x="411333" y="31721"/>
                </a:moveTo>
                <a:lnTo>
                  <a:pt x="395396" y="31721"/>
                </a:lnTo>
                <a:lnTo>
                  <a:pt x="399709" y="33671"/>
                </a:lnTo>
                <a:lnTo>
                  <a:pt x="403108" y="37571"/>
                </a:lnTo>
                <a:lnTo>
                  <a:pt x="406506" y="41341"/>
                </a:lnTo>
                <a:lnTo>
                  <a:pt x="408191" y="47013"/>
                </a:lnTo>
                <a:lnTo>
                  <a:pt x="408168" y="62662"/>
                </a:lnTo>
                <a:lnTo>
                  <a:pt x="406506" y="68382"/>
                </a:lnTo>
                <a:lnTo>
                  <a:pt x="402999" y="72412"/>
                </a:lnTo>
                <a:lnTo>
                  <a:pt x="399840" y="76182"/>
                </a:lnTo>
                <a:lnTo>
                  <a:pt x="395527" y="78002"/>
                </a:lnTo>
                <a:lnTo>
                  <a:pt x="411996" y="78002"/>
                </a:lnTo>
                <a:lnTo>
                  <a:pt x="413042" y="76962"/>
                </a:lnTo>
                <a:lnTo>
                  <a:pt x="415464" y="72282"/>
                </a:lnTo>
                <a:lnTo>
                  <a:pt x="417747" y="67992"/>
                </a:lnTo>
                <a:lnTo>
                  <a:pt x="418924" y="61752"/>
                </a:lnTo>
                <a:lnTo>
                  <a:pt x="418924" y="44331"/>
                </a:lnTo>
                <a:lnTo>
                  <a:pt x="416309" y="36791"/>
                </a:lnTo>
                <a:lnTo>
                  <a:pt x="411333" y="31721"/>
                </a:lnTo>
                <a:close/>
              </a:path>
              <a:path w="1467484" h="88900">
                <a:moveTo>
                  <a:pt x="443497" y="24570"/>
                </a:moveTo>
                <a:lnTo>
                  <a:pt x="434217" y="24570"/>
                </a:lnTo>
                <a:lnTo>
                  <a:pt x="434217" y="85283"/>
                </a:lnTo>
                <a:lnTo>
                  <a:pt x="444543" y="85283"/>
                </a:lnTo>
                <a:lnTo>
                  <a:pt x="444619" y="44071"/>
                </a:lnTo>
                <a:lnTo>
                  <a:pt x="446111" y="39001"/>
                </a:lnTo>
                <a:lnTo>
                  <a:pt x="449379" y="36271"/>
                </a:lnTo>
                <a:lnTo>
                  <a:pt x="452516" y="33411"/>
                </a:lnTo>
                <a:lnTo>
                  <a:pt x="453274" y="33151"/>
                </a:lnTo>
                <a:lnTo>
                  <a:pt x="443497" y="33151"/>
                </a:lnTo>
                <a:lnTo>
                  <a:pt x="443497" y="24570"/>
                </a:lnTo>
                <a:close/>
              </a:path>
              <a:path w="1467484" h="88900">
                <a:moveTo>
                  <a:pt x="481264" y="32111"/>
                </a:moveTo>
                <a:lnTo>
                  <a:pt x="463495" y="32111"/>
                </a:lnTo>
                <a:lnTo>
                  <a:pt x="465848" y="32631"/>
                </a:lnTo>
                <a:lnTo>
                  <a:pt x="470031" y="35231"/>
                </a:lnTo>
                <a:lnTo>
                  <a:pt x="473429" y="85283"/>
                </a:lnTo>
                <a:lnTo>
                  <a:pt x="483755" y="85283"/>
                </a:lnTo>
                <a:lnTo>
                  <a:pt x="483670" y="40951"/>
                </a:lnTo>
                <a:lnTo>
                  <a:pt x="483625" y="39781"/>
                </a:lnTo>
                <a:lnTo>
                  <a:pt x="482710" y="34971"/>
                </a:lnTo>
                <a:lnTo>
                  <a:pt x="481533" y="32501"/>
                </a:lnTo>
                <a:lnTo>
                  <a:pt x="481264" y="32111"/>
                </a:lnTo>
                <a:close/>
              </a:path>
              <a:path w="1467484" h="88900">
                <a:moveTo>
                  <a:pt x="466633" y="23270"/>
                </a:moveTo>
                <a:lnTo>
                  <a:pt x="454477" y="23270"/>
                </a:lnTo>
                <a:lnTo>
                  <a:pt x="447941" y="26521"/>
                </a:lnTo>
                <a:lnTo>
                  <a:pt x="443497" y="33151"/>
                </a:lnTo>
                <a:lnTo>
                  <a:pt x="453274" y="33151"/>
                </a:lnTo>
                <a:lnTo>
                  <a:pt x="456306" y="32111"/>
                </a:lnTo>
                <a:lnTo>
                  <a:pt x="481264" y="32111"/>
                </a:lnTo>
                <a:lnTo>
                  <a:pt x="480096" y="30421"/>
                </a:lnTo>
                <a:lnTo>
                  <a:pt x="478527" y="28211"/>
                </a:lnTo>
                <a:lnTo>
                  <a:pt x="476174" y="26521"/>
                </a:lnTo>
                <a:lnTo>
                  <a:pt x="473037" y="25220"/>
                </a:lnTo>
                <a:lnTo>
                  <a:pt x="470031" y="23920"/>
                </a:lnTo>
                <a:lnTo>
                  <a:pt x="466633" y="23270"/>
                </a:lnTo>
                <a:close/>
              </a:path>
              <a:path w="1467484" h="88900">
                <a:moveTo>
                  <a:pt x="515649" y="32501"/>
                </a:moveTo>
                <a:lnTo>
                  <a:pt x="505323" y="32501"/>
                </a:lnTo>
                <a:lnTo>
                  <a:pt x="505323" y="85283"/>
                </a:lnTo>
                <a:lnTo>
                  <a:pt x="515649" y="85283"/>
                </a:lnTo>
                <a:lnTo>
                  <a:pt x="515649" y="32501"/>
                </a:lnTo>
                <a:close/>
              </a:path>
              <a:path w="1467484" h="88900">
                <a:moveTo>
                  <a:pt x="527543" y="24570"/>
                </a:moveTo>
                <a:lnTo>
                  <a:pt x="496173" y="24570"/>
                </a:lnTo>
                <a:lnTo>
                  <a:pt x="496173" y="32501"/>
                </a:lnTo>
                <a:lnTo>
                  <a:pt x="527543" y="32501"/>
                </a:lnTo>
                <a:lnTo>
                  <a:pt x="527543" y="24570"/>
                </a:lnTo>
                <a:close/>
              </a:path>
              <a:path w="1467484" h="88900">
                <a:moveTo>
                  <a:pt x="525190" y="0"/>
                </a:moveTo>
                <a:lnTo>
                  <a:pt x="505323" y="14040"/>
                </a:lnTo>
                <a:lnTo>
                  <a:pt x="505323" y="24570"/>
                </a:lnTo>
                <a:lnTo>
                  <a:pt x="515649" y="24570"/>
                </a:lnTo>
                <a:lnTo>
                  <a:pt x="515649" y="15340"/>
                </a:lnTo>
                <a:lnTo>
                  <a:pt x="516171" y="12870"/>
                </a:lnTo>
                <a:lnTo>
                  <a:pt x="517479" y="11440"/>
                </a:lnTo>
                <a:lnTo>
                  <a:pt x="518786" y="10140"/>
                </a:lnTo>
                <a:lnTo>
                  <a:pt x="521008" y="9490"/>
                </a:lnTo>
                <a:lnTo>
                  <a:pt x="530380" y="9490"/>
                </a:lnTo>
                <a:lnTo>
                  <a:pt x="531857" y="1170"/>
                </a:lnTo>
                <a:lnTo>
                  <a:pt x="528327" y="390"/>
                </a:lnTo>
                <a:lnTo>
                  <a:pt x="525190" y="0"/>
                </a:lnTo>
                <a:close/>
              </a:path>
              <a:path w="1467484" h="88900">
                <a:moveTo>
                  <a:pt x="530380" y="9490"/>
                </a:moveTo>
                <a:lnTo>
                  <a:pt x="526105" y="9490"/>
                </a:lnTo>
                <a:lnTo>
                  <a:pt x="528197" y="9620"/>
                </a:lnTo>
                <a:lnTo>
                  <a:pt x="530288" y="10010"/>
                </a:lnTo>
                <a:lnTo>
                  <a:pt x="530380" y="9490"/>
                </a:lnTo>
                <a:close/>
              </a:path>
              <a:path w="1467484" h="88900">
                <a:moveTo>
                  <a:pt x="542705" y="1430"/>
                </a:moveTo>
                <a:lnTo>
                  <a:pt x="532249" y="1430"/>
                </a:lnTo>
                <a:lnTo>
                  <a:pt x="532249" y="13260"/>
                </a:lnTo>
                <a:lnTo>
                  <a:pt x="542705" y="13260"/>
                </a:lnTo>
                <a:lnTo>
                  <a:pt x="542705" y="1430"/>
                </a:lnTo>
                <a:close/>
              </a:path>
              <a:path w="1467484" h="88900">
                <a:moveTo>
                  <a:pt x="542705" y="24570"/>
                </a:moveTo>
                <a:lnTo>
                  <a:pt x="532249" y="24570"/>
                </a:lnTo>
                <a:lnTo>
                  <a:pt x="532249" y="85283"/>
                </a:lnTo>
                <a:lnTo>
                  <a:pt x="542705" y="85283"/>
                </a:lnTo>
                <a:lnTo>
                  <a:pt x="542705" y="24570"/>
                </a:lnTo>
                <a:close/>
              </a:path>
              <a:path w="1467484" h="88900">
                <a:moveTo>
                  <a:pt x="587408" y="23270"/>
                </a:moveTo>
                <a:lnTo>
                  <a:pt x="557868" y="48881"/>
                </a:lnTo>
                <a:lnTo>
                  <a:pt x="557868" y="61102"/>
                </a:lnTo>
                <a:lnTo>
                  <a:pt x="591722" y="86583"/>
                </a:lnTo>
                <a:lnTo>
                  <a:pt x="597342" y="83593"/>
                </a:lnTo>
                <a:lnTo>
                  <a:pt x="601008" y="78002"/>
                </a:lnTo>
                <a:lnTo>
                  <a:pt x="580611" y="78002"/>
                </a:lnTo>
                <a:lnTo>
                  <a:pt x="576821" y="76182"/>
                </a:lnTo>
                <a:lnTo>
                  <a:pt x="573553" y="72412"/>
                </a:lnTo>
                <a:lnTo>
                  <a:pt x="570285" y="68512"/>
                </a:lnTo>
                <a:lnTo>
                  <a:pt x="568586" y="62792"/>
                </a:lnTo>
                <a:lnTo>
                  <a:pt x="568586" y="46931"/>
                </a:lnTo>
                <a:lnTo>
                  <a:pt x="570154" y="41081"/>
                </a:lnTo>
                <a:lnTo>
                  <a:pt x="573161" y="37311"/>
                </a:lnTo>
                <a:lnTo>
                  <a:pt x="576298" y="33541"/>
                </a:lnTo>
                <a:lnTo>
                  <a:pt x="580088" y="31721"/>
                </a:lnTo>
                <a:lnTo>
                  <a:pt x="610805" y="31721"/>
                </a:lnTo>
                <a:lnTo>
                  <a:pt x="610805" y="31461"/>
                </a:lnTo>
                <a:lnTo>
                  <a:pt x="600610" y="31461"/>
                </a:lnTo>
                <a:lnTo>
                  <a:pt x="598780" y="28991"/>
                </a:lnTo>
                <a:lnTo>
                  <a:pt x="596427" y="27041"/>
                </a:lnTo>
                <a:lnTo>
                  <a:pt x="590676" y="23920"/>
                </a:lnTo>
                <a:lnTo>
                  <a:pt x="587408" y="23270"/>
                </a:lnTo>
                <a:close/>
              </a:path>
              <a:path w="1467484" h="88900">
                <a:moveTo>
                  <a:pt x="610805" y="77612"/>
                </a:moveTo>
                <a:lnTo>
                  <a:pt x="601263" y="77612"/>
                </a:lnTo>
                <a:lnTo>
                  <a:pt x="601263" y="85283"/>
                </a:lnTo>
                <a:lnTo>
                  <a:pt x="610805" y="85283"/>
                </a:lnTo>
                <a:lnTo>
                  <a:pt x="610805" y="77612"/>
                </a:lnTo>
                <a:close/>
              </a:path>
              <a:path w="1467484" h="88900">
                <a:moveTo>
                  <a:pt x="610805" y="31721"/>
                </a:moveTo>
                <a:lnTo>
                  <a:pt x="589369" y="31721"/>
                </a:lnTo>
                <a:lnTo>
                  <a:pt x="593290" y="33671"/>
                </a:lnTo>
                <a:lnTo>
                  <a:pt x="599695" y="41341"/>
                </a:lnTo>
                <a:lnTo>
                  <a:pt x="601394" y="47451"/>
                </a:lnTo>
                <a:lnTo>
                  <a:pt x="601394" y="63312"/>
                </a:lnTo>
                <a:lnTo>
                  <a:pt x="599826" y="68902"/>
                </a:lnTo>
                <a:lnTo>
                  <a:pt x="596558" y="72542"/>
                </a:lnTo>
                <a:lnTo>
                  <a:pt x="593421" y="76182"/>
                </a:lnTo>
                <a:lnTo>
                  <a:pt x="589630" y="78002"/>
                </a:lnTo>
                <a:lnTo>
                  <a:pt x="601008" y="78002"/>
                </a:lnTo>
                <a:lnTo>
                  <a:pt x="601263" y="77612"/>
                </a:lnTo>
                <a:lnTo>
                  <a:pt x="610805" y="77612"/>
                </a:lnTo>
                <a:lnTo>
                  <a:pt x="610805" y="31721"/>
                </a:lnTo>
                <a:close/>
              </a:path>
              <a:path w="1467484" h="88900">
                <a:moveTo>
                  <a:pt x="610805" y="1430"/>
                </a:moveTo>
                <a:lnTo>
                  <a:pt x="600610" y="1430"/>
                </a:lnTo>
                <a:lnTo>
                  <a:pt x="600610" y="31461"/>
                </a:lnTo>
                <a:lnTo>
                  <a:pt x="610805" y="31461"/>
                </a:lnTo>
                <a:lnTo>
                  <a:pt x="610805" y="1430"/>
                </a:lnTo>
                <a:close/>
              </a:path>
              <a:path w="1467484" h="88900">
                <a:moveTo>
                  <a:pt x="663481" y="23270"/>
                </a:moveTo>
                <a:lnTo>
                  <a:pt x="646881" y="23270"/>
                </a:lnTo>
                <a:lnTo>
                  <a:pt x="640084" y="26000"/>
                </a:lnTo>
                <a:lnTo>
                  <a:pt x="629497" y="37311"/>
                </a:lnTo>
                <a:lnTo>
                  <a:pt x="626752" y="45241"/>
                </a:lnTo>
                <a:lnTo>
                  <a:pt x="626752" y="65262"/>
                </a:lnTo>
                <a:lnTo>
                  <a:pt x="629366" y="72932"/>
                </a:lnTo>
                <a:lnTo>
                  <a:pt x="634725" y="78392"/>
                </a:lnTo>
                <a:lnTo>
                  <a:pt x="639953" y="83853"/>
                </a:lnTo>
                <a:lnTo>
                  <a:pt x="647012" y="86583"/>
                </a:lnTo>
                <a:lnTo>
                  <a:pt x="662958" y="86583"/>
                </a:lnTo>
                <a:lnTo>
                  <a:pt x="668709" y="84893"/>
                </a:lnTo>
                <a:lnTo>
                  <a:pt x="677990" y="78002"/>
                </a:lnTo>
                <a:lnTo>
                  <a:pt x="650802" y="78002"/>
                </a:lnTo>
                <a:lnTo>
                  <a:pt x="646489" y="76312"/>
                </a:lnTo>
                <a:lnTo>
                  <a:pt x="643221" y="72802"/>
                </a:lnTo>
                <a:lnTo>
                  <a:pt x="639823" y="69292"/>
                </a:lnTo>
                <a:lnTo>
                  <a:pt x="637862" y="64222"/>
                </a:lnTo>
                <a:lnTo>
                  <a:pt x="637470" y="57462"/>
                </a:lnTo>
                <a:lnTo>
                  <a:pt x="682957" y="57462"/>
                </a:lnTo>
                <a:lnTo>
                  <a:pt x="682957" y="49141"/>
                </a:lnTo>
                <a:lnTo>
                  <a:pt x="638123" y="49141"/>
                </a:lnTo>
                <a:lnTo>
                  <a:pt x="638385" y="43681"/>
                </a:lnTo>
                <a:lnTo>
                  <a:pt x="640215" y="39521"/>
                </a:lnTo>
                <a:lnTo>
                  <a:pt x="643352" y="36271"/>
                </a:lnTo>
                <a:lnTo>
                  <a:pt x="646620" y="33151"/>
                </a:lnTo>
                <a:lnTo>
                  <a:pt x="650672" y="31591"/>
                </a:lnTo>
                <a:lnTo>
                  <a:pt x="675369" y="31591"/>
                </a:lnTo>
                <a:lnTo>
                  <a:pt x="670147" y="26000"/>
                </a:lnTo>
                <a:lnTo>
                  <a:pt x="663481" y="23270"/>
                </a:lnTo>
                <a:close/>
              </a:path>
              <a:path w="1467484" h="88900">
                <a:moveTo>
                  <a:pt x="671977" y="65782"/>
                </a:moveTo>
                <a:lnTo>
                  <a:pt x="670409" y="69942"/>
                </a:lnTo>
                <a:lnTo>
                  <a:pt x="668317" y="73062"/>
                </a:lnTo>
                <a:lnTo>
                  <a:pt x="662958" y="77092"/>
                </a:lnTo>
                <a:lnTo>
                  <a:pt x="659690" y="78002"/>
                </a:lnTo>
                <a:lnTo>
                  <a:pt x="677990" y="78002"/>
                </a:lnTo>
                <a:lnTo>
                  <a:pt x="681127" y="73192"/>
                </a:lnTo>
                <a:lnTo>
                  <a:pt x="682695" y="66952"/>
                </a:lnTo>
                <a:lnTo>
                  <a:pt x="671977" y="65782"/>
                </a:lnTo>
                <a:close/>
              </a:path>
              <a:path w="1467484" h="88900">
                <a:moveTo>
                  <a:pt x="675369" y="31591"/>
                </a:moveTo>
                <a:lnTo>
                  <a:pt x="660605" y="31591"/>
                </a:lnTo>
                <a:lnTo>
                  <a:pt x="664919" y="33541"/>
                </a:lnTo>
                <a:lnTo>
                  <a:pt x="670409" y="40041"/>
                </a:lnTo>
                <a:lnTo>
                  <a:pt x="671716" y="43941"/>
                </a:lnTo>
                <a:lnTo>
                  <a:pt x="672108" y="49141"/>
                </a:lnTo>
                <a:lnTo>
                  <a:pt x="682957" y="49141"/>
                </a:lnTo>
                <a:lnTo>
                  <a:pt x="682957" y="44721"/>
                </a:lnTo>
                <a:lnTo>
                  <a:pt x="680473" y="36921"/>
                </a:lnTo>
                <a:lnTo>
                  <a:pt x="675369" y="31591"/>
                </a:lnTo>
                <a:close/>
              </a:path>
              <a:path w="1467484" h="88900">
                <a:moveTo>
                  <a:pt x="708184" y="24570"/>
                </a:moveTo>
                <a:lnTo>
                  <a:pt x="698903" y="24570"/>
                </a:lnTo>
                <a:lnTo>
                  <a:pt x="698903" y="85283"/>
                </a:lnTo>
                <a:lnTo>
                  <a:pt x="709229" y="85283"/>
                </a:lnTo>
                <a:lnTo>
                  <a:pt x="709306" y="44071"/>
                </a:lnTo>
                <a:lnTo>
                  <a:pt x="710798" y="39001"/>
                </a:lnTo>
                <a:lnTo>
                  <a:pt x="714066" y="36271"/>
                </a:lnTo>
                <a:lnTo>
                  <a:pt x="717203" y="33411"/>
                </a:lnTo>
                <a:lnTo>
                  <a:pt x="717961" y="33151"/>
                </a:lnTo>
                <a:lnTo>
                  <a:pt x="708184" y="33151"/>
                </a:lnTo>
                <a:lnTo>
                  <a:pt x="708184" y="24570"/>
                </a:lnTo>
                <a:close/>
              </a:path>
              <a:path w="1467484" h="88900">
                <a:moveTo>
                  <a:pt x="745951" y="32111"/>
                </a:moveTo>
                <a:lnTo>
                  <a:pt x="728182" y="32111"/>
                </a:lnTo>
                <a:lnTo>
                  <a:pt x="730535" y="32631"/>
                </a:lnTo>
                <a:lnTo>
                  <a:pt x="734718" y="35231"/>
                </a:lnTo>
                <a:lnTo>
                  <a:pt x="738116" y="85283"/>
                </a:lnTo>
                <a:lnTo>
                  <a:pt x="748442" y="85283"/>
                </a:lnTo>
                <a:lnTo>
                  <a:pt x="748357" y="40951"/>
                </a:lnTo>
                <a:lnTo>
                  <a:pt x="748312" y="39781"/>
                </a:lnTo>
                <a:lnTo>
                  <a:pt x="747397" y="34971"/>
                </a:lnTo>
                <a:lnTo>
                  <a:pt x="746220" y="32501"/>
                </a:lnTo>
                <a:lnTo>
                  <a:pt x="745951" y="32111"/>
                </a:lnTo>
                <a:close/>
              </a:path>
              <a:path w="1467484" h="88900">
                <a:moveTo>
                  <a:pt x="731319" y="23270"/>
                </a:moveTo>
                <a:lnTo>
                  <a:pt x="719163" y="23270"/>
                </a:lnTo>
                <a:lnTo>
                  <a:pt x="712628" y="26521"/>
                </a:lnTo>
                <a:lnTo>
                  <a:pt x="708184" y="33151"/>
                </a:lnTo>
                <a:lnTo>
                  <a:pt x="717961" y="33151"/>
                </a:lnTo>
                <a:lnTo>
                  <a:pt x="720993" y="32111"/>
                </a:lnTo>
                <a:lnTo>
                  <a:pt x="745951" y="32111"/>
                </a:lnTo>
                <a:lnTo>
                  <a:pt x="744782" y="30421"/>
                </a:lnTo>
                <a:lnTo>
                  <a:pt x="743214" y="28211"/>
                </a:lnTo>
                <a:lnTo>
                  <a:pt x="740861" y="26521"/>
                </a:lnTo>
                <a:lnTo>
                  <a:pt x="737724" y="25220"/>
                </a:lnTo>
                <a:lnTo>
                  <a:pt x="734718" y="23920"/>
                </a:lnTo>
                <a:lnTo>
                  <a:pt x="731319" y="23270"/>
                </a:lnTo>
                <a:close/>
              </a:path>
              <a:path w="1467484" h="88900">
                <a:moveTo>
                  <a:pt x="798765" y="23270"/>
                </a:moveTo>
                <a:lnTo>
                  <a:pt x="786871" y="23270"/>
                </a:lnTo>
                <a:lnTo>
                  <a:pt x="782035" y="24440"/>
                </a:lnTo>
                <a:lnTo>
                  <a:pt x="777590" y="26911"/>
                </a:lnTo>
                <a:lnTo>
                  <a:pt x="773146" y="29251"/>
                </a:lnTo>
                <a:lnTo>
                  <a:pt x="769879" y="33021"/>
                </a:lnTo>
                <a:lnTo>
                  <a:pt x="765434" y="42901"/>
                </a:lnTo>
                <a:lnTo>
                  <a:pt x="764389" y="48621"/>
                </a:lnTo>
                <a:lnTo>
                  <a:pt x="764389" y="65262"/>
                </a:lnTo>
                <a:lnTo>
                  <a:pt x="766872" y="73062"/>
                </a:lnTo>
                <a:lnTo>
                  <a:pt x="771970" y="78392"/>
                </a:lnTo>
                <a:lnTo>
                  <a:pt x="776937" y="83853"/>
                </a:lnTo>
                <a:lnTo>
                  <a:pt x="783734" y="86583"/>
                </a:lnTo>
                <a:lnTo>
                  <a:pt x="798765" y="86583"/>
                </a:lnTo>
                <a:lnTo>
                  <a:pt x="804386" y="84633"/>
                </a:lnTo>
                <a:lnTo>
                  <a:pt x="808961" y="80603"/>
                </a:lnTo>
                <a:lnTo>
                  <a:pt x="812011" y="78002"/>
                </a:lnTo>
                <a:lnTo>
                  <a:pt x="774976" y="62922"/>
                </a:lnTo>
                <a:lnTo>
                  <a:pt x="774976" y="46671"/>
                </a:lnTo>
                <a:lnTo>
                  <a:pt x="776545" y="40821"/>
                </a:lnTo>
                <a:lnTo>
                  <a:pt x="779813" y="37181"/>
                </a:lnTo>
                <a:lnTo>
                  <a:pt x="783080" y="33411"/>
                </a:lnTo>
                <a:lnTo>
                  <a:pt x="787263" y="31591"/>
                </a:lnTo>
                <a:lnTo>
                  <a:pt x="812695" y="31591"/>
                </a:lnTo>
                <a:lnTo>
                  <a:pt x="812621" y="31461"/>
                </a:lnTo>
                <a:lnTo>
                  <a:pt x="804125" y="24830"/>
                </a:lnTo>
                <a:lnTo>
                  <a:pt x="798765" y="23270"/>
                </a:lnTo>
                <a:close/>
              </a:path>
              <a:path w="1467484" h="88900">
                <a:moveTo>
                  <a:pt x="807392" y="62922"/>
                </a:moveTo>
                <a:lnTo>
                  <a:pt x="806608" y="68122"/>
                </a:lnTo>
                <a:lnTo>
                  <a:pt x="804778" y="72022"/>
                </a:lnTo>
                <a:lnTo>
                  <a:pt x="799419" y="76832"/>
                </a:lnTo>
                <a:lnTo>
                  <a:pt x="796021" y="78002"/>
                </a:lnTo>
                <a:lnTo>
                  <a:pt x="812011" y="78002"/>
                </a:lnTo>
                <a:lnTo>
                  <a:pt x="813536" y="76702"/>
                </a:lnTo>
                <a:lnTo>
                  <a:pt x="816411" y="71242"/>
                </a:lnTo>
                <a:lnTo>
                  <a:pt x="817457" y="64352"/>
                </a:lnTo>
                <a:lnTo>
                  <a:pt x="807392" y="62922"/>
                </a:lnTo>
                <a:close/>
              </a:path>
              <a:path w="1467484" h="88900">
                <a:moveTo>
                  <a:pt x="812695" y="31591"/>
                </a:moveTo>
                <a:lnTo>
                  <a:pt x="796021" y="31591"/>
                </a:lnTo>
                <a:lnTo>
                  <a:pt x="799027" y="32631"/>
                </a:lnTo>
                <a:lnTo>
                  <a:pt x="801380" y="34711"/>
                </a:lnTo>
                <a:lnTo>
                  <a:pt x="803863" y="36791"/>
                </a:lnTo>
                <a:lnTo>
                  <a:pt x="805562" y="39911"/>
                </a:lnTo>
                <a:lnTo>
                  <a:pt x="806477" y="43941"/>
                </a:lnTo>
                <a:lnTo>
                  <a:pt x="816542" y="42381"/>
                </a:lnTo>
                <a:lnTo>
                  <a:pt x="815366" y="36271"/>
                </a:lnTo>
                <a:lnTo>
                  <a:pt x="812695" y="31591"/>
                </a:lnTo>
                <a:close/>
              </a:path>
              <a:path w="1467484" h="88900">
                <a:moveTo>
                  <a:pt x="859545" y="23270"/>
                </a:moveTo>
                <a:lnTo>
                  <a:pt x="842945" y="23270"/>
                </a:lnTo>
                <a:lnTo>
                  <a:pt x="836148" y="26000"/>
                </a:lnTo>
                <a:lnTo>
                  <a:pt x="825561" y="37311"/>
                </a:lnTo>
                <a:lnTo>
                  <a:pt x="822816" y="45241"/>
                </a:lnTo>
                <a:lnTo>
                  <a:pt x="822816" y="65262"/>
                </a:lnTo>
                <a:lnTo>
                  <a:pt x="825430" y="72932"/>
                </a:lnTo>
                <a:lnTo>
                  <a:pt x="830789" y="78392"/>
                </a:lnTo>
                <a:lnTo>
                  <a:pt x="836018" y="83853"/>
                </a:lnTo>
                <a:lnTo>
                  <a:pt x="843076" y="86583"/>
                </a:lnTo>
                <a:lnTo>
                  <a:pt x="859023" y="86583"/>
                </a:lnTo>
                <a:lnTo>
                  <a:pt x="864774" y="84893"/>
                </a:lnTo>
                <a:lnTo>
                  <a:pt x="874054" y="78002"/>
                </a:lnTo>
                <a:lnTo>
                  <a:pt x="846867" y="78002"/>
                </a:lnTo>
                <a:lnTo>
                  <a:pt x="842553" y="76312"/>
                </a:lnTo>
                <a:lnTo>
                  <a:pt x="839285" y="72802"/>
                </a:lnTo>
                <a:lnTo>
                  <a:pt x="835887" y="69292"/>
                </a:lnTo>
                <a:lnTo>
                  <a:pt x="833926" y="64222"/>
                </a:lnTo>
                <a:lnTo>
                  <a:pt x="833534" y="57462"/>
                </a:lnTo>
                <a:lnTo>
                  <a:pt x="879021" y="57462"/>
                </a:lnTo>
                <a:lnTo>
                  <a:pt x="879021" y="49141"/>
                </a:lnTo>
                <a:lnTo>
                  <a:pt x="834188" y="49141"/>
                </a:lnTo>
                <a:lnTo>
                  <a:pt x="834449" y="43681"/>
                </a:lnTo>
                <a:lnTo>
                  <a:pt x="836279" y="39521"/>
                </a:lnTo>
                <a:lnTo>
                  <a:pt x="839416" y="36271"/>
                </a:lnTo>
                <a:lnTo>
                  <a:pt x="842684" y="33151"/>
                </a:lnTo>
                <a:lnTo>
                  <a:pt x="846736" y="31591"/>
                </a:lnTo>
                <a:lnTo>
                  <a:pt x="871434" y="31591"/>
                </a:lnTo>
                <a:lnTo>
                  <a:pt x="866212" y="26000"/>
                </a:lnTo>
                <a:lnTo>
                  <a:pt x="859545" y="23270"/>
                </a:lnTo>
                <a:close/>
              </a:path>
              <a:path w="1467484" h="88900">
                <a:moveTo>
                  <a:pt x="868041" y="65782"/>
                </a:moveTo>
                <a:lnTo>
                  <a:pt x="866473" y="69942"/>
                </a:lnTo>
                <a:lnTo>
                  <a:pt x="864382" y="73062"/>
                </a:lnTo>
                <a:lnTo>
                  <a:pt x="859023" y="77092"/>
                </a:lnTo>
                <a:lnTo>
                  <a:pt x="855755" y="78002"/>
                </a:lnTo>
                <a:lnTo>
                  <a:pt x="874054" y="78002"/>
                </a:lnTo>
                <a:lnTo>
                  <a:pt x="877191" y="73192"/>
                </a:lnTo>
                <a:lnTo>
                  <a:pt x="878760" y="66952"/>
                </a:lnTo>
                <a:lnTo>
                  <a:pt x="868041" y="65782"/>
                </a:lnTo>
                <a:close/>
              </a:path>
              <a:path w="1467484" h="88900">
                <a:moveTo>
                  <a:pt x="871434" y="31591"/>
                </a:moveTo>
                <a:lnTo>
                  <a:pt x="856670" y="31591"/>
                </a:lnTo>
                <a:lnTo>
                  <a:pt x="860983" y="33541"/>
                </a:lnTo>
                <a:lnTo>
                  <a:pt x="866473" y="40041"/>
                </a:lnTo>
                <a:lnTo>
                  <a:pt x="867780" y="43941"/>
                </a:lnTo>
                <a:lnTo>
                  <a:pt x="868172" y="49141"/>
                </a:lnTo>
                <a:lnTo>
                  <a:pt x="879021" y="49141"/>
                </a:lnTo>
                <a:lnTo>
                  <a:pt x="879021" y="44721"/>
                </a:lnTo>
                <a:lnTo>
                  <a:pt x="876538" y="36921"/>
                </a:lnTo>
                <a:lnTo>
                  <a:pt x="871434" y="31591"/>
                </a:lnTo>
                <a:close/>
              </a:path>
              <a:path w="1467484" h="88900">
                <a:moveTo>
                  <a:pt x="938625" y="1430"/>
                </a:moveTo>
                <a:lnTo>
                  <a:pt x="927645" y="1430"/>
                </a:lnTo>
                <a:lnTo>
                  <a:pt x="927645" y="85283"/>
                </a:lnTo>
                <a:lnTo>
                  <a:pt x="938625" y="85283"/>
                </a:lnTo>
                <a:lnTo>
                  <a:pt x="938625" y="1430"/>
                </a:lnTo>
                <a:close/>
              </a:path>
              <a:path w="1467484" h="88900">
                <a:moveTo>
                  <a:pt x="963067" y="24570"/>
                </a:moveTo>
                <a:lnTo>
                  <a:pt x="953787" y="24570"/>
                </a:lnTo>
                <a:lnTo>
                  <a:pt x="953787" y="85283"/>
                </a:lnTo>
                <a:lnTo>
                  <a:pt x="964113" y="85283"/>
                </a:lnTo>
                <a:lnTo>
                  <a:pt x="964189" y="44071"/>
                </a:lnTo>
                <a:lnTo>
                  <a:pt x="965681" y="39001"/>
                </a:lnTo>
                <a:lnTo>
                  <a:pt x="968949" y="36271"/>
                </a:lnTo>
                <a:lnTo>
                  <a:pt x="972086" y="33411"/>
                </a:lnTo>
                <a:lnTo>
                  <a:pt x="972844" y="33151"/>
                </a:lnTo>
                <a:lnTo>
                  <a:pt x="963067" y="33151"/>
                </a:lnTo>
                <a:lnTo>
                  <a:pt x="963067" y="24570"/>
                </a:lnTo>
                <a:close/>
              </a:path>
              <a:path w="1467484" h="88900">
                <a:moveTo>
                  <a:pt x="1000834" y="32111"/>
                </a:moveTo>
                <a:lnTo>
                  <a:pt x="983066" y="32111"/>
                </a:lnTo>
                <a:lnTo>
                  <a:pt x="985419" y="32631"/>
                </a:lnTo>
                <a:lnTo>
                  <a:pt x="989601" y="35231"/>
                </a:lnTo>
                <a:lnTo>
                  <a:pt x="993000" y="85283"/>
                </a:lnTo>
                <a:lnTo>
                  <a:pt x="1003326" y="85283"/>
                </a:lnTo>
                <a:lnTo>
                  <a:pt x="1003240" y="40951"/>
                </a:lnTo>
                <a:lnTo>
                  <a:pt x="1003195" y="39781"/>
                </a:lnTo>
                <a:lnTo>
                  <a:pt x="1002280" y="34971"/>
                </a:lnTo>
                <a:lnTo>
                  <a:pt x="1001104" y="32501"/>
                </a:lnTo>
                <a:lnTo>
                  <a:pt x="1000834" y="32111"/>
                </a:lnTo>
                <a:close/>
              </a:path>
              <a:path w="1467484" h="88900">
                <a:moveTo>
                  <a:pt x="986203" y="23270"/>
                </a:moveTo>
                <a:lnTo>
                  <a:pt x="974047" y="23270"/>
                </a:lnTo>
                <a:lnTo>
                  <a:pt x="967511" y="26521"/>
                </a:lnTo>
                <a:lnTo>
                  <a:pt x="963067" y="33151"/>
                </a:lnTo>
                <a:lnTo>
                  <a:pt x="972844" y="33151"/>
                </a:lnTo>
                <a:lnTo>
                  <a:pt x="975877" y="32111"/>
                </a:lnTo>
                <a:lnTo>
                  <a:pt x="1000834" y="32111"/>
                </a:lnTo>
                <a:lnTo>
                  <a:pt x="999666" y="30421"/>
                </a:lnTo>
                <a:lnTo>
                  <a:pt x="998097" y="28211"/>
                </a:lnTo>
                <a:lnTo>
                  <a:pt x="995745" y="26521"/>
                </a:lnTo>
                <a:lnTo>
                  <a:pt x="992608" y="25220"/>
                </a:lnTo>
                <a:lnTo>
                  <a:pt x="989601" y="23920"/>
                </a:lnTo>
                <a:lnTo>
                  <a:pt x="986203" y="23270"/>
                </a:lnTo>
                <a:close/>
              </a:path>
              <a:path w="1467484" h="88900">
                <a:moveTo>
                  <a:pt x="1034565" y="32501"/>
                </a:moveTo>
                <a:lnTo>
                  <a:pt x="1024239" y="32501"/>
                </a:lnTo>
                <a:lnTo>
                  <a:pt x="1024357" y="74492"/>
                </a:lnTo>
                <a:lnTo>
                  <a:pt x="1024762" y="77612"/>
                </a:lnTo>
                <a:lnTo>
                  <a:pt x="1025546" y="79563"/>
                </a:lnTo>
                <a:lnTo>
                  <a:pt x="1026461" y="81513"/>
                </a:lnTo>
                <a:lnTo>
                  <a:pt x="1027899" y="83073"/>
                </a:lnTo>
                <a:lnTo>
                  <a:pt x="1029991" y="84243"/>
                </a:lnTo>
                <a:lnTo>
                  <a:pt x="1031951" y="85413"/>
                </a:lnTo>
                <a:lnTo>
                  <a:pt x="1034958" y="85933"/>
                </a:lnTo>
                <a:lnTo>
                  <a:pt x="1040970" y="85933"/>
                </a:lnTo>
                <a:lnTo>
                  <a:pt x="1043584" y="85673"/>
                </a:lnTo>
                <a:lnTo>
                  <a:pt x="1046460" y="85023"/>
                </a:lnTo>
                <a:lnTo>
                  <a:pt x="1045085" y="76442"/>
                </a:lnTo>
                <a:lnTo>
                  <a:pt x="1038879" y="76442"/>
                </a:lnTo>
                <a:lnTo>
                  <a:pt x="1037702" y="76182"/>
                </a:lnTo>
                <a:lnTo>
                  <a:pt x="1034565" y="70982"/>
                </a:lnTo>
                <a:lnTo>
                  <a:pt x="1034565" y="32501"/>
                </a:lnTo>
                <a:close/>
              </a:path>
              <a:path w="1467484" h="88900">
                <a:moveTo>
                  <a:pt x="1045022" y="76052"/>
                </a:moveTo>
                <a:lnTo>
                  <a:pt x="1043062" y="76312"/>
                </a:lnTo>
                <a:lnTo>
                  <a:pt x="1041624" y="76442"/>
                </a:lnTo>
                <a:lnTo>
                  <a:pt x="1045085" y="76442"/>
                </a:lnTo>
                <a:lnTo>
                  <a:pt x="1045022" y="76052"/>
                </a:lnTo>
                <a:close/>
              </a:path>
              <a:path w="1467484" h="88900">
                <a:moveTo>
                  <a:pt x="1045022" y="24570"/>
                </a:moveTo>
                <a:lnTo>
                  <a:pt x="1016789" y="24570"/>
                </a:lnTo>
                <a:lnTo>
                  <a:pt x="1016789" y="32501"/>
                </a:lnTo>
                <a:lnTo>
                  <a:pt x="1045022" y="32501"/>
                </a:lnTo>
                <a:lnTo>
                  <a:pt x="1045022" y="24570"/>
                </a:lnTo>
                <a:close/>
              </a:path>
              <a:path w="1467484" h="88900">
                <a:moveTo>
                  <a:pt x="1034565" y="3380"/>
                </a:moveTo>
                <a:lnTo>
                  <a:pt x="1024239" y="9490"/>
                </a:lnTo>
                <a:lnTo>
                  <a:pt x="1024239" y="24570"/>
                </a:lnTo>
                <a:lnTo>
                  <a:pt x="1034565" y="24570"/>
                </a:lnTo>
                <a:lnTo>
                  <a:pt x="1034565" y="3380"/>
                </a:lnTo>
                <a:close/>
              </a:path>
              <a:path w="1467484" h="88900">
                <a:moveTo>
                  <a:pt x="1085019" y="23270"/>
                </a:moveTo>
                <a:lnTo>
                  <a:pt x="1068419" y="23270"/>
                </a:lnTo>
                <a:lnTo>
                  <a:pt x="1061622" y="26000"/>
                </a:lnTo>
                <a:lnTo>
                  <a:pt x="1051035" y="37311"/>
                </a:lnTo>
                <a:lnTo>
                  <a:pt x="1048290" y="45241"/>
                </a:lnTo>
                <a:lnTo>
                  <a:pt x="1048290" y="65262"/>
                </a:lnTo>
                <a:lnTo>
                  <a:pt x="1050904" y="72932"/>
                </a:lnTo>
                <a:lnTo>
                  <a:pt x="1056263" y="78392"/>
                </a:lnTo>
                <a:lnTo>
                  <a:pt x="1061492" y="83853"/>
                </a:lnTo>
                <a:lnTo>
                  <a:pt x="1068550" y="86583"/>
                </a:lnTo>
                <a:lnTo>
                  <a:pt x="1084496" y="86583"/>
                </a:lnTo>
                <a:lnTo>
                  <a:pt x="1090248" y="84893"/>
                </a:lnTo>
                <a:lnTo>
                  <a:pt x="1099528" y="78002"/>
                </a:lnTo>
                <a:lnTo>
                  <a:pt x="1072340" y="78002"/>
                </a:lnTo>
                <a:lnTo>
                  <a:pt x="1068027" y="76312"/>
                </a:lnTo>
                <a:lnTo>
                  <a:pt x="1064759" y="72802"/>
                </a:lnTo>
                <a:lnTo>
                  <a:pt x="1061361" y="69292"/>
                </a:lnTo>
                <a:lnTo>
                  <a:pt x="1059400" y="64222"/>
                </a:lnTo>
                <a:lnTo>
                  <a:pt x="1059008" y="57462"/>
                </a:lnTo>
                <a:lnTo>
                  <a:pt x="1104495" y="57462"/>
                </a:lnTo>
                <a:lnTo>
                  <a:pt x="1104495" y="49141"/>
                </a:lnTo>
                <a:lnTo>
                  <a:pt x="1059662" y="49141"/>
                </a:lnTo>
                <a:lnTo>
                  <a:pt x="1059923" y="43681"/>
                </a:lnTo>
                <a:lnTo>
                  <a:pt x="1061753" y="39521"/>
                </a:lnTo>
                <a:lnTo>
                  <a:pt x="1064890" y="36271"/>
                </a:lnTo>
                <a:lnTo>
                  <a:pt x="1068158" y="33151"/>
                </a:lnTo>
                <a:lnTo>
                  <a:pt x="1072210" y="31591"/>
                </a:lnTo>
                <a:lnTo>
                  <a:pt x="1096908" y="31591"/>
                </a:lnTo>
                <a:lnTo>
                  <a:pt x="1091685" y="26000"/>
                </a:lnTo>
                <a:lnTo>
                  <a:pt x="1085019" y="23270"/>
                </a:lnTo>
                <a:close/>
              </a:path>
              <a:path w="1467484" h="88900">
                <a:moveTo>
                  <a:pt x="1093515" y="65782"/>
                </a:moveTo>
                <a:lnTo>
                  <a:pt x="1091947" y="69942"/>
                </a:lnTo>
                <a:lnTo>
                  <a:pt x="1089856" y="73062"/>
                </a:lnTo>
                <a:lnTo>
                  <a:pt x="1084496" y="77092"/>
                </a:lnTo>
                <a:lnTo>
                  <a:pt x="1081229" y="78002"/>
                </a:lnTo>
                <a:lnTo>
                  <a:pt x="1099528" y="78002"/>
                </a:lnTo>
                <a:lnTo>
                  <a:pt x="1102665" y="73192"/>
                </a:lnTo>
                <a:lnTo>
                  <a:pt x="1104234" y="66952"/>
                </a:lnTo>
                <a:lnTo>
                  <a:pt x="1093515" y="65782"/>
                </a:lnTo>
                <a:close/>
              </a:path>
              <a:path w="1467484" h="88900">
                <a:moveTo>
                  <a:pt x="1096908" y="31591"/>
                </a:moveTo>
                <a:lnTo>
                  <a:pt x="1082144" y="31591"/>
                </a:lnTo>
                <a:lnTo>
                  <a:pt x="1086457" y="33541"/>
                </a:lnTo>
                <a:lnTo>
                  <a:pt x="1091947" y="40041"/>
                </a:lnTo>
                <a:lnTo>
                  <a:pt x="1093254" y="43941"/>
                </a:lnTo>
                <a:lnTo>
                  <a:pt x="1093646" y="49141"/>
                </a:lnTo>
                <a:lnTo>
                  <a:pt x="1104495" y="49141"/>
                </a:lnTo>
                <a:lnTo>
                  <a:pt x="1104495" y="44721"/>
                </a:lnTo>
                <a:lnTo>
                  <a:pt x="1102012" y="36921"/>
                </a:lnTo>
                <a:lnTo>
                  <a:pt x="1096908" y="31591"/>
                </a:lnTo>
                <a:close/>
              </a:path>
              <a:path w="1467484" h="88900">
                <a:moveTo>
                  <a:pt x="1255973" y="31721"/>
                </a:moveTo>
                <a:lnTo>
                  <a:pt x="1238080" y="31721"/>
                </a:lnTo>
                <a:lnTo>
                  <a:pt x="1242001" y="32891"/>
                </a:lnTo>
                <a:lnTo>
                  <a:pt x="1244746" y="35101"/>
                </a:lnTo>
                <a:lnTo>
                  <a:pt x="1246707" y="36791"/>
                </a:lnTo>
                <a:lnTo>
                  <a:pt x="1247622" y="39781"/>
                </a:lnTo>
                <a:lnTo>
                  <a:pt x="1247622" y="46671"/>
                </a:lnTo>
                <a:lnTo>
                  <a:pt x="1243570" y="48101"/>
                </a:lnTo>
                <a:lnTo>
                  <a:pt x="1237557" y="49271"/>
                </a:lnTo>
                <a:lnTo>
                  <a:pt x="1229192" y="50181"/>
                </a:lnTo>
                <a:lnTo>
                  <a:pt x="1225009" y="50701"/>
                </a:lnTo>
                <a:lnTo>
                  <a:pt x="1222003" y="51221"/>
                </a:lnTo>
                <a:lnTo>
                  <a:pt x="1220042" y="51871"/>
                </a:lnTo>
                <a:lnTo>
                  <a:pt x="1217297" y="52521"/>
                </a:lnTo>
                <a:lnTo>
                  <a:pt x="1214814" y="53692"/>
                </a:lnTo>
                <a:lnTo>
                  <a:pt x="1212592" y="55122"/>
                </a:lnTo>
                <a:lnTo>
                  <a:pt x="1210239" y="56552"/>
                </a:lnTo>
                <a:lnTo>
                  <a:pt x="1208540" y="58632"/>
                </a:lnTo>
                <a:lnTo>
                  <a:pt x="1207233" y="61102"/>
                </a:lnTo>
                <a:lnTo>
                  <a:pt x="1205795" y="63572"/>
                </a:lnTo>
                <a:lnTo>
                  <a:pt x="1205204" y="66042"/>
                </a:lnTo>
                <a:lnTo>
                  <a:pt x="1205141" y="74362"/>
                </a:lnTo>
                <a:lnTo>
                  <a:pt x="1206971" y="78522"/>
                </a:lnTo>
                <a:lnTo>
                  <a:pt x="1210500" y="81773"/>
                </a:lnTo>
                <a:lnTo>
                  <a:pt x="1214160" y="85023"/>
                </a:lnTo>
                <a:lnTo>
                  <a:pt x="1219258" y="86583"/>
                </a:lnTo>
                <a:lnTo>
                  <a:pt x="1230107" y="86583"/>
                </a:lnTo>
                <a:lnTo>
                  <a:pt x="1233897" y="85933"/>
                </a:lnTo>
                <a:lnTo>
                  <a:pt x="1240956" y="83333"/>
                </a:lnTo>
                <a:lnTo>
                  <a:pt x="1244616" y="80993"/>
                </a:lnTo>
                <a:lnTo>
                  <a:pt x="1247596" y="78522"/>
                </a:lnTo>
                <a:lnTo>
                  <a:pt x="1224486" y="78522"/>
                </a:lnTo>
                <a:lnTo>
                  <a:pt x="1221480" y="77612"/>
                </a:lnTo>
                <a:lnTo>
                  <a:pt x="1217297" y="73972"/>
                </a:lnTo>
                <a:lnTo>
                  <a:pt x="1216310" y="71762"/>
                </a:lnTo>
                <a:lnTo>
                  <a:pt x="1216252" y="67082"/>
                </a:lnTo>
                <a:lnTo>
                  <a:pt x="1216644" y="65522"/>
                </a:lnTo>
                <a:lnTo>
                  <a:pt x="1217689" y="64092"/>
                </a:lnTo>
                <a:lnTo>
                  <a:pt x="1218604" y="62662"/>
                </a:lnTo>
                <a:lnTo>
                  <a:pt x="1230760" y="58762"/>
                </a:lnTo>
                <a:lnTo>
                  <a:pt x="1238211" y="57592"/>
                </a:lnTo>
                <a:lnTo>
                  <a:pt x="1243831" y="56292"/>
                </a:lnTo>
                <a:lnTo>
                  <a:pt x="1247622" y="54732"/>
                </a:lnTo>
                <a:lnTo>
                  <a:pt x="1258079" y="54732"/>
                </a:lnTo>
                <a:lnTo>
                  <a:pt x="1256844" y="33671"/>
                </a:lnTo>
                <a:lnTo>
                  <a:pt x="1255973" y="31721"/>
                </a:lnTo>
                <a:close/>
              </a:path>
              <a:path w="1467484" h="88900">
                <a:moveTo>
                  <a:pt x="1129722" y="24570"/>
                </a:moveTo>
                <a:lnTo>
                  <a:pt x="1120311" y="24570"/>
                </a:lnTo>
                <a:lnTo>
                  <a:pt x="1120311" y="85283"/>
                </a:lnTo>
                <a:lnTo>
                  <a:pt x="1130637" y="85283"/>
                </a:lnTo>
                <a:lnTo>
                  <a:pt x="1130637" y="49141"/>
                </a:lnTo>
                <a:lnTo>
                  <a:pt x="1131160" y="45111"/>
                </a:lnTo>
                <a:lnTo>
                  <a:pt x="1132467" y="41471"/>
                </a:lnTo>
                <a:lnTo>
                  <a:pt x="1133120" y="39001"/>
                </a:lnTo>
                <a:lnTo>
                  <a:pt x="1134427" y="37181"/>
                </a:lnTo>
                <a:lnTo>
                  <a:pt x="1136127" y="35751"/>
                </a:lnTo>
                <a:lnTo>
                  <a:pt x="1137957" y="34451"/>
                </a:lnTo>
                <a:lnTo>
                  <a:pt x="1140048" y="33671"/>
                </a:lnTo>
                <a:lnTo>
                  <a:pt x="1129722" y="33671"/>
                </a:lnTo>
                <a:lnTo>
                  <a:pt x="1129722" y="24570"/>
                </a:lnTo>
                <a:close/>
              </a:path>
              <a:path w="1467484" h="88900">
                <a:moveTo>
                  <a:pt x="1164229" y="24570"/>
                </a:moveTo>
                <a:lnTo>
                  <a:pt x="1153380" y="24570"/>
                </a:lnTo>
                <a:lnTo>
                  <a:pt x="1176516" y="85283"/>
                </a:lnTo>
                <a:lnTo>
                  <a:pt x="1186188" y="85283"/>
                </a:lnTo>
                <a:lnTo>
                  <a:pt x="1190845" y="73062"/>
                </a:lnTo>
                <a:lnTo>
                  <a:pt x="1181352" y="73062"/>
                </a:lnTo>
                <a:lnTo>
                  <a:pt x="1180003" y="68772"/>
                </a:lnTo>
                <a:lnTo>
                  <a:pt x="1177384" y="60712"/>
                </a:lnTo>
                <a:lnTo>
                  <a:pt x="1164229" y="24570"/>
                </a:lnTo>
                <a:close/>
              </a:path>
              <a:path w="1467484" h="88900">
                <a:moveTo>
                  <a:pt x="1258705" y="77742"/>
                </a:moveTo>
                <a:lnTo>
                  <a:pt x="1248537" y="77742"/>
                </a:lnTo>
                <a:lnTo>
                  <a:pt x="1248786" y="80473"/>
                </a:lnTo>
                <a:lnTo>
                  <a:pt x="1248902" y="80993"/>
                </a:lnTo>
                <a:lnTo>
                  <a:pt x="1249452" y="83073"/>
                </a:lnTo>
                <a:lnTo>
                  <a:pt x="1250498" y="85283"/>
                </a:lnTo>
                <a:lnTo>
                  <a:pt x="1261346" y="85283"/>
                </a:lnTo>
                <a:lnTo>
                  <a:pt x="1260039" y="82943"/>
                </a:lnTo>
                <a:lnTo>
                  <a:pt x="1259124" y="80473"/>
                </a:lnTo>
                <a:lnTo>
                  <a:pt x="1258705" y="77742"/>
                </a:lnTo>
                <a:close/>
              </a:path>
              <a:path w="1467484" h="88900">
                <a:moveTo>
                  <a:pt x="1258079" y="54732"/>
                </a:moveTo>
                <a:lnTo>
                  <a:pt x="1247622" y="54732"/>
                </a:lnTo>
                <a:lnTo>
                  <a:pt x="1247541" y="63572"/>
                </a:lnTo>
                <a:lnTo>
                  <a:pt x="1247099" y="66432"/>
                </a:lnTo>
                <a:lnTo>
                  <a:pt x="1245860" y="68902"/>
                </a:lnTo>
                <a:lnTo>
                  <a:pt x="1244485" y="71762"/>
                </a:lnTo>
                <a:lnTo>
                  <a:pt x="1242263" y="74232"/>
                </a:lnTo>
                <a:lnTo>
                  <a:pt x="1235989" y="77612"/>
                </a:lnTo>
                <a:lnTo>
                  <a:pt x="1232460" y="78522"/>
                </a:lnTo>
                <a:lnTo>
                  <a:pt x="1247596" y="78522"/>
                </a:lnTo>
                <a:lnTo>
                  <a:pt x="1248537" y="77742"/>
                </a:lnTo>
                <a:lnTo>
                  <a:pt x="1258705" y="77742"/>
                </a:lnTo>
                <a:lnTo>
                  <a:pt x="1258209" y="75402"/>
                </a:lnTo>
                <a:lnTo>
                  <a:pt x="1258093" y="69942"/>
                </a:lnTo>
                <a:lnTo>
                  <a:pt x="1258079" y="54732"/>
                </a:lnTo>
                <a:close/>
              </a:path>
              <a:path w="1467484" h="88900">
                <a:moveTo>
                  <a:pt x="1209324" y="24570"/>
                </a:moveTo>
                <a:lnTo>
                  <a:pt x="1198737" y="24570"/>
                </a:lnTo>
                <a:lnTo>
                  <a:pt x="1185143" y="61622"/>
                </a:lnTo>
                <a:lnTo>
                  <a:pt x="1183444" y="66042"/>
                </a:lnTo>
                <a:lnTo>
                  <a:pt x="1181352" y="73062"/>
                </a:lnTo>
                <a:lnTo>
                  <a:pt x="1190845" y="73062"/>
                </a:lnTo>
                <a:lnTo>
                  <a:pt x="1209324" y="24570"/>
                </a:lnTo>
                <a:close/>
              </a:path>
              <a:path w="1467484" h="88900">
                <a:moveTo>
                  <a:pt x="1239649" y="23270"/>
                </a:moveTo>
                <a:lnTo>
                  <a:pt x="1229192" y="23270"/>
                </a:lnTo>
                <a:lnTo>
                  <a:pt x="1224617" y="23920"/>
                </a:lnTo>
                <a:lnTo>
                  <a:pt x="1220696" y="25350"/>
                </a:lnTo>
                <a:lnTo>
                  <a:pt x="1216644" y="26781"/>
                </a:lnTo>
                <a:lnTo>
                  <a:pt x="1206841" y="41861"/>
                </a:lnTo>
                <a:lnTo>
                  <a:pt x="1217036" y="43161"/>
                </a:lnTo>
                <a:lnTo>
                  <a:pt x="1218082" y="38871"/>
                </a:lnTo>
                <a:lnTo>
                  <a:pt x="1219781" y="35881"/>
                </a:lnTo>
                <a:lnTo>
                  <a:pt x="1222134" y="34321"/>
                </a:lnTo>
                <a:lnTo>
                  <a:pt x="1224486" y="32631"/>
                </a:lnTo>
                <a:lnTo>
                  <a:pt x="1228146" y="31721"/>
                </a:lnTo>
                <a:lnTo>
                  <a:pt x="1255973" y="31721"/>
                </a:lnTo>
                <a:lnTo>
                  <a:pt x="1255857" y="31461"/>
                </a:lnTo>
                <a:lnTo>
                  <a:pt x="1254185" y="29511"/>
                </a:lnTo>
                <a:lnTo>
                  <a:pt x="1252850" y="27821"/>
                </a:lnTo>
                <a:lnTo>
                  <a:pt x="1250367" y="26260"/>
                </a:lnTo>
                <a:lnTo>
                  <a:pt x="1247099" y="25090"/>
                </a:lnTo>
                <a:lnTo>
                  <a:pt x="1243831" y="23790"/>
                </a:lnTo>
                <a:lnTo>
                  <a:pt x="1239649" y="23270"/>
                </a:lnTo>
                <a:close/>
              </a:path>
              <a:path w="1467484" h="88900">
                <a:moveTo>
                  <a:pt x="1146322" y="23270"/>
                </a:moveTo>
                <a:lnTo>
                  <a:pt x="1129722" y="33671"/>
                </a:lnTo>
                <a:lnTo>
                  <a:pt x="1144884" y="33671"/>
                </a:lnTo>
                <a:lnTo>
                  <a:pt x="1147368" y="34451"/>
                </a:lnTo>
                <a:lnTo>
                  <a:pt x="1149851" y="36011"/>
                </a:lnTo>
                <a:lnTo>
                  <a:pt x="1153380" y="26391"/>
                </a:lnTo>
                <a:lnTo>
                  <a:pt x="1149851" y="24310"/>
                </a:lnTo>
                <a:lnTo>
                  <a:pt x="1146322" y="23270"/>
                </a:lnTo>
                <a:close/>
              </a:path>
              <a:path w="1467484" h="88900">
                <a:moveTo>
                  <a:pt x="1287488" y="1430"/>
                </a:moveTo>
                <a:lnTo>
                  <a:pt x="1277032" y="1430"/>
                </a:lnTo>
                <a:lnTo>
                  <a:pt x="1277032" y="85283"/>
                </a:lnTo>
                <a:lnTo>
                  <a:pt x="1287488" y="85283"/>
                </a:lnTo>
                <a:lnTo>
                  <a:pt x="1287488" y="1430"/>
                </a:lnTo>
                <a:close/>
              </a:path>
              <a:path w="1467484" h="88900">
                <a:moveTo>
                  <a:pt x="1398591" y="23270"/>
                </a:moveTo>
                <a:lnTo>
                  <a:pt x="1364068" y="40236"/>
                </a:lnTo>
                <a:lnTo>
                  <a:pt x="1361731" y="54862"/>
                </a:lnTo>
                <a:lnTo>
                  <a:pt x="1361731" y="65132"/>
                </a:lnTo>
                <a:lnTo>
                  <a:pt x="1364346" y="73062"/>
                </a:lnTo>
                <a:lnTo>
                  <a:pt x="1374933" y="83853"/>
                </a:lnTo>
                <a:lnTo>
                  <a:pt x="1381730" y="86583"/>
                </a:lnTo>
                <a:lnTo>
                  <a:pt x="1395585" y="86583"/>
                </a:lnTo>
                <a:lnTo>
                  <a:pt x="1400421" y="85413"/>
                </a:lnTo>
                <a:lnTo>
                  <a:pt x="1404996" y="82813"/>
                </a:lnTo>
                <a:lnTo>
                  <a:pt x="1409571" y="80343"/>
                </a:lnTo>
                <a:lnTo>
                  <a:pt x="1411924" y="78002"/>
                </a:lnTo>
                <a:lnTo>
                  <a:pt x="1385128" y="78002"/>
                </a:lnTo>
                <a:lnTo>
                  <a:pt x="1380815" y="76182"/>
                </a:lnTo>
                <a:lnTo>
                  <a:pt x="1374018" y="68382"/>
                </a:lnTo>
                <a:lnTo>
                  <a:pt x="1372319" y="62662"/>
                </a:lnTo>
                <a:lnTo>
                  <a:pt x="1372333" y="47013"/>
                </a:lnTo>
                <a:lnTo>
                  <a:pt x="1374018" y="41211"/>
                </a:lnTo>
                <a:lnTo>
                  <a:pt x="1380815" y="33671"/>
                </a:lnTo>
                <a:lnTo>
                  <a:pt x="1385128" y="31721"/>
                </a:lnTo>
                <a:lnTo>
                  <a:pt x="1411261" y="31721"/>
                </a:lnTo>
                <a:lnTo>
                  <a:pt x="1405519" y="26000"/>
                </a:lnTo>
                <a:lnTo>
                  <a:pt x="1398591" y="23270"/>
                </a:lnTo>
                <a:close/>
              </a:path>
              <a:path w="1467484" h="88900">
                <a:moveTo>
                  <a:pt x="1348922" y="32501"/>
                </a:moveTo>
                <a:lnTo>
                  <a:pt x="1338596" y="32501"/>
                </a:lnTo>
                <a:lnTo>
                  <a:pt x="1338596" y="85283"/>
                </a:lnTo>
                <a:lnTo>
                  <a:pt x="1348922" y="85283"/>
                </a:lnTo>
                <a:lnTo>
                  <a:pt x="1348922" y="32501"/>
                </a:lnTo>
                <a:close/>
              </a:path>
              <a:path w="1467484" h="88900">
                <a:moveTo>
                  <a:pt x="1411261" y="31721"/>
                </a:moveTo>
                <a:lnTo>
                  <a:pt x="1395324" y="31721"/>
                </a:lnTo>
                <a:lnTo>
                  <a:pt x="1399637" y="33671"/>
                </a:lnTo>
                <a:lnTo>
                  <a:pt x="1403036" y="37571"/>
                </a:lnTo>
                <a:lnTo>
                  <a:pt x="1406434" y="41341"/>
                </a:lnTo>
                <a:lnTo>
                  <a:pt x="1408119" y="47013"/>
                </a:lnTo>
                <a:lnTo>
                  <a:pt x="1408095" y="62662"/>
                </a:lnTo>
                <a:lnTo>
                  <a:pt x="1406434" y="68382"/>
                </a:lnTo>
                <a:lnTo>
                  <a:pt x="1402927" y="72412"/>
                </a:lnTo>
                <a:lnTo>
                  <a:pt x="1399768" y="76182"/>
                </a:lnTo>
                <a:lnTo>
                  <a:pt x="1395454" y="78002"/>
                </a:lnTo>
                <a:lnTo>
                  <a:pt x="1411924" y="78002"/>
                </a:lnTo>
                <a:lnTo>
                  <a:pt x="1412969" y="76962"/>
                </a:lnTo>
                <a:lnTo>
                  <a:pt x="1415391" y="72282"/>
                </a:lnTo>
                <a:lnTo>
                  <a:pt x="1417675" y="67992"/>
                </a:lnTo>
                <a:lnTo>
                  <a:pt x="1418851" y="61752"/>
                </a:lnTo>
                <a:lnTo>
                  <a:pt x="1418851" y="44331"/>
                </a:lnTo>
                <a:lnTo>
                  <a:pt x="1416237" y="36791"/>
                </a:lnTo>
                <a:lnTo>
                  <a:pt x="1411261" y="31721"/>
                </a:lnTo>
                <a:close/>
              </a:path>
              <a:path w="1467484" h="88900">
                <a:moveTo>
                  <a:pt x="1360816" y="24570"/>
                </a:moveTo>
                <a:lnTo>
                  <a:pt x="1329446" y="24570"/>
                </a:lnTo>
                <a:lnTo>
                  <a:pt x="1329446" y="32501"/>
                </a:lnTo>
                <a:lnTo>
                  <a:pt x="1360816" y="32501"/>
                </a:lnTo>
                <a:lnTo>
                  <a:pt x="1360816" y="24570"/>
                </a:lnTo>
                <a:close/>
              </a:path>
              <a:path w="1467484" h="88900">
                <a:moveTo>
                  <a:pt x="1358464" y="0"/>
                </a:moveTo>
                <a:lnTo>
                  <a:pt x="1338596" y="14040"/>
                </a:lnTo>
                <a:lnTo>
                  <a:pt x="1338596" y="24570"/>
                </a:lnTo>
                <a:lnTo>
                  <a:pt x="1348922" y="24570"/>
                </a:lnTo>
                <a:lnTo>
                  <a:pt x="1348922" y="15340"/>
                </a:lnTo>
                <a:lnTo>
                  <a:pt x="1349445" y="12870"/>
                </a:lnTo>
                <a:lnTo>
                  <a:pt x="1350752" y="11440"/>
                </a:lnTo>
                <a:lnTo>
                  <a:pt x="1352059" y="10140"/>
                </a:lnTo>
                <a:lnTo>
                  <a:pt x="1354281" y="9490"/>
                </a:lnTo>
                <a:lnTo>
                  <a:pt x="1363654" y="9490"/>
                </a:lnTo>
                <a:lnTo>
                  <a:pt x="1365130" y="1170"/>
                </a:lnTo>
                <a:lnTo>
                  <a:pt x="1361601" y="390"/>
                </a:lnTo>
                <a:lnTo>
                  <a:pt x="1358464" y="0"/>
                </a:lnTo>
                <a:close/>
              </a:path>
              <a:path w="1467484" h="88900">
                <a:moveTo>
                  <a:pt x="1363654" y="9490"/>
                </a:moveTo>
                <a:lnTo>
                  <a:pt x="1359379" y="9490"/>
                </a:lnTo>
                <a:lnTo>
                  <a:pt x="1361470" y="9620"/>
                </a:lnTo>
                <a:lnTo>
                  <a:pt x="1363561" y="10010"/>
                </a:lnTo>
                <a:lnTo>
                  <a:pt x="1363654" y="9490"/>
                </a:lnTo>
                <a:close/>
              </a:path>
              <a:path w="1467484" h="88900">
                <a:moveTo>
                  <a:pt x="1443425" y="24570"/>
                </a:moveTo>
                <a:lnTo>
                  <a:pt x="1434014" y="24570"/>
                </a:lnTo>
                <a:lnTo>
                  <a:pt x="1434014" y="85283"/>
                </a:lnTo>
                <a:lnTo>
                  <a:pt x="1444340" y="85283"/>
                </a:lnTo>
                <a:lnTo>
                  <a:pt x="1444340" y="49141"/>
                </a:lnTo>
                <a:lnTo>
                  <a:pt x="1444863" y="45111"/>
                </a:lnTo>
                <a:lnTo>
                  <a:pt x="1446170" y="41471"/>
                </a:lnTo>
                <a:lnTo>
                  <a:pt x="1446823" y="39001"/>
                </a:lnTo>
                <a:lnTo>
                  <a:pt x="1448130" y="37181"/>
                </a:lnTo>
                <a:lnTo>
                  <a:pt x="1449830" y="35751"/>
                </a:lnTo>
                <a:lnTo>
                  <a:pt x="1451660" y="34451"/>
                </a:lnTo>
                <a:lnTo>
                  <a:pt x="1453751" y="33671"/>
                </a:lnTo>
                <a:lnTo>
                  <a:pt x="1443425" y="33671"/>
                </a:lnTo>
                <a:lnTo>
                  <a:pt x="1443425" y="24570"/>
                </a:lnTo>
                <a:close/>
              </a:path>
              <a:path w="1467484" h="88900">
                <a:moveTo>
                  <a:pt x="1460025" y="23270"/>
                </a:moveTo>
                <a:lnTo>
                  <a:pt x="1443425" y="33671"/>
                </a:lnTo>
                <a:lnTo>
                  <a:pt x="1458587" y="33671"/>
                </a:lnTo>
                <a:lnTo>
                  <a:pt x="1461071" y="34451"/>
                </a:lnTo>
                <a:lnTo>
                  <a:pt x="1463554" y="36011"/>
                </a:lnTo>
                <a:lnTo>
                  <a:pt x="1467083" y="26391"/>
                </a:lnTo>
                <a:lnTo>
                  <a:pt x="1463554" y="24310"/>
                </a:lnTo>
                <a:lnTo>
                  <a:pt x="1460025" y="232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755073" y="1989320"/>
            <a:ext cx="532130" cy="86995"/>
          </a:xfrm>
          <a:custGeom>
            <a:avLst/>
            <a:gdLst/>
            <a:ahLst/>
            <a:cxnLst/>
            <a:rect l="l" t="t" r="r" b="b"/>
            <a:pathLst>
              <a:path w="532129" h="86994">
                <a:moveTo>
                  <a:pt x="35683" y="1300"/>
                </a:moveTo>
                <a:lnTo>
                  <a:pt x="0" y="1300"/>
                </a:lnTo>
                <a:lnTo>
                  <a:pt x="0" y="85153"/>
                </a:lnTo>
                <a:lnTo>
                  <a:pt x="35552" y="85153"/>
                </a:lnTo>
                <a:lnTo>
                  <a:pt x="53983" y="79433"/>
                </a:lnTo>
                <a:lnTo>
                  <a:pt x="56858" y="77612"/>
                </a:lnTo>
                <a:lnTo>
                  <a:pt x="59211" y="75272"/>
                </a:lnTo>
                <a:lnTo>
                  <a:pt x="11241" y="75272"/>
                </a:lnTo>
                <a:lnTo>
                  <a:pt x="11241" y="11180"/>
                </a:lnTo>
                <a:lnTo>
                  <a:pt x="59648" y="11180"/>
                </a:lnTo>
                <a:lnTo>
                  <a:pt x="56335" y="8450"/>
                </a:lnTo>
                <a:lnTo>
                  <a:pt x="53068" y="5590"/>
                </a:lnTo>
                <a:lnTo>
                  <a:pt x="48885" y="3640"/>
                </a:lnTo>
                <a:lnTo>
                  <a:pt x="44179" y="2600"/>
                </a:lnTo>
                <a:lnTo>
                  <a:pt x="40650" y="1690"/>
                </a:lnTo>
                <a:lnTo>
                  <a:pt x="35683" y="1300"/>
                </a:lnTo>
                <a:close/>
              </a:path>
              <a:path w="532129" h="86994">
                <a:moveTo>
                  <a:pt x="59648" y="11180"/>
                </a:moveTo>
                <a:lnTo>
                  <a:pt x="35552" y="11180"/>
                </a:lnTo>
                <a:lnTo>
                  <a:pt x="40258" y="11830"/>
                </a:lnTo>
                <a:lnTo>
                  <a:pt x="43395" y="12870"/>
                </a:lnTo>
                <a:lnTo>
                  <a:pt x="47447" y="14560"/>
                </a:lnTo>
                <a:lnTo>
                  <a:pt x="50976" y="17680"/>
                </a:lnTo>
                <a:lnTo>
                  <a:pt x="53852" y="22490"/>
                </a:lnTo>
                <a:lnTo>
                  <a:pt x="56727" y="27171"/>
                </a:lnTo>
                <a:lnTo>
                  <a:pt x="58165" y="33931"/>
                </a:lnTo>
                <a:lnTo>
                  <a:pt x="58134" y="49141"/>
                </a:lnTo>
                <a:lnTo>
                  <a:pt x="57512" y="54342"/>
                </a:lnTo>
                <a:lnTo>
                  <a:pt x="55943" y="58762"/>
                </a:lnTo>
                <a:lnTo>
                  <a:pt x="54505" y="63182"/>
                </a:lnTo>
                <a:lnTo>
                  <a:pt x="52414" y="66692"/>
                </a:lnTo>
                <a:lnTo>
                  <a:pt x="49800" y="69292"/>
                </a:lnTo>
                <a:lnTo>
                  <a:pt x="47970" y="71242"/>
                </a:lnTo>
                <a:lnTo>
                  <a:pt x="45486" y="72672"/>
                </a:lnTo>
                <a:lnTo>
                  <a:pt x="42349" y="73712"/>
                </a:lnTo>
                <a:lnTo>
                  <a:pt x="39082" y="74752"/>
                </a:lnTo>
                <a:lnTo>
                  <a:pt x="34768" y="75272"/>
                </a:lnTo>
                <a:lnTo>
                  <a:pt x="59211" y="75272"/>
                </a:lnTo>
                <a:lnTo>
                  <a:pt x="59342" y="75142"/>
                </a:lnTo>
                <a:lnTo>
                  <a:pt x="64047" y="68642"/>
                </a:lnTo>
                <a:lnTo>
                  <a:pt x="66008" y="64612"/>
                </a:lnTo>
                <a:lnTo>
                  <a:pt x="67446" y="59672"/>
                </a:lnTo>
                <a:lnTo>
                  <a:pt x="69014" y="54862"/>
                </a:lnTo>
                <a:lnTo>
                  <a:pt x="69668" y="49141"/>
                </a:lnTo>
                <a:lnTo>
                  <a:pt x="69668" y="35361"/>
                </a:lnTo>
                <a:lnTo>
                  <a:pt x="68622" y="28731"/>
                </a:lnTo>
                <a:lnTo>
                  <a:pt x="64178" y="17030"/>
                </a:lnTo>
                <a:lnTo>
                  <a:pt x="60910" y="12220"/>
                </a:lnTo>
                <a:lnTo>
                  <a:pt x="59648" y="11180"/>
                </a:lnTo>
                <a:close/>
              </a:path>
              <a:path w="532129" h="86994">
                <a:moveTo>
                  <a:pt x="97378" y="1300"/>
                </a:moveTo>
                <a:lnTo>
                  <a:pt x="87052" y="1300"/>
                </a:lnTo>
                <a:lnTo>
                  <a:pt x="87052" y="13260"/>
                </a:lnTo>
                <a:lnTo>
                  <a:pt x="97378" y="13260"/>
                </a:lnTo>
                <a:lnTo>
                  <a:pt x="97378" y="1300"/>
                </a:lnTo>
                <a:close/>
              </a:path>
              <a:path w="532129" h="86994">
                <a:moveTo>
                  <a:pt x="97378" y="24440"/>
                </a:moveTo>
                <a:lnTo>
                  <a:pt x="87052" y="24440"/>
                </a:lnTo>
                <a:lnTo>
                  <a:pt x="87052" y="85153"/>
                </a:lnTo>
                <a:lnTo>
                  <a:pt x="97378" y="85153"/>
                </a:lnTo>
                <a:lnTo>
                  <a:pt x="97378" y="24440"/>
                </a:lnTo>
                <a:close/>
              </a:path>
              <a:path w="532129" h="86994">
                <a:moveTo>
                  <a:pt x="208350" y="23140"/>
                </a:moveTo>
                <a:lnTo>
                  <a:pt x="191881" y="23140"/>
                </a:lnTo>
                <a:lnTo>
                  <a:pt x="184953" y="25870"/>
                </a:lnTo>
                <a:lnTo>
                  <a:pt x="179725" y="31591"/>
                </a:lnTo>
                <a:lnTo>
                  <a:pt x="174366" y="37181"/>
                </a:lnTo>
                <a:lnTo>
                  <a:pt x="171752" y="45111"/>
                </a:lnTo>
                <a:lnTo>
                  <a:pt x="171752" y="65132"/>
                </a:lnTo>
                <a:lnTo>
                  <a:pt x="174366" y="72802"/>
                </a:lnTo>
                <a:lnTo>
                  <a:pt x="184823" y="83723"/>
                </a:lnTo>
                <a:lnTo>
                  <a:pt x="192012" y="86453"/>
                </a:lnTo>
                <a:lnTo>
                  <a:pt x="207828" y="86453"/>
                </a:lnTo>
                <a:lnTo>
                  <a:pt x="213710" y="84763"/>
                </a:lnTo>
                <a:lnTo>
                  <a:pt x="218284" y="81253"/>
                </a:lnTo>
                <a:lnTo>
                  <a:pt x="222683" y="78002"/>
                </a:lnTo>
                <a:lnTo>
                  <a:pt x="184692" y="69162"/>
                </a:lnTo>
                <a:lnTo>
                  <a:pt x="182470" y="57332"/>
                </a:lnTo>
                <a:lnTo>
                  <a:pt x="227957" y="57332"/>
                </a:lnTo>
                <a:lnTo>
                  <a:pt x="227957" y="49011"/>
                </a:lnTo>
                <a:lnTo>
                  <a:pt x="183124" y="49011"/>
                </a:lnTo>
                <a:lnTo>
                  <a:pt x="183385" y="43681"/>
                </a:lnTo>
                <a:lnTo>
                  <a:pt x="185084" y="39391"/>
                </a:lnTo>
                <a:lnTo>
                  <a:pt x="188352" y="36271"/>
                </a:lnTo>
                <a:lnTo>
                  <a:pt x="191620" y="33021"/>
                </a:lnTo>
                <a:lnTo>
                  <a:pt x="195541" y="31461"/>
                </a:lnTo>
                <a:lnTo>
                  <a:pt x="220366" y="31461"/>
                </a:lnTo>
                <a:lnTo>
                  <a:pt x="215017" y="25870"/>
                </a:lnTo>
                <a:lnTo>
                  <a:pt x="208350" y="23140"/>
                </a:lnTo>
                <a:close/>
              </a:path>
              <a:path w="532129" h="86994">
                <a:moveTo>
                  <a:pt x="129141" y="32371"/>
                </a:moveTo>
                <a:lnTo>
                  <a:pt x="118945" y="32371"/>
                </a:lnTo>
                <a:lnTo>
                  <a:pt x="118945" y="85153"/>
                </a:lnTo>
                <a:lnTo>
                  <a:pt x="129141" y="85153"/>
                </a:lnTo>
                <a:lnTo>
                  <a:pt x="129141" y="32371"/>
                </a:lnTo>
                <a:close/>
              </a:path>
              <a:path w="532129" h="86994">
                <a:moveTo>
                  <a:pt x="158550" y="32371"/>
                </a:moveTo>
                <a:lnTo>
                  <a:pt x="148355" y="32371"/>
                </a:lnTo>
                <a:lnTo>
                  <a:pt x="148355" y="85153"/>
                </a:lnTo>
                <a:lnTo>
                  <a:pt x="158550" y="85153"/>
                </a:lnTo>
                <a:lnTo>
                  <a:pt x="158550" y="32371"/>
                </a:lnTo>
                <a:close/>
              </a:path>
              <a:path w="532129" h="86994">
                <a:moveTo>
                  <a:pt x="216977" y="65652"/>
                </a:moveTo>
                <a:lnTo>
                  <a:pt x="215409" y="69942"/>
                </a:lnTo>
                <a:lnTo>
                  <a:pt x="213317" y="73062"/>
                </a:lnTo>
                <a:lnTo>
                  <a:pt x="207828" y="76962"/>
                </a:lnTo>
                <a:lnTo>
                  <a:pt x="204560" y="78002"/>
                </a:lnTo>
                <a:lnTo>
                  <a:pt x="222683" y="78002"/>
                </a:lnTo>
                <a:lnTo>
                  <a:pt x="222859" y="77872"/>
                </a:lnTo>
                <a:lnTo>
                  <a:pt x="225996" y="73062"/>
                </a:lnTo>
                <a:lnTo>
                  <a:pt x="227695" y="66822"/>
                </a:lnTo>
                <a:lnTo>
                  <a:pt x="216977" y="65652"/>
                </a:lnTo>
                <a:close/>
              </a:path>
              <a:path w="532129" h="86994">
                <a:moveTo>
                  <a:pt x="220366" y="31461"/>
                </a:moveTo>
                <a:lnTo>
                  <a:pt x="205606" y="31461"/>
                </a:lnTo>
                <a:lnTo>
                  <a:pt x="209919" y="33541"/>
                </a:lnTo>
                <a:lnTo>
                  <a:pt x="213187" y="37441"/>
                </a:lnTo>
                <a:lnTo>
                  <a:pt x="215409" y="40041"/>
                </a:lnTo>
                <a:lnTo>
                  <a:pt x="216716" y="43811"/>
                </a:lnTo>
                <a:lnTo>
                  <a:pt x="217108" y="49011"/>
                </a:lnTo>
                <a:lnTo>
                  <a:pt x="227957" y="49011"/>
                </a:lnTo>
                <a:lnTo>
                  <a:pt x="227957" y="44591"/>
                </a:lnTo>
                <a:lnTo>
                  <a:pt x="225343" y="36791"/>
                </a:lnTo>
                <a:lnTo>
                  <a:pt x="220366" y="31461"/>
                </a:lnTo>
                <a:close/>
              </a:path>
              <a:path w="532129" h="86994">
                <a:moveTo>
                  <a:pt x="139074" y="24440"/>
                </a:moveTo>
                <a:lnTo>
                  <a:pt x="109665" y="24440"/>
                </a:lnTo>
                <a:lnTo>
                  <a:pt x="109665" y="32371"/>
                </a:lnTo>
                <a:lnTo>
                  <a:pt x="139074" y="32371"/>
                </a:lnTo>
                <a:lnTo>
                  <a:pt x="139074" y="24440"/>
                </a:lnTo>
                <a:close/>
              </a:path>
              <a:path w="532129" h="86994">
                <a:moveTo>
                  <a:pt x="141035" y="24440"/>
                </a:moveTo>
                <a:lnTo>
                  <a:pt x="139074" y="24440"/>
                </a:lnTo>
                <a:lnTo>
                  <a:pt x="139074" y="32371"/>
                </a:lnTo>
                <a:lnTo>
                  <a:pt x="141035" y="32371"/>
                </a:lnTo>
                <a:lnTo>
                  <a:pt x="141035" y="24440"/>
                </a:lnTo>
                <a:close/>
              </a:path>
              <a:path w="532129" h="86994">
                <a:moveTo>
                  <a:pt x="170445" y="24440"/>
                </a:moveTo>
                <a:lnTo>
                  <a:pt x="141035" y="24440"/>
                </a:lnTo>
                <a:lnTo>
                  <a:pt x="141035" y="32371"/>
                </a:lnTo>
                <a:lnTo>
                  <a:pt x="170445" y="32371"/>
                </a:lnTo>
                <a:lnTo>
                  <a:pt x="170445" y="24440"/>
                </a:lnTo>
                <a:close/>
              </a:path>
              <a:path w="532129" h="86994">
                <a:moveTo>
                  <a:pt x="138682" y="0"/>
                </a:moveTo>
                <a:lnTo>
                  <a:pt x="118945" y="24440"/>
                </a:lnTo>
                <a:lnTo>
                  <a:pt x="129141" y="24440"/>
                </a:lnTo>
                <a:lnTo>
                  <a:pt x="129141" y="15210"/>
                </a:lnTo>
                <a:lnTo>
                  <a:pt x="129794" y="12740"/>
                </a:lnTo>
                <a:lnTo>
                  <a:pt x="131101" y="11440"/>
                </a:lnTo>
                <a:lnTo>
                  <a:pt x="132278" y="10010"/>
                </a:lnTo>
                <a:lnTo>
                  <a:pt x="134500" y="9360"/>
                </a:lnTo>
                <a:lnTo>
                  <a:pt x="143995" y="9360"/>
                </a:lnTo>
                <a:lnTo>
                  <a:pt x="145348" y="1040"/>
                </a:lnTo>
                <a:lnTo>
                  <a:pt x="141950" y="260"/>
                </a:lnTo>
                <a:lnTo>
                  <a:pt x="138682" y="0"/>
                </a:lnTo>
                <a:close/>
              </a:path>
              <a:path w="532129" h="86994">
                <a:moveTo>
                  <a:pt x="168092" y="0"/>
                </a:moveTo>
                <a:lnTo>
                  <a:pt x="148355" y="24440"/>
                </a:lnTo>
                <a:lnTo>
                  <a:pt x="158550" y="24440"/>
                </a:lnTo>
                <a:lnTo>
                  <a:pt x="158550" y="15210"/>
                </a:lnTo>
                <a:lnTo>
                  <a:pt x="159204" y="12740"/>
                </a:lnTo>
                <a:lnTo>
                  <a:pt x="160511" y="11440"/>
                </a:lnTo>
                <a:lnTo>
                  <a:pt x="161687" y="10010"/>
                </a:lnTo>
                <a:lnTo>
                  <a:pt x="163909" y="9360"/>
                </a:lnTo>
                <a:lnTo>
                  <a:pt x="173405" y="9360"/>
                </a:lnTo>
                <a:lnTo>
                  <a:pt x="174758" y="1040"/>
                </a:lnTo>
                <a:lnTo>
                  <a:pt x="171360" y="260"/>
                </a:lnTo>
                <a:lnTo>
                  <a:pt x="168092" y="0"/>
                </a:lnTo>
                <a:close/>
              </a:path>
              <a:path w="532129" h="86994">
                <a:moveTo>
                  <a:pt x="143995" y="9360"/>
                </a:moveTo>
                <a:lnTo>
                  <a:pt x="139728" y="9360"/>
                </a:lnTo>
                <a:lnTo>
                  <a:pt x="141689" y="9620"/>
                </a:lnTo>
                <a:lnTo>
                  <a:pt x="143911" y="9880"/>
                </a:lnTo>
                <a:lnTo>
                  <a:pt x="143995" y="9360"/>
                </a:lnTo>
                <a:close/>
              </a:path>
              <a:path w="532129" h="86994">
                <a:moveTo>
                  <a:pt x="173405" y="9360"/>
                </a:moveTo>
                <a:lnTo>
                  <a:pt x="169138" y="9360"/>
                </a:lnTo>
                <a:lnTo>
                  <a:pt x="171098" y="9620"/>
                </a:lnTo>
                <a:lnTo>
                  <a:pt x="173320" y="9880"/>
                </a:lnTo>
                <a:lnTo>
                  <a:pt x="173405" y="9360"/>
                </a:lnTo>
                <a:close/>
              </a:path>
              <a:path w="532129" h="86994">
                <a:moveTo>
                  <a:pt x="253053" y="24440"/>
                </a:moveTo>
                <a:lnTo>
                  <a:pt x="243773" y="24440"/>
                </a:lnTo>
                <a:lnTo>
                  <a:pt x="243773" y="85153"/>
                </a:lnTo>
                <a:lnTo>
                  <a:pt x="253968" y="85153"/>
                </a:lnTo>
                <a:lnTo>
                  <a:pt x="253968" y="49011"/>
                </a:lnTo>
                <a:lnTo>
                  <a:pt x="254622" y="45111"/>
                </a:lnTo>
                <a:lnTo>
                  <a:pt x="263379" y="33671"/>
                </a:lnTo>
                <a:lnTo>
                  <a:pt x="253053" y="33671"/>
                </a:lnTo>
                <a:lnTo>
                  <a:pt x="253053" y="24440"/>
                </a:lnTo>
                <a:close/>
              </a:path>
              <a:path w="532129" h="86994">
                <a:moveTo>
                  <a:pt x="269653" y="23140"/>
                </a:moveTo>
                <a:lnTo>
                  <a:pt x="263771" y="23140"/>
                </a:lnTo>
                <a:lnTo>
                  <a:pt x="261549" y="23790"/>
                </a:lnTo>
                <a:lnTo>
                  <a:pt x="259589" y="25220"/>
                </a:lnTo>
                <a:lnTo>
                  <a:pt x="257628" y="26521"/>
                </a:lnTo>
                <a:lnTo>
                  <a:pt x="255406" y="29381"/>
                </a:lnTo>
                <a:lnTo>
                  <a:pt x="253053" y="33671"/>
                </a:lnTo>
                <a:lnTo>
                  <a:pt x="268215" y="33671"/>
                </a:lnTo>
                <a:lnTo>
                  <a:pt x="270699" y="34451"/>
                </a:lnTo>
                <a:lnTo>
                  <a:pt x="273313" y="35881"/>
                </a:lnTo>
                <a:lnTo>
                  <a:pt x="276842" y="26260"/>
                </a:lnTo>
                <a:lnTo>
                  <a:pt x="273182" y="24180"/>
                </a:lnTo>
                <a:lnTo>
                  <a:pt x="269653" y="23140"/>
                </a:lnTo>
                <a:close/>
              </a:path>
              <a:path w="532129" h="86994">
                <a:moveTo>
                  <a:pt x="316186" y="23140"/>
                </a:moveTo>
                <a:lnTo>
                  <a:pt x="299716" y="23140"/>
                </a:lnTo>
                <a:lnTo>
                  <a:pt x="292789" y="25870"/>
                </a:lnTo>
                <a:lnTo>
                  <a:pt x="287560" y="31591"/>
                </a:lnTo>
                <a:lnTo>
                  <a:pt x="282201" y="37181"/>
                </a:lnTo>
                <a:lnTo>
                  <a:pt x="279587" y="45111"/>
                </a:lnTo>
                <a:lnTo>
                  <a:pt x="279587" y="65132"/>
                </a:lnTo>
                <a:lnTo>
                  <a:pt x="282201" y="72802"/>
                </a:lnTo>
                <a:lnTo>
                  <a:pt x="292658" y="83723"/>
                </a:lnTo>
                <a:lnTo>
                  <a:pt x="299847" y="86453"/>
                </a:lnTo>
                <a:lnTo>
                  <a:pt x="315663" y="86453"/>
                </a:lnTo>
                <a:lnTo>
                  <a:pt x="321545" y="84763"/>
                </a:lnTo>
                <a:lnTo>
                  <a:pt x="326120" y="81253"/>
                </a:lnTo>
                <a:lnTo>
                  <a:pt x="330519" y="78002"/>
                </a:lnTo>
                <a:lnTo>
                  <a:pt x="292527" y="69162"/>
                </a:lnTo>
                <a:lnTo>
                  <a:pt x="290305" y="57332"/>
                </a:lnTo>
                <a:lnTo>
                  <a:pt x="335792" y="57332"/>
                </a:lnTo>
                <a:lnTo>
                  <a:pt x="335792" y="49011"/>
                </a:lnTo>
                <a:lnTo>
                  <a:pt x="290959" y="49011"/>
                </a:lnTo>
                <a:lnTo>
                  <a:pt x="291220" y="43681"/>
                </a:lnTo>
                <a:lnTo>
                  <a:pt x="292920" y="39391"/>
                </a:lnTo>
                <a:lnTo>
                  <a:pt x="296187" y="36271"/>
                </a:lnTo>
                <a:lnTo>
                  <a:pt x="299455" y="33021"/>
                </a:lnTo>
                <a:lnTo>
                  <a:pt x="303376" y="31461"/>
                </a:lnTo>
                <a:lnTo>
                  <a:pt x="328202" y="31461"/>
                </a:lnTo>
                <a:lnTo>
                  <a:pt x="322852" y="25870"/>
                </a:lnTo>
                <a:lnTo>
                  <a:pt x="316186" y="23140"/>
                </a:lnTo>
                <a:close/>
              </a:path>
              <a:path w="532129" h="86994">
                <a:moveTo>
                  <a:pt x="324813" y="65652"/>
                </a:moveTo>
                <a:lnTo>
                  <a:pt x="323244" y="69942"/>
                </a:lnTo>
                <a:lnTo>
                  <a:pt x="321153" y="73062"/>
                </a:lnTo>
                <a:lnTo>
                  <a:pt x="315663" y="76962"/>
                </a:lnTo>
                <a:lnTo>
                  <a:pt x="312395" y="78002"/>
                </a:lnTo>
                <a:lnTo>
                  <a:pt x="330519" y="78002"/>
                </a:lnTo>
                <a:lnTo>
                  <a:pt x="330695" y="77872"/>
                </a:lnTo>
                <a:lnTo>
                  <a:pt x="333832" y="73062"/>
                </a:lnTo>
                <a:lnTo>
                  <a:pt x="335531" y="66822"/>
                </a:lnTo>
                <a:lnTo>
                  <a:pt x="324813" y="65652"/>
                </a:lnTo>
                <a:close/>
              </a:path>
              <a:path w="532129" h="86994">
                <a:moveTo>
                  <a:pt x="328202" y="31461"/>
                </a:moveTo>
                <a:lnTo>
                  <a:pt x="313441" y="31461"/>
                </a:lnTo>
                <a:lnTo>
                  <a:pt x="317754" y="33541"/>
                </a:lnTo>
                <a:lnTo>
                  <a:pt x="321022" y="37441"/>
                </a:lnTo>
                <a:lnTo>
                  <a:pt x="323244" y="40041"/>
                </a:lnTo>
                <a:lnTo>
                  <a:pt x="324551" y="43811"/>
                </a:lnTo>
                <a:lnTo>
                  <a:pt x="324943" y="49011"/>
                </a:lnTo>
                <a:lnTo>
                  <a:pt x="335792" y="49011"/>
                </a:lnTo>
                <a:lnTo>
                  <a:pt x="335792" y="44591"/>
                </a:lnTo>
                <a:lnTo>
                  <a:pt x="333178" y="36791"/>
                </a:lnTo>
                <a:lnTo>
                  <a:pt x="328202" y="31461"/>
                </a:lnTo>
                <a:close/>
              </a:path>
              <a:path w="532129" h="86994">
                <a:moveTo>
                  <a:pt x="360889" y="24440"/>
                </a:moveTo>
                <a:lnTo>
                  <a:pt x="351739" y="24440"/>
                </a:lnTo>
                <a:lnTo>
                  <a:pt x="351739" y="85153"/>
                </a:lnTo>
                <a:lnTo>
                  <a:pt x="361934" y="85153"/>
                </a:lnTo>
                <a:lnTo>
                  <a:pt x="362017" y="43941"/>
                </a:lnTo>
                <a:lnTo>
                  <a:pt x="363633" y="38871"/>
                </a:lnTo>
                <a:lnTo>
                  <a:pt x="366770" y="36141"/>
                </a:lnTo>
                <a:lnTo>
                  <a:pt x="370038" y="33411"/>
                </a:lnTo>
                <a:lnTo>
                  <a:pt x="371072" y="33021"/>
                </a:lnTo>
                <a:lnTo>
                  <a:pt x="360889" y="33021"/>
                </a:lnTo>
                <a:lnTo>
                  <a:pt x="360889" y="24440"/>
                </a:lnTo>
                <a:close/>
              </a:path>
              <a:path w="532129" h="86994">
                <a:moveTo>
                  <a:pt x="398762" y="31981"/>
                </a:moveTo>
                <a:lnTo>
                  <a:pt x="381018" y="31981"/>
                </a:lnTo>
                <a:lnTo>
                  <a:pt x="383371" y="32631"/>
                </a:lnTo>
                <a:lnTo>
                  <a:pt x="385462" y="33801"/>
                </a:lnTo>
                <a:lnTo>
                  <a:pt x="387423" y="35101"/>
                </a:lnTo>
                <a:lnTo>
                  <a:pt x="388860" y="36791"/>
                </a:lnTo>
                <a:lnTo>
                  <a:pt x="389645" y="38871"/>
                </a:lnTo>
                <a:lnTo>
                  <a:pt x="390560" y="40821"/>
                </a:lnTo>
                <a:lnTo>
                  <a:pt x="390837" y="43031"/>
                </a:lnTo>
                <a:lnTo>
                  <a:pt x="390952" y="85153"/>
                </a:lnTo>
                <a:lnTo>
                  <a:pt x="401147" y="85153"/>
                </a:lnTo>
                <a:lnTo>
                  <a:pt x="401062" y="40821"/>
                </a:lnTo>
                <a:lnTo>
                  <a:pt x="399056" y="32371"/>
                </a:lnTo>
                <a:lnTo>
                  <a:pt x="398762" y="31981"/>
                </a:lnTo>
                <a:close/>
              </a:path>
              <a:path w="532129" h="86994">
                <a:moveTo>
                  <a:pt x="384024" y="23140"/>
                </a:moveTo>
                <a:lnTo>
                  <a:pt x="371868" y="23140"/>
                </a:lnTo>
                <a:lnTo>
                  <a:pt x="365333" y="26391"/>
                </a:lnTo>
                <a:lnTo>
                  <a:pt x="360889" y="33021"/>
                </a:lnTo>
                <a:lnTo>
                  <a:pt x="371072" y="33021"/>
                </a:lnTo>
                <a:lnTo>
                  <a:pt x="373829" y="31981"/>
                </a:lnTo>
                <a:lnTo>
                  <a:pt x="398762" y="31981"/>
                </a:lnTo>
                <a:lnTo>
                  <a:pt x="397487" y="30291"/>
                </a:lnTo>
                <a:lnTo>
                  <a:pt x="395919" y="28081"/>
                </a:lnTo>
                <a:lnTo>
                  <a:pt x="393697" y="26391"/>
                </a:lnTo>
                <a:lnTo>
                  <a:pt x="387423" y="23790"/>
                </a:lnTo>
                <a:lnTo>
                  <a:pt x="384024" y="23140"/>
                </a:lnTo>
                <a:close/>
              </a:path>
              <a:path w="532129" h="86994">
                <a:moveTo>
                  <a:pt x="451470" y="23140"/>
                </a:moveTo>
                <a:lnTo>
                  <a:pt x="418270" y="42771"/>
                </a:lnTo>
                <a:lnTo>
                  <a:pt x="417094" y="48491"/>
                </a:lnTo>
                <a:lnTo>
                  <a:pt x="417094" y="65132"/>
                </a:lnTo>
                <a:lnTo>
                  <a:pt x="451470" y="86453"/>
                </a:lnTo>
                <a:lnTo>
                  <a:pt x="457091" y="84503"/>
                </a:lnTo>
                <a:lnTo>
                  <a:pt x="461666" y="80603"/>
                </a:lnTo>
                <a:lnTo>
                  <a:pt x="464617" y="78002"/>
                </a:lnTo>
                <a:lnTo>
                  <a:pt x="439706" y="78002"/>
                </a:lnTo>
                <a:lnTo>
                  <a:pt x="435654" y="76182"/>
                </a:lnTo>
                <a:lnTo>
                  <a:pt x="432387" y="72542"/>
                </a:lnTo>
                <a:lnTo>
                  <a:pt x="429250" y="68772"/>
                </a:lnTo>
                <a:lnTo>
                  <a:pt x="427681" y="62922"/>
                </a:lnTo>
                <a:lnTo>
                  <a:pt x="427681" y="46671"/>
                </a:lnTo>
                <a:lnTo>
                  <a:pt x="429380" y="40821"/>
                </a:lnTo>
                <a:lnTo>
                  <a:pt x="432648" y="37051"/>
                </a:lnTo>
                <a:lnTo>
                  <a:pt x="435916" y="33411"/>
                </a:lnTo>
                <a:lnTo>
                  <a:pt x="440098" y="31461"/>
                </a:lnTo>
                <a:lnTo>
                  <a:pt x="465400" y="31461"/>
                </a:lnTo>
                <a:lnTo>
                  <a:pt x="465325" y="31331"/>
                </a:lnTo>
                <a:lnTo>
                  <a:pt x="456960" y="24830"/>
                </a:lnTo>
                <a:lnTo>
                  <a:pt x="451470" y="23140"/>
                </a:lnTo>
                <a:close/>
              </a:path>
              <a:path w="532129" h="86994">
                <a:moveTo>
                  <a:pt x="460097" y="62922"/>
                </a:moveTo>
                <a:lnTo>
                  <a:pt x="448725" y="78002"/>
                </a:lnTo>
                <a:lnTo>
                  <a:pt x="464617" y="78002"/>
                </a:lnTo>
                <a:lnTo>
                  <a:pt x="466240" y="76572"/>
                </a:lnTo>
                <a:lnTo>
                  <a:pt x="469116" y="71112"/>
                </a:lnTo>
                <a:lnTo>
                  <a:pt x="470292" y="64222"/>
                </a:lnTo>
                <a:lnTo>
                  <a:pt x="460097" y="62922"/>
                </a:lnTo>
                <a:close/>
              </a:path>
              <a:path w="532129" h="86994">
                <a:moveTo>
                  <a:pt x="465400" y="31461"/>
                </a:moveTo>
                <a:lnTo>
                  <a:pt x="448725" y="31461"/>
                </a:lnTo>
                <a:lnTo>
                  <a:pt x="451732" y="32501"/>
                </a:lnTo>
                <a:lnTo>
                  <a:pt x="456699" y="36661"/>
                </a:lnTo>
                <a:lnTo>
                  <a:pt x="458267" y="39781"/>
                </a:lnTo>
                <a:lnTo>
                  <a:pt x="459182" y="43811"/>
                </a:lnTo>
                <a:lnTo>
                  <a:pt x="469377" y="42251"/>
                </a:lnTo>
                <a:lnTo>
                  <a:pt x="468070" y="36141"/>
                </a:lnTo>
                <a:lnTo>
                  <a:pt x="465400" y="31461"/>
                </a:lnTo>
                <a:close/>
              </a:path>
              <a:path w="532129" h="86994">
                <a:moveTo>
                  <a:pt x="512250" y="23140"/>
                </a:moveTo>
                <a:lnTo>
                  <a:pt x="495781" y="23140"/>
                </a:lnTo>
                <a:lnTo>
                  <a:pt x="488853" y="25870"/>
                </a:lnTo>
                <a:lnTo>
                  <a:pt x="483625" y="31591"/>
                </a:lnTo>
                <a:lnTo>
                  <a:pt x="478266" y="37181"/>
                </a:lnTo>
                <a:lnTo>
                  <a:pt x="475651" y="45111"/>
                </a:lnTo>
                <a:lnTo>
                  <a:pt x="475651" y="65132"/>
                </a:lnTo>
                <a:lnTo>
                  <a:pt x="478266" y="72802"/>
                </a:lnTo>
                <a:lnTo>
                  <a:pt x="488722" y="83723"/>
                </a:lnTo>
                <a:lnTo>
                  <a:pt x="495911" y="86453"/>
                </a:lnTo>
                <a:lnTo>
                  <a:pt x="511727" y="86453"/>
                </a:lnTo>
                <a:lnTo>
                  <a:pt x="517609" y="84763"/>
                </a:lnTo>
                <a:lnTo>
                  <a:pt x="522184" y="81253"/>
                </a:lnTo>
                <a:lnTo>
                  <a:pt x="526583" y="78002"/>
                </a:lnTo>
                <a:lnTo>
                  <a:pt x="488592" y="69162"/>
                </a:lnTo>
                <a:lnTo>
                  <a:pt x="486370" y="57332"/>
                </a:lnTo>
                <a:lnTo>
                  <a:pt x="531857" y="57332"/>
                </a:lnTo>
                <a:lnTo>
                  <a:pt x="531857" y="49011"/>
                </a:lnTo>
                <a:lnTo>
                  <a:pt x="487023" y="49011"/>
                </a:lnTo>
                <a:lnTo>
                  <a:pt x="487285" y="43681"/>
                </a:lnTo>
                <a:lnTo>
                  <a:pt x="488984" y="39391"/>
                </a:lnTo>
                <a:lnTo>
                  <a:pt x="492252" y="36271"/>
                </a:lnTo>
                <a:lnTo>
                  <a:pt x="495519" y="33021"/>
                </a:lnTo>
                <a:lnTo>
                  <a:pt x="499441" y="31461"/>
                </a:lnTo>
                <a:lnTo>
                  <a:pt x="524266" y="31461"/>
                </a:lnTo>
                <a:lnTo>
                  <a:pt x="518916" y="25870"/>
                </a:lnTo>
                <a:lnTo>
                  <a:pt x="512250" y="23140"/>
                </a:lnTo>
                <a:close/>
              </a:path>
              <a:path w="532129" h="86994">
                <a:moveTo>
                  <a:pt x="520877" y="65652"/>
                </a:moveTo>
                <a:lnTo>
                  <a:pt x="519308" y="69942"/>
                </a:lnTo>
                <a:lnTo>
                  <a:pt x="517217" y="73062"/>
                </a:lnTo>
                <a:lnTo>
                  <a:pt x="511727" y="76962"/>
                </a:lnTo>
                <a:lnTo>
                  <a:pt x="508460" y="78002"/>
                </a:lnTo>
                <a:lnTo>
                  <a:pt x="526583" y="78002"/>
                </a:lnTo>
                <a:lnTo>
                  <a:pt x="526759" y="77872"/>
                </a:lnTo>
                <a:lnTo>
                  <a:pt x="529896" y="73062"/>
                </a:lnTo>
                <a:lnTo>
                  <a:pt x="531595" y="66822"/>
                </a:lnTo>
                <a:lnTo>
                  <a:pt x="520877" y="65652"/>
                </a:lnTo>
                <a:close/>
              </a:path>
              <a:path w="532129" h="86994">
                <a:moveTo>
                  <a:pt x="524266" y="31461"/>
                </a:moveTo>
                <a:lnTo>
                  <a:pt x="509505" y="31461"/>
                </a:lnTo>
                <a:lnTo>
                  <a:pt x="513819" y="33541"/>
                </a:lnTo>
                <a:lnTo>
                  <a:pt x="517086" y="37441"/>
                </a:lnTo>
                <a:lnTo>
                  <a:pt x="519308" y="40041"/>
                </a:lnTo>
                <a:lnTo>
                  <a:pt x="520616" y="43811"/>
                </a:lnTo>
                <a:lnTo>
                  <a:pt x="521008" y="49011"/>
                </a:lnTo>
                <a:lnTo>
                  <a:pt x="531857" y="49011"/>
                </a:lnTo>
                <a:lnTo>
                  <a:pt x="531857" y="44591"/>
                </a:lnTo>
                <a:lnTo>
                  <a:pt x="529242" y="36791"/>
                </a:lnTo>
                <a:lnTo>
                  <a:pt x="524266" y="3146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297909" y="1989190"/>
            <a:ext cx="37465" cy="42545"/>
          </a:xfrm>
          <a:custGeom>
            <a:avLst/>
            <a:gdLst/>
            <a:ahLst/>
            <a:cxnLst/>
            <a:rect l="l" t="t" r="r" b="b"/>
            <a:pathLst>
              <a:path w="37464" h="42544">
                <a:moveTo>
                  <a:pt x="33908" y="5720"/>
                </a:moveTo>
                <a:lnTo>
                  <a:pt x="22089" y="5720"/>
                </a:lnTo>
                <a:lnTo>
                  <a:pt x="24704" y="6500"/>
                </a:lnTo>
                <a:lnTo>
                  <a:pt x="26403" y="8060"/>
                </a:lnTo>
                <a:lnTo>
                  <a:pt x="27710" y="9100"/>
                </a:lnTo>
                <a:lnTo>
                  <a:pt x="28363" y="11050"/>
                </a:lnTo>
                <a:lnTo>
                  <a:pt x="28363" y="14690"/>
                </a:lnTo>
                <a:lnTo>
                  <a:pt x="28233" y="15600"/>
                </a:lnTo>
                <a:lnTo>
                  <a:pt x="25619" y="16510"/>
                </a:lnTo>
                <a:lnTo>
                  <a:pt x="21567" y="17420"/>
                </a:lnTo>
                <a:lnTo>
                  <a:pt x="15946" y="18070"/>
                </a:lnTo>
                <a:lnTo>
                  <a:pt x="13201" y="18330"/>
                </a:lnTo>
                <a:lnTo>
                  <a:pt x="11110" y="18720"/>
                </a:lnTo>
                <a:lnTo>
                  <a:pt x="0" y="28731"/>
                </a:lnTo>
                <a:lnTo>
                  <a:pt x="0" y="34061"/>
                </a:lnTo>
                <a:lnTo>
                  <a:pt x="1176" y="36791"/>
                </a:lnTo>
                <a:lnTo>
                  <a:pt x="3659" y="39001"/>
                </a:lnTo>
                <a:lnTo>
                  <a:pt x="6012" y="41211"/>
                </a:lnTo>
                <a:lnTo>
                  <a:pt x="9411" y="42251"/>
                </a:lnTo>
                <a:lnTo>
                  <a:pt x="16600" y="42251"/>
                </a:lnTo>
                <a:lnTo>
                  <a:pt x="19083" y="41861"/>
                </a:lnTo>
                <a:lnTo>
                  <a:pt x="23789" y="40041"/>
                </a:lnTo>
                <a:lnTo>
                  <a:pt x="26272" y="38481"/>
                </a:lnTo>
                <a:lnTo>
                  <a:pt x="28233" y="36921"/>
                </a:lnTo>
                <a:lnTo>
                  <a:pt x="12809" y="36921"/>
                </a:lnTo>
                <a:lnTo>
                  <a:pt x="10848" y="36401"/>
                </a:lnTo>
                <a:lnTo>
                  <a:pt x="8103" y="33931"/>
                </a:lnTo>
                <a:lnTo>
                  <a:pt x="7504" y="32501"/>
                </a:lnTo>
                <a:lnTo>
                  <a:pt x="7595" y="28731"/>
                </a:lnTo>
                <a:lnTo>
                  <a:pt x="7711" y="28211"/>
                </a:lnTo>
                <a:lnTo>
                  <a:pt x="8365" y="27301"/>
                </a:lnTo>
                <a:lnTo>
                  <a:pt x="8888" y="26260"/>
                </a:lnTo>
                <a:lnTo>
                  <a:pt x="9803" y="25610"/>
                </a:lnTo>
                <a:lnTo>
                  <a:pt x="12155" y="24570"/>
                </a:lnTo>
                <a:lnTo>
                  <a:pt x="14116" y="24050"/>
                </a:lnTo>
                <a:lnTo>
                  <a:pt x="22089" y="23010"/>
                </a:lnTo>
                <a:lnTo>
                  <a:pt x="25749" y="22100"/>
                </a:lnTo>
                <a:lnTo>
                  <a:pt x="28233" y="21060"/>
                </a:lnTo>
                <a:lnTo>
                  <a:pt x="35291" y="21060"/>
                </a:lnTo>
                <a:lnTo>
                  <a:pt x="35185" y="10530"/>
                </a:lnTo>
                <a:lnTo>
                  <a:pt x="35160" y="10140"/>
                </a:lnTo>
                <a:lnTo>
                  <a:pt x="34507" y="7150"/>
                </a:lnTo>
                <a:lnTo>
                  <a:pt x="33908" y="5720"/>
                </a:lnTo>
                <a:close/>
              </a:path>
              <a:path w="37464" h="42544">
                <a:moveTo>
                  <a:pt x="35665" y="36401"/>
                </a:moveTo>
                <a:lnTo>
                  <a:pt x="28886" y="36401"/>
                </a:lnTo>
                <a:lnTo>
                  <a:pt x="29017" y="38221"/>
                </a:lnTo>
                <a:lnTo>
                  <a:pt x="29540" y="39911"/>
                </a:lnTo>
                <a:lnTo>
                  <a:pt x="30193" y="41341"/>
                </a:lnTo>
                <a:lnTo>
                  <a:pt x="37382" y="41341"/>
                </a:lnTo>
                <a:lnTo>
                  <a:pt x="36598" y="39911"/>
                </a:lnTo>
                <a:lnTo>
                  <a:pt x="36075" y="38221"/>
                </a:lnTo>
                <a:lnTo>
                  <a:pt x="35665" y="36401"/>
                </a:lnTo>
                <a:close/>
              </a:path>
              <a:path w="37464" h="42544">
                <a:moveTo>
                  <a:pt x="35291" y="21060"/>
                </a:moveTo>
                <a:lnTo>
                  <a:pt x="28233" y="21060"/>
                </a:lnTo>
                <a:lnTo>
                  <a:pt x="28117" y="27301"/>
                </a:lnTo>
                <a:lnTo>
                  <a:pt x="27841" y="28861"/>
                </a:lnTo>
                <a:lnTo>
                  <a:pt x="18168" y="36921"/>
                </a:lnTo>
                <a:lnTo>
                  <a:pt x="28233" y="36921"/>
                </a:lnTo>
                <a:lnTo>
                  <a:pt x="28886" y="36401"/>
                </a:lnTo>
                <a:lnTo>
                  <a:pt x="35665" y="36401"/>
                </a:lnTo>
                <a:lnTo>
                  <a:pt x="35422" y="34711"/>
                </a:lnTo>
                <a:lnTo>
                  <a:pt x="35343" y="32371"/>
                </a:lnTo>
                <a:lnTo>
                  <a:pt x="35291" y="21060"/>
                </a:lnTo>
                <a:close/>
              </a:path>
              <a:path w="37464" h="42544">
                <a:moveTo>
                  <a:pt x="23004" y="0"/>
                </a:moveTo>
                <a:lnTo>
                  <a:pt x="16077" y="0"/>
                </a:lnTo>
                <a:lnTo>
                  <a:pt x="12940" y="390"/>
                </a:lnTo>
                <a:lnTo>
                  <a:pt x="10326" y="1430"/>
                </a:lnTo>
                <a:lnTo>
                  <a:pt x="7581" y="2340"/>
                </a:lnTo>
                <a:lnTo>
                  <a:pt x="1045" y="12480"/>
                </a:lnTo>
                <a:lnTo>
                  <a:pt x="7842" y="13390"/>
                </a:lnTo>
                <a:lnTo>
                  <a:pt x="8626" y="10530"/>
                </a:lnTo>
                <a:lnTo>
                  <a:pt x="9803" y="8580"/>
                </a:lnTo>
                <a:lnTo>
                  <a:pt x="12940" y="6240"/>
                </a:lnTo>
                <a:lnTo>
                  <a:pt x="15293" y="5720"/>
                </a:lnTo>
                <a:lnTo>
                  <a:pt x="33908" y="5720"/>
                </a:lnTo>
                <a:lnTo>
                  <a:pt x="33853" y="5590"/>
                </a:lnTo>
                <a:lnTo>
                  <a:pt x="31762" y="2990"/>
                </a:lnTo>
                <a:lnTo>
                  <a:pt x="30193" y="1950"/>
                </a:lnTo>
                <a:lnTo>
                  <a:pt x="25749" y="390"/>
                </a:lnTo>
                <a:lnTo>
                  <a:pt x="2300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455703" y="2625564"/>
            <a:ext cx="55880" cy="84455"/>
          </a:xfrm>
          <a:custGeom>
            <a:avLst/>
            <a:gdLst/>
            <a:ahLst/>
            <a:cxnLst/>
            <a:rect l="l" t="t" r="r" b="b"/>
            <a:pathLst>
              <a:path w="55880" h="84455">
                <a:moveTo>
                  <a:pt x="50486" y="8580"/>
                </a:moveTo>
                <a:lnTo>
                  <a:pt x="33788" y="8580"/>
                </a:lnTo>
                <a:lnTo>
                  <a:pt x="37618" y="10010"/>
                </a:lnTo>
                <a:lnTo>
                  <a:pt x="40585" y="12740"/>
                </a:lnTo>
                <a:lnTo>
                  <a:pt x="43552" y="15600"/>
                </a:lnTo>
                <a:lnTo>
                  <a:pt x="45029" y="18980"/>
                </a:lnTo>
                <a:lnTo>
                  <a:pt x="45029" y="26911"/>
                </a:lnTo>
                <a:lnTo>
                  <a:pt x="43421" y="31071"/>
                </a:lnTo>
                <a:lnTo>
                  <a:pt x="15672" y="57982"/>
                </a:lnTo>
                <a:lnTo>
                  <a:pt x="11149" y="62272"/>
                </a:lnTo>
                <a:lnTo>
                  <a:pt x="0" y="81773"/>
                </a:lnTo>
                <a:lnTo>
                  <a:pt x="0" y="84113"/>
                </a:lnTo>
                <a:lnTo>
                  <a:pt x="55747" y="84113"/>
                </a:lnTo>
                <a:lnTo>
                  <a:pt x="55747" y="74232"/>
                </a:lnTo>
                <a:lnTo>
                  <a:pt x="14391" y="74232"/>
                </a:lnTo>
                <a:lnTo>
                  <a:pt x="15515" y="72412"/>
                </a:lnTo>
                <a:lnTo>
                  <a:pt x="30782" y="58112"/>
                </a:lnTo>
                <a:lnTo>
                  <a:pt x="38127" y="51871"/>
                </a:lnTo>
                <a:lnTo>
                  <a:pt x="43421" y="47061"/>
                </a:lnTo>
                <a:lnTo>
                  <a:pt x="49852" y="39781"/>
                </a:lnTo>
                <a:lnTo>
                  <a:pt x="52153" y="36401"/>
                </a:lnTo>
                <a:lnTo>
                  <a:pt x="53525" y="33151"/>
                </a:lnTo>
                <a:lnTo>
                  <a:pt x="54911" y="30031"/>
                </a:lnTo>
                <a:lnTo>
                  <a:pt x="55563" y="26911"/>
                </a:lnTo>
                <a:lnTo>
                  <a:pt x="55590" y="16770"/>
                </a:lnTo>
                <a:lnTo>
                  <a:pt x="53251" y="11180"/>
                </a:lnTo>
                <a:lnTo>
                  <a:pt x="50486" y="8580"/>
                </a:lnTo>
                <a:close/>
              </a:path>
              <a:path w="55880" h="84455">
                <a:moveTo>
                  <a:pt x="37474" y="0"/>
                </a:moveTo>
                <a:lnTo>
                  <a:pt x="2705" y="16380"/>
                </a:lnTo>
                <a:lnTo>
                  <a:pt x="1986" y="24310"/>
                </a:lnTo>
                <a:lnTo>
                  <a:pt x="12548" y="25350"/>
                </a:lnTo>
                <a:lnTo>
                  <a:pt x="12652" y="20020"/>
                </a:lnTo>
                <a:lnTo>
                  <a:pt x="14181" y="15990"/>
                </a:lnTo>
                <a:lnTo>
                  <a:pt x="20116" y="10010"/>
                </a:lnTo>
                <a:lnTo>
                  <a:pt x="24089" y="8580"/>
                </a:lnTo>
                <a:lnTo>
                  <a:pt x="50486" y="8580"/>
                </a:lnTo>
                <a:lnTo>
                  <a:pt x="43853" y="2340"/>
                </a:lnTo>
                <a:lnTo>
                  <a:pt x="374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457075" y="2833572"/>
            <a:ext cx="55244" cy="85725"/>
          </a:xfrm>
          <a:custGeom>
            <a:avLst/>
            <a:gdLst/>
            <a:ahLst/>
            <a:cxnLst/>
            <a:rect l="l" t="t" r="r" b="b"/>
            <a:pathLst>
              <a:path w="55244" h="85725">
                <a:moveTo>
                  <a:pt x="10417" y="60712"/>
                </a:moveTo>
                <a:lnTo>
                  <a:pt x="0" y="62012"/>
                </a:lnTo>
                <a:lnTo>
                  <a:pt x="718" y="69032"/>
                </a:lnTo>
                <a:lnTo>
                  <a:pt x="3529" y="74622"/>
                </a:lnTo>
                <a:lnTo>
                  <a:pt x="13332" y="83463"/>
                </a:lnTo>
                <a:lnTo>
                  <a:pt x="19449" y="85673"/>
                </a:lnTo>
                <a:lnTo>
                  <a:pt x="34977" y="85673"/>
                </a:lnTo>
                <a:lnTo>
                  <a:pt x="41735" y="83203"/>
                </a:lnTo>
                <a:lnTo>
                  <a:pt x="47107" y="78002"/>
                </a:lnTo>
                <a:lnTo>
                  <a:pt x="48069" y="77092"/>
                </a:lnTo>
                <a:lnTo>
                  <a:pt x="11541" y="66432"/>
                </a:lnTo>
                <a:lnTo>
                  <a:pt x="10417" y="60712"/>
                </a:lnTo>
                <a:close/>
              </a:path>
              <a:path w="55244" h="85725">
                <a:moveTo>
                  <a:pt x="49032" y="43291"/>
                </a:moveTo>
                <a:lnTo>
                  <a:pt x="32520" y="43291"/>
                </a:lnTo>
                <a:lnTo>
                  <a:pt x="36481" y="44851"/>
                </a:lnTo>
                <a:lnTo>
                  <a:pt x="42715" y="51091"/>
                </a:lnTo>
                <a:lnTo>
                  <a:pt x="44271" y="54992"/>
                </a:lnTo>
                <a:lnTo>
                  <a:pt x="44271" y="64612"/>
                </a:lnTo>
                <a:lnTo>
                  <a:pt x="42585" y="68772"/>
                </a:lnTo>
                <a:lnTo>
                  <a:pt x="35840" y="75532"/>
                </a:lnTo>
                <a:lnTo>
                  <a:pt x="31710" y="77092"/>
                </a:lnTo>
                <a:lnTo>
                  <a:pt x="48069" y="77092"/>
                </a:lnTo>
                <a:lnTo>
                  <a:pt x="52466" y="72932"/>
                </a:lnTo>
                <a:lnTo>
                  <a:pt x="55146" y="66822"/>
                </a:lnTo>
                <a:lnTo>
                  <a:pt x="55146" y="53952"/>
                </a:lnTo>
                <a:lnTo>
                  <a:pt x="53760" y="49401"/>
                </a:lnTo>
                <a:lnTo>
                  <a:pt x="51002" y="45891"/>
                </a:lnTo>
                <a:lnTo>
                  <a:pt x="49032" y="43291"/>
                </a:lnTo>
                <a:close/>
              </a:path>
              <a:path w="55244" h="85725">
                <a:moveTo>
                  <a:pt x="21593" y="35361"/>
                </a:moveTo>
                <a:lnTo>
                  <a:pt x="20377" y="44591"/>
                </a:lnTo>
                <a:lnTo>
                  <a:pt x="23331" y="43681"/>
                </a:lnTo>
                <a:lnTo>
                  <a:pt x="25788" y="43291"/>
                </a:lnTo>
                <a:lnTo>
                  <a:pt x="49032" y="43291"/>
                </a:lnTo>
                <a:lnTo>
                  <a:pt x="48244" y="42251"/>
                </a:lnTo>
                <a:lnTo>
                  <a:pt x="44415" y="39911"/>
                </a:lnTo>
                <a:lnTo>
                  <a:pt x="39513" y="38741"/>
                </a:lnTo>
                <a:lnTo>
                  <a:pt x="43290" y="37051"/>
                </a:lnTo>
                <a:lnTo>
                  <a:pt x="45040" y="35621"/>
                </a:lnTo>
                <a:lnTo>
                  <a:pt x="22874" y="35621"/>
                </a:lnTo>
                <a:lnTo>
                  <a:pt x="22312" y="35491"/>
                </a:lnTo>
                <a:lnTo>
                  <a:pt x="21593" y="35361"/>
                </a:lnTo>
                <a:close/>
              </a:path>
              <a:path w="55244" h="85725">
                <a:moveTo>
                  <a:pt x="46375" y="8450"/>
                </a:moveTo>
                <a:lnTo>
                  <a:pt x="30742" y="8450"/>
                </a:lnTo>
                <a:lnTo>
                  <a:pt x="34049" y="9620"/>
                </a:lnTo>
                <a:lnTo>
                  <a:pt x="36611" y="12220"/>
                </a:lnTo>
                <a:lnTo>
                  <a:pt x="39160" y="14690"/>
                </a:lnTo>
                <a:lnTo>
                  <a:pt x="40441" y="17810"/>
                </a:lnTo>
                <a:lnTo>
                  <a:pt x="40441" y="26260"/>
                </a:lnTo>
                <a:lnTo>
                  <a:pt x="38676" y="29901"/>
                </a:lnTo>
                <a:lnTo>
                  <a:pt x="35147" y="32111"/>
                </a:lnTo>
                <a:lnTo>
                  <a:pt x="31631" y="34451"/>
                </a:lnTo>
                <a:lnTo>
                  <a:pt x="27671" y="35621"/>
                </a:lnTo>
                <a:lnTo>
                  <a:pt x="45040" y="35621"/>
                </a:lnTo>
                <a:lnTo>
                  <a:pt x="46153" y="34711"/>
                </a:lnTo>
                <a:lnTo>
                  <a:pt x="50035" y="28731"/>
                </a:lnTo>
                <a:lnTo>
                  <a:pt x="51002" y="25350"/>
                </a:lnTo>
                <a:lnTo>
                  <a:pt x="50965" y="17810"/>
                </a:lnTo>
                <a:lnTo>
                  <a:pt x="49983" y="14430"/>
                </a:lnTo>
                <a:lnTo>
                  <a:pt x="46375" y="8450"/>
                </a:lnTo>
                <a:close/>
              </a:path>
              <a:path w="55244" h="85725">
                <a:moveTo>
                  <a:pt x="30938" y="0"/>
                </a:moveTo>
                <a:lnTo>
                  <a:pt x="1071" y="21710"/>
                </a:lnTo>
                <a:lnTo>
                  <a:pt x="11489" y="23530"/>
                </a:lnTo>
                <a:lnTo>
                  <a:pt x="12208" y="18590"/>
                </a:lnTo>
                <a:lnTo>
                  <a:pt x="13907" y="14820"/>
                </a:lnTo>
                <a:lnTo>
                  <a:pt x="16613" y="12220"/>
                </a:lnTo>
                <a:lnTo>
                  <a:pt x="19331" y="9750"/>
                </a:lnTo>
                <a:lnTo>
                  <a:pt x="22665" y="8450"/>
                </a:lnTo>
                <a:lnTo>
                  <a:pt x="46375" y="8450"/>
                </a:lnTo>
                <a:lnTo>
                  <a:pt x="45905" y="7670"/>
                </a:lnTo>
                <a:lnTo>
                  <a:pt x="42938" y="5070"/>
                </a:lnTo>
                <a:lnTo>
                  <a:pt x="39056" y="2990"/>
                </a:lnTo>
                <a:lnTo>
                  <a:pt x="35173" y="1040"/>
                </a:lnTo>
                <a:lnTo>
                  <a:pt x="3093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465035" y="3041580"/>
            <a:ext cx="31115" cy="84455"/>
          </a:xfrm>
          <a:custGeom>
            <a:avLst/>
            <a:gdLst/>
            <a:ahLst/>
            <a:cxnLst/>
            <a:rect l="l" t="t" r="r" b="b"/>
            <a:pathLst>
              <a:path w="31114" h="84455">
                <a:moveTo>
                  <a:pt x="30952" y="18590"/>
                </a:moveTo>
                <a:lnTo>
                  <a:pt x="20678" y="18590"/>
                </a:lnTo>
                <a:lnTo>
                  <a:pt x="20678" y="84113"/>
                </a:lnTo>
                <a:lnTo>
                  <a:pt x="30952" y="84113"/>
                </a:lnTo>
                <a:lnTo>
                  <a:pt x="30952" y="18590"/>
                </a:lnTo>
                <a:close/>
              </a:path>
              <a:path w="31114" h="84455">
                <a:moveTo>
                  <a:pt x="30952" y="0"/>
                </a:moveTo>
                <a:lnTo>
                  <a:pt x="24364" y="0"/>
                </a:lnTo>
                <a:lnTo>
                  <a:pt x="22521" y="3770"/>
                </a:lnTo>
                <a:lnTo>
                  <a:pt x="19436" y="7410"/>
                </a:lnTo>
                <a:lnTo>
                  <a:pt x="15096" y="11310"/>
                </a:lnTo>
                <a:lnTo>
                  <a:pt x="10757" y="15080"/>
                </a:lnTo>
                <a:lnTo>
                  <a:pt x="5725" y="18330"/>
                </a:lnTo>
                <a:lnTo>
                  <a:pt x="0" y="21060"/>
                </a:lnTo>
                <a:lnTo>
                  <a:pt x="0" y="30941"/>
                </a:lnTo>
                <a:lnTo>
                  <a:pt x="20678" y="18590"/>
                </a:lnTo>
                <a:lnTo>
                  <a:pt x="30952" y="18590"/>
                </a:lnTo>
                <a:lnTo>
                  <a:pt x="3095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457075" y="3249588"/>
            <a:ext cx="55244" cy="85725"/>
          </a:xfrm>
          <a:custGeom>
            <a:avLst/>
            <a:gdLst/>
            <a:ahLst/>
            <a:cxnLst/>
            <a:rect l="l" t="t" r="r" b="b"/>
            <a:pathLst>
              <a:path w="55244" h="85725">
                <a:moveTo>
                  <a:pt x="10417" y="60699"/>
                </a:moveTo>
                <a:lnTo>
                  <a:pt x="0" y="62064"/>
                </a:lnTo>
                <a:lnTo>
                  <a:pt x="718" y="68980"/>
                </a:lnTo>
                <a:lnTo>
                  <a:pt x="3529" y="74635"/>
                </a:lnTo>
                <a:lnTo>
                  <a:pt x="13332" y="83476"/>
                </a:lnTo>
                <a:lnTo>
                  <a:pt x="19449" y="85686"/>
                </a:lnTo>
                <a:lnTo>
                  <a:pt x="34977" y="85686"/>
                </a:lnTo>
                <a:lnTo>
                  <a:pt x="41735" y="83138"/>
                </a:lnTo>
                <a:lnTo>
                  <a:pt x="48069" y="77144"/>
                </a:lnTo>
                <a:lnTo>
                  <a:pt x="22717" y="77144"/>
                </a:lnTo>
                <a:lnTo>
                  <a:pt x="19253" y="75857"/>
                </a:lnTo>
                <a:lnTo>
                  <a:pt x="13528" y="70670"/>
                </a:lnTo>
                <a:lnTo>
                  <a:pt x="11541" y="66484"/>
                </a:lnTo>
                <a:lnTo>
                  <a:pt x="10417" y="60699"/>
                </a:lnTo>
                <a:close/>
              </a:path>
              <a:path w="55244" h="85725">
                <a:moveTo>
                  <a:pt x="49079" y="43330"/>
                </a:moveTo>
                <a:lnTo>
                  <a:pt x="32520" y="43330"/>
                </a:lnTo>
                <a:lnTo>
                  <a:pt x="36481" y="44877"/>
                </a:lnTo>
                <a:lnTo>
                  <a:pt x="42715" y="51078"/>
                </a:lnTo>
                <a:lnTo>
                  <a:pt x="44271" y="54953"/>
                </a:lnTo>
                <a:lnTo>
                  <a:pt x="44271" y="64612"/>
                </a:lnTo>
                <a:lnTo>
                  <a:pt x="42585" y="68772"/>
                </a:lnTo>
                <a:lnTo>
                  <a:pt x="35840" y="75480"/>
                </a:lnTo>
                <a:lnTo>
                  <a:pt x="31710" y="77144"/>
                </a:lnTo>
                <a:lnTo>
                  <a:pt x="48069" y="77144"/>
                </a:lnTo>
                <a:lnTo>
                  <a:pt x="52466" y="72984"/>
                </a:lnTo>
                <a:lnTo>
                  <a:pt x="55146" y="66796"/>
                </a:lnTo>
                <a:lnTo>
                  <a:pt x="55146" y="53991"/>
                </a:lnTo>
                <a:lnTo>
                  <a:pt x="53760" y="49453"/>
                </a:lnTo>
                <a:lnTo>
                  <a:pt x="49079" y="43330"/>
                </a:lnTo>
                <a:close/>
              </a:path>
              <a:path w="55244" h="85725">
                <a:moveTo>
                  <a:pt x="21593" y="35400"/>
                </a:moveTo>
                <a:lnTo>
                  <a:pt x="20377" y="44552"/>
                </a:lnTo>
                <a:lnTo>
                  <a:pt x="23331" y="43733"/>
                </a:lnTo>
                <a:lnTo>
                  <a:pt x="25788" y="43330"/>
                </a:lnTo>
                <a:lnTo>
                  <a:pt x="49079" y="43330"/>
                </a:lnTo>
                <a:lnTo>
                  <a:pt x="48244" y="42238"/>
                </a:lnTo>
                <a:lnTo>
                  <a:pt x="44415" y="39872"/>
                </a:lnTo>
                <a:lnTo>
                  <a:pt x="39513" y="38754"/>
                </a:lnTo>
                <a:lnTo>
                  <a:pt x="43290" y="37025"/>
                </a:lnTo>
                <a:lnTo>
                  <a:pt x="45078" y="35556"/>
                </a:lnTo>
                <a:lnTo>
                  <a:pt x="22874" y="35556"/>
                </a:lnTo>
                <a:lnTo>
                  <a:pt x="22312" y="35504"/>
                </a:lnTo>
                <a:lnTo>
                  <a:pt x="21593" y="35400"/>
                </a:lnTo>
                <a:close/>
              </a:path>
              <a:path w="55244" h="85725">
                <a:moveTo>
                  <a:pt x="46375" y="8450"/>
                </a:moveTo>
                <a:lnTo>
                  <a:pt x="30742" y="8450"/>
                </a:lnTo>
                <a:lnTo>
                  <a:pt x="34049" y="9620"/>
                </a:lnTo>
                <a:lnTo>
                  <a:pt x="36611" y="12220"/>
                </a:lnTo>
                <a:lnTo>
                  <a:pt x="39160" y="14690"/>
                </a:lnTo>
                <a:lnTo>
                  <a:pt x="40441" y="17810"/>
                </a:lnTo>
                <a:lnTo>
                  <a:pt x="40441" y="26260"/>
                </a:lnTo>
                <a:lnTo>
                  <a:pt x="38676" y="29901"/>
                </a:lnTo>
                <a:lnTo>
                  <a:pt x="35147" y="32111"/>
                </a:lnTo>
                <a:lnTo>
                  <a:pt x="31631" y="34412"/>
                </a:lnTo>
                <a:lnTo>
                  <a:pt x="27671" y="35556"/>
                </a:lnTo>
                <a:lnTo>
                  <a:pt x="45078" y="35556"/>
                </a:lnTo>
                <a:lnTo>
                  <a:pt x="46153" y="34672"/>
                </a:lnTo>
                <a:lnTo>
                  <a:pt x="48101" y="31721"/>
                </a:lnTo>
                <a:lnTo>
                  <a:pt x="50035" y="28731"/>
                </a:lnTo>
                <a:lnTo>
                  <a:pt x="51002" y="25350"/>
                </a:lnTo>
                <a:lnTo>
                  <a:pt x="50965" y="17810"/>
                </a:lnTo>
                <a:lnTo>
                  <a:pt x="49983" y="14430"/>
                </a:lnTo>
                <a:lnTo>
                  <a:pt x="46375" y="8450"/>
                </a:lnTo>
                <a:close/>
              </a:path>
              <a:path w="55244" h="85725">
                <a:moveTo>
                  <a:pt x="30938" y="0"/>
                </a:moveTo>
                <a:lnTo>
                  <a:pt x="1071" y="21710"/>
                </a:lnTo>
                <a:lnTo>
                  <a:pt x="11489" y="23530"/>
                </a:lnTo>
                <a:lnTo>
                  <a:pt x="12208" y="18590"/>
                </a:lnTo>
                <a:lnTo>
                  <a:pt x="13907" y="14820"/>
                </a:lnTo>
                <a:lnTo>
                  <a:pt x="16613" y="12220"/>
                </a:lnTo>
                <a:lnTo>
                  <a:pt x="19331" y="9750"/>
                </a:lnTo>
                <a:lnTo>
                  <a:pt x="22665" y="8450"/>
                </a:lnTo>
                <a:lnTo>
                  <a:pt x="46375" y="8450"/>
                </a:lnTo>
                <a:lnTo>
                  <a:pt x="45905" y="7670"/>
                </a:lnTo>
                <a:lnTo>
                  <a:pt x="42938" y="5070"/>
                </a:lnTo>
                <a:lnTo>
                  <a:pt x="39056" y="2990"/>
                </a:lnTo>
                <a:lnTo>
                  <a:pt x="35173" y="1040"/>
                </a:lnTo>
                <a:lnTo>
                  <a:pt x="3093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465035" y="3457661"/>
            <a:ext cx="31115" cy="84455"/>
          </a:xfrm>
          <a:custGeom>
            <a:avLst/>
            <a:gdLst/>
            <a:ahLst/>
            <a:cxnLst/>
            <a:rect l="l" t="t" r="r" b="b"/>
            <a:pathLst>
              <a:path w="31114" h="84454">
                <a:moveTo>
                  <a:pt x="30952" y="18577"/>
                </a:moveTo>
                <a:lnTo>
                  <a:pt x="20678" y="18577"/>
                </a:lnTo>
                <a:lnTo>
                  <a:pt x="20678" y="84087"/>
                </a:lnTo>
                <a:lnTo>
                  <a:pt x="30952" y="84087"/>
                </a:lnTo>
                <a:lnTo>
                  <a:pt x="30952" y="18577"/>
                </a:lnTo>
                <a:close/>
              </a:path>
              <a:path w="31114" h="84454">
                <a:moveTo>
                  <a:pt x="30952" y="0"/>
                </a:moveTo>
                <a:lnTo>
                  <a:pt x="24364" y="0"/>
                </a:lnTo>
                <a:lnTo>
                  <a:pt x="22521" y="3653"/>
                </a:lnTo>
                <a:lnTo>
                  <a:pt x="19436" y="7384"/>
                </a:lnTo>
                <a:lnTo>
                  <a:pt x="10757" y="15002"/>
                </a:lnTo>
                <a:lnTo>
                  <a:pt x="5725" y="18278"/>
                </a:lnTo>
                <a:lnTo>
                  <a:pt x="0" y="21021"/>
                </a:lnTo>
                <a:lnTo>
                  <a:pt x="0" y="30928"/>
                </a:lnTo>
                <a:lnTo>
                  <a:pt x="20678" y="18577"/>
                </a:lnTo>
                <a:lnTo>
                  <a:pt x="30952" y="18577"/>
                </a:lnTo>
                <a:lnTo>
                  <a:pt x="3095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455703" y="3665669"/>
            <a:ext cx="55880" cy="84455"/>
          </a:xfrm>
          <a:custGeom>
            <a:avLst/>
            <a:gdLst/>
            <a:ahLst/>
            <a:cxnLst/>
            <a:rect l="l" t="t" r="r" b="b"/>
            <a:pathLst>
              <a:path w="55880" h="84454">
                <a:moveTo>
                  <a:pt x="50474" y="8528"/>
                </a:moveTo>
                <a:lnTo>
                  <a:pt x="33788" y="8528"/>
                </a:lnTo>
                <a:lnTo>
                  <a:pt x="37618" y="9919"/>
                </a:lnTo>
                <a:lnTo>
                  <a:pt x="43552" y="15509"/>
                </a:lnTo>
                <a:lnTo>
                  <a:pt x="45029" y="18941"/>
                </a:lnTo>
                <a:lnTo>
                  <a:pt x="45029" y="26859"/>
                </a:lnTo>
                <a:lnTo>
                  <a:pt x="43421" y="30980"/>
                </a:lnTo>
                <a:lnTo>
                  <a:pt x="15560" y="58047"/>
                </a:lnTo>
                <a:lnTo>
                  <a:pt x="11149" y="62155"/>
                </a:lnTo>
                <a:lnTo>
                  <a:pt x="0" y="81656"/>
                </a:lnTo>
                <a:lnTo>
                  <a:pt x="0" y="84087"/>
                </a:lnTo>
                <a:lnTo>
                  <a:pt x="55747" y="84087"/>
                </a:lnTo>
                <a:lnTo>
                  <a:pt x="55747" y="74193"/>
                </a:lnTo>
                <a:lnTo>
                  <a:pt x="14391" y="74193"/>
                </a:lnTo>
                <a:lnTo>
                  <a:pt x="15515" y="72360"/>
                </a:lnTo>
                <a:lnTo>
                  <a:pt x="16966" y="70514"/>
                </a:lnTo>
                <a:lnTo>
                  <a:pt x="20547" y="66757"/>
                </a:lnTo>
                <a:lnTo>
                  <a:pt x="24547" y="63221"/>
                </a:lnTo>
                <a:lnTo>
                  <a:pt x="30905" y="57943"/>
                </a:lnTo>
                <a:lnTo>
                  <a:pt x="38127" y="51845"/>
                </a:lnTo>
                <a:lnTo>
                  <a:pt x="55590" y="16705"/>
                </a:lnTo>
                <a:lnTo>
                  <a:pt x="53251" y="11167"/>
                </a:lnTo>
                <a:lnTo>
                  <a:pt x="50474" y="8528"/>
                </a:lnTo>
                <a:close/>
              </a:path>
              <a:path w="55880" h="84454">
                <a:moveTo>
                  <a:pt x="37474" y="0"/>
                </a:moveTo>
                <a:lnTo>
                  <a:pt x="2705" y="16302"/>
                </a:lnTo>
                <a:lnTo>
                  <a:pt x="1986" y="24219"/>
                </a:lnTo>
                <a:lnTo>
                  <a:pt x="12548" y="25285"/>
                </a:lnTo>
                <a:lnTo>
                  <a:pt x="12652" y="20007"/>
                </a:lnTo>
                <a:lnTo>
                  <a:pt x="14181" y="15886"/>
                </a:lnTo>
                <a:lnTo>
                  <a:pt x="20116" y="9997"/>
                </a:lnTo>
                <a:lnTo>
                  <a:pt x="24089" y="8528"/>
                </a:lnTo>
                <a:lnTo>
                  <a:pt x="50474" y="8528"/>
                </a:lnTo>
                <a:lnTo>
                  <a:pt x="43853" y="2236"/>
                </a:lnTo>
                <a:lnTo>
                  <a:pt x="374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914422" y="2625564"/>
            <a:ext cx="31115" cy="84455"/>
          </a:xfrm>
          <a:custGeom>
            <a:avLst/>
            <a:gdLst/>
            <a:ahLst/>
            <a:cxnLst/>
            <a:rect l="l" t="t" r="r" b="b"/>
            <a:pathLst>
              <a:path w="31114" h="84455">
                <a:moveTo>
                  <a:pt x="30952" y="18590"/>
                </a:moveTo>
                <a:lnTo>
                  <a:pt x="20678" y="18590"/>
                </a:lnTo>
                <a:lnTo>
                  <a:pt x="20678" y="84113"/>
                </a:lnTo>
                <a:lnTo>
                  <a:pt x="30952" y="84113"/>
                </a:lnTo>
                <a:lnTo>
                  <a:pt x="30952" y="18590"/>
                </a:lnTo>
                <a:close/>
              </a:path>
              <a:path w="31114" h="84455">
                <a:moveTo>
                  <a:pt x="30952" y="0"/>
                </a:moveTo>
                <a:lnTo>
                  <a:pt x="24364" y="0"/>
                </a:lnTo>
                <a:lnTo>
                  <a:pt x="22521" y="3770"/>
                </a:lnTo>
                <a:lnTo>
                  <a:pt x="19436" y="7410"/>
                </a:lnTo>
                <a:lnTo>
                  <a:pt x="15096" y="11310"/>
                </a:lnTo>
                <a:lnTo>
                  <a:pt x="10757" y="15080"/>
                </a:lnTo>
                <a:lnTo>
                  <a:pt x="5725" y="18330"/>
                </a:lnTo>
                <a:lnTo>
                  <a:pt x="0" y="21060"/>
                </a:lnTo>
                <a:lnTo>
                  <a:pt x="0" y="30941"/>
                </a:lnTo>
                <a:lnTo>
                  <a:pt x="20678" y="18590"/>
                </a:lnTo>
                <a:lnTo>
                  <a:pt x="30952" y="18590"/>
                </a:lnTo>
                <a:lnTo>
                  <a:pt x="3095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905089" y="3041580"/>
            <a:ext cx="55880" cy="84455"/>
          </a:xfrm>
          <a:custGeom>
            <a:avLst/>
            <a:gdLst/>
            <a:ahLst/>
            <a:cxnLst/>
            <a:rect l="l" t="t" r="r" b="b"/>
            <a:pathLst>
              <a:path w="55880" h="84455">
                <a:moveTo>
                  <a:pt x="50486" y="8580"/>
                </a:moveTo>
                <a:lnTo>
                  <a:pt x="33788" y="8580"/>
                </a:lnTo>
                <a:lnTo>
                  <a:pt x="37618" y="10010"/>
                </a:lnTo>
                <a:lnTo>
                  <a:pt x="40585" y="12740"/>
                </a:lnTo>
                <a:lnTo>
                  <a:pt x="43552" y="15600"/>
                </a:lnTo>
                <a:lnTo>
                  <a:pt x="45029" y="18980"/>
                </a:lnTo>
                <a:lnTo>
                  <a:pt x="45029" y="26911"/>
                </a:lnTo>
                <a:lnTo>
                  <a:pt x="43421" y="31071"/>
                </a:lnTo>
                <a:lnTo>
                  <a:pt x="15672" y="57982"/>
                </a:lnTo>
                <a:lnTo>
                  <a:pt x="11149" y="62272"/>
                </a:lnTo>
                <a:lnTo>
                  <a:pt x="0" y="81773"/>
                </a:lnTo>
                <a:lnTo>
                  <a:pt x="0" y="84113"/>
                </a:lnTo>
                <a:lnTo>
                  <a:pt x="55747" y="84113"/>
                </a:lnTo>
                <a:lnTo>
                  <a:pt x="55747" y="74232"/>
                </a:lnTo>
                <a:lnTo>
                  <a:pt x="14391" y="74232"/>
                </a:lnTo>
                <a:lnTo>
                  <a:pt x="15515" y="72412"/>
                </a:lnTo>
                <a:lnTo>
                  <a:pt x="30782" y="58112"/>
                </a:lnTo>
                <a:lnTo>
                  <a:pt x="38127" y="51871"/>
                </a:lnTo>
                <a:lnTo>
                  <a:pt x="43421" y="47061"/>
                </a:lnTo>
                <a:lnTo>
                  <a:pt x="49852" y="39781"/>
                </a:lnTo>
                <a:lnTo>
                  <a:pt x="52153" y="36401"/>
                </a:lnTo>
                <a:lnTo>
                  <a:pt x="53525" y="33151"/>
                </a:lnTo>
                <a:lnTo>
                  <a:pt x="54911" y="30031"/>
                </a:lnTo>
                <a:lnTo>
                  <a:pt x="55563" y="26911"/>
                </a:lnTo>
                <a:lnTo>
                  <a:pt x="55590" y="16770"/>
                </a:lnTo>
                <a:lnTo>
                  <a:pt x="53251" y="11180"/>
                </a:lnTo>
                <a:lnTo>
                  <a:pt x="50486" y="8580"/>
                </a:lnTo>
                <a:close/>
              </a:path>
              <a:path w="55880" h="84455">
                <a:moveTo>
                  <a:pt x="37474" y="0"/>
                </a:moveTo>
                <a:lnTo>
                  <a:pt x="2705" y="16380"/>
                </a:lnTo>
                <a:lnTo>
                  <a:pt x="1986" y="24310"/>
                </a:lnTo>
                <a:lnTo>
                  <a:pt x="12548" y="25350"/>
                </a:lnTo>
                <a:lnTo>
                  <a:pt x="12652" y="20020"/>
                </a:lnTo>
                <a:lnTo>
                  <a:pt x="14181" y="15990"/>
                </a:lnTo>
                <a:lnTo>
                  <a:pt x="20116" y="10010"/>
                </a:lnTo>
                <a:lnTo>
                  <a:pt x="24089" y="8580"/>
                </a:lnTo>
                <a:lnTo>
                  <a:pt x="50486" y="8580"/>
                </a:lnTo>
                <a:lnTo>
                  <a:pt x="43853" y="2340"/>
                </a:lnTo>
                <a:lnTo>
                  <a:pt x="374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906461" y="3457661"/>
            <a:ext cx="55244" cy="85725"/>
          </a:xfrm>
          <a:custGeom>
            <a:avLst/>
            <a:gdLst/>
            <a:ahLst/>
            <a:cxnLst/>
            <a:rect l="l" t="t" r="r" b="b"/>
            <a:pathLst>
              <a:path w="55244" h="85725">
                <a:moveTo>
                  <a:pt x="10417" y="60634"/>
                </a:moveTo>
                <a:lnTo>
                  <a:pt x="0" y="61999"/>
                </a:lnTo>
                <a:lnTo>
                  <a:pt x="718" y="68915"/>
                </a:lnTo>
                <a:lnTo>
                  <a:pt x="3529" y="74570"/>
                </a:lnTo>
                <a:lnTo>
                  <a:pt x="13332" y="83411"/>
                </a:lnTo>
                <a:lnTo>
                  <a:pt x="19449" y="85621"/>
                </a:lnTo>
                <a:lnTo>
                  <a:pt x="34977" y="85621"/>
                </a:lnTo>
                <a:lnTo>
                  <a:pt x="41735" y="83073"/>
                </a:lnTo>
                <a:lnTo>
                  <a:pt x="48069" y="77079"/>
                </a:lnTo>
                <a:lnTo>
                  <a:pt x="22717" y="77079"/>
                </a:lnTo>
                <a:lnTo>
                  <a:pt x="19253" y="75792"/>
                </a:lnTo>
                <a:lnTo>
                  <a:pt x="13528" y="70605"/>
                </a:lnTo>
                <a:lnTo>
                  <a:pt x="11541" y="66419"/>
                </a:lnTo>
                <a:lnTo>
                  <a:pt x="10417" y="60634"/>
                </a:lnTo>
                <a:close/>
              </a:path>
              <a:path w="55244" h="85725">
                <a:moveTo>
                  <a:pt x="49079" y="43265"/>
                </a:moveTo>
                <a:lnTo>
                  <a:pt x="32520" y="43265"/>
                </a:lnTo>
                <a:lnTo>
                  <a:pt x="36481" y="44812"/>
                </a:lnTo>
                <a:lnTo>
                  <a:pt x="42715" y="51013"/>
                </a:lnTo>
                <a:lnTo>
                  <a:pt x="44271" y="54888"/>
                </a:lnTo>
                <a:lnTo>
                  <a:pt x="44271" y="64547"/>
                </a:lnTo>
                <a:lnTo>
                  <a:pt x="42585" y="68707"/>
                </a:lnTo>
                <a:lnTo>
                  <a:pt x="35840" y="75415"/>
                </a:lnTo>
                <a:lnTo>
                  <a:pt x="31710" y="77079"/>
                </a:lnTo>
                <a:lnTo>
                  <a:pt x="48069" y="77079"/>
                </a:lnTo>
                <a:lnTo>
                  <a:pt x="52466" y="72919"/>
                </a:lnTo>
                <a:lnTo>
                  <a:pt x="55146" y="66731"/>
                </a:lnTo>
                <a:lnTo>
                  <a:pt x="55146" y="53926"/>
                </a:lnTo>
                <a:lnTo>
                  <a:pt x="53760" y="49388"/>
                </a:lnTo>
                <a:lnTo>
                  <a:pt x="49079" y="43265"/>
                </a:lnTo>
                <a:close/>
              </a:path>
              <a:path w="55244" h="85725">
                <a:moveTo>
                  <a:pt x="21593" y="35335"/>
                </a:moveTo>
                <a:lnTo>
                  <a:pt x="20377" y="44487"/>
                </a:lnTo>
                <a:lnTo>
                  <a:pt x="23331" y="43668"/>
                </a:lnTo>
                <a:lnTo>
                  <a:pt x="25788" y="43265"/>
                </a:lnTo>
                <a:lnTo>
                  <a:pt x="49079" y="43265"/>
                </a:lnTo>
                <a:lnTo>
                  <a:pt x="48244" y="42173"/>
                </a:lnTo>
                <a:lnTo>
                  <a:pt x="44415" y="39807"/>
                </a:lnTo>
                <a:lnTo>
                  <a:pt x="39513" y="38689"/>
                </a:lnTo>
                <a:lnTo>
                  <a:pt x="43290" y="36960"/>
                </a:lnTo>
                <a:lnTo>
                  <a:pt x="45078" y="35491"/>
                </a:lnTo>
                <a:lnTo>
                  <a:pt x="22874" y="35491"/>
                </a:lnTo>
                <a:lnTo>
                  <a:pt x="22312" y="35439"/>
                </a:lnTo>
                <a:lnTo>
                  <a:pt x="21593" y="35335"/>
                </a:lnTo>
                <a:close/>
              </a:path>
              <a:path w="55244" h="85725">
                <a:moveTo>
                  <a:pt x="46364" y="8372"/>
                </a:moveTo>
                <a:lnTo>
                  <a:pt x="30742" y="8372"/>
                </a:lnTo>
                <a:lnTo>
                  <a:pt x="34049" y="9620"/>
                </a:lnTo>
                <a:lnTo>
                  <a:pt x="39160" y="14599"/>
                </a:lnTo>
                <a:lnTo>
                  <a:pt x="40441" y="17719"/>
                </a:lnTo>
                <a:lnTo>
                  <a:pt x="40441" y="26247"/>
                </a:lnTo>
                <a:lnTo>
                  <a:pt x="38676" y="29784"/>
                </a:lnTo>
                <a:lnTo>
                  <a:pt x="31631" y="34347"/>
                </a:lnTo>
                <a:lnTo>
                  <a:pt x="27671" y="35491"/>
                </a:lnTo>
                <a:lnTo>
                  <a:pt x="45078" y="35491"/>
                </a:lnTo>
                <a:lnTo>
                  <a:pt x="46153" y="34607"/>
                </a:lnTo>
                <a:lnTo>
                  <a:pt x="50035" y="28614"/>
                </a:lnTo>
                <a:lnTo>
                  <a:pt x="51002" y="25337"/>
                </a:lnTo>
                <a:lnTo>
                  <a:pt x="50944" y="17719"/>
                </a:lnTo>
                <a:lnTo>
                  <a:pt x="49983" y="14313"/>
                </a:lnTo>
                <a:lnTo>
                  <a:pt x="46364" y="8372"/>
                </a:lnTo>
                <a:close/>
              </a:path>
              <a:path w="55244" h="85725">
                <a:moveTo>
                  <a:pt x="30938" y="0"/>
                </a:moveTo>
                <a:lnTo>
                  <a:pt x="1071" y="21632"/>
                </a:lnTo>
                <a:lnTo>
                  <a:pt x="11489" y="23452"/>
                </a:lnTo>
                <a:lnTo>
                  <a:pt x="12208" y="18486"/>
                </a:lnTo>
                <a:lnTo>
                  <a:pt x="13907" y="14729"/>
                </a:lnTo>
                <a:lnTo>
                  <a:pt x="19331" y="9646"/>
                </a:lnTo>
                <a:lnTo>
                  <a:pt x="22665" y="8372"/>
                </a:lnTo>
                <a:lnTo>
                  <a:pt x="46364" y="8372"/>
                </a:lnTo>
                <a:lnTo>
                  <a:pt x="45905" y="7618"/>
                </a:lnTo>
                <a:lnTo>
                  <a:pt x="42938" y="4953"/>
                </a:lnTo>
                <a:lnTo>
                  <a:pt x="35173" y="988"/>
                </a:lnTo>
                <a:lnTo>
                  <a:pt x="3093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633702" y="3665669"/>
            <a:ext cx="262255" cy="100965"/>
          </a:xfrm>
          <a:custGeom>
            <a:avLst/>
            <a:gdLst/>
            <a:ahLst/>
            <a:cxnLst/>
            <a:rect l="l" t="t" r="r" b="b"/>
            <a:pathLst>
              <a:path w="262254" h="100964">
                <a:moveTo>
                  <a:pt x="31762" y="48595"/>
                </a:moveTo>
                <a:lnTo>
                  <a:pt x="0" y="48595"/>
                </a:lnTo>
                <a:lnTo>
                  <a:pt x="0" y="58957"/>
                </a:lnTo>
                <a:lnTo>
                  <a:pt x="31762" y="58957"/>
                </a:lnTo>
                <a:lnTo>
                  <a:pt x="31762" y="48595"/>
                </a:lnTo>
                <a:close/>
              </a:path>
              <a:path w="262254" h="100964">
                <a:moveTo>
                  <a:pt x="57642" y="72360"/>
                </a:moveTo>
                <a:lnTo>
                  <a:pt x="45879" y="72360"/>
                </a:lnTo>
                <a:lnTo>
                  <a:pt x="45879" y="84087"/>
                </a:lnTo>
                <a:lnTo>
                  <a:pt x="51891" y="84087"/>
                </a:lnTo>
                <a:lnTo>
                  <a:pt x="51630" y="87545"/>
                </a:lnTo>
                <a:lnTo>
                  <a:pt x="51107" y="90210"/>
                </a:lnTo>
                <a:lnTo>
                  <a:pt x="49016" y="93967"/>
                </a:lnTo>
                <a:lnTo>
                  <a:pt x="47447" y="95371"/>
                </a:lnTo>
                <a:lnTo>
                  <a:pt x="45356" y="96281"/>
                </a:lnTo>
                <a:lnTo>
                  <a:pt x="48231" y="100701"/>
                </a:lnTo>
                <a:lnTo>
                  <a:pt x="51499" y="99271"/>
                </a:lnTo>
                <a:lnTo>
                  <a:pt x="53852" y="97217"/>
                </a:lnTo>
                <a:lnTo>
                  <a:pt x="56989" y="91835"/>
                </a:lnTo>
                <a:lnTo>
                  <a:pt x="57642" y="88364"/>
                </a:lnTo>
                <a:lnTo>
                  <a:pt x="57642" y="72360"/>
                </a:lnTo>
                <a:close/>
              </a:path>
              <a:path w="262254" h="100964">
                <a:moveTo>
                  <a:pt x="101692" y="0"/>
                </a:moveTo>
                <a:lnTo>
                  <a:pt x="70844" y="24856"/>
                </a:lnTo>
                <a:lnTo>
                  <a:pt x="69798" y="32852"/>
                </a:lnTo>
                <a:lnTo>
                  <a:pt x="69798" y="42810"/>
                </a:lnTo>
                <a:lnTo>
                  <a:pt x="82739" y="82566"/>
                </a:lnTo>
                <a:lnTo>
                  <a:pt x="103391" y="85465"/>
                </a:lnTo>
                <a:lnTo>
                  <a:pt x="108619" y="83814"/>
                </a:lnTo>
                <a:lnTo>
                  <a:pt x="112671" y="80512"/>
                </a:lnTo>
                <a:lnTo>
                  <a:pt x="116592" y="77209"/>
                </a:lnTo>
                <a:lnTo>
                  <a:pt x="116677" y="77079"/>
                </a:lnTo>
                <a:lnTo>
                  <a:pt x="92542" y="77079"/>
                </a:lnTo>
                <a:lnTo>
                  <a:pt x="88490" y="74804"/>
                </a:lnTo>
                <a:lnTo>
                  <a:pt x="80386" y="42810"/>
                </a:lnTo>
                <a:lnTo>
                  <a:pt x="80684" y="34477"/>
                </a:lnTo>
                <a:lnTo>
                  <a:pt x="92411" y="8528"/>
                </a:lnTo>
                <a:lnTo>
                  <a:pt x="116219" y="8528"/>
                </a:lnTo>
                <a:lnTo>
                  <a:pt x="115285" y="7176"/>
                </a:lnTo>
                <a:lnTo>
                  <a:pt x="112540" y="4563"/>
                </a:lnTo>
                <a:lnTo>
                  <a:pt x="109142" y="2743"/>
                </a:lnTo>
                <a:lnTo>
                  <a:pt x="105613" y="910"/>
                </a:lnTo>
                <a:lnTo>
                  <a:pt x="101692" y="0"/>
                </a:lnTo>
                <a:close/>
              </a:path>
              <a:path w="262254" h="100964">
                <a:moveTo>
                  <a:pt x="116219" y="8528"/>
                </a:moveTo>
                <a:lnTo>
                  <a:pt x="101953" y="8528"/>
                </a:lnTo>
                <a:lnTo>
                  <a:pt x="106005" y="10790"/>
                </a:lnTo>
                <a:lnTo>
                  <a:pt x="109273" y="15301"/>
                </a:lnTo>
                <a:lnTo>
                  <a:pt x="114109" y="42810"/>
                </a:lnTo>
                <a:lnTo>
                  <a:pt x="113794" y="52233"/>
                </a:lnTo>
                <a:lnTo>
                  <a:pt x="101953" y="77079"/>
                </a:lnTo>
                <a:lnTo>
                  <a:pt x="116677" y="77079"/>
                </a:lnTo>
                <a:lnTo>
                  <a:pt x="119599" y="72568"/>
                </a:lnTo>
                <a:lnTo>
                  <a:pt x="121690" y="66575"/>
                </a:lnTo>
                <a:lnTo>
                  <a:pt x="123651" y="60582"/>
                </a:lnTo>
                <a:lnTo>
                  <a:pt x="124696" y="52664"/>
                </a:lnTo>
                <a:lnTo>
                  <a:pt x="124577" y="33267"/>
                </a:lnTo>
                <a:lnTo>
                  <a:pt x="124043" y="27873"/>
                </a:lnTo>
                <a:lnTo>
                  <a:pt x="122736" y="22997"/>
                </a:lnTo>
                <a:lnTo>
                  <a:pt x="121559" y="18122"/>
                </a:lnTo>
                <a:lnTo>
                  <a:pt x="119860" y="13988"/>
                </a:lnTo>
                <a:lnTo>
                  <a:pt x="117584" y="10504"/>
                </a:lnTo>
                <a:lnTo>
                  <a:pt x="116219" y="8528"/>
                </a:lnTo>
                <a:close/>
              </a:path>
              <a:path w="262254" h="100964">
                <a:moveTo>
                  <a:pt x="174758" y="0"/>
                </a:moveTo>
                <a:lnTo>
                  <a:pt x="140218" y="23919"/>
                </a:lnTo>
                <a:lnTo>
                  <a:pt x="138015" y="47230"/>
                </a:lnTo>
                <a:lnTo>
                  <a:pt x="138413" y="54995"/>
                </a:lnTo>
                <a:lnTo>
                  <a:pt x="172275" y="85465"/>
                </a:lnTo>
                <a:lnTo>
                  <a:pt x="176719" y="84269"/>
                </a:lnTo>
                <a:lnTo>
                  <a:pt x="180640" y="81890"/>
                </a:lnTo>
                <a:lnTo>
                  <a:pt x="184692" y="79498"/>
                </a:lnTo>
                <a:lnTo>
                  <a:pt x="186886" y="77079"/>
                </a:lnTo>
                <a:lnTo>
                  <a:pt x="164040" y="77079"/>
                </a:lnTo>
                <a:lnTo>
                  <a:pt x="161164" y="76221"/>
                </a:lnTo>
                <a:lnTo>
                  <a:pt x="149923" y="51585"/>
                </a:lnTo>
                <a:lnTo>
                  <a:pt x="151492" y="47230"/>
                </a:lnTo>
                <a:lnTo>
                  <a:pt x="154760" y="43876"/>
                </a:lnTo>
                <a:lnTo>
                  <a:pt x="157617" y="40821"/>
                </a:lnTo>
                <a:lnTo>
                  <a:pt x="148224" y="40821"/>
                </a:lnTo>
                <a:lnTo>
                  <a:pt x="148338" y="33593"/>
                </a:lnTo>
                <a:lnTo>
                  <a:pt x="148392" y="32241"/>
                </a:lnTo>
                <a:lnTo>
                  <a:pt x="149270" y="26078"/>
                </a:lnTo>
                <a:lnTo>
                  <a:pt x="151230" y="21554"/>
                </a:lnTo>
                <a:lnTo>
                  <a:pt x="153060" y="17030"/>
                </a:lnTo>
                <a:lnTo>
                  <a:pt x="155675" y="13559"/>
                </a:lnTo>
                <a:lnTo>
                  <a:pt x="158812" y="11115"/>
                </a:lnTo>
                <a:lnTo>
                  <a:pt x="161295" y="9295"/>
                </a:lnTo>
                <a:lnTo>
                  <a:pt x="164301" y="8372"/>
                </a:lnTo>
                <a:lnTo>
                  <a:pt x="187703" y="8372"/>
                </a:lnTo>
                <a:lnTo>
                  <a:pt x="184431" y="5551"/>
                </a:lnTo>
                <a:lnTo>
                  <a:pt x="180248" y="1846"/>
                </a:lnTo>
                <a:lnTo>
                  <a:pt x="174758" y="0"/>
                </a:lnTo>
                <a:close/>
              </a:path>
              <a:path w="262254" h="100964">
                <a:moveTo>
                  <a:pt x="187716" y="38845"/>
                </a:moveTo>
                <a:lnTo>
                  <a:pt x="171360" y="38845"/>
                </a:lnTo>
                <a:lnTo>
                  <a:pt x="175150" y="40522"/>
                </a:lnTo>
                <a:lnTo>
                  <a:pt x="181424" y="47230"/>
                </a:lnTo>
                <a:lnTo>
                  <a:pt x="182921" y="51585"/>
                </a:lnTo>
                <a:lnTo>
                  <a:pt x="182881" y="63910"/>
                </a:lnTo>
                <a:lnTo>
                  <a:pt x="181424" y="68330"/>
                </a:lnTo>
                <a:lnTo>
                  <a:pt x="178287" y="71827"/>
                </a:lnTo>
                <a:lnTo>
                  <a:pt x="175020" y="75337"/>
                </a:lnTo>
                <a:lnTo>
                  <a:pt x="171360" y="77079"/>
                </a:lnTo>
                <a:lnTo>
                  <a:pt x="186886" y="77079"/>
                </a:lnTo>
                <a:lnTo>
                  <a:pt x="187843" y="76013"/>
                </a:lnTo>
                <a:lnTo>
                  <a:pt x="190182" y="71528"/>
                </a:lnTo>
                <a:lnTo>
                  <a:pt x="192404" y="67004"/>
                </a:lnTo>
                <a:lnTo>
                  <a:pt x="193580" y="62103"/>
                </a:lnTo>
                <a:lnTo>
                  <a:pt x="193580" y="48894"/>
                </a:lnTo>
                <a:lnTo>
                  <a:pt x="191097" y="42394"/>
                </a:lnTo>
                <a:lnTo>
                  <a:pt x="187716" y="38845"/>
                </a:lnTo>
                <a:close/>
              </a:path>
              <a:path w="262254" h="100964">
                <a:moveTo>
                  <a:pt x="175542" y="29706"/>
                </a:moveTo>
                <a:lnTo>
                  <a:pt x="164824" y="29706"/>
                </a:lnTo>
                <a:lnTo>
                  <a:pt x="160903" y="30616"/>
                </a:lnTo>
                <a:lnTo>
                  <a:pt x="157269" y="32501"/>
                </a:lnTo>
                <a:lnTo>
                  <a:pt x="153714" y="34269"/>
                </a:lnTo>
                <a:lnTo>
                  <a:pt x="150708" y="37064"/>
                </a:lnTo>
                <a:lnTo>
                  <a:pt x="148224" y="40821"/>
                </a:lnTo>
                <a:lnTo>
                  <a:pt x="157617" y="40821"/>
                </a:lnTo>
                <a:lnTo>
                  <a:pt x="157897" y="40522"/>
                </a:lnTo>
                <a:lnTo>
                  <a:pt x="161949" y="38845"/>
                </a:lnTo>
                <a:lnTo>
                  <a:pt x="187716" y="38845"/>
                </a:lnTo>
                <a:lnTo>
                  <a:pt x="181424" y="32241"/>
                </a:lnTo>
                <a:lnTo>
                  <a:pt x="175542" y="29706"/>
                </a:lnTo>
                <a:close/>
              </a:path>
              <a:path w="262254" h="100964">
                <a:moveTo>
                  <a:pt x="187703" y="8372"/>
                </a:moveTo>
                <a:lnTo>
                  <a:pt x="171621" y="8372"/>
                </a:lnTo>
                <a:lnTo>
                  <a:pt x="175020" y="9854"/>
                </a:lnTo>
                <a:lnTo>
                  <a:pt x="177895" y="12792"/>
                </a:lnTo>
                <a:lnTo>
                  <a:pt x="179594" y="14625"/>
                </a:lnTo>
                <a:lnTo>
                  <a:pt x="180901" y="17563"/>
                </a:lnTo>
                <a:lnTo>
                  <a:pt x="181816" y="21632"/>
                </a:lnTo>
                <a:lnTo>
                  <a:pt x="192012" y="20865"/>
                </a:lnTo>
                <a:lnTo>
                  <a:pt x="191228" y="14365"/>
                </a:lnTo>
                <a:lnTo>
                  <a:pt x="188744" y="9269"/>
                </a:lnTo>
                <a:lnTo>
                  <a:pt x="187703" y="8372"/>
                </a:lnTo>
                <a:close/>
              </a:path>
              <a:path w="262254" h="100964">
                <a:moveTo>
                  <a:pt x="238937" y="0"/>
                </a:moveTo>
                <a:lnTo>
                  <a:pt x="208089" y="24856"/>
                </a:lnTo>
                <a:lnTo>
                  <a:pt x="207043" y="32852"/>
                </a:lnTo>
                <a:lnTo>
                  <a:pt x="207043" y="42810"/>
                </a:lnTo>
                <a:lnTo>
                  <a:pt x="219984" y="82566"/>
                </a:lnTo>
                <a:lnTo>
                  <a:pt x="240636" y="85465"/>
                </a:lnTo>
                <a:lnTo>
                  <a:pt x="245864" y="83814"/>
                </a:lnTo>
                <a:lnTo>
                  <a:pt x="249916" y="80512"/>
                </a:lnTo>
                <a:lnTo>
                  <a:pt x="253837" y="77209"/>
                </a:lnTo>
                <a:lnTo>
                  <a:pt x="253922" y="77079"/>
                </a:lnTo>
                <a:lnTo>
                  <a:pt x="229787" y="77079"/>
                </a:lnTo>
                <a:lnTo>
                  <a:pt x="225735" y="74804"/>
                </a:lnTo>
                <a:lnTo>
                  <a:pt x="217631" y="42810"/>
                </a:lnTo>
                <a:lnTo>
                  <a:pt x="217929" y="34477"/>
                </a:lnTo>
                <a:lnTo>
                  <a:pt x="229656" y="8528"/>
                </a:lnTo>
                <a:lnTo>
                  <a:pt x="253464" y="8528"/>
                </a:lnTo>
                <a:lnTo>
                  <a:pt x="252530" y="7176"/>
                </a:lnTo>
                <a:lnTo>
                  <a:pt x="249785" y="4563"/>
                </a:lnTo>
                <a:lnTo>
                  <a:pt x="246387" y="2743"/>
                </a:lnTo>
                <a:lnTo>
                  <a:pt x="242858" y="910"/>
                </a:lnTo>
                <a:lnTo>
                  <a:pt x="238937" y="0"/>
                </a:lnTo>
                <a:close/>
              </a:path>
              <a:path w="262254" h="100964">
                <a:moveTo>
                  <a:pt x="253464" y="8528"/>
                </a:moveTo>
                <a:lnTo>
                  <a:pt x="239198" y="8528"/>
                </a:lnTo>
                <a:lnTo>
                  <a:pt x="243250" y="10790"/>
                </a:lnTo>
                <a:lnTo>
                  <a:pt x="246518" y="15301"/>
                </a:lnTo>
                <a:lnTo>
                  <a:pt x="251354" y="42810"/>
                </a:lnTo>
                <a:lnTo>
                  <a:pt x="251039" y="52233"/>
                </a:lnTo>
                <a:lnTo>
                  <a:pt x="239198" y="77079"/>
                </a:lnTo>
                <a:lnTo>
                  <a:pt x="253922" y="77079"/>
                </a:lnTo>
                <a:lnTo>
                  <a:pt x="256844" y="72568"/>
                </a:lnTo>
                <a:lnTo>
                  <a:pt x="258935" y="66575"/>
                </a:lnTo>
                <a:lnTo>
                  <a:pt x="260896" y="60582"/>
                </a:lnTo>
                <a:lnTo>
                  <a:pt x="261941" y="52664"/>
                </a:lnTo>
                <a:lnTo>
                  <a:pt x="261822" y="33267"/>
                </a:lnTo>
                <a:lnTo>
                  <a:pt x="261288" y="27873"/>
                </a:lnTo>
                <a:lnTo>
                  <a:pt x="259981" y="22997"/>
                </a:lnTo>
                <a:lnTo>
                  <a:pt x="258804" y="18122"/>
                </a:lnTo>
                <a:lnTo>
                  <a:pt x="257105" y="13988"/>
                </a:lnTo>
                <a:lnTo>
                  <a:pt x="254829" y="10504"/>
                </a:lnTo>
                <a:lnTo>
                  <a:pt x="253464" y="85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623971" y="3665669"/>
            <a:ext cx="330835" cy="100965"/>
          </a:xfrm>
          <a:custGeom>
            <a:avLst/>
            <a:gdLst/>
            <a:ahLst/>
            <a:cxnLst/>
            <a:rect l="l" t="t" r="r" b="b"/>
            <a:pathLst>
              <a:path w="330835" h="100964">
                <a:moveTo>
                  <a:pt x="31762" y="48595"/>
                </a:moveTo>
                <a:lnTo>
                  <a:pt x="0" y="48595"/>
                </a:lnTo>
                <a:lnTo>
                  <a:pt x="0" y="58957"/>
                </a:lnTo>
                <a:lnTo>
                  <a:pt x="31762" y="58957"/>
                </a:lnTo>
                <a:lnTo>
                  <a:pt x="31762" y="48595"/>
                </a:lnTo>
                <a:close/>
              </a:path>
              <a:path w="330835" h="100964">
                <a:moveTo>
                  <a:pt x="79340" y="18577"/>
                </a:moveTo>
                <a:lnTo>
                  <a:pt x="69014" y="18577"/>
                </a:lnTo>
                <a:lnTo>
                  <a:pt x="69014" y="84087"/>
                </a:lnTo>
                <a:lnTo>
                  <a:pt x="79340" y="84087"/>
                </a:lnTo>
                <a:lnTo>
                  <a:pt x="79340" y="18577"/>
                </a:lnTo>
                <a:close/>
              </a:path>
              <a:path w="330835" h="100964">
                <a:moveTo>
                  <a:pt x="79340" y="0"/>
                </a:moveTo>
                <a:lnTo>
                  <a:pt x="72674" y="0"/>
                </a:lnTo>
                <a:lnTo>
                  <a:pt x="70844" y="3653"/>
                </a:lnTo>
                <a:lnTo>
                  <a:pt x="67838" y="7384"/>
                </a:lnTo>
                <a:lnTo>
                  <a:pt x="63394" y="11193"/>
                </a:lnTo>
                <a:lnTo>
                  <a:pt x="59080" y="15002"/>
                </a:lnTo>
                <a:lnTo>
                  <a:pt x="54113" y="18278"/>
                </a:lnTo>
                <a:lnTo>
                  <a:pt x="48362" y="21021"/>
                </a:lnTo>
                <a:lnTo>
                  <a:pt x="48362" y="30928"/>
                </a:lnTo>
                <a:lnTo>
                  <a:pt x="51499" y="29810"/>
                </a:lnTo>
                <a:lnTo>
                  <a:pt x="69014" y="18577"/>
                </a:lnTo>
                <a:lnTo>
                  <a:pt x="79340" y="18577"/>
                </a:lnTo>
                <a:lnTo>
                  <a:pt x="79340" y="0"/>
                </a:lnTo>
                <a:close/>
              </a:path>
              <a:path w="330835" h="100964">
                <a:moveTo>
                  <a:pt x="126265" y="72360"/>
                </a:moveTo>
                <a:lnTo>
                  <a:pt x="114501" y="72360"/>
                </a:lnTo>
                <a:lnTo>
                  <a:pt x="114501" y="84087"/>
                </a:lnTo>
                <a:lnTo>
                  <a:pt x="120514" y="84087"/>
                </a:lnTo>
                <a:lnTo>
                  <a:pt x="120252" y="87545"/>
                </a:lnTo>
                <a:lnTo>
                  <a:pt x="119729" y="90210"/>
                </a:lnTo>
                <a:lnTo>
                  <a:pt x="117638" y="93967"/>
                </a:lnTo>
                <a:lnTo>
                  <a:pt x="116070" y="95371"/>
                </a:lnTo>
                <a:lnTo>
                  <a:pt x="113978" y="96281"/>
                </a:lnTo>
                <a:lnTo>
                  <a:pt x="116854" y="100701"/>
                </a:lnTo>
                <a:lnTo>
                  <a:pt x="120122" y="99271"/>
                </a:lnTo>
                <a:lnTo>
                  <a:pt x="122474" y="97217"/>
                </a:lnTo>
                <a:lnTo>
                  <a:pt x="125611" y="91835"/>
                </a:lnTo>
                <a:lnTo>
                  <a:pt x="126265" y="88364"/>
                </a:lnTo>
                <a:lnTo>
                  <a:pt x="126265" y="72360"/>
                </a:lnTo>
                <a:close/>
              </a:path>
              <a:path w="330835" h="100964">
                <a:moveTo>
                  <a:pt x="170314" y="0"/>
                </a:moveTo>
                <a:lnTo>
                  <a:pt x="139467" y="24856"/>
                </a:lnTo>
                <a:lnTo>
                  <a:pt x="138421" y="32852"/>
                </a:lnTo>
                <a:lnTo>
                  <a:pt x="138421" y="42810"/>
                </a:lnTo>
                <a:lnTo>
                  <a:pt x="151361" y="82566"/>
                </a:lnTo>
                <a:lnTo>
                  <a:pt x="172013" y="85465"/>
                </a:lnTo>
                <a:lnTo>
                  <a:pt x="177242" y="83814"/>
                </a:lnTo>
                <a:lnTo>
                  <a:pt x="181294" y="80512"/>
                </a:lnTo>
                <a:lnTo>
                  <a:pt x="185215" y="77209"/>
                </a:lnTo>
                <a:lnTo>
                  <a:pt x="185299" y="77079"/>
                </a:lnTo>
                <a:lnTo>
                  <a:pt x="161164" y="77079"/>
                </a:lnTo>
                <a:lnTo>
                  <a:pt x="157112" y="74804"/>
                </a:lnTo>
                <a:lnTo>
                  <a:pt x="149008" y="42810"/>
                </a:lnTo>
                <a:lnTo>
                  <a:pt x="149306" y="34477"/>
                </a:lnTo>
                <a:lnTo>
                  <a:pt x="161034" y="8528"/>
                </a:lnTo>
                <a:lnTo>
                  <a:pt x="184842" y="8528"/>
                </a:lnTo>
                <a:lnTo>
                  <a:pt x="183908" y="7176"/>
                </a:lnTo>
                <a:lnTo>
                  <a:pt x="181163" y="4563"/>
                </a:lnTo>
                <a:lnTo>
                  <a:pt x="177764" y="2743"/>
                </a:lnTo>
                <a:lnTo>
                  <a:pt x="174235" y="910"/>
                </a:lnTo>
                <a:lnTo>
                  <a:pt x="170314" y="0"/>
                </a:lnTo>
                <a:close/>
              </a:path>
              <a:path w="330835" h="100964">
                <a:moveTo>
                  <a:pt x="184842" y="8528"/>
                </a:moveTo>
                <a:lnTo>
                  <a:pt x="170575" y="8528"/>
                </a:lnTo>
                <a:lnTo>
                  <a:pt x="174627" y="10790"/>
                </a:lnTo>
                <a:lnTo>
                  <a:pt x="177895" y="15301"/>
                </a:lnTo>
                <a:lnTo>
                  <a:pt x="182731" y="42810"/>
                </a:lnTo>
                <a:lnTo>
                  <a:pt x="182417" y="52233"/>
                </a:lnTo>
                <a:lnTo>
                  <a:pt x="170575" y="77079"/>
                </a:lnTo>
                <a:lnTo>
                  <a:pt x="185299" y="77079"/>
                </a:lnTo>
                <a:lnTo>
                  <a:pt x="188221" y="72568"/>
                </a:lnTo>
                <a:lnTo>
                  <a:pt x="190313" y="66575"/>
                </a:lnTo>
                <a:lnTo>
                  <a:pt x="192273" y="60582"/>
                </a:lnTo>
                <a:lnTo>
                  <a:pt x="193319" y="52664"/>
                </a:lnTo>
                <a:lnTo>
                  <a:pt x="193199" y="33267"/>
                </a:lnTo>
                <a:lnTo>
                  <a:pt x="192665" y="27873"/>
                </a:lnTo>
                <a:lnTo>
                  <a:pt x="191358" y="22997"/>
                </a:lnTo>
                <a:lnTo>
                  <a:pt x="190182" y="18122"/>
                </a:lnTo>
                <a:lnTo>
                  <a:pt x="188483" y="13988"/>
                </a:lnTo>
                <a:lnTo>
                  <a:pt x="186207" y="10504"/>
                </a:lnTo>
                <a:lnTo>
                  <a:pt x="184842" y="8528"/>
                </a:lnTo>
                <a:close/>
              </a:path>
              <a:path w="330835" h="100964">
                <a:moveTo>
                  <a:pt x="250570" y="63988"/>
                </a:moveTo>
                <a:lnTo>
                  <a:pt x="240113" y="63988"/>
                </a:lnTo>
                <a:lnTo>
                  <a:pt x="240113" y="84087"/>
                </a:lnTo>
                <a:lnTo>
                  <a:pt x="250570" y="84087"/>
                </a:lnTo>
                <a:lnTo>
                  <a:pt x="250570" y="63988"/>
                </a:lnTo>
                <a:close/>
              </a:path>
              <a:path w="330835" h="100964">
                <a:moveTo>
                  <a:pt x="250570" y="299"/>
                </a:moveTo>
                <a:lnTo>
                  <a:pt x="242074" y="299"/>
                </a:lnTo>
                <a:lnTo>
                  <a:pt x="203645" y="54537"/>
                </a:lnTo>
                <a:lnTo>
                  <a:pt x="203645" y="63988"/>
                </a:lnTo>
                <a:lnTo>
                  <a:pt x="261941" y="63988"/>
                </a:lnTo>
                <a:lnTo>
                  <a:pt x="261941" y="54537"/>
                </a:lnTo>
                <a:lnTo>
                  <a:pt x="213840" y="54537"/>
                </a:lnTo>
                <a:lnTo>
                  <a:pt x="240113" y="16913"/>
                </a:lnTo>
                <a:lnTo>
                  <a:pt x="250570" y="16913"/>
                </a:lnTo>
                <a:lnTo>
                  <a:pt x="250570" y="299"/>
                </a:lnTo>
                <a:close/>
              </a:path>
              <a:path w="330835" h="100964">
                <a:moveTo>
                  <a:pt x="250570" y="16913"/>
                </a:moveTo>
                <a:lnTo>
                  <a:pt x="240113" y="16913"/>
                </a:lnTo>
                <a:lnTo>
                  <a:pt x="240113" y="54537"/>
                </a:lnTo>
                <a:lnTo>
                  <a:pt x="250570" y="54537"/>
                </a:lnTo>
                <a:lnTo>
                  <a:pt x="250570" y="16913"/>
                </a:lnTo>
                <a:close/>
              </a:path>
              <a:path w="330835" h="100964">
                <a:moveTo>
                  <a:pt x="307559" y="0"/>
                </a:moveTo>
                <a:lnTo>
                  <a:pt x="276712" y="24856"/>
                </a:lnTo>
                <a:lnTo>
                  <a:pt x="275666" y="32852"/>
                </a:lnTo>
                <a:lnTo>
                  <a:pt x="275666" y="42810"/>
                </a:lnTo>
                <a:lnTo>
                  <a:pt x="288606" y="82566"/>
                </a:lnTo>
                <a:lnTo>
                  <a:pt x="309258" y="85465"/>
                </a:lnTo>
                <a:lnTo>
                  <a:pt x="314487" y="83814"/>
                </a:lnTo>
                <a:lnTo>
                  <a:pt x="318539" y="80512"/>
                </a:lnTo>
                <a:lnTo>
                  <a:pt x="322460" y="77209"/>
                </a:lnTo>
                <a:lnTo>
                  <a:pt x="322544" y="77079"/>
                </a:lnTo>
                <a:lnTo>
                  <a:pt x="298409" y="77079"/>
                </a:lnTo>
                <a:lnTo>
                  <a:pt x="294357" y="74804"/>
                </a:lnTo>
                <a:lnTo>
                  <a:pt x="286253" y="42810"/>
                </a:lnTo>
                <a:lnTo>
                  <a:pt x="286551" y="34477"/>
                </a:lnTo>
                <a:lnTo>
                  <a:pt x="298279" y="8528"/>
                </a:lnTo>
                <a:lnTo>
                  <a:pt x="322087" y="8528"/>
                </a:lnTo>
                <a:lnTo>
                  <a:pt x="321153" y="7176"/>
                </a:lnTo>
                <a:lnTo>
                  <a:pt x="318408" y="4563"/>
                </a:lnTo>
                <a:lnTo>
                  <a:pt x="315009" y="2743"/>
                </a:lnTo>
                <a:lnTo>
                  <a:pt x="311480" y="910"/>
                </a:lnTo>
                <a:lnTo>
                  <a:pt x="307559" y="0"/>
                </a:lnTo>
                <a:close/>
              </a:path>
              <a:path w="330835" h="100964">
                <a:moveTo>
                  <a:pt x="322087" y="8528"/>
                </a:moveTo>
                <a:lnTo>
                  <a:pt x="307820" y="8528"/>
                </a:lnTo>
                <a:lnTo>
                  <a:pt x="311872" y="10790"/>
                </a:lnTo>
                <a:lnTo>
                  <a:pt x="315140" y="15301"/>
                </a:lnTo>
                <a:lnTo>
                  <a:pt x="319976" y="42810"/>
                </a:lnTo>
                <a:lnTo>
                  <a:pt x="319662" y="52233"/>
                </a:lnTo>
                <a:lnTo>
                  <a:pt x="307820" y="77079"/>
                </a:lnTo>
                <a:lnTo>
                  <a:pt x="322544" y="77079"/>
                </a:lnTo>
                <a:lnTo>
                  <a:pt x="325466" y="72568"/>
                </a:lnTo>
                <a:lnTo>
                  <a:pt x="327558" y="66575"/>
                </a:lnTo>
                <a:lnTo>
                  <a:pt x="329518" y="60582"/>
                </a:lnTo>
                <a:lnTo>
                  <a:pt x="330564" y="52664"/>
                </a:lnTo>
                <a:lnTo>
                  <a:pt x="330444" y="33267"/>
                </a:lnTo>
                <a:lnTo>
                  <a:pt x="329910" y="27873"/>
                </a:lnTo>
                <a:lnTo>
                  <a:pt x="328603" y="22997"/>
                </a:lnTo>
                <a:lnTo>
                  <a:pt x="327427" y="18122"/>
                </a:lnTo>
                <a:lnTo>
                  <a:pt x="325728" y="13988"/>
                </a:lnTo>
                <a:lnTo>
                  <a:pt x="323452" y="10504"/>
                </a:lnTo>
                <a:lnTo>
                  <a:pt x="322087" y="85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143293" y="3665669"/>
            <a:ext cx="216847" cy="1007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360997" y="3665669"/>
            <a:ext cx="262255" cy="100965"/>
          </a:xfrm>
          <a:custGeom>
            <a:avLst/>
            <a:gdLst/>
            <a:ahLst/>
            <a:cxnLst/>
            <a:rect l="l" t="t" r="r" b="b"/>
            <a:pathLst>
              <a:path w="262254" h="100964">
                <a:moveTo>
                  <a:pt x="31893" y="48595"/>
                </a:moveTo>
                <a:lnTo>
                  <a:pt x="0" y="48595"/>
                </a:lnTo>
                <a:lnTo>
                  <a:pt x="0" y="58957"/>
                </a:lnTo>
                <a:lnTo>
                  <a:pt x="31893" y="58957"/>
                </a:lnTo>
                <a:lnTo>
                  <a:pt x="31893" y="48595"/>
                </a:lnTo>
                <a:close/>
              </a:path>
              <a:path w="262254" h="100964">
                <a:moveTo>
                  <a:pt x="57773" y="72360"/>
                </a:moveTo>
                <a:lnTo>
                  <a:pt x="46009" y="72360"/>
                </a:lnTo>
                <a:lnTo>
                  <a:pt x="46009" y="84087"/>
                </a:lnTo>
                <a:lnTo>
                  <a:pt x="51891" y="84087"/>
                </a:lnTo>
                <a:lnTo>
                  <a:pt x="51760" y="87545"/>
                </a:lnTo>
                <a:lnTo>
                  <a:pt x="51107" y="90210"/>
                </a:lnTo>
                <a:lnTo>
                  <a:pt x="50061" y="92095"/>
                </a:lnTo>
                <a:lnTo>
                  <a:pt x="49146" y="93967"/>
                </a:lnTo>
                <a:lnTo>
                  <a:pt x="47447" y="95371"/>
                </a:lnTo>
                <a:lnTo>
                  <a:pt x="45356" y="96281"/>
                </a:lnTo>
                <a:lnTo>
                  <a:pt x="48231" y="100701"/>
                </a:lnTo>
                <a:lnTo>
                  <a:pt x="51499" y="99271"/>
                </a:lnTo>
                <a:lnTo>
                  <a:pt x="53983" y="97217"/>
                </a:lnTo>
                <a:lnTo>
                  <a:pt x="55420" y="94526"/>
                </a:lnTo>
                <a:lnTo>
                  <a:pt x="56989" y="91835"/>
                </a:lnTo>
                <a:lnTo>
                  <a:pt x="57773" y="88364"/>
                </a:lnTo>
                <a:lnTo>
                  <a:pt x="57773" y="72360"/>
                </a:lnTo>
                <a:close/>
              </a:path>
              <a:path w="262254" h="100964">
                <a:moveTo>
                  <a:pt x="80778" y="61245"/>
                </a:moveTo>
                <a:lnTo>
                  <a:pt x="69929" y="62155"/>
                </a:lnTo>
                <a:lnTo>
                  <a:pt x="70583" y="69162"/>
                </a:lnTo>
                <a:lnTo>
                  <a:pt x="73328" y="74804"/>
                </a:lnTo>
                <a:lnTo>
                  <a:pt x="83000" y="83333"/>
                </a:lnTo>
                <a:lnTo>
                  <a:pt x="89274" y="85465"/>
                </a:lnTo>
                <a:lnTo>
                  <a:pt x="106266" y="85465"/>
                </a:lnTo>
                <a:lnTo>
                  <a:pt x="113586" y="82111"/>
                </a:lnTo>
                <a:lnTo>
                  <a:pt x="117711" y="77079"/>
                </a:lnTo>
                <a:lnTo>
                  <a:pt x="92803" y="77079"/>
                </a:lnTo>
                <a:lnTo>
                  <a:pt x="89274" y="75766"/>
                </a:lnTo>
                <a:lnTo>
                  <a:pt x="86268" y="73127"/>
                </a:lnTo>
                <a:lnTo>
                  <a:pt x="83392" y="70488"/>
                </a:lnTo>
                <a:lnTo>
                  <a:pt x="81562" y="66523"/>
                </a:lnTo>
                <a:lnTo>
                  <a:pt x="80778" y="61245"/>
                </a:lnTo>
                <a:close/>
              </a:path>
              <a:path w="262254" h="100964">
                <a:moveTo>
                  <a:pt x="119556" y="37623"/>
                </a:moveTo>
                <a:lnTo>
                  <a:pt x="102084" y="37623"/>
                </a:lnTo>
                <a:lnTo>
                  <a:pt x="106397" y="39326"/>
                </a:lnTo>
                <a:lnTo>
                  <a:pt x="109796" y="42732"/>
                </a:lnTo>
                <a:lnTo>
                  <a:pt x="113063" y="46138"/>
                </a:lnTo>
                <a:lnTo>
                  <a:pt x="114762" y="50779"/>
                </a:lnTo>
                <a:lnTo>
                  <a:pt x="114762" y="62766"/>
                </a:lnTo>
                <a:lnTo>
                  <a:pt x="113063" y="67693"/>
                </a:lnTo>
                <a:lnTo>
                  <a:pt x="106005" y="75207"/>
                </a:lnTo>
                <a:lnTo>
                  <a:pt x="101822" y="77079"/>
                </a:lnTo>
                <a:lnTo>
                  <a:pt x="117711" y="77079"/>
                </a:lnTo>
                <a:lnTo>
                  <a:pt x="119076" y="75415"/>
                </a:lnTo>
                <a:lnTo>
                  <a:pt x="123389" y="69825"/>
                </a:lnTo>
                <a:lnTo>
                  <a:pt x="125611" y="63273"/>
                </a:lnTo>
                <a:lnTo>
                  <a:pt x="125611" y="47737"/>
                </a:lnTo>
                <a:lnTo>
                  <a:pt x="123128" y="41185"/>
                </a:lnTo>
                <a:lnTo>
                  <a:pt x="119556" y="37623"/>
                </a:lnTo>
                <a:close/>
              </a:path>
              <a:path w="262254" h="100964">
                <a:moveTo>
                  <a:pt x="121821" y="1521"/>
                </a:moveTo>
                <a:lnTo>
                  <a:pt x="79863" y="1521"/>
                </a:lnTo>
                <a:lnTo>
                  <a:pt x="71759" y="44487"/>
                </a:lnTo>
                <a:lnTo>
                  <a:pt x="81301" y="45696"/>
                </a:lnTo>
                <a:lnTo>
                  <a:pt x="82869" y="43369"/>
                </a:lnTo>
                <a:lnTo>
                  <a:pt x="84961" y="41432"/>
                </a:lnTo>
                <a:lnTo>
                  <a:pt x="90450" y="38390"/>
                </a:lnTo>
                <a:lnTo>
                  <a:pt x="93457" y="37623"/>
                </a:lnTo>
                <a:lnTo>
                  <a:pt x="119556" y="37623"/>
                </a:lnTo>
                <a:lnTo>
                  <a:pt x="115736" y="33814"/>
                </a:lnTo>
                <a:lnTo>
                  <a:pt x="83654" y="33814"/>
                </a:lnTo>
                <a:lnTo>
                  <a:pt x="88098" y="11271"/>
                </a:lnTo>
                <a:lnTo>
                  <a:pt x="121821" y="11271"/>
                </a:lnTo>
                <a:lnTo>
                  <a:pt x="121821" y="1521"/>
                </a:lnTo>
                <a:close/>
              </a:path>
              <a:path w="262254" h="100964">
                <a:moveTo>
                  <a:pt x="106789" y="28484"/>
                </a:moveTo>
                <a:lnTo>
                  <a:pt x="93849" y="28484"/>
                </a:lnTo>
                <a:lnTo>
                  <a:pt x="88621" y="30265"/>
                </a:lnTo>
                <a:lnTo>
                  <a:pt x="83654" y="33814"/>
                </a:lnTo>
                <a:lnTo>
                  <a:pt x="115736" y="33814"/>
                </a:lnTo>
                <a:lnTo>
                  <a:pt x="112933" y="31019"/>
                </a:lnTo>
                <a:lnTo>
                  <a:pt x="106789" y="28484"/>
                </a:lnTo>
                <a:close/>
              </a:path>
              <a:path w="262254" h="100964">
                <a:moveTo>
                  <a:pt x="149400" y="61245"/>
                </a:moveTo>
                <a:lnTo>
                  <a:pt x="138552" y="62155"/>
                </a:lnTo>
                <a:lnTo>
                  <a:pt x="139205" y="69162"/>
                </a:lnTo>
                <a:lnTo>
                  <a:pt x="141950" y="74804"/>
                </a:lnTo>
                <a:lnTo>
                  <a:pt x="151623" y="83333"/>
                </a:lnTo>
                <a:lnTo>
                  <a:pt x="157897" y="85465"/>
                </a:lnTo>
                <a:lnTo>
                  <a:pt x="174889" y="85465"/>
                </a:lnTo>
                <a:lnTo>
                  <a:pt x="182209" y="82111"/>
                </a:lnTo>
                <a:lnTo>
                  <a:pt x="186334" y="77079"/>
                </a:lnTo>
                <a:lnTo>
                  <a:pt x="161426" y="77079"/>
                </a:lnTo>
                <a:lnTo>
                  <a:pt x="157897" y="75766"/>
                </a:lnTo>
                <a:lnTo>
                  <a:pt x="154890" y="73127"/>
                </a:lnTo>
                <a:lnTo>
                  <a:pt x="152015" y="70488"/>
                </a:lnTo>
                <a:lnTo>
                  <a:pt x="150185" y="66523"/>
                </a:lnTo>
                <a:lnTo>
                  <a:pt x="149400" y="61245"/>
                </a:lnTo>
                <a:close/>
              </a:path>
              <a:path w="262254" h="100964">
                <a:moveTo>
                  <a:pt x="188178" y="37623"/>
                </a:moveTo>
                <a:lnTo>
                  <a:pt x="170706" y="37623"/>
                </a:lnTo>
                <a:lnTo>
                  <a:pt x="175020" y="39326"/>
                </a:lnTo>
                <a:lnTo>
                  <a:pt x="178418" y="42732"/>
                </a:lnTo>
                <a:lnTo>
                  <a:pt x="181686" y="46138"/>
                </a:lnTo>
                <a:lnTo>
                  <a:pt x="183385" y="50779"/>
                </a:lnTo>
                <a:lnTo>
                  <a:pt x="183385" y="62766"/>
                </a:lnTo>
                <a:lnTo>
                  <a:pt x="181686" y="67693"/>
                </a:lnTo>
                <a:lnTo>
                  <a:pt x="174627" y="75207"/>
                </a:lnTo>
                <a:lnTo>
                  <a:pt x="170445" y="77079"/>
                </a:lnTo>
                <a:lnTo>
                  <a:pt x="186334" y="77079"/>
                </a:lnTo>
                <a:lnTo>
                  <a:pt x="187698" y="75415"/>
                </a:lnTo>
                <a:lnTo>
                  <a:pt x="192012" y="69825"/>
                </a:lnTo>
                <a:lnTo>
                  <a:pt x="194234" y="63273"/>
                </a:lnTo>
                <a:lnTo>
                  <a:pt x="194234" y="47737"/>
                </a:lnTo>
                <a:lnTo>
                  <a:pt x="191750" y="41185"/>
                </a:lnTo>
                <a:lnTo>
                  <a:pt x="188178" y="37623"/>
                </a:lnTo>
                <a:close/>
              </a:path>
              <a:path w="262254" h="100964">
                <a:moveTo>
                  <a:pt x="190443" y="1521"/>
                </a:moveTo>
                <a:lnTo>
                  <a:pt x="148486" y="1521"/>
                </a:lnTo>
                <a:lnTo>
                  <a:pt x="140382" y="44487"/>
                </a:lnTo>
                <a:lnTo>
                  <a:pt x="149923" y="45696"/>
                </a:lnTo>
                <a:lnTo>
                  <a:pt x="151492" y="43369"/>
                </a:lnTo>
                <a:lnTo>
                  <a:pt x="153583" y="41432"/>
                </a:lnTo>
                <a:lnTo>
                  <a:pt x="159073" y="38390"/>
                </a:lnTo>
                <a:lnTo>
                  <a:pt x="162079" y="37623"/>
                </a:lnTo>
                <a:lnTo>
                  <a:pt x="188178" y="37623"/>
                </a:lnTo>
                <a:lnTo>
                  <a:pt x="184358" y="33814"/>
                </a:lnTo>
                <a:lnTo>
                  <a:pt x="152276" y="33814"/>
                </a:lnTo>
                <a:lnTo>
                  <a:pt x="156720" y="11271"/>
                </a:lnTo>
                <a:lnTo>
                  <a:pt x="190443" y="11271"/>
                </a:lnTo>
                <a:lnTo>
                  <a:pt x="190443" y="1521"/>
                </a:lnTo>
                <a:close/>
              </a:path>
              <a:path w="262254" h="100964">
                <a:moveTo>
                  <a:pt x="175412" y="28484"/>
                </a:moveTo>
                <a:lnTo>
                  <a:pt x="162471" y="28484"/>
                </a:lnTo>
                <a:lnTo>
                  <a:pt x="157243" y="30265"/>
                </a:lnTo>
                <a:lnTo>
                  <a:pt x="152276" y="33814"/>
                </a:lnTo>
                <a:lnTo>
                  <a:pt x="184358" y="33814"/>
                </a:lnTo>
                <a:lnTo>
                  <a:pt x="181555" y="31019"/>
                </a:lnTo>
                <a:lnTo>
                  <a:pt x="175412" y="28484"/>
                </a:lnTo>
                <a:close/>
              </a:path>
              <a:path w="262254" h="100964">
                <a:moveTo>
                  <a:pt x="239067" y="0"/>
                </a:moveTo>
                <a:lnTo>
                  <a:pt x="208089" y="24856"/>
                </a:lnTo>
                <a:lnTo>
                  <a:pt x="207174" y="32852"/>
                </a:lnTo>
                <a:lnTo>
                  <a:pt x="207174" y="42810"/>
                </a:lnTo>
                <a:lnTo>
                  <a:pt x="220114" y="82566"/>
                </a:lnTo>
                <a:lnTo>
                  <a:pt x="240766" y="85465"/>
                </a:lnTo>
                <a:lnTo>
                  <a:pt x="245864" y="83814"/>
                </a:lnTo>
                <a:lnTo>
                  <a:pt x="253968" y="77209"/>
                </a:lnTo>
                <a:lnTo>
                  <a:pt x="254052" y="77079"/>
                </a:lnTo>
                <a:lnTo>
                  <a:pt x="229787" y="77079"/>
                </a:lnTo>
                <a:lnTo>
                  <a:pt x="225866" y="74804"/>
                </a:lnTo>
                <a:lnTo>
                  <a:pt x="217631" y="42810"/>
                </a:lnTo>
                <a:lnTo>
                  <a:pt x="217929" y="34477"/>
                </a:lnTo>
                <a:lnTo>
                  <a:pt x="229656" y="8528"/>
                </a:lnTo>
                <a:lnTo>
                  <a:pt x="253543" y="8528"/>
                </a:lnTo>
                <a:lnTo>
                  <a:pt x="252661" y="7176"/>
                </a:lnTo>
                <a:lnTo>
                  <a:pt x="249785" y="4563"/>
                </a:lnTo>
                <a:lnTo>
                  <a:pt x="242989" y="910"/>
                </a:lnTo>
                <a:lnTo>
                  <a:pt x="239067" y="0"/>
                </a:lnTo>
                <a:close/>
              </a:path>
              <a:path w="262254" h="100964">
                <a:moveTo>
                  <a:pt x="253543" y="8528"/>
                </a:moveTo>
                <a:lnTo>
                  <a:pt x="239329" y="8528"/>
                </a:lnTo>
                <a:lnTo>
                  <a:pt x="243381" y="10790"/>
                </a:lnTo>
                <a:lnTo>
                  <a:pt x="246518" y="15301"/>
                </a:lnTo>
                <a:lnTo>
                  <a:pt x="251354" y="42810"/>
                </a:lnTo>
                <a:lnTo>
                  <a:pt x="251058" y="52233"/>
                </a:lnTo>
                <a:lnTo>
                  <a:pt x="239329" y="77079"/>
                </a:lnTo>
                <a:lnTo>
                  <a:pt x="254052" y="77079"/>
                </a:lnTo>
                <a:lnTo>
                  <a:pt x="256974" y="72568"/>
                </a:lnTo>
                <a:lnTo>
                  <a:pt x="260896" y="60582"/>
                </a:lnTo>
                <a:lnTo>
                  <a:pt x="261941" y="52664"/>
                </a:lnTo>
                <a:lnTo>
                  <a:pt x="261822" y="33267"/>
                </a:lnTo>
                <a:lnTo>
                  <a:pt x="261288" y="27873"/>
                </a:lnTo>
                <a:lnTo>
                  <a:pt x="258935" y="18122"/>
                </a:lnTo>
                <a:lnTo>
                  <a:pt x="257105" y="13988"/>
                </a:lnTo>
                <a:lnTo>
                  <a:pt x="253543" y="85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634311" y="3649054"/>
            <a:ext cx="25400" cy="24130"/>
          </a:xfrm>
          <a:custGeom>
            <a:avLst/>
            <a:gdLst/>
            <a:ahLst/>
            <a:cxnLst/>
            <a:rect l="l" t="t" r="r" b="b"/>
            <a:pathLst>
              <a:path w="25400" h="24129">
                <a:moveTo>
                  <a:pt x="1829" y="5798"/>
                </a:moveTo>
                <a:lnTo>
                  <a:pt x="0" y="11284"/>
                </a:lnTo>
                <a:lnTo>
                  <a:pt x="2875" y="11986"/>
                </a:lnTo>
                <a:lnTo>
                  <a:pt x="9280" y="13416"/>
                </a:lnTo>
                <a:lnTo>
                  <a:pt x="8103" y="14534"/>
                </a:lnTo>
                <a:lnTo>
                  <a:pt x="6012" y="16913"/>
                </a:lnTo>
                <a:lnTo>
                  <a:pt x="3006" y="20566"/>
                </a:lnTo>
                <a:lnTo>
                  <a:pt x="7450" y="23777"/>
                </a:lnTo>
                <a:lnTo>
                  <a:pt x="8888" y="21944"/>
                </a:lnTo>
                <a:lnTo>
                  <a:pt x="10587" y="19201"/>
                </a:lnTo>
                <a:lnTo>
                  <a:pt x="12548" y="15548"/>
                </a:lnTo>
                <a:lnTo>
                  <a:pt x="18014" y="15548"/>
                </a:lnTo>
                <a:lnTo>
                  <a:pt x="17253" y="14729"/>
                </a:lnTo>
                <a:lnTo>
                  <a:pt x="15685" y="13416"/>
                </a:lnTo>
                <a:lnTo>
                  <a:pt x="18952" y="13000"/>
                </a:lnTo>
                <a:lnTo>
                  <a:pt x="22089" y="12298"/>
                </a:lnTo>
                <a:lnTo>
                  <a:pt x="25226" y="11284"/>
                </a:lnTo>
                <a:lnTo>
                  <a:pt x="24659" y="9451"/>
                </a:lnTo>
                <a:lnTo>
                  <a:pt x="10587" y="9451"/>
                </a:lnTo>
                <a:lnTo>
                  <a:pt x="8757" y="8437"/>
                </a:lnTo>
                <a:lnTo>
                  <a:pt x="5751" y="7215"/>
                </a:lnTo>
                <a:lnTo>
                  <a:pt x="1829" y="5798"/>
                </a:lnTo>
                <a:close/>
              </a:path>
              <a:path w="25400" h="24129">
                <a:moveTo>
                  <a:pt x="18014" y="15548"/>
                </a:moveTo>
                <a:lnTo>
                  <a:pt x="12548" y="15548"/>
                </a:lnTo>
                <a:lnTo>
                  <a:pt x="14508" y="18993"/>
                </a:lnTo>
                <a:lnTo>
                  <a:pt x="16338" y="21736"/>
                </a:lnTo>
                <a:lnTo>
                  <a:pt x="17776" y="23777"/>
                </a:lnTo>
                <a:lnTo>
                  <a:pt x="22351" y="20566"/>
                </a:lnTo>
                <a:lnTo>
                  <a:pt x="19475" y="17121"/>
                </a:lnTo>
                <a:lnTo>
                  <a:pt x="18014" y="15548"/>
                </a:lnTo>
                <a:close/>
              </a:path>
              <a:path w="25400" h="24129">
                <a:moveTo>
                  <a:pt x="15423" y="0"/>
                </a:moveTo>
                <a:lnTo>
                  <a:pt x="9803" y="0"/>
                </a:lnTo>
                <a:lnTo>
                  <a:pt x="9933" y="1729"/>
                </a:lnTo>
                <a:lnTo>
                  <a:pt x="10064" y="4875"/>
                </a:lnTo>
                <a:lnTo>
                  <a:pt x="10587" y="9451"/>
                </a:lnTo>
                <a:lnTo>
                  <a:pt x="14508" y="9451"/>
                </a:lnTo>
                <a:lnTo>
                  <a:pt x="15017" y="5798"/>
                </a:lnTo>
                <a:lnTo>
                  <a:pt x="15293" y="2548"/>
                </a:lnTo>
                <a:lnTo>
                  <a:pt x="15423" y="0"/>
                </a:lnTo>
                <a:close/>
              </a:path>
              <a:path w="25400" h="24129">
                <a:moveTo>
                  <a:pt x="23527" y="5798"/>
                </a:moveTo>
                <a:lnTo>
                  <a:pt x="20129" y="6916"/>
                </a:lnTo>
                <a:lnTo>
                  <a:pt x="17122" y="8125"/>
                </a:lnTo>
                <a:lnTo>
                  <a:pt x="14508" y="9451"/>
                </a:lnTo>
                <a:lnTo>
                  <a:pt x="24659" y="9451"/>
                </a:lnTo>
                <a:lnTo>
                  <a:pt x="23527" y="57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565079" y="3457661"/>
            <a:ext cx="331470" cy="100965"/>
          </a:xfrm>
          <a:custGeom>
            <a:avLst/>
            <a:gdLst/>
            <a:ahLst/>
            <a:cxnLst/>
            <a:rect l="l" t="t" r="r" b="b"/>
            <a:pathLst>
              <a:path w="331470" h="100964">
                <a:moveTo>
                  <a:pt x="31762" y="48595"/>
                </a:moveTo>
                <a:lnTo>
                  <a:pt x="0" y="48595"/>
                </a:lnTo>
                <a:lnTo>
                  <a:pt x="0" y="58957"/>
                </a:lnTo>
                <a:lnTo>
                  <a:pt x="31762" y="58957"/>
                </a:lnTo>
                <a:lnTo>
                  <a:pt x="31762" y="48595"/>
                </a:lnTo>
                <a:close/>
              </a:path>
              <a:path w="331470" h="100964">
                <a:moveTo>
                  <a:pt x="89500" y="8528"/>
                </a:moveTo>
                <a:lnTo>
                  <a:pt x="72805" y="8528"/>
                </a:lnTo>
                <a:lnTo>
                  <a:pt x="76595" y="9919"/>
                </a:lnTo>
                <a:lnTo>
                  <a:pt x="82608" y="15509"/>
                </a:lnTo>
                <a:lnTo>
                  <a:pt x="84046" y="18941"/>
                </a:lnTo>
                <a:lnTo>
                  <a:pt x="84046" y="26859"/>
                </a:lnTo>
                <a:lnTo>
                  <a:pt x="82477" y="30980"/>
                </a:lnTo>
                <a:lnTo>
                  <a:pt x="54636" y="57943"/>
                </a:lnTo>
                <a:lnTo>
                  <a:pt x="50192" y="62155"/>
                </a:lnTo>
                <a:lnTo>
                  <a:pt x="38951" y="81656"/>
                </a:lnTo>
                <a:lnTo>
                  <a:pt x="38951" y="84087"/>
                </a:lnTo>
                <a:lnTo>
                  <a:pt x="94764" y="84087"/>
                </a:lnTo>
                <a:lnTo>
                  <a:pt x="94764" y="74193"/>
                </a:lnTo>
                <a:lnTo>
                  <a:pt x="53460" y="74193"/>
                </a:lnTo>
                <a:lnTo>
                  <a:pt x="54505" y="72360"/>
                </a:lnTo>
                <a:lnTo>
                  <a:pt x="55943" y="70514"/>
                </a:lnTo>
                <a:lnTo>
                  <a:pt x="59603" y="66757"/>
                </a:lnTo>
                <a:lnTo>
                  <a:pt x="63524" y="63221"/>
                </a:lnTo>
                <a:lnTo>
                  <a:pt x="69921" y="57943"/>
                </a:lnTo>
                <a:lnTo>
                  <a:pt x="77118" y="51845"/>
                </a:lnTo>
                <a:lnTo>
                  <a:pt x="82477" y="46944"/>
                </a:lnTo>
                <a:lnTo>
                  <a:pt x="85614" y="43343"/>
                </a:lnTo>
                <a:lnTo>
                  <a:pt x="88882" y="39729"/>
                </a:lnTo>
                <a:lnTo>
                  <a:pt x="91104" y="36336"/>
                </a:lnTo>
                <a:lnTo>
                  <a:pt x="93980" y="29927"/>
                </a:lnTo>
                <a:lnTo>
                  <a:pt x="94594" y="26859"/>
                </a:lnTo>
                <a:lnTo>
                  <a:pt x="94633" y="16705"/>
                </a:lnTo>
                <a:lnTo>
                  <a:pt x="92280" y="11167"/>
                </a:lnTo>
                <a:lnTo>
                  <a:pt x="89500" y="8528"/>
                </a:lnTo>
                <a:close/>
              </a:path>
              <a:path w="331470" h="100964">
                <a:moveTo>
                  <a:pt x="76465" y="0"/>
                </a:moveTo>
                <a:lnTo>
                  <a:pt x="41696" y="16302"/>
                </a:lnTo>
                <a:lnTo>
                  <a:pt x="41042" y="24219"/>
                </a:lnTo>
                <a:lnTo>
                  <a:pt x="51630" y="25285"/>
                </a:lnTo>
                <a:lnTo>
                  <a:pt x="51630" y="20007"/>
                </a:lnTo>
                <a:lnTo>
                  <a:pt x="53198" y="15886"/>
                </a:lnTo>
                <a:lnTo>
                  <a:pt x="56205" y="12948"/>
                </a:lnTo>
                <a:lnTo>
                  <a:pt x="59080" y="9997"/>
                </a:lnTo>
                <a:lnTo>
                  <a:pt x="63132" y="8528"/>
                </a:lnTo>
                <a:lnTo>
                  <a:pt x="89500" y="8528"/>
                </a:lnTo>
                <a:lnTo>
                  <a:pt x="82869" y="2236"/>
                </a:lnTo>
                <a:lnTo>
                  <a:pt x="76465" y="0"/>
                </a:lnTo>
                <a:close/>
              </a:path>
              <a:path w="331470" h="100964">
                <a:moveTo>
                  <a:pt x="126265" y="72360"/>
                </a:moveTo>
                <a:lnTo>
                  <a:pt x="114501" y="72360"/>
                </a:lnTo>
                <a:lnTo>
                  <a:pt x="114501" y="84087"/>
                </a:lnTo>
                <a:lnTo>
                  <a:pt x="120514" y="84087"/>
                </a:lnTo>
                <a:lnTo>
                  <a:pt x="120252" y="87545"/>
                </a:lnTo>
                <a:lnTo>
                  <a:pt x="119729" y="90210"/>
                </a:lnTo>
                <a:lnTo>
                  <a:pt x="117638" y="93967"/>
                </a:lnTo>
                <a:lnTo>
                  <a:pt x="116070" y="95371"/>
                </a:lnTo>
                <a:lnTo>
                  <a:pt x="113978" y="96281"/>
                </a:lnTo>
                <a:lnTo>
                  <a:pt x="116854" y="100701"/>
                </a:lnTo>
                <a:lnTo>
                  <a:pt x="120122" y="99271"/>
                </a:lnTo>
                <a:lnTo>
                  <a:pt x="122474" y="97217"/>
                </a:lnTo>
                <a:lnTo>
                  <a:pt x="125611" y="91835"/>
                </a:lnTo>
                <a:lnTo>
                  <a:pt x="126265" y="88364"/>
                </a:lnTo>
                <a:lnTo>
                  <a:pt x="126265" y="72360"/>
                </a:lnTo>
                <a:close/>
              </a:path>
              <a:path w="331470" h="100964">
                <a:moveTo>
                  <a:pt x="148878" y="60634"/>
                </a:moveTo>
                <a:lnTo>
                  <a:pt x="138421" y="61999"/>
                </a:lnTo>
                <a:lnTo>
                  <a:pt x="139074" y="68915"/>
                </a:lnTo>
                <a:lnTo>
                  <a:pt x="141950" y="74570"/>
                </a:lnTo>
                <a:lnTo>
                  <a:pt x="146786" y="78990"/>
                </a:lnTo>
                <a:lnTo>
                  <a:pt x="151753" y="83411"/>
                </a:lnTo>
                <a:lnTo>
                  <a:pt x="157897" y="85621"/>
                </a:lnTo>
                <a:lnTo>
                  <a:pt x="173451" y="85621"/>
                </a:lnTo>
                <a:lnTo>
                  <a:pt x="180117" y="83073"/>
                </a:lnTo>
                <a:lnTo>
                  <a:pt x="186444" y="77079"/>
                </a:lnTo>
                <a:lnTo>
                  <a:pt x="161164" y="77079"/>
                </a:lnTo>
                <a:lnTo>
                  <a:pt x="157635" y="75792"/>
                </a:lnTo>
                <a:lnTo>
                  <a:pt x="154760" y="73205"/>
                </a:lnTo>
                <a:lnTo>
                  <a:pt x="152015" y="70605"/>
                </a:lnTo>
                <a:lnTo>
                  <a:pt x="149923" y="66419"/>
                </a:lnTo>
                <a:lnTo>
                  <a:pt x="148878" y="60634"/>
                </a:lnTo>
                <a:close/>
              </a:path>
              <a:path w="331470" h="100964">
                <a:moveTo>
                  <a:pt x="187484" y="43265"/>
                </a:moveTo>
                <a:lnTo>
                  <a:pt x="170968" y="43265"/>
                </a:lnTo>
                <a:lnTo>
                  <a:pt x="174889" y="44812"/>
                </a:lnTo>
                <a:lnTo>
                  <a:pt x="181163" y="51013"/>
                </a:lnTo>
                <a:lnTo>
                  <a:pt x="182731" y="54888"/>
                </a:lnTo>
                <a:lnTo>
                  <a:pt x="182731" y="64547"/>
                </a:lnTo>
                <a:lnTo>
                  <a:pt x="181032" y="68707"/>
                </a:lnTo>
                <a:lnTo>
                  <a:pt x="174235" y="75415"/>
                </a:lnTo>
                <a:lnTo>
                  <a:pt x="170183" y="77079"/>
                </a:lnTo>
                <a:lnTo>
                  <a:pt x="186444" y="77079"/>
                </a:lnTo>
                <a:lnTo>
                  <a:pt x="190835" y="72919"/>
                </a:lnTo>
                <a:lnTo>
                  <a:pt x="193580" y="66731"/>
                </a:lnTo>
                <a:lnTo>
                  <a:pt x="193580" y="53926"/>
                </a:lnTo>
                <a:lnTo>
                  <a:pt x="192143" y="49388"/>
                </a:lnTo>
                <a:lnTo>
                  <a:pt x="187484" y="43265"/>
                </a:lnTo>
                <a:close/>
              </a:path>
              <a:path w="331470" h="100964">
                <a:moveTo>
                  <a:pt x="184772" y="8372"/>
                </a:moveTo>
                <a:lnTo>
                  <a:pt x="169138" y="8372"/>
                </a:lnTo>
                <a:lnTo>
                  <a:pt x="172536" y="9620"/>
                </a:lnTo>
                <a:lnTo>
                  <a:pt x="175020" y="12103"/>
                </a:lnTo>
                <a:lnTo>
                  <a:pt x="177634" y="14599"/>
                </a:lnTo>
                <a:lnTo>
                  <a:pt x="178810" y="17719"/>
                </a:lnTo>
                <a:lnTo>
                  <a:pt x="178810" y="26247"/>
                </a:lnTo>
                <a:lnTo>
                  <a:pt x="177111" y="29784"/>
                </a:lnTo>
                <a:lnTo>
                  <a:pt x="170053" y="34347"/>
                </a:lnTo>
                <a:lnTo>
                  <a:pt x="166131" y="35491"/>
                </a:lnTo>
                <a:lnTo>
                  <a:pt x="159968" y="35491"/>
                </a:lnTo>
                <a:lnTo>
                  <a:pt x="158812" y="44487"/>
                </a:lnTo>
                <a:lnTo>
                  <a:pt x="161818" y="43668"/>
                </a:lnTo>
                <a:lnTo>
                  <a:pt x="164171" y="43265"/>
                </a:lnTo>
                <a:lnTo>
                  <a:pt x="187484" y="43265"/>
                </a:lnTo>
                <a:lnTo>
                  <a:pt x="186653" y="42173"/>
                </a:lnTo>
                <a:lnTo>
                  <a:pt x="182862" y="39807"/>
                </a:lnTo>
                <a:lnTo>
                  <a:pt x="177895" y="38689"/>
                </a:lnTo>
                <a:lnTo>
                  <a:pt x="181686" y="36960"/>
                </a:lnTo>
                <a:lnTo>
                  <a:pt x="183481" y="35491"/>
                </a:lnTo>
                <a:lnTo>
                  <a:pt x="161295" y="35491"/>
                </a:lnTo>
                <a:lnTo>
                  <a:pt x="159988" y="35335"/>
                </a:lnTo>
                <a:lnTo>
                  <a:pt x="183672" y="35335"/>
                </a:lnTo>
                <a:lnTo>
                  <a:pt x="184561" y="34607"/>
                </a:lnTo>
                <a:lnTo>
                  <a:pt x="188483" y="28614"/>
                </a:lnTo>
                <a:lnTo>
                  <a:pt x="189398" y="25337"/>
                </a:lnTo>
                <a:lnTo>
                  <a:pt x="189337" y="17719"/>
                </a:lnTo>
                <a:lnTo>
                  <a:pt x="188352" y="14313"/>
                </a:lnTo>
                <a:lnTo>
                  <a:pt x="186391" y="10959"/>
                </a:lnTo>
                <a:lnTo>
                  <a:pt x="184772" y="8372"/>
                </a:lnTo>
                <a:close/>
              </a:path>
              <a:path w="331470" h="100964">
                <a:moveTo>
                  <a:pt x="169399" y="0"/>
                </a:moveTo>
                <a:lnTo>
                  <a:pt x="158158" y="0"/>
                </a:lnTo>
                <a:lnTo>
                  <a:pt x="152538" y="1898"/>
                </a:lnTo>
                <a:lnTo>
                  <a:pt x="148093" y="5707"/>
                </a:lnTo>
                <a:lnTo>
                  <a:pt x="143519" y="9516"/>
                </a:lnTo>
                <a:lnTo>
                  <a:pt x="140774" y="14820"/>
                </a:lnTo>
                <a:lnTo>
                  <a:pt x="139467" y="21632"/>
                </a:lnTo>
                <a:lnTo>
                  <a:pt x="149923" y="23452"/>
                </a:lnTo>
                <a:lnTo>
                  <a:pt x="150577" y="18486"/>
                </a:lnTo>
                <a:lnTo>
                  <a:pt x="152276" y="14729"/>
                </a:lnTo>
                <a:lnTo>
                  <a:pt x="157766" y="9646"/>
                </a:lnTo>
                <a:lnTo>
                  <a:pt x="161034" y="8372"/>
                </a:lnTo>
                <a:lnTo>
                  <a:pt x="184772" y="8372"/>
                </a:lnTo>
                <a:lnTo>
                  <a:pt x="184300" y="7618"/>
                </a:lnTo>
                <a:lnTo>
                  <a:pt x="181424" y="4953"/>
                </a:lnTo>
                <a:lnTo>
                  <a:pt x="173582" y="988"/>
                </a:lnTo>
                <a:lnTo>
                  <a:pt x="169399" y="0"/>
                </a:lnTo>
                <a:close/>
              </a:path>
              <a:path w="331470" h="100964">
                <a:moveTo>
                  <a:pt x="243381" y="0"/>
                </a:moveTo>
                <a:lnTo>
                  <a:pt x="208841" y="23919"/>
                </a:lnTo>
                <a:lnTo>
                  <a:pt x="206638" y="47230"/>
                </a:lnTo>
                <a:lnTo>
                  <a:pt x="207035" y="54995"/>
                </a:lnTo>
                <a:lnTo>
                  <a:pt x="240897" y="85465"/>
                </a:lnTo>
                <a:lnTo>
                  <a:pt x="245341" y="84269"/>
                </a:lnTo>
                <a:lnTo>
                  <a:pt x="249263" y="81890"/>
                </a:lnTo>
                <a:lnTo>
                  <a:pt x="253315" y="79498"/>
                </a:lnTo>
                <a:lnTo>
                  <a:pt x="255508" y="77079"/>
                </a:lnTo>
                <a:lnTo>
                  <a:pt x="232662" y="77079"/>
                </a:lnTo>
                <a:lnTo>
                  <a:pt x="229787" y="76221"/>
                </a:lnTo>
                <a:lnTo>
                  <a:pt x="218546" y="51585"/>
                </a:lnTo>
                <a:lnTo>
                  <a:pt x="220114" y="47230"/>
                </a:lnTo>
                <a:lnTo>
                  <a:pt x="223382" y="43876"/>
                </a:lnTo>
                <a:lnTo>
                  <a:pt x="226239" y="40821"/>
                </a:lnTo>
                <a:lnTo>
                  <a:pt x="216847" y="40821"/>
                </a:lnTo>
                <a:lnTo>
                  <a:pt x="216960" y="33593"/>
                </a:lnTo>
                <a:lnTo>
                  <a:pt x="217014" y="32241"/>
                </a:lnTo>
                <a:lnTo>
                  <a:pt x="217892" y="26078"/>
                </a:lnTo>
                <a:lnTo>
                  <a:pt x="219853" y="21554"/>
                </a:lnTo>
                <a:lnTo>
                  <a:pt x="221683" y="17030"/>
                </a:lnTo>
                <a:lnTo>
                  <a:pt x="224297" y="13559"/>
                </a:lnTo>
                <a:lnTo>
                  <a:pt x="227434" y="11115"/>
                </a:lnTo>
                <a:lnTo>
                  <a:pt x="229918" y="9295"/>
                </a:lnTo>
                <a:lnTo>
                  <a:pt x="232924" y="8372"/>
                </a:lnTo>
                <a:lnTo>
                  <a:pt x="256326" y="8372"/>
                </a:lnTo>
                <a:lnTo>
                  <a:pt x="253053" y="5551"/>
                </a:lnTo>
                <a:lnTo>
                  <a:pt x="248870" y="1846"/>
                </a:lnTo>
                <a:lnTo>
                  <a:pt x="243381" y="0"/>
                </a:lnTo>
                <a:close/>
              </a:path>
              <a:path w="331470" h="100964">
                <a:moveTo>
                  <a:pt x="256338" y="38845"/>
                </a:moveTo>
                <a:lnTo>
                  <a:pt x="239982" y="38845"/>
                </a:lnTo>
                <a:lnTo>
                  <a:pt x="243773" y="40522"/>
                </a:lnTo>
                <a:lnTo>
                  <a:pt x="250047" y="47230"/>
                </a:lnTo>
                <a:lnTo>
                  <a:pt x="251544" y="51585"/>
                </a:lnTo>
                <a:lnTo>
                  <a:pt x="251504" y="63910"/>
                </a:lnTo>
                <a:lnTo>
                  <a:pt x="250047" y="68330"/>
                </a:lnTo>
                <a:lnTo>
                  <a:pt x="246910" y="71827"/>
                </a:lnTo>
                <a:lnTo>
                  <a:pt x="243642" y="75337"/>
                </a:lnTo>
                <a:lnTo>
                  <a:pt x="239982" y="77079"/>
                </a:lnTo>
                <a:lnTo>
                  <a:pt x="255508" y="77079"/>
                </a:lnTo>
                <a:lnTo>
                  <a:pt x="256465" y="76013"/>
                </a:lnTo>
                <a:lnTo>
                  <a:pt x="258804" y="71528"/>
                </a:lnTo>
                <a:lnTo>
                  <a:pt x="261026" y="67004"/>
                </a:lnTo>
                <a:lnTo>
                  <a:pt x="262203" y="62103"/>
                </a:lnTo>
                <a:lnTo>
                  <a:pt x="262203" y="48894"/>
                </a:lnTo>
                <a:lnTo>
                  <a:pt x="259719" y="42394"/>
                </a:lnTo>
                <a:lnTo>
                  <a:pt x="256338" y="38845"/>
                </a:lnTo>
                <a:close/>
              </a:path>
              <a:path w="331470" h="100964">
                <a:moveTo>
                  <a:pt x="244165" y="29706"/>
                </a:moveTo>
                <a:lnTo>
                  <a:pt x="233447" y="29706"/>
                </a:lnTo>
                <a:lnTo>
                  <a:pt x="229525" y="30616"/>
                </a:lnTo>
                <a:lnTo>
                  <a:pt x="225892" y="32501"/>
                </a:lnTo>
                <a:lnTo>
                  <a:pt x="222336" y="34269"/>
                </a:lnTo>
                <a:lnTo>
                  <a:pt x="219330" y="37064"/>
                </a:lnTo>
                <a:lnTo>
                  <a:pt x="216847" y="40821"/>
                </a:lnTo>
                <a:lnTo>
                  <a:pt x="226239" y="40821"/>
                </a:lnTo>
                <a:lnTo>
                  <a:pt x="226519" y="40522"/>
                </a:lnTo>
                <a:lnTo>
                  <a:pt x="230571" y="38845"/>
                </a:lnTo>
                <a:lnTo>
                  <a:pt x="256338" y="38845"/>
                </a:lnTo>
                <a:lnTo>
                  <a:pt x="250047" y="32241"/>
                </a:lnTo>
                <a:lnTo>
                  <a:pt x="244165" y="29706"/>
                </a:lnTo>
                <a:close/>
              </a:path>
              <a:path w="331470" h="100964">
                <a:moveTo>
                  <a:pt x="256326" y="8372"/>
                </a:moveTo>
                <a:lnTo>
                  <a:pt x="240244" y="8372"/>
                </a:lnTo>
                <a:lnTo>
                  <a:pt x="243642" y="9854"/>
                </a:lnTo>
                <a:lnTo>
                  <a:pt x="246518" y="12792"/>
                </a:lnTo>
                <a:lnTo>
                  <a:pt x="248217" y="14625"/>
                </a:lnTo>
                <a:lnTo>
                  <a:pt x="249524" y="17563"/>
                </a:lnTo>
                <a:lnTo>
                  <a:pt x="250439" y="21632"/>
                </a:lnTo>
                <a:lnTo>
                  <a:pt x="260634" y="20865"/>
                </a:lnTo>
                <a:lnTo>
                  <a:pt x="259850" y="14365"/>
                </a:lnTo>
                <a:lnTo>
                  <a:pt x="257367" y="9269"/>
                </a:lnTo>
                <a:lnTo>
                  <a:pt x="256326" y="8372"/>
                </a:lnTo>
                <a:close/>
              </a:path>
              <a:path w="331470" h="100964">
                <a:moveTo>
                  <a:pt x="287168" y="63832"/>
                </a:moveTo>
                <a:lnTo>
                  <a:pt x="277234" y="64742"/>
                </a:lnTo>
                <a:lnTo>
                  <a:pt x="278019" y="71346"/>
                </a:lnTo>
                <a:lnTo>
                  <a:pt x="280502" y="76455"/>
                </a:lnTo>
                <a:lnTo>
                  <a:pt x="288868" y="83658"/>
                </a:lnTo>
                <a:lnTo>
                  <a:pt x="294357" y="85465"/>
                </a:lnTo>
                <a:lnTo>
                  <a:pt x="307036" y="85465"/>
                </a:lnTo>
                <a:lnTo>
                  <a:pt x="312395" y="83814"/>
                </a:lnTo>
                <a:lnTo>
                  <a:pt x="321806" y="77209"/>
                </a:lnTo>
                <a:lnTo>
                  <a:pt x="321898" y="77079"/>
                </a:lnTo>
                <a:lnTo>
                  <a:pt x="297364" y="77079"/>
                </a:lnTo>
                <a:lnTo>
                  <a:pt x="294357" y="76039"/>
                </a:lnTo>
                <a:lnTo>
                  <a:pt x="292005" y="73959"/>
                </a:lnTo>
                <a:lnTo>
                  <a:pt x="289521" y="71879"/>
                </a:lnTo>
                <a:lnTo>
                  <a:pt x="287953" y="68499"/>
                </a:lnTo>
                <a:lnTo>
                  <a:pt x="287168" y="63832"/>
                </a:lnTo>
                <a:close/>
              </a:path>
              <a:path w="331470" h="100964">
                <a:moveTo>
                  <a:pt x="330838" y="44630"/>
                </a:moveTo>
                <a:lnTo>
                  <a:pt x="320761" y="44630"/>
                </a:lnTo>
                <a:lnTo>
                  <a:pt x="320761" y="51039"/>
                </a:lnTo>
                <a:lnTo>
                  <a:pt x="320238" y="55226"/>
                </a:lnTo>
                <a:lnTo>
                  <a:pt x="309389" y="74882"/>
                </a:lnTo>
                <a:lnTo>
                  <a:pt x="307036" y="76351"/>
                </a:lnTo>
                <a:lnTo>
                  <a:pt x="304291" y="77079"/>
                </a:lnTo>
                <a:lnTo>
                  <a:pt x="321898" y="77079"/>
                </a:lnTo>
                <a:lnTo>
                  <a:pt x="325205" y="72386"/>
                </a:lnTo>
                <a:lnTo>
                  <a:pt x="330737" y="48115"/>
                </a:lnTo>
                <a:lnTo>
                  <a:pt x="330838" y="44630"/>
                </a:lnTo>
                <a:close/>
              </a:path>
              <a:path w="331470" h="100964">
                <a:moveTo>
                  <a:pt x="307559" y="0"/>
                </a:moveTo>
                <a:lnTo>
                  <a:pt x="294619" y="0"/>
                </a:lnTo>
                <a:lnTo>
                  <a:pt x="288345" y="2587"/>
                </a:lnTo>
                <a:lnTo>
                  <a:pt x="278149" y="12948"/>
                </a:lnTo>
                <a:lnTo>
                  <a:pt x="275666" y="19799"/>
                </a:lnTo>
                <a:lnTo>
                  <a:pt x="275666" y="36557"/>
                </a:lnTo>
                <a:lnTo>
                  <a:pt x="278019" y="43187"/>
                </a:lnTo>
                <a:lnTo>
                  <a:pt x="287691" y="53237"/>
                </a:lnTo>
                <a:lnTo>
                  <a:pt x="293573" y="55759"/>
                </a:lnTo>
                <a:lnTo>
                  <a:pt x="304814" y="55759"/>
                </a:lnTo>
                <a:lnTo>
                  <a:pt x="308735" y="54719"/>
                </a:lnTo>
                <a:lnTo>
                  <a:pt x="315794" y="50545"/>
                </a:lnTo>
                <a:lnTo>
                  <a:pt x="318669" y="47880"/>
                </a:lnTo>
                <a:lnTo>
                  <a:pt x="319481" y="46619"/>
                </a:lnTo>
                <a:lnTo>
                  <a:pt x="298409" y="46619"/>
                </a:lnTo>
                <a:lnTo>
                  <a:pt x="294357" y="44942"/>
                </a:lnTo>
                <a:lnTo>
                  <a:pt x="287822" y="38234"/>
                </a:lnTo>
                <a:lnTo>
                  <a:pt x="286253" y="33918"/>
                </a:lnTo>
                <a:lnTo>
                  <a:pt x="286335" y="22412"/>
                </a:lnTo>
                <a:lnTo>
                  <a:pt x="287953" y="17797"/>
                </a:lnTo>
                <a:lnTo>
                  <a:pt x="294749" y="10387"/>
                </a:lnTo>
                <a:lnTo>
                  <a:pt x="298801" y="8528"/>
                </a:lnTo>
                <a:lnTo>
                  <a:pt x="322626" y="8528"/>
                </a:lnTo>
                <a:lnTo>
                  <a:pt x="321676" y="7358"/>
                </a:lnTo>
                <a:lnTo>
                  <a:pt x="312526" y="1469"/>
                </a:lnTo>
                <a:lnTo>
                  <a:pt x="307559" y="0"/>
                </a:lnTo>
                <a:close/>
              </a:path>
              <a:path w="331470" h="100964">
                <a:moveTo>
                  <a:pt x="322626" y="8528"/>
                </a:moveTo>
                <a:lnTo>
                  <a:pt x="307820" y="8528"/>
                </a:lnTo>
                <a:lnTo>
                  <a:pt x="311742" y="10257"/>
                </a:lnTo>
                <a:lnTo>
                  <a:pt x="314748" y="13702"/>
                </a:lnTo>
                <a:lnTo>
                  <a:pt x="317885" y="17160"/>
                </a:lnTo>
                <a:lnTo>
                  <a:pt x="319454" y="21827"/>
                </a:lnTo>
                <a:lnTo>
                  <a:pt x="319352" y="33918"/>
                </a:lnTo>
                <a:lnTo>
                  <a:pt x="317885" y="38234"/>
                </a:lnTo>
                <a:lnTo>
                  <a:pt x="311872" y="44942"/>
                </a:lnTo>
                <a:lnTo>
                  <a:pt x="307820" y="46619"/>
                </a:lnTo>
                <a:lnTo>
                  <a:pt x="319481" y="46619"/>
                </a:lnTo>
                <a:lnTo>
                  <a:pt x="320761" y="44630"/>
                </a:lnTo>
                <a:lnTo>
                  <a:pt x="330838" y="44630"/>
                </a:lnTo>
                <a:lnTo>
                  <a:pt x="330956" y="30265"/>
                </a:lnTo>
                <a:lnTo>
                  <a:pt x="329780" y="22412"/>
                </a:lnTo>
                <a:lnTo>
                  <a:pt x="325074" y="11544"/>
                </a:lnTo>
                <a:lnTo>
                  <a:pt x="322626" y="85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623971" y="3457661"/>
            <a:ext cx="314960" cy="100965"/>
          </a:xfrm>
          <a:custGeom>
            <a:avLst/>
            <a:gdLst/>
            <a:ahLst/>
            <a:cxnLst/>
            <a:rect l="l" t="t" r="r" b="b"/>
            <a:pathLst>
              <a:path w="314960" h="100964">
                <a:moveTo>
                  <a:pt x="31762" y="48595"/>
                </a:moveTo>
                <a:lnTo>
                  <a:pt x="0" y="48595"/>
                </a:lnTo>
                <a:lnTo>
                  <a:pt x="0" y="58957"/>
                </a:lnTo>
                <a:lnTo>
                  <a:pt x="31762" y="58957"/>
                </a:lnTo>
                <a:lnTo>
                  <a:pt x="31762" y="48595"/>
                </a:lnTo>
                <a:close/>
              </a:path>
              <a:path w="314960" h="100964">
                <a:moveTo>
                  <a:pt x="83915" y="63988"/>
                </a:moveTo>
                <a:lnTo>
                  <a:pt x="73458" y="63988"/>
                </a:lnTo>
                <a:lnTo>
                  <a:pt x="73458" y="84087"/>
                </a:lnTo>
                <a:lnTo>
                  <a:pt x="83915" y="84087"/>
                </a:lnTo>
                <a:lnTo>
                  <a:pt x="83915" y="63988"/>
                </a:lnTo>
                <a:close/>
              </a:path>
              <a:path w="314960" h="100964">
                <a:moveTo>
                  <a:pt x="83915" y="299"/>
                </a:moveTo>
                <a:lnTo>
                  <a:pt x="75419" y="299"/>
                </a:lnTo>
                <a:lnTo>
                  <a:pt x="36990" y="54537"/>
                </a:lnTo>
                <a:lnTo>
                  <a:pt x="36990" y="63988"/>
                </a:lnTo>
                <a:lnTo>
                  <a:pt x="95287" y="63988"/>
                </a:lnTo>
                <a:lnTo>
                  <a:pt x="95287" y="54537"/>
                </a:lnTo>
                <a:lnTo>
                  <a:pt x="47186" y="54537"/>
                </a:lnTo>
                <a:lnTo>
                  <a:pt x="73458" y="16913"/>
                </a:lnTo>
                <a:lnTo>
                  <a:pt x="83915" y="16913"/>
                </a:lnTo>
                <a:lnTo>
                  <a:pt x="83915" y="299"/>
                </a:lnTo>
                <a:close/>
              </a:path>
              <a:path w="314960" h="100964">
                <a:moveTo>
                  <a:pt x="83915" y="16913"/>
                </a:moveTo>
                <a:lnTo>
                  <a:pt x="73458" y="16913"/>
                </a:lnTo>
                <a:lnTo>
                  <a:pt x="73458" y="54537"/>
                </a:lnTo>
                <a:lnTo>
                  <a:pt x="83915" y="54537"/>
                </a:lnTo>
                <a:lnTo>
                  <a:pt x="83915" y="16913"/>
                </a:lnTo>
                <a:close/>
              </a:path>
              <a:path w="314960" h="100964">
                <a:moveTo>
                  <a:pt x="126265" y="72360"/>
                </a:moveTo>
                <a:lnTo>
                  <a:pt x="114501" y="72360"/>
                </a:lnTo>
                <a:lnTo>
                  <a:pt x="114501" y="84087"/>
                </a:lnTo>
                <a:lnTo>
                  <a:pt x="120514" y="84087"/>
                </a:lnTo>
                <a:lnTo>
                  <a:pt x="120252" y="87545"/>
                </a:lnTo>
                <a:lnTo>
                  <a:pt x="119729" y="90210"/>
                </a:lnTo>
                <a:lnTo>
                  <a:pt x="117638" y="93967"/>
                </a:lnTo>
                <a:lnTo>
                  <a:pt x="116070" y="95371"/>
                </a:lnTo>
                <a:lnTo>
                  <a:pt x="113978" y="96281"/>
                </a:lnTo>
                <a:lnTo>
                  <a:pt x="116854" y="100701"/>
                </a:lnTo>
                <a:lnTo>
                  <a:pt x="120122" y="99271"/>
                </a:lnTo>
                <a:lnTo>
                  <a:pt x="122474" y="97217"/>
                </a:lnTo>
                <a:lnTo>
                  <a:pt x="125611" y="91835"/>
                </a:lnTo>
                <a:lnTo>
                  <a:pt x="126265" y="88364"/>
                </a:lnTo>
                <a:lnTo>
                  <a:pt x="126265" y="72360"/>
                </a:lnTo>
                <a:close/>
              </a:path>
              <a:path w="314960" h="100964">
                <a:moveTo>
                  <a:pt x="177372" y="18577"/>
                </a:moveTo>
                <a:lnTo>
                  <a:pt x="167046" y="18577"/>
                </a:lnTo>
                <a:lnTo>
                  <a:pt x="167046" y="84087"/>
                </a:lnTo>
                <a:lnTo>
                  <a:pt x="177372" y="84087"/>
                </a:lnTo>
                <a:lnTo>
                  <a:pt x="177372" y="18577"/>
                </a:lnTo>
                <a:close/>
              </a:path>
              <a:path w="314960" h="100964">
                <a:moveTo>
                  <a:pt x="177372" y="0"/>
                </a:moveTo>
                <a:lnTo>
                  <a:pt x="170706" y="0"/>
                </a:lnTo>
                <a:lnTo>
                  <a:pt x="168876" y="3653"/>
                </a:lnTo>
                <a:lnTo>
                  <a:pt x="165870" y="7384"/>
                </a:lnTo>
                <a:lnTo>
                  <a:pt x="161426" y="11193"/>
                </a:lnTo>
                <a:lnTo>
                  <a:pt x="157112" y="15002"/>
                </a:lnTo>
                <a:lnTo>
                  <a:pt x="152145" y="18278"/>
                </a:lnTo>
                <a:lnTo>
                  <a:pt x="146394" y="21021"/>
                </a:lnTo>
                <a:lnTo>
                  <a:pt x="146394" y="30928"/>
                </a:lnTo>
                <a:lnTo>
                  <a:pt x="149531" y="29810"/>
                </a:lnTo>
                <a:lnTo>
                  <a:pt x="167046" y="18577"/>
                </a:lnTo>
                <a:lnTo>
                  <a:pt x="177372" y="18577"/>
                </a:lnTo>
                <a:lnTo>
                  <a:pt x="177372" y="0"/>
                </a:lnTo>
                <a:close/>
              </a:path>
              <a:path w="314960" h="100964">
                <a:moveTo>
                  <a:pt x="217892" y="61245"/>
                </a:moveTo>
                <a:lnTo>
                  <a:pt x="207043" y="62155"/>
                </a:lnTo>
                <a:lnTo>
                  <a:pt x="207697" y="69162"/>
                </a:lnTo>
                <a:lnTo>
                  <a:pt x="210573" y="74804"/>
                </a:lnTo>
                <a:lnTo>
                  <a:pt x="220245" y="83333"/>
                </a:lnTo>
                <a:lnTo>
                  <a:pt x="226519" y="85465"/>
                </a:lnTo>
                <a:lnTo>
                  <a:pt x="243511" y="85465"/>
                </a:lnTo>
                <a:lnTo>
                  <a:pt x="250831" y="82111"/>
                </a:lnTo>
                <a:lnTo>
                  <a:pt x="254858" y="77079"/>
                </a:lnTo>
                <a:lnTo>
                  <a:pt x="229918" y="77079"/>
                </a:lnTo>
                <a:lnTo>
                  <a:pt x="226388" y="75766"/>
                </a:lnTo>
                <a:lnTo>
                  <a:pt x="220637" y="70488"/>
                </a:lnTo>
                <a:lnTo>
                  <a:pt x="218677" y="66523"/>
                </a:lnTo>
                <a:lnTo>
                  <a:pt x="217892" y="61245"/>
                </a:lnTo>
                <a:close/>
              </a:path>
              <a:path w="314960" h="100964">
                <a:moveTo>
                  <a:pt x="256761" y="37623"/>
                </a:moveTo>
                <a:lnTo>
                  <a:pt x="239198" y="37623"/>
                </a:lnTo>
                <a:lnTo>
                  <a:pt x="243642" y="39326"/>
                </a:lnTo>
                <a:lnTo>
                  <a:pt x="246910" y="42732"/>
                </a:lnTo>
                <a:lnTo>
                  <a:pt x="250308" y="46138"/>
                </a:lnTo>
                <a:lnTo>
                  <a:pt x="251877" y="50779"/>
                </a:lnTo>
                <a:lnTo>
                  <a:pt x="251877" y="62766"/>
                </a:lnTo>
                <a:lnTo>
                  <a:pt x="250178" y="67693"/>
                </a:lnTo>
                <a:lnTo>
                  <a:pt x="246779" y="71450"/>
                </a:lnTo>
                <a:lnTo>
                  <a:pt x="243250" y="75207"/>
                </a:lnTo>
                <a:lnTo>
                  <a:pt x="239067" y="77079"/>
                </a:lnTo>
                <a:lnTo>
                  <a:pt x="254858" y="77079"/>
                </a:lnTo>
                <a:lnTo>
                  <a:pt x="260634" y="69825"/>
                </a:lnTo>
                <a:lnTo>
                  <a:pt x="262856" y="63273"/>
                </a:lnTo>
                <a:lnTo>
                  <a:pt x="262856" y="47737"/>
                </a:lnTo>
                <a:lnTo>
                  <a:pt x="260242" y="41185"/>
                </a:lnTo>
                <a:lnTo>
                  <a:pt x="256761" y="37623"/>
                </a:lnTo>
                <a:close/>
              </a:path>
              <a:path w="314960" h="100964">
                <a:moveTo>
                  <a:pt x="258935" y="1521"/>
                </a:moveTo>
                <a:lnTo>
                  <a:pt x="216977" y="1521"/>
                </a:lnTo>
                <a:lnTo>
                  <a:pt x="208873" y="44487"/>
                </a:lnTo>
                <a:lnTo>
                  <a:pt x="218546" y="45696"/>
                </a:lnTo>
                <a:lnTo>
                  <a:pt x="220114" y="43369"/>
                </a:lnTo>
                <a:lnTo>
                  <a:pt x="222206" y="41432"/>
                </a:lnTo>
                <a:lnTo>
                  <a:pt x="224951" y="39911"/>
                </a:lnTo>
                <a:lnTo>
                  <a:pt x="227565" y="38390"/>
                </a:lnTo>
                <a:lnTo>
                  <a:pt x="230571" y="37623"/>
                </a:lnTo>
                <a:lnTo>
                  <a:pt x="256761" y="37623"/>
                </a:lnTo>
                <a:lnTo>
                  <a:pt x="255275" y="36102"/>
                </a:lnTo>
                <a:lnTo>
                  <a:pt x="252981" y="33814"/>
                </a:lnTo>
                <a:lnTo>
                  <a:pt x="220768" y="33814"/>
                </a:lnTo>
                <a:lnTo>
                  <a:pt x="225212" y="11271"/>
                </a:lnTo>
                <a:lnTo>
                  <a:pt x="258935" y="11271"/>
                </a:lnTo>
                <a:lnTo>
                  <a:pt x="258935" y="1521"/>
                </a:lnTo>
                <a:close/>
              </a:path>
              <a:path w="314960" h="100964">
                <a:moveTo>
                  <a:pt x="243903" y="28484"/>
                </a:moveTo>
                <a:lnTo>
                  <a:pt x="231094" y="28484"/>
                </a:lnTo>
                <a:lnTo>
                  <a:pt x="225866" y="30265"/>
                </a:lnTo>
                <a:lnTo>
                  <a:pt x="220768" y="33814"/>
                </a:lnTo>
                <a:lnTo>
                  <a:pt x="252981" y="33814"/>
                </a:lnTo>
                <a:lnTo>
                  <a:pt x="250178" y="31019"/>
                </a:lnTo>
                <a:lnTo>
                  <a:pt x="243903" y="28484"/>
                </a:lnTo>
                <a:close/>
              </a:path>
              <a:path w="314960" h="100964">
                <a:moveTo>
                  <a:pt x="314617" y="18577"/>
                </a:moveTo>
                <a:lnTo>
                  <a:pt x="304291" y="18577"/>
                </a:lnTo>
                <a:lnTo>
                  <a:pt x="304291" y="84087"/>
                </a:lnTo>
                <a:lnTo>
                  <a:pt x="314617" y="84087"/>
                </a:lnTo>
                <a:lnTo>
                  <a:pt x="314617" y="18577"/>
                </a:lnTo>
                <a:close/>
              </a:path>
              <a:path w="314960" h="100964">
                <a:moveTo>
                  <a:pt x="314617" y="0"/>
                </a:moveTo>
                <a:lnTo>
                  <a:pt x="307951" y="0"/>
                </a:lnTo>
                <a:lnTo>
                  <a:pt x="306121" y="3653"/>
                </a:lnTo>
                <a:lnTo>
                  <a:pt x="303115" y="7384"/>
                </a:lnTo>
                <a:lnTo>
                  <a:pt x="298671" y="11193"/>
                </a:lnTo>
                <a:lnTo>
                  <a:pt x="294357" y="15002"/>
                </a:lnTo>
                <a:lnTo>
                  <a:pt x="289390" y="18278"/>
                </a:lnTo>
                <a:lnTo>
                  <a:pt x="283639" y="21021"/>
                </a:lnTo>
                <a:lnTo>
                  <a:pt x="283639" y="30928"/>
                </a:lnTo>
                <a:lnTo>
                  <a:pt x="286776" y="29810"/>
                </a:lnTo>
                <a:lnTo>
                  <a:pt x="304291" y="18577"/>
                </a:lnTo>
                <a:lnTo>
                  <a:pt x="314617" y="18577"/>
                </a:lnTo>
                <a:lnTo>
                  <a:pt x="31461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143293" y="3457661"/>
            <a:ext cx="216585" cy="10070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292375" y="3457661"/>
            <a:ext cx="330835" cy="100965"/>
          </a:xfrm>
          <a:custGeom>
            <a:avLst/>
            <a:gdLst/>
            <a:ahLst/>
            <a:cxnLst/>
            <a:rect l="l" t="t" r="r" b="b"/>
            <a:pathLst>
              <a:path w="330835" h="100964">
                <a:moveTo>
                  <a:pt x="31893" y="48595"/>
                </a:moveTo>
                <a:lnTo>
                  <a:pt x="0" y="48595"/>
                </a:lnTo>
                <a:lnTo>
                  <a:pt x="0" y="58957"/>
                </a:lnTo>
                <a:lnTo>
                  <a:pt x="31893" y="58957"/>
                </a:lnTo>
                <a:lnTo>
                  <a:pt x="31893" y="48595"/>
                </a:lnTo>
                <a:close/>
              </a:path>
              <a:path w="330835" h="100964">
                <a:moveTo>
                  <a:pt x="50846" y="60634"/>
                </a:moveTo>
                <a:lnTo>
                  <a:pt x="40519" y="61999"/>
                </a:lnTo>
                <a:lnTo>
                  <a:pt x="41173" y="68915"/>
                </a:lnTo>
                <a:lnTo>
                  <a:pt x="43918" y="74570"/>
                </a:lnTo>
                <a:lnTo>
                  <a:pt x="48885" y="78990"/>
                </a:lnTo>
                <a:lnTo>
                  <a:pt x="53721" y="83411"/>
                </a:lnTo>
                <a:lnTo>
                  <a:pt x="59864" y="85621"/>
                </a:lnTo>
                <a:lnTo>
                  <a:pt x="75419" y="85621"/>
                </a:lnTo>
                <a:lnTo>
                  <a:pt x="82216" y="83073"/>
                </a:lnTo>
                <a:lnTo>
                  <a:pt x="88542" y="77079"/>
                </a:lnTo>
                <a:lnTo>
                  <a:pt x="63132" y="77079"/>
                </a:lnTo>
                <a:lnTo>
                  <a:pt x="59734" y="75792"/>
                </a:lnTo>
                <a:lnTo>
                  <a:pt x="53983" y="70605"/>
                </a:lnTo>
                <a:lnTo>
                  <a:pt x="52022" y="66419"/>
                </a:lnTo>
                <a:lnTo>
                  <a:pt x="50846" y="60634"/>
                </a:lnTo>
                <a:close/>
              </a:path>
              <a:path w="330835" h="100964">
                <a:moveTo>
                  <a:pt x="89582" y="43265"/>
                </a:moveTo>
                <a:lnTo>
                  <a:pt x="72935" y="43265"/>
                </a:lnTo>
                <a:lnTo>
                  <a:pt x="76987" y="44812"/>
                </a:lnTo>
                <a:lnTo>
                  <a:pt x="79994" y="47906"/>
                </a:lnTo>
                <a:lnTo>
                  <a:pt x="83131" y="51013"/>
                </a:lnTo>
                <a:lnTo>
                  <a:pt x="84699" y="54888"/>
                </a:lnTo>
                <a:lnTo>
                  <a:pt x="84699" y="64547"/>
                </a:lnTo>
                <a:lnTo>
                  <a:pt x="83000" y="68707"/>
                </a:lnTo>
                <a:lnTo>
                  <a:pt x="79732" y="72061"/>
                </a:lnTo>
                <a:lnTo>
                  <a:pt x="76334" y="75415"/>
                </a:lnTo>
                <a:lnTo>
                  <a:pt x="72151" y="77079"/>
                </a:lnTo>
                <a:lnTo>
                  <a:pt x="88542" y="77079"/>
                </a:lnTo>
                <a:lnTo>
                  <a:pt x="92934" y="72919"/>
                </a:lnTo>
                <a:lnTo>
                  <a:pt x="95548" y="66731"/>
                </a:lnTo>
                <a:lnTo>
                  <a:pt x="95548" y="53926"/>
                </a:lnTo>
                <a:lnTo>
                  <a:pt x="94241" y="49388"/>
                </a:lnTo>
                <a:lnTo>
                  <a:pt x="89582" y="43265"/>
                </a:lnTo>
                <a:close/>
              </a:path>
              <a:path w="330835" h="100964">
                <a:moveTo>
                  <a:pt x="62087" y="35335"/>
                </a:moveTo>
                <a:lnTo>
                  <a:pt x="60779" y="44487"/>
                </a:lnTo>
                <a:lnTo>
                  <a:pt x="63786" y="43668"/>
                </a:lnTo>
                <a:lnTo>
                  <a:pt x="66269" y="43265"/>
                </a:lnTo>
                <a:lnTo>
                  <a:pt x="89582" y="43265"/>
                </a:lnTo>
                <a:lnTo>
                  <a:pt x="88751" y="42173"/>
                </a:lnTo>
                <a:lnTo>
                  <a:pt x="84830" y="39807"/>
                </a:lnTo>
                <a:lnTo>
                  <a:pt x="79994" y="38689"/>
                </a:lnTo>
                <a:lnTo>
                  <a:pt x="83784" y="36960"/>
                </a:lnTo>
                <a:lnTo>
                  <a:pt x="85580" y="35491"/>
                </a:lnTo>
                <a:lnTo>
                  <a:pt x="63394" y="35491"/>
                </a:lnTo>
                <a:lnTo>
                  <a:pt x="62740" y="35439"/>
                </a:lnTo>
                <a:lnTo>
                  <a:pt x="62087" y="35335"/>
                </a:lnTo>
                <a:close/>
              </a:path>
              <a:path w="330835" h="100964">
                <a:moveTo>
                  <a:pt x="86841" y="8372"/>
                </a:moveTo>
                <a:lnTo>
                  <a:pt x="71236" y="8372"/>
                </a:lnTo>
                <a:lnTo>
                  <a:pt x="74504" y="9620"/>
                </a:lnTo>
                <a:lnTo>
                  <a:pt x="77196" y="12181"/>
                </a:lnTo>
                <a:lnTo>
                  <a:pt x="79602" y="14599"/>
                </a:lnTo>
                <a:lnTo>
                  <a:pt x="80909" y="17719"/>
                </a:lnTo>
                <a:lnTo>
                  <a:pt x="80909" y="26247"/>
                </a:lnTo>
                <a:lnTo>
                  <a:pt x="79079" y="29784"/>
                </a:lnTo>
                <a:lnTo>
                  <a:pt x="72020" y="34347"/>
                </a:lnTo>
                <a:lnTo>
                  <a:pt x="68099" y="35491"/>
                </a:lnTo>
                <a:lnTo>
                  <a:pt x="85580" y="35491"/>
                </a:lnTo>
                <a:lnTo>
                  <a:pt x="86660" y="34607"/>
                </a:lnTo>
                <a:lnTo>
                  <a:pt x="88490" y="31604"/>
                </a:lnTo>
                <a:lnTo>
                  <a:pt x="90450" y="28614"/>
                </a:lnTo>
                <a:lnTo>
                  <a:pt x="91496" y="25337"/>
                </a:lnTo>
                <a:lnTo>
                  <a:pt x="91436" y="17719"/>
                </a:lnTo>
                <a:lnTo>
                  <a:pt x="90450" y="14313"/>
                </a:lnTo>
                <a:lnTo>
                  <a:pt x="88359" y="10959"/>
                </a:lnTo>
                <a:lnTo>
                  <a:pt x="86841" y="8372"/>
                </a:lnTo>
                <a:close/>
              </a:path>
              <a:path w="330835" h="100964">
                <a:moveTo>
                  <a:pt x="71367" y="0"/>
                </a:moveTo>
                <a:lnTo>
                  <a:pt x="41565" y="21632"/>
                </a:lnTo>
                <a:lnTo>
                  <a:pt x="51891" y="23452"/>
                </a:lnTo>
                <a:lnTo>
                  <a:pt x="52675" y="18486"/>
                </a:lnTo>
                <a:lnTo>
                  <a:pt x="54375" y="14729"/>
                </a:lnTo>
                <a:lnTo>
                  <a:pt x="57200" y="12103"/>
                </a:lnTo>
                <a:lnTo>
                  <a:pt x="59734" y="9646"/>
                </a:lnTo>
                <a:lnTo>
                  <a:pt x="63132" y="8372"/>
                </a:lnTo>
                <a:lnTo>
                  <a:pt x="86841" y="8372"/>
                </a:lnTo>
                <a:lnTo>
                  <a:pt x="86398" y="7618"/>
                </a:lnTo>
                <a:lnTo>
                  <a:pt x="83392" y="4953"/>
                </a:lnTo>
                <a:lnTo>
                  <a:pt x="79471" y="2964"/>
                </a:lnTo>
                <a:lnTo>
                  <a:pt x="75680" y="988"/>
                </a:lnTo>
                <a:lnTo>
                  <a:pt x="71367" y="0"/>
                </a:lnTo>
                <a:close/>
              </a:path>
              <a:path w="330835" h="100964">
                <a:moveTo>
                  <a:pt x="126396" y="72360"/>
                </a:moveTo>
                <a:lnTo>
                  <a:pt x="114632" y="72360"/>
                </a:lnTo>
                <a:lnTo>
                  <a:pt x="114632" y="84087"/>
                </a:lnTo>
                <a:lnTo>
                  <a:pt x="120514" y="84087"/>
                </a:lnTo>
                <a:lnTo>
                  <a:pt x="120383" y="87545"/>
                </a:lnTo>
                <a:lnTo>
                  <a:pt x="119729" y="90210"/>
                </a:lnTo>
                <a:lnTo>
                  <a:pt x="118684" y="92095"/>
                </a:lnTo>
                <a:lnTo>
                  <a:pt x="117769" y="93967"/>
                </a:lnTo>
                <a:lnTo>
                  <a:pt x="116070" y="95371"/>
                </a:lnTo>
                <a:lnTo>
                  <a:pt x="113978" y="96281"/>
                </a:lnTo>
                <a:lnTo>
                  <a:pt x="116854" y="100701"/>
                </a:lnTo>
                <a:lnTo>
                  <a:pt x="120122" y="99271"/>
                </a:lnTo>
                <a:lnTo>
                  <a:pt x="122605" y="97217"/>
                </a:lnTo>
                <a:lnTo>
                  <a:pt x="124043" y="94526"/>
                </a:lnTo>
                <a:lnTo>
                  <a:pt x="125611" y="91835"/>
                </a:lnTo>
                <a:lnTo>
                  <a:pt x="126396" y="88364"/>
                </a:lnTo>
                <a:lnTo>
                  <a:pt x="126396" y="72360"/>
                </a:lnTo>
                <a:close/>
              </a:path>
              <a:path w="330835" h="100964">
                <a:moveTo>
                  <a:pt x="187536" y="8528"/>
                </a:moveTo>
                <a:lnTo>
                  <a:pt x="170968" y="8528"/>
                </a:lnTo>
                <a:lnTo>
                  <a:pt x="174758" y="9919"/>
                </a:lnTo>
                <a:lnTo>
                  <a:pt x="177764" y="12714"/>
                </a:lnTo>
                <a:lnTo>
                  <a:pt x="180640" y="15509"/>
                </a:lnTo>
                <a:lnTo>
                  <a:pt x="182078" y="18941"/>
                </a:lnTo>
                <a:lnTo>
                  <a:pt x="182078" y="26859"/>
                </a:lnTo>
                <a:lnTo>
                  <a:pt x="180509" y="30980"/>
                </a:lnTo>
                <a:lnTo>
                  <a:pt x="152686" y="58047"/>
                </a:lnTo>
                <a:lnTo>
                  <a:pt x="148224" y="62155"/>
                </a:lnTo>
                <a:lnTo>
                  <a:pt x="137114" y="81656"/>
                </a:lnTo>
                <a:lnTo>
                  <a:pt x="137114" y="84087"/>
                </a:lnTo>
                <a:lnTo>
                  <a:pt x="192927" y="84087"/>
                </a:lnTo>
                <a:lnTo>
                  <a:pt x="192927" y="74193"/>
                </a:lnTo>
                <a:lnTo>
                  <a:pt x="151492" y="74193"/>
                </a:lnTo>
                <a:lnTo>
                  <a:pt x="152668" y="72360"/>
                </a:lnTo>
                <a:lnTo>
                  <a:pt x="154106" y="70514"/>
                </a:lnTo>
                <a:lnTo>
                  <a:pt x="155936" y="68629"/>
                </a:lnTo>
                <a:lnTo>
                  <a:pt x="157635" y="66757"/>
                </a:lnTo>
                <a:lnTo>
                  <a:pt x="161687" y="63221"/>
                </a:lnTo>
                <a:lnTo>
                  <a:pt x="168084" y="57943"/>
                </a:lnTo>
                <a:lnTo>
                  <a:pt x="175281" y="51845"/>
                </a:lnTo>
                <a:lnTo>
                  <a:pt x="192665" y="16705"/>
                </a:lnTo>
                <a:lnTo>
                  <a:pt x="190313" y="11167"/>
                </a:lnTo>
                <a:lnTo>
                  <a:pt x="187536" y="8528"/>
                </a:lnTo>
                <a:close/>
              </a:path>
              <a:path w="330835" h="100964">
                <a:moveTo>
                  <a:pt x="174627" y="0"/>
                </a:moveTo>
                <a:lnTo>
                  <a:pt x="139859" y="16302"/>
                </a:lnTo>
                <a:lnTo>
                  <a:pt x="139074" y="24219"/>
                </a:lnTo>
                <a:lnTo>
                  <a:pt x="149662" y="25285"/>
                </a:lnTo>
                <a:lnTo>
                  <a:pt x="149793" y="20007"/>
                </a:lnTo>
                <a:lnTo>
                  <a:pt x="151361" y="15886"/>
                </a:lnTo>
                <a:lnTo>
                  <a:pt x="154237" y="12948"/>
                </a:lnTo>
                <a:lnTo>
                  <a:pt x="157243" y="9997"/>
                </a:lnTo>
                <a:lnTo>
                  <a:pt x="161164" y="8528"/>
                </a:lnTo>
                <a:lnTo>
                  <a:pt x="187536" y="8528"/>
                </a:lnTo>
                <a:lnTo>
                  <a:pt x="185607" y="6695"/>
                </a:lnTo>
                <a:lnTo>
                  <a:pt x="181032" y="2236"/>
                </a:lnTo>
                <a:lnTo>
                  <a:pt x="174627" y="0"/>
                </a:lnTo>
                <a:close/>
              </a:path>
              <a:path w="330835" h="100964">
                <a:moveTo>
                  <a:pt x="243511" y="0"/>
                </a:moveTo>
                <a:lnTo>
                  <a:pt x="208906" y="23919"/>
                </a:lnTo>
                <a:lnTo>
                  <a:pt x="206768" y="47230"/>
                </a:lnTo>
                <a:lnTo>
                  <a:pt x="207164" y="54995"/>
                </a:lnTo>
                <a:lnTo>
                  <a:pt x="240897" y="85465"/>
                </a:lnTo>
                <a:lnTo>
                  <a:pt x="245341" y="84269"/>
                </a:lnTo>
                <a:lnTo>
                  <a:pt x="249393" y="81890"/>
                </a:lnTo>
                <a:lnTo>
                  <a:pt x="253315" y="79498"/>
                </a:lnTo>
                <a:lnTo>
                  <a:pt x="255508" y="77079"/>
                </a:lnTo>
                <a:lnTo>
                  <a:pt x="232662" y="77079"/>
                </a:lnTo>
                <a:lnTo>
                  <a:pt x="229787" y="76221"/>
                </a:lnTo>
                <a:lnTo>
                  <a:pt x="218546" y="51585"/>
                </a:lnTo>
                <a:lnTo>
                  <a:pt x="220245" y="47230"/>
                </a:lnTo>
                <a:lnTo>
                  <a:pt x="223382" y="43876"/>
                </a:lnTo>
                <a:lnTo>
                  <a:pt x="226359" y="40821"/>
                </a:lnTo>
                <a:lnTo>
                  <a:pt x="216977" y="40821"/>
                </a:lnTo>
                <a:lnTo>
                  <a:pt x="232924" y="8372"/>
                </a:lnTo>
                <a:lnTo>
                  <a:pt x="256357" y="8372"/>
                </a:lnTo>
                <a:lnTo>
                  <a:pt x="253184" y="5551"/>
                </a:lnTo>
                <a:lnTo>
                  <a:pt x="248870" y="1846"/>
                </a:lnTo>
                <a:lnTo>
                  <a:pt x="243511" y="0"/>
                </a:lnTo>
                <a:close/>
              </a:path>
              <a:path w="330835" h="100964">
                <a:moveTo>
                  <a:pt x="256469" y="38845"/>
                </a:moveTo>
                <a:lnTo>
                  <a:pt x="239982" y="38845"/>
                </a:lnTo>
                <a:lnTo>
                  <a:pt x="243903" y="40522"/>
                </a:lnTo>
                <a:lnTo>
                  <a:pt x="250178" y="47230"/>
                </a:lnTo>
                <a:lnTo>
                  <a:pt x="251675" y="51585"/>
                </a:lnTo>
                <a:lnTo>
                  <a:pt x="251625" y="63910"/>
                </a:lnTo>
                <a:lnTo>
                  <a:pt x="250047" y="68330"/>
                </a:lnTo>
                <a:lnTo>
                  <a:pt x="243773" y="75337"/>
                </a:lnTo>
                <a:lnTo>
                  <a:pt x="239982" y="77079"/>
                </a:lnTo>
                <a:lnTo>
                  <a:pt x="255508" y="77079"/>
                </a:lnTo>
                <a:lnTo>
                  <a:pt x="256465" y="76013"/>
                </a:lnTo>
                <a:lnTo>
                  <a:pt x="261157" y="67004"/>
                </a:lnTo>
                <a:lnTo>
                  <a:pt x="262203" y="62103"/>
                </a:lnTo>
                <a:lnTo>
                  <a:pt x="262203" y="48894"/>
                </a:lnTo>
                <a:lnTo>
                  <a:pt x="259850" y="42394"/>
                </a:lnTo>
                <a:lnTo>
                  <a:pt x="256469" y="38845"/>
                </a:lnTo>
                <a:close/>
              </a:path>
              <a:path w="330835" h="100964">
                <a:moveTo>
                  <a:pt x="244296" y="29706"/>
                </a:moveTo>
                <a:lnTo>
                  <a:pt x="216977" y="40821"/>
                </a:lnTo>
                <a:lnTo>
                  <a:pt x="226359" y="40821"/>
                </a:lnTo>
                <a:lnTo>
                  <a:pt x="226650" y="40522"/>
                </a:lnTo>
                <a:lnTo>
                  <a:pt x="230571" y="38845"/>
                </a:lnTo>
                <a:lnTo>
                  <a:pt x="256469" y="38845"/>
                </a:lnTo>
                <a:lnTo>
                  <a:pt x="250178" y="32241"/>
                </a:lnTo>
                <a:lnTo>
                  <a:pt x="244296" y="29706"/>
                </a:lnTo>
                <a:close/>
              </a:path>
              <a:path w="330835" h="100964">
                <a:moveTo>
                  <a:pt x="256357" y="8372"/>
                </a:moveTo>
                <a:lnTo>
                  <a:pt x="240244" y="8372"/>
                </a:lnTo>
                <a:lnTo>
                  <a:pt x="243773" y="9854"/>
                </a:lnTo>
                <a:lnTo>
                  <a:pt x="246648" y="12792"/>
                </a:lnTo>
                <a:lnTo>
                  <a:pt x="248217" y="14625"/>
                </a:lnTo>
                <a:lnTo>
                  <a:pt x="249524" y="17563"/>
                </a:lnTo>
                <a:lnTo>
                  <a:pt x="250439" y="21632"/>
                </a:lnTo>
                <a:lnTo>
                  <a:pt x="260765" y="20865"/>
                </a:lnTo>
                <a:lnTo>
                  <a:pt x="259850" y="14365"/>
                </a:lnTo>
                <a:lnTo>
                  <a:pt x="257367" y="9269"/>
                </a:lnTo>
                <a:lnTo>
                  <a:pt x="256357" y="8372"/>
                </a:lnTo>
                <a:close/>
              </a:path>
              <a:path w="330835" h="100964">
                <a:moveTo>
                  <a:pt x="307690" y="0"/>
                </a:moveTo>
                <a:lnTo>
                  <a:pt x="276712" y="24856"/>
                </a:lnTo>
                <a:lnTo>
                  <a:pt x="275797" y="32852"/>
                </a:lnTo>
                <a:lnTo>
                  <a:pt x="275797" y="42810"/>
                </a:lnTo>
                <a:lnTo>
                  <a:pt x="288737" y="82566"/>
                </a:lnTo>
                <a:lnTo>
                  <a:pt x="309389" y="85465"/>
                </a:lnTo>
                <a:lnTo>
                  <a:pt x="314487" y="83814"/>
                </a:lnTo>
                <a:lnTo>
                  <a:pt x="322591" y="77209"/>
                </a:lnTo>
                <a:lnTo>
                  <a:pt x="322675" y="77079"/>
                </a:lnTo>
                <a:lnTo>
                  <a:pt x="298409" y="77079"/>
                </a:lnTo>
                <a:lnTo>
                  <a:pt x="294488" y="74804"/>
                </a:lnTo>
                <a:lnTo>
                  <a:pt x="286253" y="42810"/>
                </a:lnTo>
                <a:lnTo>
                  <a:pt x="286551" y="34477"/>
                </a:lnTo>
                <a:lnTo>
                  <a:pt x="298279" y="8528"/>
                </a:lnTo>
                <a:lnTo>
                  <a:pt x="322166" y="8528"/>
                </a:lnTo>
                <a:lnTo>
                  <a:pt x="321284" y="7176"/>
                </a:lnTo>
                <a:lnTo>
                  <a:pt x="318408" y="4563"/>
                </a:lnTo>
                <a:lnTo>
                  <a:pt x="311611" y="910"/>
                </a:lnTo>
                <a:lnTo>
                  <a:pt x="307690" y="0"/>
                </a:lnTo>
                <a:close/>
              </a:path>
              <a:path w="330835" h="100964">
                <a:moveTo>
                  <a:pt x="322166" y="8528"/>
                </a:moveTo>
                <a:lnTo>
                  <a:pt x="307951" y="8528"/>
                </a:lnTo>
                <a:lnTo>
                  <a:pt x="312003" y="10790"/>
                </a:lnTo>
                <a:lnTo>
                  <a:pt x="315140" y="15301"/>
                </a:lnTo>
                <a:lnTo>
                  <a:pt x="319976" y="42810"/>
                </a:lnTo>
                <a:lnTo>
                  <a:pt x="319680" y="52233"/>
                </a:lnTo>
                <a:lnTo>
                  <a:pt x="307951" y="77079"/>
                </a:lnTo>
                <a:lnTo>
                  <a:pt x="322675" y="77079"/>
                </a:lnTo>
                <a:lnTo>
                  <a:pt x="325597" y="72568"/>
                </a:lnTo>
                <a:lnTo>
                  <a:pt x="329518" y="60582"/>
                </a:lnTo>
                <a:lnTo>
                  <a:pt x="330564" y="52664"/>
                </a:lnTo>
                <a:lnTo>
                  <a:pt x="330444" y="33267"/>
                </a:lnTo>
                <a:lnTo>
                  <a:pt x="329910" y="27873"/>
                </a:lnTo>
                <a:lnTo>
                  <a:pt x="327558" y="18122"/>
                </a:lnTo>
                <a:lnTo>
                  <a:pt x="325728" y="13988"/>
                </a:lnTo>
                <a:lnTo>
                  <a:pt x="322166" y="85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634311" y="3441046"/>
            <a:ext cx="25400" cy="24130"/>
          </a:xfrm>
          <a:custGeom>
            <a:avLst/>
            <a:gdLst/>
            <a:ahLst/>
            <a:cxnLst/>
            <a:rect l="l" t="t" r="r" b="b"/>
            <a:pathLst>
              <a:path w="25400" h="24129">
                <a:moveTo>
                  <a:pt x="1829" y="5798"/>
                </a:moveTo>
                <a:lnTo>
                  <a:pt x="0" y="11284"/>
                </a:lnTo>
                <a:lnTo>
                  <a:pt x="2875" y="11986"/>
                </a:lnTo>
                <a:lnTo>
                  <a:pt x="9280" y="13416"/>
                </a:lnTo>
                <a:lnTo>
                  <a:pt x="8103" y="14534"/>
                </a:lnTo>
                <a:lnTo>
                  <a:pt x="6012" y="16913"/>
                </a:lnTo>
                <a:lnTo>
                  <a:pt x="3006" y="20566"/>
                </a:lnTo>
                <a:lnTo>
                  <a:pt x="7450" y="23777"/>
                </a:lnTo>
                <a:lnTo>
                  <a:pt x="8888" y="21944"/>
                </a:lnTo>
                <a:lnTo>
                  <a:pt x="10587" y="19201"/>
                </a:lnTo>
                <a:lnTo>
                  <a:pt x="12548" y="15548"/>
                </a:lnTo>
                <a:lnTo>
                  <a:pt x="18014" y="15548"/>
                </a:lnTo>
                <a:lnTo>
                  <a:pt x="17253" y="14729"/>
                </a:lnTo>
                <a:lnTo>
                  <a:pt x="15685" y="13416"/>
                </a:lnTo>
                <a:lnTo>
                  <a:pt x="18952" y="13000"/>
                </a:lnTo>
                <a:lnTo>
                  <a:pt x="22089" y="12298"/>
                </a:lnTo>
                <a:lnTo>
                  <a:pt x="25226" y="11284"/>
                </a:lnTo>
                <a:lnTo>
                  <a:pt x="24659" y="9451"/>
                </a:lnTo>
                <a:lnTo>
                  <a:pt x="10587" y="9451"/>
                </a:lnTo>
                <a:lnTo>
                  <a:pt x="8757" y="8437"/>
                </a:lnTo>
                <a:lnTo>
                  <a:pt x="5751" y="7215"/>
                </a:lnTo>
                <a:lnTo>
                  <a:pt x="1829" y="5798"/>
                </a:lnTo>
                <a:close/>
              </a:path>
              <a:path w="25400" h="24129">
                <a:moveTo>
                  <a:pt x="18014" y="15548"/>
                </a:moveTo>
                <a:lnTo>
                  <a:pt x="12548" y="15548"/>
                </a:lnTo>
                <a:lnTo>
                  <a:pt x="14508" y="18993"/>
                </a:lnTo>
                <a:lnTo>
                  <a:pt x="16338" y="21736"/>
                </a:lnTo>
                <a:lnTo>
                  <a:pt x="17776" y="23777"/>
                </a:lnTo>
                <a:lnTo>
                  <a:pt x="22351" y="20566"/>
                </a:lnTo>
                <a:lnTo>
                  <a:pt x="19475" y="17121"/>
                </a:lnTo>
                <a:lnTo>
                  <a:pt x="18014" y="15548"/>
                </a:lnTo>
                <a:close/>
              </a:path>
              <a:path w="25400" h="24129">
                <a:moveTo>
                  <a:pt x="15423" y="0"/>
                </a:moveTo>
                <a:lnTo>
                  <a:pt x="9803" y="0"/>
                </a:lnTo>
                <a:lnTo>
                  <a:pt x="9933" y="1729"/>
                </a:lnTo>
                <a:lnTo>
                  <a:pt x="10064" y="4875"/>
                </a:lnTo>
                <a:lnTo>
                  <a:pt x="10587" y="9451"/>
                </a:lnTo>
                <a:lnTo>
                  <a:pt x="14508" y="9451"/>
                </a:lnTo>
                <a:lnTo>
                  <a:pt x="15017" y="5798"/>
                </a:lnTo>
                <a:lnTo>
                  <a:pt x="15293" y="2548"/>
                </a:lnTo>
                <a:lnTo>
                  <a:pt x="15423" y="0"/>
                </a:lnTo>
                <a:close/>
              </a:path>
              <a:path w="25400" h="24129">
                <a:moveTo>
                  <a:pt x="23527" y="5798"/>
                </a:moveTo>
                <a:lnTo>
                  <a:pt x="20129" y="6916"/>
                </a:lnTo>
                <a:lnTo>
                  <a:pt x="17122" y="8125"/>
                </a:lnTo>
                <a:lnTo>
                  <a:pt x="14508" y="9451"/>
                </a:lnTo>
                <a:lnTo>
                  <a:pt x="24659" y="9451"/>
                </a:lnTo>
                <a:lnTo>
                  <a:pt x="23527" y="57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613442" y="3249588"/>
            <a:ext cx="282575" cy="100965"/>
          </a:xfrm>
          <a:custGeom>
            <a:avLst/>
            <a:gdLst/>
            <a:ahLst/>
            <a:cxnLst/>
            <a:rect l="l" t="t" r="r" b="b"/>
            <a:pathLst>
              <a:path w="282575" h="100964">
                <a:moveTo>
                  <a:pt x="30978" y="18590"/>
                </a:moveTo>
                <a:lnTo>
                  <a:pt x="20652" y="18590"/>
                </a:lnTo>
                <a:lnTo>
                  <a:pt x="20652" y="84152"/>
                </a:lnTo>
                <a:lnTo>
                  <a:pt x="30978" y="84152"/>
                </a:lnTo>
                <a:lnTo>
                  <a:pt x="30978" y="18590"/>
                </a:lnTo>
                <a:close/>
              </a:path>
              <a:path w="282575" h="100964">
                <a:moveTo>
                  <a:pt x="30978" y="0"/>
                </a:moveTo>
                <a:lnTo>
                  <a:pt x="24311" y="0"/>
                </a:lnTo>
                <a:lnTo>
                  <a:pt x="22482" y="3770"/>
                </a:lnTo>
                <a:lnTo>
                  <a:pt x="19475" y="7410"/>
                </a:lnTo>
                <a:lnTo>
                  <a:pt x="10718" y="15080"/>
                </a:lnTo>
                <a:lnTo>
                  <a:pt x="5751" y="18330"/>
                </a:lnTo>
                <a:lnTo>
                  <a:pt x="0" y="21060"/>
                </a:lnTo>
                <a:lnTo>
                  <a:pt x="0" y="30941"/>
                </a:lnTo>
                <a:lnTo>
                  <a:pt x="20652" y="18590"/>
                </a:lnTo>
                <a:lnTo>
                  <a:pt x="30978" y="18590"/>
                </a:lnTo>
                <a:lnTo>
                  <a:pt x="30978" y="0"/>
                </a:lnTo>
                <a:close/>
              </a:path>
              <a:path w="282575" h="100964">
                <a:moveTo>
                  <a:pt x="77902" y="72425"/>
                </a:moveTo>
                <a:lnTo>
                  <a:pt x="66139" y="72425"/>
                </a:lnTo>
                <a:lnTo>
                  <a:pt x="66139" y="84152"/>
                </a:lnTo>
                <a:lnTo>
                  <a:pt x="72151" y="84152"/>
                </a:lnTo>
                <a:lnTo>
                  <a:pt x="71890" y="87610"/>
                </a:lnTo>
                <a:lnTo>
                  <a:pt x="71367" y="90275"/>
                </a:lnTo>
                <a:lnTo>
                  <a:pt x="69276" y="94032"/>
                </a:lnTo>
                <a:lnTo>
                  <a:pt x="67707" y="95436"/>
                </a:lnTo>
                <a:lnTo>
                  <a:pt x="65616" y="96346"/>
                </a:lnTo>
                <a:lnTo>
                  <a:pt x="68491" y="100766"/>
                </a:lnTo>
                <a:lnTo>
                  <a:pt x="71759" y="99336"/>
                </a:lnTo>
                <a:lnTo>
                  <a:pt x="74112" y="97282"/>
                </a:lnTo>
                <a:lnTo>
                  <a:pt x="77249" y="91900"/>
                </a:lnTo>
                <a:lnTo>
                  <a:pt x="77902" y="88429"/>
                </a:lnTo>
                <a:lnTo>
                  <a:pt x="77902" y="72425"/>
                </a:lnTo>
                <a:close/>
              </a:path>
              <a:path w="282575" h="100964">
                <a:moveTo>
                  <a:pt x="121951" y="0"/>
                </a:moveTo>
                <a:lnTo>
                  <a:pt x="91104" y="24960"/>
                </a:lnTo>
                <a:lnTo>
                  <a:pt x="90058" y="32891"/>
                </a:lnTo>
                <a:lnTo>
                  <a:pt x="90058" y="42875"/>
                </a:lnTo>
                <a:lnTo>
                  <a:pt x="102999" y="82631"/>
                </a:lnTo>
                <a:lnTo>
                  <a:pt x="123651" y="85530"/>
                </a:lnTo>
                <a:lnTo>
                  <a:pt x="128879" y="83879"/>
                </a:lnTo>
                <a:lnTo>
                  <a:pt x="132931" y="80577"/>
                </a:lnTo>
                <a:lnTo>
                  <a:pt x="136852" y="77274"/>
                </a:lnTo>
                <a:lnTo>
                  <a:pt x="136937" y="77144"/>
                </a:lnTo>
                <a:lnTo>
                  <a:pt x="112802" y="77144"/>
                </a:lnTo>
                <a:lnTo>
                  <a:pt x="108750" y="74869"/>
                </a:lnTo>
                <a:lnTo>
                  <a:pt x="100646" y="42875"/>
                </a:lnTo>
                <a:lnTo>
                  <a:pt x="100945" y="34542"/>
                </a:lnTo>
                <a:lnTo>
                  <a:pt x="112671" y="8580"/>
                </a:lnTo>
                <a:lnTo>
                  <a:pt x="136450" y="8580"/>
                </a:lnTo>
                <a:lnTo>
                  <a:pt x="135545" y="7280"/>
                </a:lnTo>
                <a:lnTo>
                  <a:pt x="132800" y="4680"/>
                </a:lnTo>
                <a:lnTo>
                  <a:pt x="129402" y="2860"/>
                </a:lnTo>
                <a:lnTo>
                  <a:pt x="125873" y="1040"/>
                </a:lnTo>
                <a:lnTo>
                  <a:pt x="121951" y="0"/>
                </a:lnTo>
                <a:close/>
              </a:path>
              <a:path w="282575" h="100964">
                <a:moveTo>
                  <a:pt x="136450" y="8580"/>
                </a:moveTo>
                <a:lnTo>
                  <a:pt x="122213" y="8580"/>
                </a:lnTo>
                <a:lnTo>
                  <a:pt x="126265" y="10790"/>
                </a:lnTo>
                <a:lnTo>
                  <a:pt x="129533" y="15340"/>
                </a:lnTo>
                <a:lnTo>
                  <a:pt x="134369" y="42875"/>
                </a:lnTo>
                <a:lnTo>
                  <a:pt x="134054" y="52298"/>
                </a:lnTo>
                <a:lnTo>
                  <a:pt x="122213" y="77144"/>
                </a:lnTo>
                <a:lnTo>
                  <a:pt x="136937" y="77144"/>
                </a:lnTo>
                <a:lnTo>
                  <a:pt x="139859" y="72633"/>
                </a:lnTo>
                <a:lnTo>
                  <a:pt x="141950" y="66640"/>
                </a:lnTo>
                <a:lnTo>
                  <a:pt x="143911" y="60647"/>
                </a:lnTo>
                <a:lnTo>
                  <a:pt x="144956" y="52730"/>
                </a:lnTo>
                <a:lnTo>
                  <a:pt x="144839" y="33361"/>
                </a:lnTo>
                <a:lnTo>
                  <a:pt x="144303" y="27951"/>
                </a:lnTo>
                <a:lnTo>
                  <a:pt x="142996" y="23010"/>
                </a:lnTo>
                <a:lnTo>
                  <a:pt x="141819" y="18200"/>
                </a:lnTo>
                <a:lnTo>
                  <a:pt x="140120" y="14040"/>
                </a:lnTo>
                <a:lnTo>
                  <a:pt x="137808" y="10530"/>
                </a:lnTo>
                <a:lnTo>
                  <a:pt x="136450" y="8580"/>
                </a:lnTo>
                <a:close/>
              </a:path>
              <a:path w="282575" h="100964">
                <a:moveTo>
                  <a:pt x="202207" y="64053"/>
                </a:moveTo>
                <a:lnTo>
                  <a:pt x="191750" y="64053"/>
                </a:lnTo>
                <a:lnTo>
                  <a:pt x="191750" y="84152"/>
                </a:lnTo>
                <a:lnTo>
                  <a:pt x="202207" y="84152"/>
                </a:lnTo>
                <a:lnTo>
                  <a:pt x="202207" y="64053"/>
                </a:lnTo>
                <a:close/>
              </a:path>
              <a:path w="282575" h="100964">
                <a:moveTo>
                  <a:pt x="202207" y="390"/>
                </a:moveTo>
                <a:lnTo>
                  <a:pt x="193711" y="390"/>
                </a:lnTo>
                <a:lnTo>
                  <a:pt x="155282" y="54602"/>
                </a:lnTo>
                <a:lnTo>
                  <a:pt x="155282" y="64053"/>
                </a:lnTo>
                <a:lnTo>
                  <a:pt x="213579" y="64053"/>
                </a:lnTo>
                <a:lnTo>
                  <a:pt x="213579" y="54602"/>
                </a:lnTo>
                <a:lnTo>
                  <a:pt x="165478" y="54602"/>
                </a:lnTo>
                <a:lnTo>
                  <a:pt x="191750" y="17030"/>
                </a:lnTo>
                <a:lnTo>
                  <a:pt x="202207" y="17030"/>
                </a:lnTo>
                <a:lnTo>
                  <a:pt x="202207" y="390"/>
                </a:lnTo>
                <a:close/>
              </a:path>
              <a:path w="282575" h="100964">
                <a:moveTo>
                  <a:pt x="202207" y="17030"/>
                </a:moveTo>
                <a:lnTo>
                  <a:pt x="191750" y="17030"/>
                </a:lnTo>
                <a:lnTo>
                  <a:pt x="191750" y="54602"/>
                </a:lnTo>
                <a:lnTo>
                  <a:pt x="202207" y="54602"/>
                </a:lnTo>
                <a:lnTo>
                  <a:pt x="202207" y="17030"/>
                </a:lnTo>
                <a:close/>
              </a:path>
              <a:path w="282575" h="100964">
                <a:moveTo>
                  <a:pt x="259196" y="0"/>
                </a:moveTo>
                <a:lnTo>
                  <a:pt x="228349" y="24960"/>
                </a:lnTo>
                <a:lnTo>
                  <a:pt x="227303" y="32891"/>
                </a:lnTo>
                <a:lnTo>
                  <a:pt x="227303" y="42875"/>
                </a:lnTo>
                <a:lnTo>
                  <a:pt x="240244" y="82631"/>
                </a:lnTo>
                <a:lnTo>
                  <a:pt x="260896" y="85530"/>
                </a:lnTo>
                <a:lnTo>
                  <a:pt x="266124" y="83879"/>
                </a:lnTo>
                <a:lnTo>
                  <a:pt x="270176" y="80577"/>
                </a:lnTo>
                <a:lnTo>
                  <a:pt x="274097" y="77274"/>
                </a:lnTo>
                <a:lnTo>
                  <a:pt x="274182" y="77144"/>
                </a:lnTo>
                <a:lnTo>
                  <a:pt x="250047" y="77144"/>
                </a:lnTo>
                <a:lnTo>
                  <a:pt x="245995" y="74869"/>
                </a:lnTo>
                <a:lnTo>
                  <a:pt x="237891" y="42875"/>
                </a:lnTo>
                <a:lnTo>
                  <a:pt x="238190" y="34542"/>
                </a:lnTo>
                <a:lnTo>
                  <a:pt x="249916" y="8580"/>
                </a:lnTo>
                <a:lnTo>
                  <a:pt x="273695" y="8580"/>
                </a:lnTo>
                <a:lnTo>
                  <a:pt x="272790" y="7280"/>
                </a:lnTo>
                <a:lnTo>
                  <a:pt x="270045" y="4680"/>
                </a:lnTo>
                <a:lnTo>
                  <a:pt x="266647" y="2860"/>
                </a:lnTo>
                <a:lnTo>
                  <a:pt x="263118" y="1040"/>
                </a:lnTo>
                <a:lnTo>
                  <a:pt x="259196" y="0"/>
                </a:lnTo>
                <a:close/>
              </a:path>
              <a:path w="282575" h="100964">
                <a:moveTo>
                  <a:pt x="273695" y="8580"/>
                </a:moveTo>
                <a:lnTo>
                  <a:pt x="259458" y="8580"/>
                </a:lnTo>
                <a:lnTo>
                  <a:pt x="263510" y="10790"/>
                </a:lnTo>
                <a:lnTo>
                  <a:pt x="266778" y="15340"/>
                </a:lnTo>
                <a:lnTo>
                  <a:pt x="271614" y="42875"/>
                </a:lnTo>
                <a:lnTo>
                  <a:pt x="271299" y="52298"/>
                </a:lnTo>
                <a:lnTo>
                  <a:pt x="259458" y="77144"/>
                </a:lnTo>
                <a:lnTo>
                  <a:pt x="274182" y="77144"/>
                </a:lnTo>
                <a:lnTo>
                  <a:pt x="277104" y="72633"/>
                </a:lnTo>
                <a:lnTo>
                  <a:pt x="279195" y="66640"/>
                </a:lnTo>
                <a:lnTo>
                  <a:pt x="281156" y="60647"/>
                </a:lnTo>
                <a:lnTo>
                  <a:pt x="282201" y="52730"/>
                </a:lnTo>
                <a:lnTo>
                  <a:pt x="282084" y="33361"/>
                </a:lnTo>
                <a:lnTo>
                  <a:pt x="281548" y="27951"/>
                </a:lnTo>
                <a:lnTo>
                  <a:pt x="280241" y="23010"/>
                </a:lnTo>
                <a:lnTo>
                  <a:pt x="279064" y="18200"/>
                </a:lnTo>
                <a:lnTo>
                  <a:pt x="277365" y="14040"/>
                </a:lnTo>
                <a:lnTo>
                  <a:pt x="275053" y="10530"/>
                </a:lnTo>
                <a:lnTo>
                  <a:pt x="273695" y="85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737950" y="3249588"/>
            <a:ext cx="216585" cy="10076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143293" y="3249588"/>
            <a:ext cx="216847" cy="10076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406353" y="3233077"/>
            <a:ext cx="253184" cy="11727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565079" y="3041580"/>
            <a:ext cx="314960" cy="100965"/>
          </a:xfrm>
          <a:custGeom>
            <a:avLst/>
            <a:gdLst/>
            <a:ahLst/>
            <a:cxnLst/>
            <a:rect l="l" t="t" r="r" b="b"/>
            <a:pathLst>
              <a:path w="314959" h="100964">
                <a:moveTo>
                  <a:pt x="31762" y="48621"/>
                </a:moveTo>
                <a:lnTo>
                  <a:pt x="0" y="48621"/>
                </a:lnTo>
                <a:lnTo>
                  <a:pt x="0" y="59022"/>
                </a:lnTo>
                <a:lnTo>
                  <a:pt x="31762" y="59022"/>
                </a:lnTo>
                <a:lnTo>
                  <a:pt x="31762" y="48621"/>
                </a:lnTo>
                <a:close/>
              </a:path>
              <a:path w="314959" h="100964">
                <a:moveTo>
                  <a:pt x="79340" y="18590"/>
                </a:moveTo>
                <a:lnTo>
                  <a:pt x="69014" y="18590"/>
                </a:lnTo>
                <a:lnTo>
                  <a:pt x="69014" y="84113"/>
                </a:lnTo>
                <a:lnTo>
                  <a:pt x="79340" y="84113"/>
                </a:lnTo>
                <a:lnTo>
                  <a:pt x="79340" y="18590"/>
                </a:lnTo>
                <a:close/>
              </a:path>
              <a:path w="314959" h="100964">
                <a:moveTo>
                  <a:pt x="79340" y="0"/>
                </a:moveTo>
                <a:lnTo>
                  <a:pt x="72674" y="0"/>
                </a:lnTo>
                <a:lnTo>
                  <a:pt x="70844" y="3770"/>
                </a:lnTo>
                <a:lnTo>
                  <a:pt x="67838" y="7410"/>
                </a:lnTo>
                <a:lnTo>
                  <a:pt x="59080" y="15080"/>
                </a:lnTo>
                <a:lnTo>
                  <a:pt x="54113" y="18330"/>
                </a:lnTo>
                <a:lnTo>
                  <a:pt x="48362" y="21060"/>
                </a:lnTo>
                <a:lnTo>
                  <a:pt x="48362" y="30941"/>
                </a:lnTo>
                <a:lnTo>
                  <a:pt x="69014" y="18590"/>
                </a:lnTo>
                <a:lnTo>
                  <a:pt x="79340" y="18590"/>
                </a:lnTo>
                <a:lnTo>
                  <a:pt x="79340" y="0"/>
                </a:lnTo>
                <a:close/>
              </a:path>
              <a:path w="314959" h="100964">
                <a:moveTo>
                  <a:pt x="126265" y="72412"/>
                </a:moveTo>
                <a:lnTo>
                  <a:pt x="114501" y="72412"/>
                </a:lnTo>
                <a:lnTo>
                  <a:pt x="114501" y="84113"/>
                </a:lnTo>
                <a:lnTo>
                  <a:pt x="120514" y="84113"/>
                </a:lnTo>
                <a:lnTo>
                  <a:pt x="120252" y="87623"/>
                </a:lnTo>
                <a:lnTo>
                  <a:pt x="113978" y="96333"/>
                </a:lnTo>
                <a:lnTo>
                  <a:pt x="116854" y="100753"/>
                </a:lnTo>
                <a:lnTo>
                  <a:pt x="126265" y="88403"/>
                </a:lnTo>
                <a:lnTo>
                  <a:pt x="126265" y="72412"/>
                </a:lnTo>
                <a:close/>
              </a:path>
              <a:path w="314959" h="100964">
                <a:moveTo>
                  <a:pt x="149923" y="63832"/>
                </a:moveTo>
                <a:lnTo>
                  <a:pt x="139989" y="64872"/>
                </a:lnTo>
                <a:lnTo>
                  <a:pt x="140774" y="71372"/>
                </a:lnTo>
                <a:lnTo>
                  <a:pt x="143257" y="76572"/>
                </a:lnTo>
                <a:lnTo>
                  <a:pt x="147440" y="80083"/>
                </a:lnTo>
                <a:lnTo>
                  <a:pt x="151623" y="83723"/>
                </a:lnTo>
                <a:lnTo>
                  <a:pt x="157112" y="85543"/>
                </a:lnTo>
                <a:lnTo>
                  <a:pt x="169791" y="85543"/>
                </a:lnTo>
                <a:lnTo>
                  <a:pt x="175150" y="83853"/>
                </a:lnTo>
                <a:lnTo>
                  <a:pt x="179856" y="80603"/>
                </a:lnTo>
                <a:lnTo>
                  <a:pt x="184561" y="77222"/>
                </a:lnTo>
                <a:lnTo>
                  <a:pt x="184653" y="77092"/>
                </a:lnTo>
                <a:lnTo>
                  <a:pt x="160119" y="77092"/>
                </a:lnTo>
                <a:lnTo>
                  <a:pt x="157112" y="76052"/>
                </a:lnTo>
                <a:lnTo>
                  <a:pt x="154760" y="73972"/>
                </a:lnTo>
                <a:lnTo>
                  <a:pt x="152276" y="71892"/>
                </a:lnTo>
                <a:lnTo>
                  <a:pt x="150708" y="68512"/>
                </a:lnTo>
                <a:lnTo>
                  <a:pt x="149923" y="63832"/>
                </a:lnTo>
                <a:close/>
              </a:path>
              <a:path w="314959" h="100964">
                <a:moveTo>
                  <a:pt x="193591" y="44721"/>
                </a:moveTo>
                <a:lnTo>
                  <a:pt x="183516" y="44721"/>
                </a:lnTo>
                <a:lnTo>
                  <a:pt x="183516" y="51091"/>
                </a:lnTo>
                <a:lnTo>
                  <a:pt x="182993" y="55252"/>
                </a:lnTo>
                <a:lnTo>
                  <a:pt x="172144" y="74882"/>
                </a:lnTo>
                <a:lnTo>
                  <a:pt x="169791" y="76442"/>
                </a:lnTo>
                <a:lnTo>
                  <a:pt x="167046" y="77092"/>
                </a:lnTo>
                <a:lnTo>
                  <a:pt x="184653" y="77092"/>
                </a:lnTo>
                <a:lnTo>
                  <a:pt x="187960" y="72412"/>
                </a:lnTo>
                <a:lnTo>
                  <a:pt x="193486" y="48231"/>
                </a:lnTo>
                <a:lnTo>
                  <a:pt x="193591" y="44721"/>
                </a:lnTo>
                <a:close/>
              </a:path>
              <a:path w="314959" h="100964">
                <a:moveTo>
                  <a:pt x="170314" y="0"/>
                </a:moveTo>
                <a:lnTo>
                  <a:pt x="157374" y="0"/>
                </a:lnTo>
                <a:lnTo>
                  <a:pt x="151100" y="2600"/>
                </a:lnTo>
                <a:lnTo>
                  <a:pt x="140904" y="13000"/>
                </a:lnTo>
                <a:lnTo>
                  <a:pt x="138421" y="19890"/>
                </a:lnTo>
                <a:lnTo>
                  <a:pt x="138421" y="36661"/>
                </a:lnTo>
                <a:lnTo>
                  <a:pt x="140774" y="43291"/>
                </a:lnTo>
                <a:lnTo>
                  <a:pt x="145610" y="48231"/>
                </a:lnTo>
                <a:lnTo>
                  <a:pt x="150446" y="53302"/>
                </a:lnTo>
                <a:lnTo>
                  <a:pt x="156328" y="55772"/>
                </a:lnTo>
                <a:lnTo>
                  <a:pt x="167569" y="55772"/>
                </a:lnTo>
                <a:lnTo>
                  <a:pt x="171490" y="54732"/>
                </a:lnTo>
                <a:lnTo>
                  <a:pt x="178549" y="50571"/>
                </a:lnTo>
                <a:lnTo>
                  <a:pt x="181424" y="47971"/>
                </a:lnTo>
                <a:lnTo>
                  <a:pt x="182261" y="46671"/>
                </a:lnTo>
                <a:lnTo>
                  <a:pt x="161164" y="46671"/>
                </a:lnTo>
                <a:lnTo>
                  <a:pt x="157112" y="44981"/>
                </a:lnTo>
                <a:lnTo>
                  <a:pt x="153845" y="41601"/>
                </a:lnTo>
                <a:lnTo>
                  <a:pt x="150577" y="38351"/>
                </a:lnTo>
                <a:lnTo>
                  <a:pt x="149008" y="33931"/>
                </a:lnTo>
                <a:lnTo>
                  <a:pt x="149098" y="22490"/>
                </a:lnTo>
                <a:lnTo>
                  <a:pt x="150708" y="17810"/>
                </a:lnTo>
                <a:lnTo>
                  <a:pt x="154106" y="14170"/>
                </a:lnTo>
                <a:lnTo>
                  <a:pt x="157504" y="10400"/>
                </a:lnTo>
                <a:lnTo>
                  <a:pt x="161556" y="8580"/>
                </a:lnTo>
                <a:lnTo>
                  <a:pt x="185386" y="8580"/>
                </a:lnTo>
                <a:lnTo>
                  <a:pt x="184431" y="7410"/>
                </a:lnTo>
                <a:lnTo>
                  <a:pt x="179856" y="4420"/>
                </a:lnTo>
                <a:lnTo>
                  <a:pt x="175281" y="1560"/>
                </a:lnTo>
                <a:lnTo>
                  <a:pt x="170314" y="0"/>
                </a:lnTo>
                <a:close/>
              </a:path>
              <a:path w="314959" h="100964">
                <a:moveTo>
                  <a:pt x="185386" y="8580"/>
                </a:moveTo>
                <a:lnTo>
                  <a:pt x="170575" y="8580"/>
                </a:lnTo>
                <a:lnTo>
                  <a:pt x="174497" y="10270"/>
                </a:lnTo>
                <a:lnTo>
                  <a:pt x="177503" y="13780"/>
                </a:lnTo>
                <a:lnTo>
                  <a:pt x="180640" y="17290"/>
                </a:lnTo>
                <a:lnTo>
                  <a:pt x="182209" y="21840"/>
                </a:lnTo>
                <a:lnTo>
                  <a:pt x="182121" y="33931"/>
                </a:lnTo>
                <a:lnTo>
                  <a:pt x="180640" y="38351"/>
                </a:lnTo>
                <a:lnTo>
                  <a:pt x="177634" y="41601"/>
                </a:lnTo>
                <a:lnTo>
                  <a:pt x="174627" y="44981"/>
                </a:lnTo>
                <a:lnTo>
                  <a:pt x="170575" y="46671"/>
                </a:lnTo>
                <a:lnTo>
                  <a:pt x="182261" y="46671"/>
                </a:lnTo>
                <a:lnTo>
                  <a:pt x="183516" y="44721"/>
                </a:lnTo>
                <a:lnTo>
                  <a:pt x="193591" y="44721"/>
                </a:lnTo>
                <a:lnTo>
                  <a:pt x="193711" y="30291"/>
                </a:lnTo>
                <a:lnTo>
                  <a:pt x="192535" y="22490"/>
                </a:lnTo>
                <a:lnTo>
                  <a:pt x="187829" y="11570"/>
                </a:lnTo>
                <a:lnTo>
                  <a:pt x="185386" y="8580"/>
                </a:lnTo>
                <a:close/>
              </a:path>
              <a:path w="314959" h="100964">
                <a:moveTo>
                  <a:pt x="256167" y="8580"/>
                </a:moveTo>
                <a:lnTo>
                  <a:pt x="239459" y="8580"/>
                </a:lnTo>
                <a:lnTo>
                  <a:pt x="243250" y="10010"/>
                </a:lnTo>
                <a:lnTo>
                  <a:pt x="246256" y="12740"/>
                </a:lnTo>
                <a:lnTo>
                  <a:pt x="249263" y="15600"/>
                </a:lnTo>
                <a:lnTo>
                  <a:pt x="250700" y="18980"/>
                </a:lnTo>
                <a:lnTo>
                  <a:pt x="250700" y="26911"/>
                </a:lnTo>
                <a:lnTo>
                  <a:pt x="249132" y="31071"/>
                </a:lnTo>
                <a:lnTo>
                  <a:pt x="221291" y="57982"/>
                </a:lnTo>
                <a:lnTo>
                  <a:pt x="216847" y="62272"/>
                </a:lnTo>
                <a:lnTo>
                  <a:pt x="205606" y="81773"/>
                </a:lnTo>
                <a:lnTo>
                  <a:pt x="205606" y="84113"/>
                </a:lnTo>
                <a:lnTo>
                  <a:pt x="261419" y="84113"/>
                </a:lnTo>
                <a:lnTo>
                  <a:pt x="261419" y="74232"/>
                </a:lnTo>
                <a:lnTo>
                  <a:pt x="220114" y="74232"/>
                </a:lnTo>
                <a:lnTo>
                  <a:pt x="221160" y="72412"/>
                </a:lnTo>
                <a:lnTo>
                  <a:pt x="236453" y="58112"/>
                </a:lnTo>
                <a:lnTo>
                  <a:pt x="243773" y="51871"/>
                </a:lnTo>
                <a:lnTo>
                  <a:pt x="249132" y="47061"/>
                </a:lnTo>
                <a:lnTo>
                  <a:pt x="252269" y="43421"/>
                </a:lnTo>
                <a:lnTo>
                  <a:pt x="255537" y="39781"/>
                </a:lnTo>
                <a:lnTo>
                  <a:pt x="257759" y="36401"/>
                </a:lnTo>
                <a:lnTo>
                  <a:pt x="259196" y="33151"/>
                </a:lnTo>
                <a:lnTo>
                  <a:pt x="260634" y="30031"/>
                </a:lnTo>
                <a:lnTo>
                  <a:pt x="261262" y="26911"/>
                </a:lnTo>
                <a:lnTo>
                  <a:pt x="261288" y="16770"/>
                </a:lnTo>
                <a:lnTo>
                  <a:pt x="258935" y="11180"/>
                </a:lnTo>
                <a:lnTo>
                  <a:pt x="256167" y="8580"/>
                </a:lnTo>
                <a:close/>
              </a:path>
              <a:path w="314959" h="100964">
                <a:moveTo>
                  <a:pt x="243119" y="0"/>
                </a:moveTo>
                <a:lnTo>
                  <a:pt x="208350" y="16380"/>
                </a:lnTo>
                <a:lnTo>
                  <a:pt x="207697" y="24310"/>
                </a:lnTo>
                <a:lnTo>
                  <a:pt x="218284" y="25350"/>
                </a:lnTo>
                <a:lnTo>
                  <a:pt x="218284" y="20020"/>
                </a:lnTo>
                <a:lnTo>
                  <a:pt x="219853" y="15990"/>
                </a:lnTo>
                <a:lnTo>
                  <a:pt x="222859" y="13000"/>
                </a:lnTo>
                <a:lnTo>
                  <a:pt x="225735" y="10010"/>
                </a:lnTo>
                <a:lnTo>
                  <a:pt x="229787" y="8580"/>
                </a:lnTo>
                <a:lnTo>
                  <a:pt x="256167" y="8580"/>
                </a:lnTo>
                <a:lnTo>
                  <a:pt x="249524" y="2340"/>
                </a:lnTo>
                <a:lnTo>
                  <a:pt x="243119" y="0"/>
                </a:lnTo>
                <a:close/>
              </a:path>
              <a:path w="314959" h="100964">
                <a:moveTo>
                  <a:pt x="314617" y="18590"/>
                </a:moveTo>
                <a:lnTo>
                  <a:pt x="304291" y="18590"/>
                </a:lnTo>
                <a:lnTo>
                  <a:pt x="304291" y="84113"/>
                </a:lnTo>
                <a:lnTo>
                  <a:pt x="314617" y="84113"/>
                </a:lnTo>
                <a:lnTo>
                  <a:pt x="314617" y="18590"/>
                </a:lnTo>
                <a:close/>
              </a:path>
              <a:path w="314959" h="100964">
                <a:moveTo>
                  <a:pt x="314617" y="0"/>
                </a:moveTo>
                <a:lnTo>
                  <a:pt x="307951" y="0"/>
                </a:lnTo>
                <a:lnTo>
                  <a:pt x="306121" y="3770"/>
                </a:lnTo>
                <a:lnTo>
                  <a:pt x="303115" y="7410"/>
                </a:lnTo>
                <a:lnTo>
                  <a:pt x="294357" y="15080"/>
                </a:lnTo>
                <a:lnTo>
                  <a:pt x="289390" y="18330"/>
                </a:lnTo>
                <a:lnTo>
                  <a:pt x="283639" y="21060"/>
                </a:lnTo>
                <a:lnTo>
                  <a:pt x="283639" y="30941"/>
                </a:lnTo>
                <a:lnTo>
                  <a:pt x="304291" y="18590"/>
                </a:lnTo>
                <a:lnTo>
                  <a:pt x="314617" y="18590"/>
                </a:lnTo>
                <a:lnTo>
                  <a:pt x="31461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623971" y="3041580"/>
            <a:ext cx="331470" cy="100965"/>
          </a:xfrm>
          <a:custGeom>
            <a:avLst/>
            <a:gdLst/>
            <a:ahLst/>
            <a:cxnLst/>
            <a:rect l="l" t="t" r="r" b="b"/>
            <a:pathLst>
              <a:path w="331470" h="100964">
                <a:moveTo>
                  <a:pt x="31762" y="48621"/>
                </a:moveTo>
                <a:lnTo>
                  <a:pt x="0" y="48621"/>
                </a:lnTo>
                <a:lnTo>
                  <a:pt x="0" y="59022"/>
                </a:lnTo>
                <a:lnTo>
                  <a:pt x="31762" y="59022"/>
                </a:lnTo>
                <a:lnTo>
                  <a:pt x="31762" y="48621"/>
                </a:lnTo>
                <a:close/>
              </a:path>
              <a:path w="331470" h="100964">
                <a:moveTo>
                  <a:pt x="50846" y="60712"/>
                </a:moveTo>
                <a:lnTo>
                  <a:pt x="40389" y="62012"/>
                </a:lnTo>
                <a:lnTo>
                  <a:pt x="41042" y="69032"/>
                </a:lnTo>
                <a:lnTo>
                  <a:pt x="43918" y="74622"/>
                </a:lnTo>
                <a:lnTo>
                  <a:pt x="48754" y="79042"/>
                </a:lnTo>
                <a:lnTo>
                  <a:pt x="53721" y="83463"/>
                </a:lnTo>
                <a:lnTo>
                  <a:pt x="59864" y="85673"/>
                </a:lnTo>
                <a:lnTo>
                  <a:pt x="75419" y="85673"/>
                </a:lnTo>
                <a:lnTo>
                  <a:pt x="82085" y="83203"/>
                </a:lnTo>
                <a:lnTo>
                  <a:pt x="87444" y="78002"/>
                </a:lnTo>
                <a:lnTo>
                  <a:pt x="88406" y="77092"/>
                </a:lnTo>
                <a:lnTo>
                  <a:pt x="51891" y="66432"/>
                </a:lnTo>
                <a:lnTo>
                  <a:pt x="50846" y="60712"/>
                </a:lnTo>
                <a:close/>
              </a:path>
              <a:path w="331470" h="100964">
                <a:moveTo>
                  <a:pt x="89405" y="43291"/>
                </a:moveTo>
                <a:lnTo>
                  <a:pt x="72935" y="43291"/>
                </a:lnTo>
                <a:lnTo>
                  <a:pt x="76857" y="44851"/>
                </a:lnTo>
                <a:lnTo>
                  <a:pt x="83131" y="51091"/>
                </a:lnTo>
                <a:lnTo>
                  <a:pt x="84699" y="54992"/>
                </a:lnTo>
                <a:lnTo>
                  <a:pt x="84699" y="64612"/>
                </a:lnTo>
                <a:lnTo>
                  <a:pt x="83000" y="68772"/>
                </a:lnTo>
                <a:lnTo>
                  <a:pt x="76203" y="75532"/>
                </a:lnTo>
                <a:lnTo>
                  <a:pt x="72151" y="77092"/>
                </a:lnTo>
                <a:lnTo>
                  <a:pt x="88406" y="77092"/>
                </a:lnTo>
                <a:lnTo>
                  <a:pt x="92803" y="72932"/>
                </a:lnTo>
                <a:lnTo>
                  <a:pt x="95548" y="66822"/>
                </a:lnTo>
                <a:lnTo>
                  <a:pt x="95548" y="53952"/>
                </a:lnTo>
                <a:lnTo>
                  <a:pt x="94110" y="49401"/>
                </a:lnTo>
                <a:lnTo>
                  <a:pt x="91365" y="45891"/>
                </a:lnTo>
                <a:lnTo>
                  <a:pt x="89405" y="43291"/>
                </a:lnTo>
                <a:close/>
              </a:path>
              <a:path w="331470" h="100964">
                <a:moveTo>
                  <a:pt x="61956" y="35361"/>
                </a:moveTo>
                <a:lnTo>
                  <a:pt x="60779" y="44591"/>
                </a:lnTo>
                <a:lnTo>
                  <a:pt x="63786" y="43681"/>
                </a:lnTo>
                <a:lnTo>
                  <a:pt x="66139" y="43291"/>
                </a:lnTo>
                <a:lnTo>
                  <a:pt x="89405" y="43291"/>
                </a:lnTo>
                <a:lnTo>
                  <a:pt x="88621" y="42251"/>
                </a:lnTo>
                <a:lnTo>
                  <a:pt x="84830" y="39911"/>
                </a:lnTo>
                <a:lnTo>
                  <a:pt x="79863" y="38741"/>
                </a:lnTo>
                <a:lnTo>
                  <a:pt x="83654" y="37051"/>
                </a:lnTo>
                <a:lnTo>
                  <a:pt x="85411" y="35621"/>
                </a:lnTo>
                <a:lnTo>
                  <a:pt x="63263" y="35621"/>
                </a:lnTo>
                <a:lnTo>
                  <a:pt x="62740" y="35491"/>
                </a:lnTo>
                <a:lnTo>
                  <a:pt x="61956" y="35361"/>
                </a:lnTo>
                <a:close/>
              </a:path>
              <a:path w="331470" h="100964">
                <a:moveTo>
                  <a:pt x="86750" y="8450"/>
                </a:moveTo>
                <a:lnTo>
                  <a:pt x="71105" y="8450"/>
                </a:lnTo>
                <a:lnTo>
                  <a:pt x="74504" y="9620"/>
                </a:lnTo>
                <a:lnTo>
                  <a:pt x="76987" y="12220"/>
                </a:lnTo>
                <a:lnTo>
                  <a:pt x="79602" y="14690"/>
                </a:lnTo>
                <a:lnTo>
                  <a:pt x="80778" y="17810"/>
                </a:lnTo>
                <a:lnTo>
                  <a:pt x="80778" y="26260"/>
                </a:lnTo>
                <a:lnTo>
                  <a:pt x="79079" y="29901"/>
                </a:lnTo>
                <a:lnTo>
                  <a:pt x="75550" y="32111"/>
                </a:lnTo>
                <a:lnTo>
                  <a:pt x="72020" y="34451"/>
                </a:lnTo>
                <a:lnTo>
                  <a:pt x="68099" y="35621"/>
                </a:lnTo>
                <a:lnTo>
                  <a:pt x="85411" y="35621"/>
                </a:lnTo>
                <a:lnTo>
                  <a:pt x="86529" y="34711"/>
                </a:lnTo>
                <a:lnTo>
                  <a:pt x="90450" y="28731"/>
                </a:lnTo>
                <a:lnTo>
                  <a:pt x="91365" y="25350"/>
                </a:lnTo>
                <a:lnTo>
                  <a:pt x="91327" y="17810"/>
                </a:lnTo>
                <a:lnTo>
                  <a:pt x="90320" y="14430"/>
                </a:lnTo>
                <a:lnTo>
                  <a:pt x="88359" y="11050"/>
                </a:lnTo>
                <a:lnTo>
                  <a:pt x="86750" y="8450"/>
                </a:lnTo>
                <a:close/>
              </a:path>
              <a:path w="331470" h="100964">
                <a:moveTo>
                  <a:pt x="71367" y="0"/>
                </a:moveTo>
                <a:lnTo>
                  <a:pt x="41434" y="21710"/>
                </a:lnTo>
                <a:lnTo>
                  <a:pt x="51891" y="23530"/>
                </a:lnTo>
                <a:lnTo>
                  <a:pt x="52545" y="18590"/>
                </a:lnTo>
                <a:lnTo>
                  <a:pt x="54244" y="14820"/>
                </a:lnTo>
                <a:lnTo>
                  <a:pt x="56989" y="12220"/>
                </a:lnTo>
                <a:lnTo>
                  <a:pt x="59734" y="9750"/>
                </a:lnTo>
                <a:lnTo>
                  <a:pt x="63001" y="8450"/>
                </a:lnTo>
                <a:lnTo>
                  <a:pt x="86750" y="8450"/>
                </a:lnTo>
                <a:lnTo>
                  <a:pt x="86268" y="7670"/>
                </a:lnTo>
                <a:lnTo>
                  <a:pt x="83392" y="5070"/>
                </a:lnTo>
                <a:lnTo>
                  <a:pt x="79471" y="2990"/>
                </a:lnTo>
                <a:lnTo>
                  <a:pt x="75550" y="1040"/>
                </a:lnTo>
                <a:lnTo>
                  <a:pt x="71367" y="0"/>
                </a:lnTo>
                <a:close/>
              </a:path>
              <a:path w="331470" h="100964">
                <a:moveTo>
                  <a:pt x="126265" y="72412"/>
                </a:moveTo>
                <a:lnTo>
                  <a:pt x="114501" y="72412"/>
                </a:lnTo>
                <a:lnTo>
                  <a:pt x="114501" y="84113"/>
                </a:lnTo>
                <a:lnTo>
                  <a:pt x="120514" y="84113"/>
                </a:lnTo>
                <a:lnTo>
                  <a:pt x="120252" y="87623"/>
                </a:lnTo>
                <a:lnTo>
                  <a:pt x="113978" y="96333"/>
                </a:lnTo>
                <a:lnTo>
                  <a:pt x="116854" y="100753"/>
                </a:lnTo>
                <a:lnTo>
                  <a:pt x="126265" y="88403"/>
                </a:lnTo>
                <a:lnTo>
                  <a:pt x="126265" y="72412"/>
                </a:lnTo>
                <a:close/>
              </a:path>
              <a:path w="331470" h="100964">
                <a:moveTo>
                  <a:pt x="181947" y="64092"/>
                </a:moveTo>
                <a:lnTo>
                  <a:pt x="171490" y="64092"/>
                </a:lnTo>
                <a:lnTo>
                  <a:pt x="171490" y="84113"/>
                </a:lnTo>
                <a:lnTo>
                  <a:pt x="181947" y="84113"/>
                </a:lnTo>
                <a:lnTo>
                  <a:pt x="181947" y="64092"/>
                </a:lnTo>
                <a:close/>
              </a:path>
              <a:path w="331470" h="100964">
                <a:moveTo>
                  <a:pt x="181947" y="390"/>
                </a:moveTo>
                <a:lnTo>
                  <a:pt x="173451" y="390"/>
                </a:lnTo>
                <a:lnTo>
                  <a:pt x="135022" y="54602"/>
                </a:lnTo>
                <a:lnTo>
                  <a:pt x="135022" y="64092"/>
                </a:lnTo>
                <a:lnTo>
                  <a:pt x="193319" y="64092"/>
                </a:lnTo>
                <a:lnTo>
                  <a:pt x="193319" y="54602"/>
                </a:lnTo>
                <a:lnTo>
                  <a:pt x="145218" y="54602"/>
                </a:lnTo>
                <a:lnTo>
                  <a:pt x="171490" y="17030"/>
                </a:lnTo>
                <a:lnTo>
                  <a:pt x="181947" y="17030"/>
                </a:lnTo>
                <a:lnTo>
                  <a:pt x="181947" y="390"/>
                </a:lnTo>
                <a:close/>
              </a:path>
              <a:path w="331470" h="100964">
                <a:moveTo>
                  <a:pt x="181947" y="17030"/>
                </a:moveTo>
                <a:lnTo>
                  <a:pt x="171490" y="17030"/>
                </a:lnTo>
                <a:lnTo>
                  <a:pt x="171490" y="54602"/>
                </a:lnTo>
                <a:lnTo>
                  <a:pt x="181947" y="54602"/>
                </a:lnTo>
                <a:lnTo>
                  <a:pt x="181947" y="17030"/>
                </a:lnTo>
                <a:close/>
              </a:path>
              <a:path w="331470" h="100964">
                <a:moveTo>
                  <a:pt x="218546" y="63832"/>
                </a:moveTo>
                <a:lnTo>
                  <a:pt x="208612" y="64872"/>
                </a:lnTo>
                <a:lnTo>
                  <a:pt x="209396" y="71372"/>
                </a:lnTo>
                <a:lnTo>
                  <a:pt x="211880" y="76572"/>
                </a:lnTo>
                <a:lnTo>
                  <a:pt x="216062" y="80083"/>
                </a:lnTo>
                <a:lnTo>
                  <a:pt x="220245" y="83723"/>
                </a:lnTo>
                <a:lnTo>
                  <a:pt x="225735" y="85543"/>
                </a:lnTo>
                <a:lnTo>
                  <a:pt x="238414" y="85543"/>
                </a:lnTo>
                <a:lnTo>
                  <a:pt x="243773" y="83853"/>
                </a:lnTo>
                <a:lnTo>
                  <a:pt x="248478" y="80603"/>
                </a:lnTo>
                <a:lnTo>
                  <a:pt x="253184" y="77222"/>
                </a:lnTo>
                <a:lnTo>
                  <a:pt x="253276" y="77092"/>
                </a:lnTo>
                <a:lnTo>
                  <a:pt x="228741" y="77092"/>
                </a:lnTo>
                <a:lnTo>
                  <a:pt x="225735" y="76052"/>
                </a:lnTo>
                <a:lnTo>
                  <a:pt x="223382" y="73972"/>
                </a:lnTo>
                <a:lnTo>
                  <a:pt x="220899" y="71892"/>
                </a:lnTo>
                <a:lnTo>
                  <a:pt x="219330" y="68512"/>
                </a:lnTo>
                <a:lnTo>
                  <a:pt x="218546" y="63832"/>
                </a:lnTo>
                <a:close/>
              </a:path>
              <a:path w="331470" h="100964">
                <a:moveTo>
                  <a:pt x="262214" y="44721"/>
                </a:moveTo>
                <a:lnTo>
                  <a:pt x="252138" y="44721"/>
                </a:lnTo>
                <a:lnTo>
                  <a:pt x="252138" y="51091"/>
                </a:lnTo>
                <a:lnTo>
                  <a:pt x="251615" y="55252"/>
                </a:lnTo>
                <a:lnTo>
                  <a:pt x="240766" y="74882"/>
                </a:lnTo>
                <a:lnTo>
                  <a:pt x="238414" y="76442"/>
                </a:lnTo>
                <a:lnTo>
                  <a:pt x="235669" y="77092"/>
                </a:lnTo>
                <a:lnTo>
                  <a:pt x="253276" y="77092"/>
                </a:lnTo>
                <a:lnTo>
                  <a:pt x="256582" y="72412"/>
                </a:lnTo>
                <a:lnTo>
                  <a:pt x="262108" y="48231"/>
                </a:lnTo>
                <a:lnTo>
                  <a:pt x="262214" y="44721"/>
                </a:lnTo>
                <a:close/>
              </a:path>
              <a:path w="331470" h="100964">
                <a:moveTo>
                  <a:pt x="238937" y="0"/>
                </a:moveTo>
                <a:lnTo>
                  <a:pt x="225996" y="0"/>
                </a:lnTo>
                <a:lnTo>
                  <a:pt x="219722" y="2600"/>
                </a:lnTo>
                <a:lnTo>
                  <a:pt x="209527" y="13000"/>
                </a:lnTo>
                <a:lnTo>
                  <a:pt x="207043" y="19890"/>
                </a:lnTo>
                <a:lnTo>
                  <a:pt x="207043" y="36661"/>
                </a:lnTo>
                <a:lnTo>
                  <a:pt x="209396" y="43291"/>
                </a:lnTo>
                <a:lnTo>
                  <a:pt x="214232" y="48231"/>
                </a:lnTo>
                <a:lnTo>
                  <a:pt x="219069" y="53302"/>
                </a:lnTo>
                <a:lnTo>
                  <a:pt x="224951" y="55772"/>
                </a:lnTo>
                <a:lnTo>
                  <a:pt x="236192" y="55772"/>
                </a:lnTo>
                <a:lnTo>
                  <a:pt x="240113" y="54732"/>
                </a:lnTo>
                <a:lnTo>
                  <a:pt x="247171" y="50571"/>
                </a:lnTo>
                <a:lnTo>
                  <a:pt x="250047" y="47971"/>
                </a:lnTo>
                <a:lnTo>
                  <a:pt x="250883" y="46671"/>
                </a:lnTo>
                <a:lnTo>
                  <a:pt x="229787" y="46671"/>
                </a:lnTo>
                <a:lnTo>
                  <a:pt x="225735" y="44981"/>
                </a:lnTo>
                <a:lnTo>
                  <a:pt x="222467" y="41601"/>
                </a:lnTo>
                <a:lnTo>
                  <a:pt x="219199" y="38351"/>
                </a:lnTo>
                <a:lnTo>
                  <a:pt x="217631" y="33931"/>
                </a:lnTo>
                <a:lnTo>
                  <a:pt x="217720" y="22490"/>
                </a:lnTo>
                <a:lnTo>
                  <a:pt x="219330" y="17810"/>
                </a:lnTo>
                <a:lnTo>
                  <a:pt x="222729" y="14170"/>
                </a:lnTo>
                <a:lnTo>
                  <a:pt x="226127" y="10400"/>
                </a:lnTo>
                <a:lnTo>
                  <a:pt x="230179" y="8580"/>
                </a:lnTo>
                <a:lnTo>
                  <a:pt x="254009" y="8580"/>
                </a:lnTo>
                <a:lnTo>
                  <a:pt x="253053" y="7410"/>
                </a:lnTo>
                <a:lnTo>
                  <a:pt x="248478" y="4420"/>
                </a:lnTo>
                <a:lnTo>
                  <a:pt x="243903" y="1560"/>
                </a:lnTo>
                <a:lnTo>
                  <a:pt x="238937" y="0"/>
                </a:lnTo>
                <a:close/>
              </a:path>
              <a:path w="331470" h="100964">
                <a:moveTo>
                  <a:pt x="254009" y="8580"/>
                </a:moveTo>
                <a:lnTo>
                  <a:pt x="239198" y="8580"/>
                </a:lnTo>
                <a:lnTo>
                  <a:pt x="243119" y="10270"/>
                </a:lnTo>
                <a:lnTo>
                  <a:pt x="246126" y="13780"/>
                </a:lnTo>
                <a:lnTo>
                  <a:pt x="249263" y="17290"/>
                </a:lnTo>
                <a:lnTo>
                  <a:pt x="250831" y="21840"/>
                </a:lnTo>
                <a:lnTo>
                  <a:pt x="250744" y="33931"/>
                </a:lnTo>
                <a:lnTo>
                  <a:pt x="249263" y="38351"/>
                </a:lnTo>
                <a:lnTo>
                  <a:pt x="246256" y="41601"/>
                </a:lnTo>
                <a:lnTo>
                  <a:pt x="243250" y="44981"/>
                </a:lnTo>
                <a:lnTo>
                  <a:pt x="239198" y="46671"/>
                </a:lnTo>
                <a:lnTo>
                  <a:pt x="250883" y="46671"/>
                </a:lnTo>
                <a:lnTo>
                  <a:pt x="252138" y="44721"/>
                </a:lnTo>
                <a:lnTo>
                  <a:pt x="262214" y="44721"/>
                </a:lnTo>
                <a:lnTo>
                  <a:pt x="262334" y="30291"/>
                </a:lnTo>
                <a:lnTo>
                  <a:pt x="261157" y="22490"/>
                </a:lnTo>
                <a:lnTo>
                  <a:pt x="256452" y="11570"/>
                </a:lnTo>
                <a:lnTo>
                  <a:pt x="254009" y="8580"/>
                </a:lnTo>
                <a:close/>
              </a:path>
              <a:path w="331470" h="100964">
                <a:moveTo>
                  <a:pt x="287168" y="63832"/>
                </a:moveTo>
                <a:lnTo>
                  <a:pt x="277234" y="64872"/>
                </a:lnTo>
                <a:lnTo>
                  <a:pt x="278019" y="71372"/>
                </a:lnTo>
                <a:lnTo>
                  <a:pt x="280502" y="76572"/>
                </a:lnTo>
                <a:lnTo>
                  <a:pt x="284685" y="80083"/>
                </a:lnTo>
                <a:lnTo>
                  <a:pt x="288868" y="83723"/>
                </a:lnTo>
                <a:lnTo>
                  <a:pt x="294357" y="85543"/>
                </a:lnTo>
                <a:lnTo>
                  <a:pt x="307036" y="85543"/>
                </a:lnTo>
                <a:lnTo>
                  <a:pt x="312395" y="83853"/>
                </a:lnTo>
                <a:lnTo>
                  <a:pt x="317101" y="80603"/>
                </a:lnTo>
                <a:lnTo>
                  <a:pt x="321806" y="77222"/>
                </a:lnTo>
                <a:lnTo>
                  <a:pt x="321898" y="77092"/>
                </a:lnTo>
                <a:lnTo>
                  <a:pt x="297364" y="77092"/>
                </a:lnTo>
                <a:lnTo>
                  <a:pt x="294357" y="76052"/>
                </a:lnTo>
                <a:lnTo>
                  <a:pt x="292005" y="73972"/>
                </a:lnTo>
                <a:lnTo>
                  <a:pt x="289521" y="71892"/>
                </a:lnTo>
                <a:lnTo>
                  <a:pt x="287953" y="68512"/>
                </a:lnTo>
                <a:lnTo>
                  <a:pt x="287168" y="63832"/>
                </a:lnTo>
                <a:close/>
              </a:path>
              <a:path w="331470" h="100964">
                <a:moveTo>
                  <a:pt x="330836" y="44721"/>
                </a:moveTo>
                <a:lnTo>
                  <a:pt x="320761" y="44721"/>
                </a:lnTo>
                <a:lnTo>
                  <a:pt x="320761" y="51091"/>
                </a:lnTo>
                <a:lnTo>
                  <a:pt x="320238" y="55252"/>
                </a:lnTo>
                <a:lnTo>
                  <a:pt x="309389" y="74882"/>
                </a:lnTo>
                <a:lnTo>
                  <a:pt x="307036" y="76442"/>
                </a:lnTo>
                <a:lnTo>
                  <a:pt x="304291" y="77092"/>
                </a:lnTo>
                <a:lnTo>
                  <a:pt x="321898" y="77092"/>
                </a:lnTo>
                <a:lnTo>
                  <a:pt x="325205" y="72412"/>
                </a:lnTo>
                <a:lnTo>
                  <a:pt x="330731" y="48231"/>
                </a:lnTo>
                <a:lnTo>
                  <a:pt x="330836" y="44721"/>
                </a:lnTo>
                <a:close/>
              </a:path>
              <a:path w="331470" h="100964">
                <a:moveTo>
                  <a:pt x="307559" y="0"/>
                </a:moveTo>
                <a:lnTo>
                  <a:pt x="294619" y="0"/>
                </a:lnTo>
                <a:lnTo>
                  <a:pt x="288345" y="2600"/>
                </a:lnTo>
                <a:lnTo>
                  <a:pt x="278149" y="13000"/>
                </a:lnTo>
                <a:lnTo>
                  <a:pt x="275666" y="19890"/>
                </a:lnTo>
                <a:lnTo>
                  <a:pt x="275666" y="36661"/>
                </a:lnTo>
                <a:lnTo>
                  <a:pt x="278019" y="43291"/>
                </a:lnTo>
                <a:lnTo>
                  <a:pt x="282855" y="48231"/>
                </a:lnTo>
                <a:lnTo>
                  <a:pt x="287691" y="53302"/>
                </a:lnTo>
                <a:lnTo>
                  <a:pt x="293573" y="55772"/>
                </a:lnTo>
                <a:lnTo>
                  <a:pt x="304814" y="55772"/>
                </a:lnTo>
                <a:lnTo>
                  <a:pt x="308735" y="54732"/>
                </a:lnTo>
                <a:lnTo>
                  <a:pt x="315794" y="50571"/>
                </a:lnTo>
                <a:lnTo>
                  <a:pt x="318669" y="47971"/>
                </a:lnTo>
                <a:lnTo>
                  <a:pt x="319506" y="46671"/>
                </a:lnTo>
                <a:lnTo>
                  <a:pt x="298409" y="46671"/>
                </a:lnTo>
                <a:lnTo>
                  <a:pt x="294357" y="44981"/>
                </a:lnTo>
                <a:lnTo>
                  <a:pt x="291090" y="41601"/>
                </a:lnTo>
                <a:lnTo>
                  <a:pt x="287822" y="38351"/>
                </a:lnTo>
                <a:lnTo>
                  <a:pt x="286253" y="33931"/>
                </a:lnTo>
                <a:lnTo>
                  <a:pt x="286343" y="22490"/>
                </a:lnTo>
                <a:lnTo>
                  <a:pt x="287953" y="17810"/>
                </a:lnTo>
                <a:lnTo>
                  <a:pt x="291351" y="14170"/>
                </a:lnTo>
                <a:lnTo>
                  <a:pt x="294749" y="10400"/>
                </a:lnTo>
                <a:lnTo>
                  <a:pt x="298801" y="8580"/>
                </a:lnTo>
                <a:lnTo>
                  <a:pt x="322631" y="8580"/>
                </a:lnTo>
                <a:lnTo>
                  <a:pt x="321676" y="7410"/>
                </a:lnTo>
                <a:lnTo>
                  <a:pt x="317101" y="4420"/>
                </a:lnTo>
                <a:lnTo>
                  <a:pt x="312526" y="1560"/>
                </a:lnTo>
                <a:lnTo>
                  <a:pt x="307559" y="0"/>
                </a:lnTo>
                <a:close/>
              </a:path>
              <a:path w="331470" h="100964">
                <a:moveTo>
                  <a:pt x="322631" y="8580"/>
                </a:moveTo>
                <a:lnTo>
                  <a:pt x="307820" y="8580"/>
                </a:lnTo>
                <a:lnTo>
                  <a:pt x="311742" y="10270"/>
                </a:lnTo>
                <a:lnTo>
                  <a:pt x="314748" y="13780"/>
                </a:lnTo>
                <a:lnTo>
                  <a:pt x="317885" y="17290"/>
                </a:lnTo>
                <a:lnTo>
                  <a:pt x="319454" y="21840"/>
                </a:lnTo>
                <a:lnTo>
                  <a:pt x="319366" y="33931"/>
                </a:lnTo>
                <a:lnTo>
                  <a:pt x="317885" y="38351"/>
                </a:lnTo>
                <a:lnTo>
                  <a:pt x="314879" y="41601"/>
                </a:lnTo>
                <a:lnTo>
                  <a:pt x="311872" y="44981"/>
                </a:lnTo>
                <a:lnTo>
                  <a:pt x="307820" y="46671"/>
                </a:lnTo>
                <a:lnTo>
                  <a:pt x="319506" y="46671"/>
                </a:lnTo>
                <a:lnTo>
                  <a:pt x="320761" y="44721"/>
                </a:lnTo>
                <a:lnTo>
                  <a:pt x="330836" y="44721"/>
                </a:lnTo>
                <a:lnTo>
                  <a:pt x="330956" y="30291"/>
                </a:lnTo>
                <a:lnTo>
                  <a:pt x="329780" y="22490"/>
                </a:lnTo>
                <a:lnTo>
                  <a:pt x="325074" y="11570"/>
                </a:lnTo>
                <a:lnTo>
                  <a:pt x="322631" y="85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143293" y="3041580"/>
            <a:ext cx="216977" cy="10075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292375" y="3041580"/>
            <a:ext cx="330835" cy="100965"/>
          </a:xfrm>
          <a:custGeom>
            <a:avLst/>
            <a:gdLst/>
            <a:ahLst/>
            <a:cxnLst/>
            <a:rect l="l" t="t" r="r" b="b"/>
            <a:pathLst>
              <a:path w="330835" h="100964">
                <a:moveTo>
                  <a:pt x="31893" y="48621"/>
                </a:moveTo>
                <a:lnTo>
                  <a:pt x="0" y="48621"/>
                </a:lnTo>
                <a:lnTo>
                  <a:pt x="0" y="59022"/>
                </a:lnTo>
                <a:lnTo>
                  <a:pt x="31893" y="59022"/>
                </a:lnTo>
                <a:lnTo>
                  <a:pt x="31893" y="48621"/>
                </a:lnTo>
                <a:close/>
              </a:path>
              <a:path w="330835" h="100964">
                <a:moveTo>
                  <a:pt x="89512" y="8580"/>
                </a:moveTo>
                <a:lnTo>
                  <a:pt x="72935" y="8580"/>
                </a:lnTo>
                <a:lnTo>
                  <a:pt x="76726" y="10010"/>
                </a:lnTo>
                <a:lnTo>
                  <a:pt x="79732" y="12740"/>
                </a:lnTo>
                <a:lnTo>
                  <a:pt x="82608" y="15600"/>
                </a:lnTo>
                <a:lnTo>
                  <a:pt x="84046" y="18980"/>
                </a:lnTo>
                <a:lnTo>
                  <a:pt x="84046" y="26911"/>
                </a:lnTo>
                <a:lnTo>
                  <a:pt x="82477" y="31071"/>
                </a:lnTo>
                <a:lnTo>
                  <a:pt x="54767" y="57982"/>
                </a:lnTo>
                <a:lnTo>
                  <a:pt x="50192" y="62272"/>
                </a:lnTo>
                <a:lnTo>
                  <a:pt x="39082" y="81773"/>
                </a:lnTo>
                <a:lnTo>
                  <a:pt x="39082" y="84113"/>
                </a:lnTo>
                <a:lnTo>
                  <a:pt x="94895" y="84113"/>
                </a:lnTo>
                <a:lnTo>
                  <a:pt x="94895" y="74232"/>
                </a:lnTo>
                <a:lnTo>
                  <a:pt x="53460" y="74232"/>
                </a:lnTo>
                <a:lnTo>
                  <a:pt x="54636" y="72412"/>
                </a:lnTo>
                <a:lnTo>
                  <a:pt x="56074" y="70592"/>
                </a:lnTo>
                <a:lnTo>
                  <a:pt x="59603" y="66822"/>
                </a:lnTo>
                <a:lnTo>
                  <a:pt x="63655" y="63312"/>
                </a:lnTo>
                <a:lnTo>
                  <a:pt x="69929" y="58112"/>
                </a:lnTo>
                <a:lnTo>
                  <a:pt x="77249" y="51871"/>
                </a:lnTo>
                <a:lnTo>
                  <a:pt x="94633" y="16770"/>
                </a:lnTo>
                <a:lnTo>
                  <a:pt x="92280" y="11180"/>
                </a:lnTo>
                <a:lnTo>
                  <a:pt x="89512" y="8580"/>
                </a:lnTo>
                <a:close/>
              </a:path>
              <a:path w="330835" h="100964">
                <a:moveTo>
                  <a:pt x="76595" y="0"/>
                </a:moveTo>
                <a:lnTo>
                  <a:pt x="41827" y="16380"/>
                </a:lnTo>
                <a:lnTo>
                  <a:pt x="41042" y="24310"/>
                </a:lnTo>
                <a:lnTo>
                  <a:pt x="51630" y="25350"/>
                </a:lnTo>
                <a:lnTo>
                  <a:pt x="51760" y="20020"/>
                </a:lnTo>
                <a:lnTo>
                  <a:pt x="53329" y="15990"/>
                </a:lnTo>
                <a:lnTo>
                  <a:pt x="56205" y="13000"/>
                </a:lnTo>
                <a:lnTo>
                  <a:pt x="59211" y="10010"/>
                </a:lnTo>
                <a:lnTo>
                  <a:pt x="63132" y="8580"/>
                </a:lnTo>
                <a:lnTo>
                  <a:pt x="89512" y="8580"/>
                </a:lnTo>
                <a:lnTo>
                  <a:pt x="87575" y="6760"/>
                </a:lnTo>
                <a:lnTo>
                  <a:pt x="83000" y="2340"/>
                </a:lnTo>
                <a:lnTo>
                  <a:pt x="76595" y="0"/>
                </a:lnTo>
                <a:close/>
              </a:path>
              <a:path w="330835" h="100964">
                <a:moveTo>
                  <a:pt x="126396" y="72412"/>
                </a:moveTo>
                <a:lnTo>
                  <a:pt x="114632" y="72412"/>
                </a:lnTo>
                <a:lnTo>
                  <a:pt x="114632" y="84113"/>
                </a:lnTo>
                <a:lnTo>
                  <a:pt x="120514" y="84113"/>
                </a:lnTo>
                <a:lnTo>
                  <a:pt x="120383" y="87623"/>
                </a:lnTo>
                <a:lnTo>
                  <a:pt x="119729" y="90223"/>
                </a:lnTo>
                <a:lnTo>
                  <a:pt x="118684" y="92173"/>
                </a:lnTo>
                <a:lnTo>
                  <a:pt x="117769" y="93993"/>
                </a:lnTo>
                <a:lnTo>
                  <a:pt x="116070" y="95423"/>
                </a:lnTo>
                <a:lnTo>
                  <a:pt x="113978" y="96333"/>
                </a:lnTo>
                <a:lnTo>
                  <a:pt x="116854" y="100753"/>
                </a:lnTo>
                <a:lnTo>
                  <a:pt x="120122" y="99323"/>
                </a:lnTo>
                <a:lnTo>
                  <a:pt x="122605" y="97243"/>
                </a:lnTo>
                <a:lnTo>
                  <a:pt x="124043" y="94643"/>
                </a:lnTo>
                <a:lnTo>
                  <a:pt x="125611" y="91913"/>
                </a:lnTo>
                <a:lnTo>
                  <a:pt x="126396" y="88403"/>
                </a:lnTo>
                <a:lnTo>
                  <a:pt x="126396" y="72412"/>
                </a:lnTo>
                <a:close/>
              </a:path>
              <a:path w="330835" h="100964">
                <a:moveTo>
                  <a:pt x="193580" y="1430"/>
                </a:moveTo>
                <a:lnTo>
                  <a:pt x="139074" y="1430"/>
                </a:lnTo>
                <a:lnTo>
                  <a:pt x="139074" y="11310"/>
                </a:lnTo>
                <a:lnTo>
                  <a:pt x="180509" y="11310"/>
                </a:lnTo>
                <a:lnTo>
                  <a:pt x="176562" y="16059"/>
                </a:lnTo>
                <a:lnTo>
                  <a:pt x="156839" y="53245"/>
                </a:lnTo>
                <a:lnTo>
                  <a:pt x="150838" y="84113"/>
                </a:lnTo>
                <a:lnTo>
                  <a:pt x="161556" y="84113"/>
                </a:lnTo>
                <a:lnTo>
                  <a:pt x="162079" y="75792"/>
                </a:lnTo>
                <a:lnTo>
                  <a:pt x="163517" y="68122"/>
                </a:lnTo>
                <a:lnTo>
                  <a:pt x="177764" y="32111"/>
                </a:lnTo>
                <a:lnTo>
                  <a:pt x="193580" y="9490"/>
                </a:lnTo>
                <a:lnTo>
                  <a:pt x="193580" y="1430"/>
                </a:lnTo>
                <a:close/>
              </a:path>
              <a:path w="330835" h="100964">
                <a:moveTo>
                  <a:pt x="245995" y="18590"/>
                </a:moveTo>
                <a:lnTo>
                  <a:pt x="235799" y="18590"/>
                </a:lnTo>
                <a:lnTo>
                  <a:pt x="235799" y="84113"/>
                </a:lnTo>
                <a:lnTo>
                  <a:pt x="245995" y="84113"/>
                </a:lnTo>
                <a:lnTo>
                  <a:pt x="245995" y="18590"/>
                </a:lnTo>
                <a:close/>
              </a:path>
              <a:path w="330835" h="100964">
                <a:moveTo>
                  <a:pt x="245995" y="0"/>
                </a:moveTo>
                <a:lnTo>
                  <a:pt x="239459" y="0"/>
                </a:lnTo>
                <a:lnTo>
                  <a:pt x="237629" y="3770"/>
                </a:lnTo>
                <a:lnTo>
                  <a:pt x="234492" y="7410"/>
                </a:lnTo>
                <a:lnTo>
                  <a:pt x="230179" y="11310"/>
                </a:lnTo>
                <a:lnTo>
                  <a:pt x="225866" y="15080"/>
                </a:lnTo>
                <a:lnTo>
                  <a:pt x="220768" y="18330"/>
                </a:lnTo>
                <a:lnTo>
                  <a:pt x="215017" y="21060"/>
                </a:lnTo>
                <a:lnTo>
                  <a:pt x="215017" y="30941"/>
                </a:lnTo>
                <a:lnTo>
                  <a:pt x="235799" y="18590"/>
                </a:lnTo>
                <a:lnTo>
                  <a:pt x="245995" y="18590"/>
                </a:lnTo>
                <a:lnTo>
                  <a:pt x="245995" y="0"/>
                </a:lnTo>
                <a:close/>
              </a:path>
              <a:path w="330835" h="100964">
                <a:moveTo>
                  <a:pt x="307690" y="0"/>
                </a:moveTo>
                <a:lnTo>
                  <a:pt x="276712" y="24960"/>
                </a:lnTo>
                <a:lnTo>
                  <a:pt x="275797" y="32891"/>
                </a:lnTo>
                <a:lnTo>
                  <a:pt x="275797" y="42901"/>
                </a:lnTo>
                <a:lnTo>
                  <a:pt x="288737" y="82683"/>
                </a:lnTo>
                <a:lnTo>
                  <a:pt x="309389" y="85543"/>
                </a:lnTo>
                <a:lnTo>
                  <a:pt x="314487" y="83853"/>
                </a:lnTo>
                <a:lnTo>
                  <a:pt x="318539" y="80603"/>
                </a:lnTo>
                <a:lnTo>
                  <a:pt x="322591" y="77222"/>
                </a:lnTo>
                <a:lnTo>
                  <a:pt x="322677" y="77092"/>
                </a:lnTo>
                <a:lnTo>
                  <a:pt x="298409" y="77092"/>
                </a:lnTo>
                <a:lnTo>
                  <a:pt x="294488" y="74882"/>
                </a:lnTo>
                <a:lnTo>
                  <a:pt x="286253" y="42901"/>
                </a:lnTo>
                <a:lnTo>
                  <a:pt x="286551" y="34581"/>
                </a:lnTo>
                <a:lnTo>
                  <a:pt x="298279" y="8580"/>
                </a:lnTo>
                <a:lnTo>
                  <a:pt x="322138" y="8580"/>
                </a:lnTo>
                <a:lnTo>
                  <a:pt x="321284" y="7280"/>
                </a:lnTo>
                <a:lnTo>
                  <a:pt x="318408" y="4680"/>
                </a:lnTo>
                <a:lnTo>
                  <a:pt x="311611" y="1040"/>
                </a:lnTo>
                <a:lnTo>
                  <a:pt x="307690" y="0"/>
                </a:lnTo>
                <a:close/>
              </a:path>
              <a:path w="330835" h="100964">
                <a:moveTo>
                  <a:pt x="322138" y="8580"/>
                </a:moveTo>
                <a:lnTo>
                  <a:pt x="307951" y="8580"/>
                </a:lnTo>
                <a:lnTo>
                  <a:pt x="312003" y="10790"/>
                </a:lnTo>
                <a:lnTo>
                  <a:pt x="315140" y="15340"/>
                </a:lnTo>
                <a:lnTo>
                  <a:pt x="319976" y="42901"/>
                </a:lnTo>
                <a:lnTo>
                  <a:pt x="319680" y="52306"/>
                </a:lnTo>
                <a:lnTo>
                  <a:pt x="307951" y="77092"/>
                </a:lnTo>
                <a:lnTo>
                  <a:pt x="322677" y="77092"/>
                </a:lnTo>
                <a:lnTo>
                  <a:pt x="325597" y="72672"/>
                </a:lnTo>
                <a:lnTo>
                  <a:pt x="327558" y="66692"/>
                </a:lnTo>
                <a:lnTo>
                  <a:pt x="329518" y="60582"/>
                </a:lnTo>
                <a:lnTo>
                  <a:pt x="330564" y="52782"/>
                </a:lnTo>
                <a:lnTo>
                  <a:pt x="330445" y="33372"/>
                </a:lnTo>
                <a:lnTo>
                  <a:pt x="329910" y="27951"/>
                </a:lnTo>
                <a:lnTo>
                  <a:pt x="327558" y="18200"/>
                </a:lnTo>
                <a:lnTo>
                  <a:pt x="325728" y="14040"/>
                </a:lnTo>
                <a:lnTo>
                  <a:pt x="322138" y="85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634311" y="3025070"/>
            <a:ext cx="25400" cy="24130"/>
          </a:xfrm>
          <a:custGeom>
            <a:avLst/>
            <a:gdLst/>
            <a:ahLst/>
            <a:cxnLst/>
            <a:rect l="l" t="t" r="r" b="b"/>
            <a:pathLst>
              <a:path w="25400" h="24130">
                <a:moveTo>
                  <a:pt x="1829" y="5720"/>
                </a:moveTo>
                <a:lnTo>
                  <a:pt x="0" y="11180"/>
                </a:lnTo>
                <a:lnTo>
                  <a:pt x="2875" y="11960"/>
                </a:lnTo>
                <a:lnTo>
                  <a:pt x="6012" y="12610"/>
                </a:lnTo>
                <a:lnTo>
                  <a:pt x="9280" y="13390"/>
                </a:lnTo>
                <a:lnTo>
                  <a:pt x="8103" y="14430"/>
                </a:lnTo>
                <a:lnTo>
                  <a:pt x="5905" y="17030"/>
                </a:lnTo>
                <a:lnTo>
                  <a:pt x="3006" y="20540"/>
                </a:lnTo>
                <a:lnTo>
                  <a:pt x="7450" y="23790"/>
                </a:lnTo>
                <a:lnTo>
                  <a:pt x="8969" y="21710"/>
                </a:lnTo>
                <a:lnTo>
                  <a:pt x="10657" y="18980"/>
                </a:lnTo>
                <a:lnTo>
                  <a:pt x="12548" y="15470"/>
                </a:lnTo>
                <a:lnTo>
                  <a:pt x="17994" y="15470"/>
                </a:lnTo>
                <a:lnTo>
                  <a:pt x="17253" y="14690"/>
                </a:lnTo>
                <a:lnTo>
                  <a:pt x="15685" y="13390"/>
                </a:lnTo>
                <a:lnTo>
                  <a:pt x="18952" y="13000"/>
                </a:lnTo>
                <a:lnTo>
                  <a:pt x="22089" y="12220"/>
                </a:lnTo>
                <a:lnTo>
                  <a:pt x="25226" y="11180"/>
                </a:lnTo>
                <a:lnTo>
                  <a:pt x="24660" y="9360"/>
                </a:lnTo>
                <a:lnTo>
                  <a:pt x="10587" y="9360"/>
                </a:lnTo>
                <a:lnTo>
                  <a:pt x="8757" y="8450"/>
                </a:lnTo>
                <a:lnTo>
                  <a:pt x="5751" y="7150"/>
                </a:lnTo>
                <a:lnTo>
                  <a:pt x="1829" y="5720"/>
                </a:lnTo>
                <a:close/>
              </a:path>
              <a:path w="25400" h="24130">
                <a:moveTo>
                  <a:pt x="17994" y="15470"/>
                </a:moveTo>
                <a:lnTo>
                  <a:pt x="12548" y="15470"/>
                </a:lnTo>
                <a:lnTo>
                  <a:pt x="14595" y="19110"/>
                </a:lnTo>
                <a:lnTo>
                  <a:pt x="16428" y="21840"/>
                </a:lnTo>
                <a:lnTo>
                  <a:pt x="17776" y="23790"/>
                </a:lnTo>
                <a:lnTo>
                  <a:pt x="22351" y="20540"/>
                </a:lnTo>
                <a:lnTo>
                  <a:pt x="19352" y="16900"/>
                </a:lnTo>
                <a:lnTo>
                  <a:pt x="17994" y="15470"/>
                </a:lnTo>
                <a:close/>
              </a:path>
              <a:path w="25400" h="24130">
                <a:moveTo>
                  <a:pt x="15423" y="0"/>
                </a:moveTo>
                <a:lnTo>
                  <a:pt x="9803" y="0"/>
                </a:lnTo>
                <a:lnTo>
                  <a:pt x="9933" y="1690"/>
                </a:lnTo>
                <a:lnTo>
                  <a:pt x="10064" y="4810"/>
                </a:lnTo>
                <a:lnTo>
                  <a:pt x="10587" y="9360"/>
                </a:lnTo>
                <a:lnTo>
                  <a:pt x="14508" y="9360"/>
                </a:lnTo>
                <a:lnTo>
                  <a:pt x="15013" y="5720"/>
                </a:lnTo>
                <a:lnTo>
                  <a:pt x="15293" y="2470"/>
                </a:lnTo>
                <a:lnTo>
                  <a:pt x="15423" y="0"/>
                </a:lnTo>
                <a:close/>
              </a:path>
              <a:path w="25400" h="24130">
                <a:moveTo>
                  <a:pt x="23527" y="5720"/>
                </a:moveTo>
                <a:lnTo>
                  <a:pt x="20129" y="6890"/>
                </a:lnTo>
                <a:lnTo>
                  <a:pt x="17122" y="8060"/>
                </a:lnTo>
                <a:lnTo>
                  <a:pt x="14508" y="9360"/>
                </a:lnTo>
                <a:lnTo>
                  <a:pt x="24660" y="9360"/>
                </a:lnTo>
                <a:lnTo>
                  <a:pt x="23527" y="57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602070" y="2833572"/>
            <a:ext cx="278130" cy="100965"/>
          </a:xfrm>
          <a:custGeom>
            <a:avLst/>
            <a:gdLst/>
            <a:ahLst/>
            <a:cxnLst/>
            <a:rect l="l" t="t" r="r" b="b"/>
            <a:pathLst>
              <a:path w="278129" h="100964">
                <a:moveTo>
                  <a:pt x="46924" y="64092"/>
                </a:moveTo>
                <a:lnTo>
                  <a:pt x="36467" y="64092"/>
                </a:lnTo>
                <a:lnTo>
                  <a:pt x="36467" y="84113"/>
                </a:lnTo>
                <a:lnTo>
                  <a:pt x="46924" y="84113"/>
                </a:lnTo>
                <a:lnTo>
                  <a:pt x="46924" y="64092"/>
                </a:lnTo>
                <a:close/>
              </a:path>
              <a:path w="278129" h="100964">
                <a:moveTo>
                  <a:pt x="46924" y="390"/>
                </a:moveTo>
                <a:lnTo>
                  <a:pt x="38428" y="390"/>
                </a:lnTo>
                <a:lnTo>
                  <a:pt x="0" y="54602"/>
                </a:lnTo>
                <a:lnTo>
                  <a:pt x="0" y="64092"/>
                </a:lnTo>
                <a:lnTo>
                  <a:pt x="58296" y="64092"/>
                </a:lnTo>
                <a:lnTo>
                  <a:pt x="58296" y="54602"/>
                </a:lnTo>
                <a:lnTo>
                  <a:pt x="10195" y="54602"/>
                </a:lnTo>
                <a:lnTo>
                  <a:pt x="36467" y="17030"/>
                </a:lnTo>
                <a:lnTo>
                  <a:pt x="46924" y="17030"/>
                </a:lnTo>
                <a:lnTo>
                  <a:pt x="46924" y="390"/>
                </a:lnTo>
                <a:close/>
              </a:path>
              <a:path w="278129" h="100964">
                <a:moveTo>
                  <a:pt x="46924" y="17030"/>
                </a:moveTo>
                <a:lnTo>
                  <a:pt x="36467" y="17030"/>
                </a:lnTo>
                <a:lnTo>
                  <a:pt x="36467" y="54602"/>
                </a:lnTo>
                <a:lnTo>
                  <a:pt x="46924" y="54602"/>
                </a:lnTo>
                <a:lnTo>
                  <a:pt x="46924" y="17030"/>
                </a:lnTo>
                <a:close/>
              </a:path>
              <a:path w="278129" h="100964">
                <a:moveTo>
                  <a:pt x="89274" y="72412"/>
                </a:moveTo>
                <a:lnTo>
                  <a:pt x="77510" y="72412"/>
                </a:lnTo>
                <a:lnTo>
                  <a:pt x="77510" y="84113"/>
                </a:lnTo>
                <a:lnTo>
                  <a:pt x="83523" y="84113"/>
                </a:lnTo>
                <a:lnTo>
                  <a:pt x="83261" y="87623"/>
                </a:lnTo>
                <a:lnTo>
                  <a:pt x="76987" y="96333"/>
                </a:lnTo>
                <a:lnTo>
                  <a:pt x="79863" y="100753"/>
                </a:lnTo>
                <a:lnTo>
                  <a:pt x="89274" y="88403"/>
                </a:lnTo>
                <a:lnTo>
                  <a:pt x="89274" y="72412"/>
                </a:lnTo>
                <a:close/>
              </a:path>
              <a:path w="278129" h="100964">
                <a:moveTo>
                  <a:pt x="140382" y="18590"/>
                </a:moveTo>
                <a:lnTo>
                  <a:pt x="130055" y="18590"/>
                </a:lnTo>
                <a:lnTo>
                  <a:pt x="130055" y="84113"/>
                </a:lnTo>
                <a:lnTo>
                  <a:pt x="140382" y="84113"/>
                </a:lnTo>
                <a:lnTo>
                  <a:pt x="140382" y="18590"/>
                </a:lnTo>
                <a:close/>
              </a:path>
              <a:path w="278129" h="100964">
                <a:moveTo>
                  <a:pt x="140382" y="0"/>
                </a:moveTo>
                <a:lnTo>
                  <a:pt x="133715" y="0"/>
                </a:lnTo>
                <a:lnTo>
                  <a:pt x="131885" y="3770"/>
                </a:lnTo>
                <a:lnTo>
                  <a:pt x="128879" y="7410"/>
                </a:lnTo>
                <a:lnTo>
                  <a:pt x="120122" y="15080"/>
                </a:lnTo>
                <a:lnTo>
                  <a:pt x="115155" y="18330"/>
                </a:lnTo>
                <a:lnTo>
                  <a:pt x="109403" y="21060"/>
                </a:lnTo>
                <a:lnTo>
                  <a:pt x="109403" y="30941"/>
                </a:lnTo>
                <a:lnTo>
                  <a:pt x="130055" y="18590"/>
                </a:lnTo>
                <a:lnTo>
                  <a:pt x="140382" y="18590"/>
                </a:lnTo>
                <a:lnTo>
                  <a:pt x="140382" y="0"/>
                </a:lnTo>
                <a:close/>
              </a:path>
              <a:path w="278129" h="100964">
                <a:moveTo>
                  <a:pt x="180901" y="61362"/>
                </a:moveTo>
                <a:lnTo>
                  <a:pt x="170053" y="62272"/>
                </a:lnTo>
                <a:lnTo>
                  <a:pt x="170706" y="69292"/>
                </a:lnTo>
                <a:lnTo>
                  <a:pt x="173582" y="74882"/>
                </a:lnTo>
                <a:lnTo>
                  <a:pt x="178418" y="79173"/>
                </a:lnTo>
                <a:lnTo>
                  <a:pt x="183254" y="83333"/>
                </a:lnTo>
                <a:lnTo>
                  <a:pt x="189528" y="85543"/>
                </a:lnTo>
                <a:lnTo>
                  <a:pt x="206521" y="85543"/>
                </a:lnTo>
                <a:lnTo>
                  <a:pt x="213840" y="82163"/>
                </a:lnTo>
                <a:lnTo>
                  <a:pt x="217938" y="77092"/>
                </a:lnTo>
                <a:lnTo>
                  <a:pt x="192927" y="77092"/>
                </a:lnTo>
                <a:lnTo>
                  <a:pt x="189398" y="75792"/>
                </a:lnTo>
                <a:lnTo>
                  <a:pt x="183646" y="70592"/>
                </a:lnTo>
                <a:lnTo>
                  <a:pt x="181686" y="66562"/>
                </a:lnTo>
                <a:lnTo>
                  <a:pt x="180901" y="61362"/>
                </a:lnTo>
                <a:close/>
              </a:path>
              <a:path w="278129" h="100964">
                <a:moveTo>
                  <a:pt x="219813" y="37701"/>
                </a:moveTo>
                <a:lnTo>
                  <a:pt x="202207" y="37701"/>
                </a:lnTo>
                <a:lnTo>
                  <a:pt x="206651" y="39391"/>
                </a:lnTo>
                <a:lnTo>
                  <a:pt x="209919" y="42771"/>
                </a:lnTo>
                <a:lnTo>
                  <a:pt x="213317" y="46151"/>
                </a:lnTo>
                <a:lnTo>
                  <a:pt x="214886" y="50831"/>
                </a:lnTo>
                <a:lnTo>
                  <a:pt x="214886" y="62792"/>
                </a:lnTo>
                <a:lnTo>
                  <a:pt x="213187" y="67732"/>
                </a:lnTo>
                <a:lnTo>
                  <a:pt x="209788" y="71502"/>
                </a:lnTo>
                <a:lnTo>
                  <a:pt x="206259" y="75272"/>
                </a:lnTo>
                <a:lnTo>
                  <a:pt x="202076" y="77092"/>
                </a:lnTo>
                <a:lnTo>
                  <a:pt x="217938" y="77092"/>
                </a:lnTo>
                <a:lnTo>
                  <a:pt x="223644" y="69942"/>
                </a:lnTo>
                <a:lnTo>
                  <a:pt x="225866" y="63312"/>
                </a:lnTo>
                <a:lnTo>
                  <a:pt x="225866" y="47841"/>
                </a:lnTo>
                <a:lnTo>
                  <a:pt x="223251" y="41211"/>
                </a:lnTo>
                <a:lnTo>
                  <a:pt x="219813" y="37701"/>
                </a:lnTo>
                <a:close/>
              </a:path>
              <a:path w="278129" h="100964">
                <a:moveTo>
                  <a:pt x="221944" y="1560"/>
                </a:moveTo>
                <a:lnTo>
                  <a:pt x="179987" y="1560"/>
                </a:lnTo>
                <a:lnTo>
                  <a:pt x="171883" y="44591"/>
                </a:lnTo>
                <a:lnTo>
                  <a:pt x="181555" y="45761"/>
                </a:lnTo>
                <a:lnTo>
                  <a:pt x="183124" y="43421"/>
                </a:lnTo>
                <a:lnTo>
                  <a:pt x="185215" y="41471"/>
                </a:lnTo>
                <a:lnTo>
                  <a:pt x="187960" y="40041"/>
                </a:lnTo>
                <a:lnTo>
                  <a:pt x="190574" y="38481"/>
                </a:lnTo>
                <a:lnTo>
                  <a:pt x="193580" y="37701"/>
                </a:lnTo>
                <a:lnTo>
                  <a:pt x="219813" y="37701"/>
                </a:lnTo>
                <a:lnTo>
                  <a:pt x="218284" y="36141"/>
                </a:lnTo>
                <a:lnTo>
                  <a:pt x="216062" y="33931"/>
                </a:lnTo>
                <a:lnTo>
                  <a:pt x="183777" y="33931"/>
                </a:lnTo>
                <a:lnTo>
                  <a:pt x="188221" y="11310"/>
                </a:lnTo>
                <a:lnTo>
                  <a:pt x="221944" y="11310"/>
                </a:lnTo>
                <a:lnTo>
                  <a:pt x="221944" y="1560"/>
                </a:lnTo>
                <a:close/>
              </a:path>
              <a:path w="278129" h="100964">
                <a:moveTo>
                  <a:pt x="206913" y="28601"/>
                </a:moveTo>
                <a:lnTo>
                  <a:pt x="194103" y="28601"/>
                </a:lnTo>
                <a:lnTo>
                  <a:pt x="188875" y="30291"/>
                </a:lnTo>
                <a:lnTo>
                  <a:pt x="183777" y="33931"/>
                </a:lnTo>
                <a:lnTo>
                  <a:pt x="216062" y="33931"/>
                </a:lnTo>
                <a:lnTo>
                  <a:pt x="213187" y="31071"/>
                </a:lnTo>
                <a:lnTo>
                  <a:pt x="206913" y="28601"/>
                </a:lnTo>
                <a:close/>
              </a:path>
              <a:path w="278129" h="100964">
                <a:moveTo>
                  <a:pt x="277627" y="18590"/>
                </a:moveTo>
                <a:lnTo>
                  <a:pt x="267300" y="18590"/>
                </a:lnTo>
                <a:lnTo>
                  <a:pt x="267300" y="84113"/>
                </a:lnTo>
                <a:lnTo>
                  <a:pt x="277627" y="84113"/>
                </a:lnTo>
                <a:lnTo>
                  <a:pt x="277627" y="18590"/>
                </a:lnTo>
                <a:close/>
              </a:path>
              <a:path w="278129" h="100964">
                <a:moveTo>
                  <a:pt x="277627" y="0"/>
                </a:moveTo>
                <a:lnTo>
                  <a:pt x="270960" y="0"/>
                </a:lnTo>
                <a:lnTo>
                  <a:pt x="269130" y="3770"/>
                </a:lnTo>
                <a:lnTo>
                  <a:pt x="266124" y="7410"/>
                </a:lnTo>
                <a:lnTo>
                  <a:pt x="257367" y="15080"/>
                </a:lnTo>
                <a:lnTo>
                  <a:pt x="252400" y="18330"/>
                </a:lnTo>
                <a:lnTo>
                  <a:pt x="246648" y="21060"/>
                </a:lnTo>
                <a:lnTo>
                  <a:pt x="246648" y="30941"/>
                </a:lnTo>
                <a:lnTo>
                  <a:pt x="267300" y="18590"/>
                </a:lnTo>
                <a:lnTo>
                  <a:pt x="277627" y="18590"/>
                </a:lnTo>
                <a:lnTo>
                  <a:pt x="27762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662922" y="2833572"/>
            <a:ext cx="292100" cy="100965"/>
          </a:xfrm>
          <a:custGeom>
            <a:avLst/>
            <a:gdLst/>
            <a:ahLst/>
            <a:cxnLst/>
            <a:rect l="l" t="t" r="r" b="b"/>
            <a:pathLst>
              <a:path w="292100" h="100964">
                <a:moveTo>
                  <a:pt x="50561" y="8580"/>
                </a:moveTo>
                <a:lnTo>
                  <a:pt x="33853" y="8580"/>
                </a:lnTo>
                <a:lnTo>
                  <a:pt x="37644" y="10010"/>
                </a:lnTo>
                <a:lnTo>
                  <a:pt x="40650" y="12740"/>
                </a:lnTo>
                <a:lnTo>
                  <a:pt x="43656" y="15600"/>
                </a:lnTo>
                <a:lnTo>
                  <a:pt x="45094" y="18980"/>
                </a:lnTo>
                <a:lnTo>
                  <a:pt x="45094" y="26911"/>
                </a:lnTo>
                <a:lnTo>
                  <a:pt x="43526" y="31071"/>
                </a:lnTo>
                <a:lnTo>
                  <a:pt x="15685" y="57982"/>
                </a:lnTo>
                <a:lnTo>
                  <a:pt x="11241" y="62272"/>
                </a:lnTo>
                <a:lnTo>
                  <a:pt x="0" y="81773"/>
                </a:lnTo>
                <a:lnTo>
                  <a:pt x="0" y="84113"/>
                </a:lnTo>
                <a:lnTo>
                  <a:pt x="55812" y="84113"/>
                </a:lnTo>
                <a:lnTo>
                  <a:pt x="55812" y="74232"/>
                </a:lnTo>
                <a:lnTo>
                  <a:pt x="14508" y="74232"/>
                </a:lnTo>
                <a:lnTo>
                  <a:pt x="15554" y="72412"/>
                </a:lnTo>
                <a:lnTo>
                  <a:pt x="30847" y="58112"/>
                </a:lnTo>
                <a:lnTo>
                  <a:pt x="38167" y="51871"/>
                </a:lnTo>
                <a:lnTo>
                  <a:pt x="43526" y="47061"/>
                </a:lnTo>
                <a:lnTo>
                  <a:pt x="46663" y="43421"/>
                </a:lnTo>
                <a:lnTo>
                  <a:pt x="49931" y="39781"/>
                </a:lnTo>
                <a:lnTo>
                  <a:pt x="52153" y="36401"/>
                </a:lnTo>
                <a:lnTo>
                  <a:pt x="53590" y="33151"/>
                </a:lnTo>
                <a:lnTo>
                  <a:pt x="55028" y="30031"/>
                </a:lnTo>
                <a:lnTo>
                  <a:pt x="55656" y="26911"/>
                </a:lnTo>
                <a:lnTo>
                  <a:pt x="55682" y="16770"/>
                </a:lnTo>
                <a:lnTo>
                  <a:pt x="53329" y="11180"/>
                </a:lnTo>
                <a:lnTo>
                  <a:pt x="50561" y="8580"/>
                </a:lnTo>
                <a:close/>
              </a:path>
              <a:path w="292100" h="100964">
                <a:moveTo>
                  <a:pt x="37513" y="0"/>
                </a:moveTo>
                <a:lnTo>
                  <a:pt x="2744" y="16380"/>
                </a:lnTo>
                <a:lnTo>
                  <a:pt x="2091" y="24310"/>
                </a:lnTo>
                <a:lnTo>
                  <a:pt x="12678" y="25350"/>
                </a:lnTo>
                <a:lnTo>
                  <a:pt x="12678" y="20020"/>
                </a:lnTo>
                <a:lnTo>
                  <a:pt x="14247" y="15990"/>
                </a:lnTo>
                <a:lnTo>
                  <a:pt x="17253" y="13000"/>
                </a:lnTo>
                <a:lnTo>
                  <a:pt x="20129" y="10010"/>
                </a:lnTo>
                <a:lnTo>
                  <a:pt x="24181" y="8580"/>
                </a:lnTo>
                <a:lnTo>
                  <a:pt x="50561" y="8580"/>
                </a:lnTo>
                <a:lnTo>
                  <a:pt x="43918" y="2340"/>
                </a:lnTo>
                <a:lnTo>
                  <a:pt x="37513" y="0"/>
                </a:lnTo>
                <a:close/>
              </a:path>
              <a:path w="292100" h="100964">
                <a:moveTo>
                  <a:pt x="87313" y="72412"/>
                </a:moveTo>
                <a:lnTo>
                  <a:pt x="75550" y="72412"/>
                </a:lnTo>
                <a:lnTo>
                  <a:pt x="75550" y="84113"/>
                </a:lnTo>
                <a:lnTo>
                  <a:pt x="81562" y="84113"/>
                </a:lnTo>
                <a:lnTo>
                  <a:pt x="81301" y="87623"/>
                </a:lnTo>
                <a:lnTo>
                  <a:pt x="75027" y="96333"/>
                </a:lnTo>
                <a:lnTo>
                  <a:pt x="77902" y="100753"/>
                </a:lnTo>
                <a:lnTo>
                  <a:pt x="87313" y="88403"/>
                </a:lnTo>
                <a:lnTo>
                  <a:pt x="87313" y="72412"/>
                </a:lnTo>
                <a:close/>
              </a:path>
              <a:path w="292100" h="100964">
                <a:moveTo>
                  <a:pt x="109926" y="60712"/>
                </a:moveTo>
                <a:lnTo>
                  <a:pt x="99469" y="62012"/>
                </a:lnTo>
                <a:lnTo>
                  <a:pt x="100123" y="69032"/>
                </a:lnTo>
                <a:lnTo>
                  <a:pt x="102999" y="74622"/>
                </a:lnTo>
                <a:lnTo>
                  <a:pt x="107835" y="79042"/>
                </a:lnTo>
                <a:lnTo>
                  <a:pt x="112802" y="83463"/>
                </a:lnTo>
                <a:lnTo>
                  <a:pt x="118945" y="85673"/>
                </a:lnTo>
                <a:lnTo>
                  <a:pt x="134500" y="85673"/>
                </a:lnTo>
                <a:lnTo>
                  <a:pt x="141166" y="83203"/>
                </a:lnTo>
                <a:lnTo>
                  <a:pt x="146525" y="78002"/>
                </a:lnTo>
                <a:lnTo>
                  <a:pt x="147487" y="77092"/>
                </a:lnTo>
                <a:lnTo>
                  <a:pt x="110972" y="66432"/>
                </a:lnTo>
                <a:lnTo>
                  <a:pt x="109926" y="60712"/>
                </a:lnTo>
                <a:close/>
              </a:path>
              <a:path w="292100" h="100964">
                <a:moveTo>
                  <a:pt x="148486" y="43291"/>
                </a:moveTo>
                <a:lnTo>
                  <a:pt x="132016" y="43291"/>
                </a:lnTo>
                <a:lnTo>
                  <a:pt x="135937" y="44851"/>
                </a:lnTo>
                <a:lnTo>
                  <a:pt x="142211" y="51091"/>
                </a:lnTo>
                <a:lnTo>
                  <a:pt x="143780" y="54992"/>
                </a:lnTo>
                <a:lnTo>
                  <a:pt x="143780" y="64612"/>
                </a:lnTo>
                <a:lnTo>
                  <a:pt x="142081" y="68772"/>
                </a:lnTo>
                <a:lnTo>
                  <a:pt x="135284" y="75532"/>
                </a:lnTo>
                <a:lnTo>
                  <a:pt x="131232" y="77092"/>
                </a:lnTo>
                <a:lnTo>
                  <a:pt x="147487" y="77092"/>
                </a:lnTo>
                <a:lnTo>
                  <a:pt x="151884" y="72932"/>
                </a:lnTo>
                <a:lnTo>
                  <a:pt x="154629" y="66822"/>
                </a:lnTo>
                <a:lnTo>
                  <a:pt x="154629" y="53952"/>
                </a:lnTo>
                <a:lnTo>
                  <a:pt x="153191" y="49401"/>
                </a:lnTo>
                <a:lnTo>
                  <a:pt x="150446" y="45891"/>
                </a:lnTo>
                <a:lnTo>
                  <a:pt x="148486" y="43291"/>
                </a:lnTo>
                <a:close/>
              </a:path>
              <a:path w="292100" h="100964">
                <a:moveTo>
                  <a:pt x="121037" y="35361"/>
                </a:moveTo>
                <a:lnTo>
                  <a:pt x="119860" y="44591"/>
                </a:lnTo>
                <a:lnTo>
                  <a:pt x="122866" y="43681"/>
                </a:lnTo>
                <a:lnTo>
                  <a:pt x="125219" y="43291"/>
                </a:lnTo>
                <a:lnTo>
                  <a:pt x="148486" y="43291"/>
                </a:lnTo>
                <a:lnTo>
                  <a:pt x="147701" y="42251"/>
                </a:lnTo>
                <a:lnTo>
                  <a:pt x="143911" y="39911"/>
                </a:lnTo>
                <a:lnTo>
                  <a:pt x="138944" y="38741"/>
                </a:lnTo>
                <a:lnTo>
                  <a:pt x="142734" y="37051"/>
                </a:lnTo>
                <a:lnTo>
                  <a:pt x="144492" y="35621"/>
                </a:lnTo>
                <a:lnTo>
                  <a:pt x="122344" y="35621"/>
                </a:lnTo>
                <a:lnTo>
                  <a:pt x="121821" y="35491"/>
                </a:lnTo>
                <a:lnTo>
                  <a:pt x="121037" y="35361"/>
                </a:lnTo>
                <a:close/>
              </a:path>
              <a:path w="292100" h="100964">
                <a:moveTo>
                  <a:pt x="145831" y="8450"/>
                </a:moveTo>
                <a:lnTo>
                  <a:pt x="130186" y="8450"/>
                </a:lnTo>
                <a:lnTo>
                  <a:pt x="133585" y="9620"/>
                </a:lnTo>
                <a:lnTo>
                  <a:pt x="136068" y="12220"/>
                </a:lnTo>
                <a:lnTo>
                  <a:pt x="138682" y="14690"/>
                </a:lnTo>
                <a:lnTo>
                  <a:pt x="139859" y="17810"/>
                </a:lnTo>
                <a:lnTo>
                  <a:pt x="139859" y="26260"/>
                </a:lnTo>
                <a:lnTo>
                  <a:pt x="138159" y="29901"/>
                </a:lnTo>
                <a:lnTo>
                  <a:pt x="134630" y="32111"/>
                </a:lnTo>
                <a:lnTo>
                  <a:pt x="131101" y="34451"/>
                </a:lnTo>
                <a:lnTo>
                  <a:pt x="127180" y="35621"/>
                </a:lnTo>
                <a:lnTo>
                  <a:pt x="144492" y="35621"/>
                </a:lnTo>
                <a:lnTo>
                  <a:pt x="145610" y="34711"/>
                </a:lnTo>
                <a:lnTo>
                  <a:pt x="149531" y="28731"/>
                </a:lnTo>
                <a:lnTo>
                  <a:pt x="150446" y="25350"/>
                </a:lnTo>
                <a:lnTo>
                  <a:pt x="150407" y="17810"/>
                </a:lnTo>
                <a:lnTo>
                  <a:pt x="149400" y="14430"/>
                </a:lnTo>
                <a:lnTo>
                  <a:pt x="147440" y="11050"/>
                </a:lnTo>
                <a:lnTo>
                  <a:pt x="145831" y="8450"/>
                </a:lnTo>
                <a:close/>
              </a:path>
              <a:path w="292100" h="100964">
                <a:moveTo>
                  <a:pt x="130448" y="0"/>
                </a:moveTo>
                <a:lnTo>
                  <a:pt x="100515" y="21710"/>
                </a:lnTo>
                <a:lnTo>
                  <a:pt x="110972" y="23530"/>
                </a:lnTo>
                <a:lnTo>
                  <a:pt x="111625" y="18590"/>
                </a:lnTo>
                <a:lnTo>
                  <a:pt x="113325" y="14820"/>
                </a:lnTo>
                <a:lnTo>
                  <a:pt x="116070" y="12220"/>
                </a:lnTo>
                <a:lnTo>
                  <a:pt x="118814" y="9750"/>
                </a:lnTo>
                <a:lnTo>
                  <a:pt x="122082" y="8450"/>
                </a:lnTo>
                <a:lnTo>
                  <a:pt x="145831" y="8450"/>
                </a:lnTo>
                <a:lnTo>
                  <a:pt x="145348" y="7670"/>
                </a:lnTo>
                <a:lnTo>
                  <a:pt x="142473" y="5070"/>
                </a:lnTo>
                <a:lnTo>
                  <a:pt x="138552" y="2990"/>
                </a:lnTo>
                <a:lnTo>
                  <a:pt x="134630" y="1040"/>
                </a:lnTo>
                <a:lnTo>
                  <a:pt x="130448" y="0"/>
                </a:lnTo>
                <a:close/>
              </a:path>
              <a:path w="292100" h="100964">
                <a:moveTo>
                  <a:pt x="204429" y="0"/>
                </a:moveTo>
                <a:lnTo>
                  <a:pt x="169889" y="23985"/>
                </a:lnTo>
                <a:lnTo>
                  <a:pt x="167689" y="47321"/>
                </a:lnTo>
                <a:lnTo>
                  <a:pt x="168084" y="55046"/>
                </a:lnTo>
                <a:lnTo>
                  <a:pt x="201946" y="85543"/>
                </a:lnTo>
                <a:lnTo>
                  <a:pt x="206390" y="84373"/>
                </a:lnTo>
                <a:lnTo>
                  <a:pt x="210311" y="81903"/>
                </a:lnTo>
                <a:lnTo>
                  <a:pt x="214363" y="79563"/>
                </a:lnTo>
                <a:lnTo>
                  <a:pt x="216571" y="77092"/>
                </a:lnTo>
                <a:lnTo>
                  <a:pt x="193711" y="77092"/>
                </a:lnTo>
                <a:lnTo>
                  <a:pt x="190835" y="76312"/>
                </a:lnTo>
                <a:lnTo>
                  <a:pt x="179594" y="51611"/>
                </a:lnTo>
                <a:lnTo>
                  <a:pt x="181163" y="47321"/>
                </a:lnTo>
                <a:lnTo>
                  <a:pt x="184431" y="43941"/>
                </a:lnTo>
                <a:lnTo>
                  <a:pt x="187206" y="40951"/>
                </a:lnTo>
                <a:lnTo>
                  <a:pt x="177895" y="40951"/>
                </a:lnTo>
                <a:lnTo>
                  <a:pt x="178008" y="33642"/>
                </a:lnTo>
                <a:lnTo>
                  <a:pt x="178045" y="32371"/>
                </a:lnTo>
                <a:lnTo>
                  <a:pt x="178941" y="26130"/>
                </a:lnTo>
                <a:lnTo>
                  <a:pt x="180901" y="21580"/>
                </a:lnTo>
                <a:lnTo>
                  <a:pt x="182731" y="17160"/>
                </a:lnTo>
                <a:lnTo>
                  <a:pt x="185346" y="13650"/>
                </a:lnTo>
                <a:lnTo>
                  <a:pt x="188483" y="11180"/>
                </a:lnTo>
                <a:lnTo>
                  <a:pt x="190966" y="9360"/>
                </a:lnTo>
                <a:lnTo>
                  <a:pt x="193972" y="8450"/>
                </a:lnTo>
                <a:lnTo>
                  <a:pt x="217372" y="8450"/>
                </a:lnTo>
                <a:lnTo>
                  <a:pt x="209919" y="1950"/>
                </a:lnTo>
                <a:lnTo>
                  <a:pt x="204429" y="0"/>
                </a:lnTo>
                <a:close/>
              </a:path>
              <a:path w="292100" h="100964">
                <a:moveTo>
                  <a:pt x="217296" y="38871"/>
                </a:moveTo>
                <a:lnTo>
                  <a:pt x="201031" y="38871"/>
                </a:lnTo>
                <a:lnTo>
                  <a:pt x="204821" y="40561"/>
                </a:lnTo>
                <a:lnTo>
                  <a:pt x="211095" y="47321"/>
                </a:lnTo>
                <a:lnTo>
                  <a:pt x="212574" y="51611"/>
                </a:lnTo>
                <a:lnTo>
                  <a:pt x="212577" y="63962"/>
                </a:lnTo>
                <a:lnTo>
                  <a:pt x="211095" y="68382"/>
                </a:lnTo>
                <a:lnTo>
                  <a:pt x="207958" y="71892"/>
                </a:lnTo>
                <a:lnTo>
                  <a:pt x="204691" y="75402"/>
                </a:lnTo>
                <a:lnTo>
                  <a:pt x="201031" y="77092"/>
                </a:lnTo>
                <a:lnTo>
                  <a:pt x="216571" y="77092"/>
                </a:lnTo>
                <a:lnTo>
                  <a:pt x="217500" y="76052"/>
                </a:lnTo>
                <a:lnTo>
                  <a:pt x="219853" y="71632"/>
                </a:lnTo>
                <a:lnTo>
                  <a:pt x="222075" y="67082"/>
                </a:lnTo>
                <a:lnTo>
                  <a:pt x="223251" y="62142"/>
                </a:lnTo>
                <a:lnTo>
                  <a:pt x="223251" y="49011"/>
                </a:lnTo>
                <a:lnTo>
                  <a:pt x="220768" y="42511"/>
                </a:lnTo>
                <a:lnTo>
                  <a:pt x="217296" y="38871"/>
                </a:lnTo>
                <a:close/>
              </a:path>
              <a:path w="292100" h="100964">
                <a:moveTo>
                  <a:pt x="205213" y="29771"/>
                </a:moveTo>
                <a:lnTo>
                  <a:pt x="194495" y="29771"/>
                </a:lnTo>
                <a:lnTo>
                  <a:pt x="190574" y="30681"/>
                </a:lnTo>
                <a:lnTo>
                  <a:pt x="187045" y="32501"/>
                </a:lnTo>
                <a:lnTo>
                  <a:pt x="183385" y="34321"/>
                </a:lnTo>
                <a:lnTo>
                  <a:pt x="180379" y="37181"/>
                </a:lnTo>
                <a:lnTo>
                  <a:pt x="177895" y="40951"/>
                </a:lnTo>
                <a:lnTo>
                  <a:pt x="187206" y="40951"/>
                </a:lnTo>
                <a:lnTo>
                  <a:pt x="187568" y="40561"/>
                </a:lnTo>
                <a:lnTo>
                  <a:pt x="191620" y="38871"/>
                </a:lnTo>
                <a:lnTo>
                  <a:pt x="217296" y="38871"/>
                </a:lnTo>
                <a:lnTo>
                  <a:pt x="211095" y="32371"/>
                </a:lnTo>
                <a:lnTo>
                  <a:pt x="205213" y="29771"/>
                </a:lnTo>
                <a:close/>
              </a:path>
              <a:path w="292100" h="100964">
                <a:moveTo>
                  <a:pt x="217372" y="8450"/>
                </a:moveTo>
                <a:lnTo>
                  <a:pt x="201292" y="8450"/>
                </a:lnTo>
                <a:lnTo>
                  <a:pt x="204691" y="9880"/>
                </a:lnTo>
                <a:lnTo>
                  <a:pt x="207566" y="12870"/>
                </a:lnTo>
                <a:lnTo>
                  <a:pt x="209265" y="14690"/>
                </a:lnTo>
                <a:lnTo>
                  <a:pt x="210573" y="17680"/>
                </a:lnTo>
                <a:lnTo>
                  <a:pt x="211488" y="21710"/>
                </a:lnTo>
                <a:lnTo>
                  <a:pt x="221683" y="20930"/>
                </a:lnTo>
                <a:lnTo>
                  <a:pt x="220899" y="14430"/>
                </a:lnTo>
                <a:lnTo>
                  <a:pt x="218415" y="9360"/>
                </a:lnTo>
                <a:lnTo>
                  <a:pt x="217372" y="8450"/>
                </a:lnTo>
                <a:close/>
              </a:path>
              <a:path w="292100" h="100964">
                <a:moveTo>
                  <a:pt x="248217" y="63832"/>
                </a:moveTo>
                <a:lnTo>
                  <a:pt x="238283" y="64872"/>
                </a:lnTo>
                <a:lnTo>
                  <a:pt x="239067" y="71372"/>
                </a:lnTo>
                <a:lnTo>
                  <a:pt x="241551" y="76572"/>
                </a:lnTo>
                <a:lnTo>
                  <a:pt x="245733" y="80083"/>
                </a:lnTo>
                <a:lnTo>
                  <a:pt x="249916" y="83723"/>
                </a:lnTo>
                <a:lnTo>
                  <a:pt x="255406" y="85543"/>
                </a:lnTo>
                <a:lnTo>
                  <a:pt x="268085" y="85543"/>
                </a:lnTo>
                <a:lnTo>
                  <a:pt x="273444" y="83853"/>
                </a:lnTo>
                <a:lnTo>
                  <a:pt x="278149" y="80603"/>
                </a:lnTo>
                <a:lnTo>
                  <a:pt x="282855" y="77222"/>
                </a:lnTo>
                <a:lnTo>
                  <a:pt x="282947" y="77092"/>
                </a:lnTo>
                <a:lnTo>
                  <a:pt x="258412" y="77092"/>
                </a:lnTo>
                <a:lnTo>
                  <a:pt x="255406" y="76052"/>
                </a:lnTo>
                <a:lnTo>
                  <a:pt x="253053" y="73972"/>
                </a:lnTo>
                <a:lnTo>
                  <a:pt x="250570" y="71892"/>
                </a:lnTo>
                <a:lnTo>
                  <a:pt x="249001" y="68512"/>
                </a:lnTo>
                <a:lnTo>
                  <a:pt x="248217" y="63832"/>
                </a:lnTo>
                <a:close/>
              </a:path>
              <a:path w="292100" h="100964">
                <a:moveTo>
                  <a:pt x="291885" y="44721"/>
                </a:moveTo>
                <a:lnTo>
                  <a:pt x="281809" y="44721"/>
                </a:lnTo>
                <a:lnTo>
                  <a:pt x="281809" y="51091"/>
                </a:lnTo>
                <a:lnTo>
                  <a:pt x="281286" y="55252"/>
                </a:lnTo>
                <a:lnTo>
                  <a:pt x="270438" y="74882"/>
                </a:lnTo>
                <a:lnTo>
                  <a:pt x="268085" y="76442"/>
                </a:lnTo>
                <a:lnTo>
                  <a:pt x="265340" y="77092"/>
                </a:lnTo>
                <a:lnTo>
                  <a:pt x="282947" y="77092"/>
                </a:lnTo>
                <a:lnTo>
                  <a:pt x="286253" y="72412"/>
                </a:lnTo>
                <a:lnTo>
                  <a:pt x="291779" y="48231"/>
                </a:lnTo>
                <a:lnTo>
                  <a:pt x="291885" y="44721"/>
                </a:lnTo>
                <a:close/>
              </a:path>
              <a:path w="292100" h="100964">
                <a:moveTo>
                  <a:pt x="268608" y="0"/>
                </a:moveTo>
                <a:lnTo>
                  <a:pt x="255667" y="0"/>
                </a:lnTo>
                <a:lnTo>
                  <a:pt x="249393" y="2600"/>
                </a:lnTo>
                <a:lnTo>
                  <a:pt x="239198" y="13000"/>
                </a:lnTo>
                <a:lnTo>
                  <a:pt x="236714" y="19890"/>
                </a:lnTo>
                <a:lnTo>
                  <a:pt x="236714" y="36661"/>
                </a:lnTo>
                <a:lnTo>
                  <a:pt x="239067" y="43291"/>
                </a:lnTo>
                <a:lnTo>
                  <a:pt x="243903" y="48231"/>
                </a:lnTo>
                <a:lnTo>
                  <a:pt x="248740" y="53302"/>
                </a:lnTo>
                <a:lnTo>
                  <a:pt x="254622" y="55772"/>
                </a:lnTo>
                <a:lnTo>
                  <a:pt x="265863" y="55772"/>
                </a:lnTo>
                <a:lnTo>
                  <a:pt x="269784" y="54732"/>
                </a:lnTo>
                <a:lnTo>
                  <a:pt x="276842" y="50571"/>
                </a:lnTo>
                <a:lnTo>
                  <a:pt x="279718" y="47971"/>
                </a:lnTo>
                <a:lnTo>
                  <a:pt x="280554" y="46671"/>
                </a:lnTo>
                <a:lnTo>
                  <a:pt x="259458" y="46671"/>
                </a:lnTo>
                <a:lnTo>
                  <a:pt x="255406" y="44981"/>
                </a:lnTo>
                <a:lnTo>
                  <a:pt x="252138" y="41601"/>
                </a:lnTo>
                <a:lnTo>
                  <a:pt x="248870" y="38351"/>
                </a:lnTo>
                <a:lnTo>
                  <a:pt x="247302" y="33931"/>
                </a:lnTo>
                <a:lnTo>
                  <a:pt x="247391" y="22490"/>
                </a:lnTo>
                <a:lnTo>
                  <a:pt x="249001" y="17810"/>
                </a:lnTo>
                <a:lnTo>
                  <a:pt x="252400" y="14170"/>
                </a:lnTo>
                <a:lnTo>
                  <a:pt x="255798" y="10400"/>
                </a:lnTo>
                <a:lnTo>
                  <a:pt x="259850" y="8580"/>
                </a:lnTo>
                <a:lnTo>
                  <a:pt x="283680" y="8580"/>
                </a:lnTo>
                <a:lnTo>
                  <a:pt x="282724" y="7410"/>
                </a:lnTo>
                <a:lnTo>
                  <a:pt x="278149" y="4420"/>
                </a:lnTo>
                <a:lnTo>
                  <a:pt x="273575" y="1560"/>
                </a:lnTo>
                <a:lnTo>
                  <a:pt x="268608" y="0"/>
                </a:lnTo>
                <a:close/>
              </a:path>
              <a:path w="292100" h="100964">
                <a:moveTo>
                  <a:pt x="283680" y="8580"/>
                </a:moveTo>
                <a:lnTo>
                  <a:pt x="268869" y="8580"/>
                </a:lnTo>
                <a:lnTo>
                  <a:pt x="272790" y="10270"/>
                </a:lnTo>
                <a:lnTo>
                  <a:pt x="275797" y="13780"/>
                </a:lnTo>
                <a:lnTo>
                  <a:pt x="278934" y="17290"/>
                </a:lnTo>
                <a:lnTo>
                  <a:pt x="280502" y="21840"/>
                </a:lnTo>
                <a:lnTo>
                  <a:pt x="280415" y="33931"/>
                </a:lnTo>
                <a:lnTo>
                  <a:pt x="278934" y="38351"/>
                </a:lnTo>
                <a:lnTo>
                  <a:pt x="275927" y="41601"/>
                </a:lnTo>
                <a:lnTo>
                  <a:pt x="272921" y="44981"/>
                </a:lnTo>
                <a:lnTo>
                  <a:pt x="268869" y="46671"/>
                </a:lnTo>
                <a:lnTo>
                  <a:pt x="280554" y="46671"/>
                </a:lnTo>
                <a:lnTo>
                  <a:pt x="281809" y="44721"/>
                </a:lnTo>
                <a:lnTo>
                  <a:pt x="291885" y="44721"/>
                </a:lnTo>
                <a:lnTo>
                  <a:pt x="292005" y="30291"/>
                </a:lnTo>
                <a:lnTo>
                  <a:pt x="290828" y="22490"/>
                </a:lnTo>
                <a:lnTo>
                  <a:pt x="286123" y="11570"/>
                </a:lnTo>
                <a:lnTo>
                  <a:pt x="283680" y="85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143293" y="2833572"/>
            <a:ext cx="216585" cy="10075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332895" y="2833572"/>
            <a:ext cx="290195" cy="100965"/>
          </a:xfrm>
          <a:custGeom>
            <a:avLst/>
            <a:gdLst/>
            <a:ahLst/>
            <a:cxnLst/>
            <a:rect l="l" t="t" r="r" b="b"/>
            <a:pathLst>
              <a:path w="290195" h="100964">
                <a:moveTo>
                  <a:pt x="10326" y="60712"/>
                </a:moveTo>
                <a:lnTo>
                  <a:pt x="0" y="62012"/>
                </a:lnTo>
                <a:lnTo>
                  <a:pt x="653" y="69032"/>
                </a:lnTo>
                <a:lnTo>
                  <a:pt x="3398" y="74622"/>
                </a:lnTo>
                <a:lnTo>
                  <a:pt x="8365" y="79042"/>
                </a:lnTo>
                <a:lnTo>
                  <a:pt x="13201" y="83463"/>
                </a:lnTo>
                <a:lnTo>
                  <a:pt x="19345" y="85673"/>
                </a:lnTo>
                <a:lnTo>
                  <a:pt x="34899" y="85673"/>
                </a:lnTo>
                <a:lnTo>
                  <a:pt x="41696" y="83203"/>
                </a:lnTo>
                <a:lnTo>
                  <a:pt x="47055" y="78002"/>
                </a:lnTo>
                <a:lnTo>
                  <a:pt x="48017" y="77092"/>
                </a:lnTo>
                <a:lnTo>
                  <a:pt x="11502" y="66432"/>
                </a:lnTo>
                <a:lnTo>
                  <a:pt x="10326" y="60712"/>
                </a:lnTo>
                <a:close/>
              </a:path>
              <a:path w="290195" h="100964">
                <a:moveTo>
                  <a:pt x="49016" y="43291"/>
                </a:moveTo>
                <a:lnTo>
                  <a:pt x="32415" y="43291"/>
                </a:lnTo>
                <a:lnTo>
                  <a:pt x="36467" y="44851"/>
                </a:lnTo>
                <a:lnTo>
                  <a:pt x="39474" y="47971"/>
                </a:lnTo>
                <a:lnTo>
                  <a:pt x="42611" y="51091"/>
                </a:lnTo>
                <a:lnTo>
                  <a:pt x="44179" y="54992"/>
                </a:lnTo>
                <a:lnTo>
                  <a:pt x="44179" y="64612"/>
                </a:lnTo>
                <a:lnTo>
                  <a:pt x="42480" y="68772"/>
                </a:lnTo>
                <a:lnTo>
                  <a:pt x="39212" y="72152"/>
                </a:lnTo>
                <a:lnTo>
                  <a:pt x="35814" y="75532"/>
                </a:lnTo>
                <a:lnTo>
                  <a:pt x="31631" y="77092"/>
                </a:lnTo>
                <a:lnTo>
                  <a:pt x="48017" y="77092"/>
                </a:lnTo>
                <a:lnTo>
                  <a:pt x="52414" y="72932"/>
                </a:lnTo>
                <a:lnTo>
                  <a:pt x="55028" y="66822"/>
                </a:lnTo>
                <a:lnTo>
                  <a:pt x="55028" y="53952"/>
                </a:lnTo>
                <a:lnTo>
                  <a:pt x="53721" y="49401"/>
                </a:lnTo>
                <a:lnTo>
                  <a:pt x="50976" y="45891"/>
                </a:lnTo>
                <a:lnTo>
                  <a:pt x="49016" y="43291"/>
                </a:lnTo>
                <a:close/>
              </a:path>
              <a:path w="290195" h="100964">
                <a:moveTo>
                  <a:pt x="46331" y="8450"/>
                </a:moveTo>
                <a:lnTo>
                  <a:pt x="30716" y="8450"/>
                </a:lnTo>
                <a:lnTo>
                  <a:pt x="33984" y="9620"/>
                </a:lnTo>
                <a:lnTo>
                  <a:pt x="39082" y="14690"/>
                </a:lnTo>
                <a:lnTo>
                  <a:pt x="40389" y="17810"/>
                </a:lnTo>
                <a:lnTo>
                  <a:pt x="40389" y="26260"/>
                </a:lnTo>
                <a:lnTo>
                  <a:pt x="38559" y="29901"/>
                </a:lnTo>
                <a:lnTo>
                  <a:pt x="35030" y="32111"/>
                </a:lnTo>
                <a:lnTo>
                  <a:pt x="31500" y="34451"/>
                </a:lnTo>
                <a:lnTo>
                  <a:pt x="27579" y="35621"/>
                </a:lnTo>
                <a:lnTo>
                  <a:pt x="21530" y="35621"/>
                </a:lnTo>
                <a:lnTo>
                  <a:pt x="20259" y="44591"/>
                </a:lnTo>
                <a:lnTo>
                  <a:pt x="23266" y="43681"/>
                </a:lnTo>
                <a:lnTo>
                  <a:pt x="25749" y="43291"/>
                </a:lnTo>
                <a:lnTo>
                  <a:pt x="49016" y="43291"/>
                </a:lnTo>
                <a:lnTo>
                  <a:pt x="48231" y="42251"/>
                </a:lnTo>
                <a:lnTo>
                  <a:pt x="44310" y="39911"/>
                </a:lnTo>
                <a:lnTo>
                  <a:pt x="39474" y="38741"/>
                </a:lnTo>
                <a:lnTo>
                  <a:pt x="43264" y="37051"/>
                </a:lnTo>
                <a:lnTo>
                  <a:pt x="45022" y="35621"/>
                </a:lnTo>
                <a:lnTo>
                  <a:pt x="22874" y="35621"/>
                </a:lnTo>
                <a:lnTo>
                  <a:pt x="21567" y="35361"/>
                </a:lnTo>
                <a:lnTo>
                  <a:pt x="45341" y="35361"/>
                </a:lnTo>
                <a:lnTo>
                  <a:pt x="46140" y="34711"/>
                </a:lnTo>
                <a:lnTo>
                  <a:pt x="47970" y="31721"/>
                </a:lnTo>
                <a:lnTo>
                  <a:pt x="49931" y="28731"/>
                </a:lnTo>
                <a:lnTo>
                  <a:pt x="50976" y="25350"/>
                </a:lnTo>
                <a:lnTo>
                  <a:pt x="50937" y="17810"/>
                </a:lnTo>
                <a:lnTo>
                  <a:pt x="49931" y="14430"/>
                </a:lnTo>
                <a:lnTo>
                  <a:pt x="47839" y="11050"/>
                </a:lnTo>
                <a:lnTo>
                  <a:pt x="46331" y="8450"/>
                </a:lnTo>
                <a:close/>
              </a:path>
              <a:path w="290195" h="100964">
                <a:moveTo>
                  <a:pt x="30847" y="0"/>
                </a:moveTo>
                <a:lnTo>
                  <a:pt x="1045" y="21710"/>
                </a:lnTo>
                <a:lnTo>
                  <a:pt x="11371" y="23530"/>
                </a:lnTo>
                <a:lnTo>
                  <a:pt x="12155" y="18590"/>
                </a:lnTo>
                <a:lnTo>
                  <a:pt x="13855" y="14820"/>
                </a:lnTo>
                <a:lnTo>
                  <a:pt x="19214" y="9750"/>
                </a:lnTo>
                <a:lnTo>
                  <a:pt x="22612" y="8450"/>
                </a:lnTo>
                <a:lnTo>
                  <a:pt x="46331" y="8450"/>
                </a:lnTo>
                <a:lnTo>
                  <a:pt x="45879" y="7670"/>
                </a:lnTo>
                <a:lnTo>
                  <a:pt x="42872" y="5070"/>
                </a:lnTo>
                <a:lnTo>
                  <a:pt x="38951" y="2990"/>
                </a:lnTo>
                <a:lnTo>
                  <a:pt x="35160" y="1040"/>
                </a:lnTo>
                <a:lnTo>
                  <a:pt x="30847" y="0"/>
                </a:lnTo>
                <a:close/>
              </a:path>
              <a:path w="290195" h="100964">
                <a:moveTo>
                  <a:pt x="85876" y="72412"/>
                </a:moveTo>
                <a:lnTo>
                  <a:pt x="74112" y="72412"/>
                </a:lnTo>
                <a:lnTo>
                  <a:pt x="74112" y="84113"/>
                </a:lnTo>
                <a:lnTo>
                  <a:pt x="79994" y="84113"/>
                </a:lnTo>
                <a:lnTo>
                  <a:pt x="79863" y="87623"/>
                </a:lnTo>
                <a:lnTo>
                  <a:pt x="79209" y="90223"/>
                </a:lnTo>
                <a:lnTo>
                  <a:pt x="78164" y="92173"/>
                </a:lnTo>
                <a:lnTo>
                  <a:pt x="77249" y="93993"/>
                </a:lnTo>
                <a:lnTo>
                  <a:pt x="75550" y="95423"/>
                </a:lnTo>
                <a:lnTo>
                  <a:pt x="73458" y="96333"/>
                </a:lnTo>
                <a:lnTo>
                  <a:pt x="76334" y="100753"/>
                </a:lnTo>
                <a:lnTo>
                  <a:pt x="79602" y="99323"/>
                </a:lnTo>
                <a:lnTo>
                  <a:pt x="82085" y="97243"/>
                </a:lnTo>
                <a:lnTo>
                  <a:pt x="83523" y="94643"/>
                </a:lnTo>
                <a:lnTo>
                  <a:pt x="85091" y="91913"/>
                </a:lnTo>
                <a:lnTo>
                  <a:pt x="85876" y="88403"/>
                </a:lnTo>
                <a:lnTo>
                  <a:pt x="85876" y="72412"/>
                </a:lnTo>
                <a:close/>
              </a:path>
              <a:path w="290195" h="100964">
                <a:moveTo>
                  <a:pt x="147025" y="8580"/>
                </a:moveTo>
                <a:lnTo>
                  <a:pt x="130448" y="8580"/>
                </a:lnTo>
                <a:lnTo>
                  <a:pt x="134238" y="10010"/>
                </a:lnTo>
                <a:lnTo>
                  <a:pt x="137245" y="12740"/>
                </a:lnTo>
                <a:lnTo>
                  <a:pt x="140120" y="15600"/>
                </a:lnTo>
                <a:lnTo>
                  <a:pt x="141558" y="18980"/>
                </a:lnTo>
                <a:lnTo>
                  <a:pt x="141558" y="26911"/>
                </a:lnTo>
                <a:lnTo>
                  <a:pt x="139989" y="31071"/>
                </a:lnTo>
                <a:lnTo>
                  <a:pt x="112279" y="57982"/>
                </a:lnTo>
                <a:lnTo>
                  <a:pt x="107704" y="62272"/>
                </a:lnTo>
                <a:lnTo>
                  <a:pt x="96594" y="81773"/>
                </a:lnTo>
                <a:lnTo>
                  <a:pt x="96594" y="84113"/>
                </a:lnTo>
                <a:lnTo>
                  <a:pt x="152407" y="84113"/>
                </a:lnTo>
                <a:lnTo>
                  <a:pt x="152407" y="74232"/>
                </a:lnTo>
                <a:lnTo>
                  <a:pt x="110972" y="74232"/>
                </a:lnTo>
                <a:lnTo>
                  <a:pt x="112148" y="72412"/>
                </a:lnTo>
                <a:lnTo>
                  <a:pt x="113586" y="70592"/>
                </a:lnTo>
                <a:lnTo>
                  <a:pt x="117115" y="66822"/>
                </a:lnTo>
                <a:lnTo>
                  <a:pt x="121167" y="63312"/>
                </a:lnTo>
                <a:lnTo>
                  <a:pt x="127441" y="58112"/>
                </a:lnTo>
                <a:lnTo>
                  <a:pt x="134761" y="51871"/>
                </a:lnTo>
                <a:lnTo>
                  <a:pt x="152145" y="16770"/>
                </a:lnTo>
                <a:lnTo>
                  <a:pt x="149793" y="11180"/>
                </a:lnTo>
                <a:lnTo>
                  <a:pt x="147025" y="8580"/>
                </a:lnTo>
                <a:close/>
              </a:path>
              <a:path w="290195" h="100964">
                <a:moveTo>
                  <a:pt x="134107" y="0"/>
                </a:moveTo>
                <a:lnTo>
                  <a:pt x="99339" y="16380"/>
                </a:lnTo>
                <a:lnTo>
                  <a:pt x="98554" y="24310"/>
                </a:lnTo>
                <a:lnTo>
                  <a:pt x="109142" y="25350"/>
                </a:lnTo>
                <a:lnTo>
                  <a:pt x="109273" y="20020"/>
                </a:lnTo>
                <a:lnTo>
                  <a:pt x="110841" y="15990"/>
                </a:lnTo>
                <a:lnTo>
                  <a:pt x="113717" y="13000"/>
                </a:lnTo>
                <a:lnTo>
                  <a:pt x="116723" y="10010"/>
                </a:lnTo>
                <a:lnTo>
                  <a:pt x="120644" y="8580"/>
                </a:lnTo>
                <a:lnTo>
                  <a:pt x="147025" y="8580"/>
                </a:lnTo>
                <a:lnTo>
                  <a:pt x="145087" y="6760"/>
                </a:lnTo>
                <a:lnTo>
                  <a:pt x="140512" y="2340"/>
                </a:lnTo>
                <a:lnTo>
                  <a:pt x="134107" y="0"/>
                </a:lnTo>
                <a:close/>
              </a:path>
              <a:path w="290195" h="100964">
                <a:moveTo>
                  <a:pt x="202991" y="0"/>
                </a:moveTo>
                <a:lnTo>
                  <a:pt x="168386" y="23985"/>
                </a:lnTo>
                <a:lnTo>
                  <a:pt x="166250" y="47321"/>
                </a:lnTo>
                <a:lnTo>
                  <a:pt x="166644" y="55046"/>
                </a:lnTo>
                <a:lnTo>
                  <a:pt x="200377" y="85543"/>
                </a:lnTo>
                <a:lnTo>
                  <a:pt x="204821" y="84373"/>
                </a:lnTo>
                <a:lnTo>
                  <a:pt x="208873" y="81903"/>
                </a:lnTo>
                <a:lnTo>
                  <a:pt x="212795" y="79563"/>
                </a:lnTo>
                <a:lnTo>
                  <a:pt x="215002" y="77092"/>
                </a:lnTo>
                <a:lnTo>
                  <a:pt x="192143" y="77092"/>
                </a:lnTo>
                <a:lnTo>
                  <a:pt x="189267" y="76312"/>
                </a:lnTo>
                <a:lnTo>
                  <a:pt x="178026" y="51611"/>
                </a:lnTo>
                <a:lnTo>
                  <a:pt x="179725" y="47321"/>
                </a:lnTo>
                <a:lnTo>
                  <a:pt x="182862" y="43941"/>
                </a:lnTo>
                <a:lnTo>
                  <a:pt x="185753" y="40951"/>
                </a:lnTo>
                <a:lnTo>
                  <a:pt x="176457" y="40951"/>
                </a:lnTo>
                <a:lnTo>
                  <a:pt x="192404" y="8450"/>
                </a:lnTo>
                <a:lnTo>
                  <a:pt x="215837" y="8450"/>
                </a:lnTo>
                <a:lnTo>
                  <a:pt x="212664" y="5590"/>
                </a:lnTo>
                <a:lnTo>
                  <a:pt x="208350" y="1950"/>
                </a:lnTo>
                <a:lnTo>
                  <a:pt x="202991" y="0"/>
                </a:lnTo>
                <a:close/>
              </a:path>
              <a:path w="290195" h="100964">
                <a:moveTo>
                  <a:pt x="215858" y="38871"/>
                </a:moveTo>
                <a:lnTo>
                  <a:pt x="199462" y="38871"/>
                </a:lnTo>
                <a:lnTo>
                  <a:pt x="203384" y="40561"/>
                </a:lnTo>
                <a:lnTo>
                  <a:pt x="209658" y="47321"/>
                </a:lnTo>
                <a:lnTo>
                  <a:pt x="211136" y="51611"/>
                </a:lnTo>
                <a:lnTo>
                  <a:pt x="211132" y="63962"/>
                </a:lnTo>
                <a:lnTo>
                  <a:pt x="209527" y="68382"/>
                </a:lnTo>
                <a:lnTo>
                  <a:pt x="203253" y="75402"/>
                </a:lnTo>
                <a:lnTo>
                  <a:pt x="199462" y="77092"/>
                </a:lnTo>
                <a:lnTo>
                  <a:pt x="215002" y="77092"/>
                </a:lnTo>
                <a:lnTo>
                  <a:pt x="215932" y="76052"/>
                </a:lnTo>
                <a:lnTo>
                  <a:pt x="218284" y="71632"/>
                </a:lnTo>
                <a:lnTo>
                  <a:pt x="220637" y="67082"/>
                </a:lnTo>
                <a:lnTo>
                  <a:pt x="221683" y="62142"/>
                </a:lnTo>
                <a:lnTo>
                  <a:pt x="221683" y="49011"/>
                </a:lnTo>
                <a:lnTo>
                  <a:pt x="219330" y="42511"/>
                </a:lnTo>
                <a:lnTo>
                  <a:pt x="215858" y="38871"/>
                </a:lnTo>
                <a:close/>
              </a:path>
              <a:path w="290195" h="100964">
                <a:moveTo>
                  <a:pt x="203776" y="29771"/>
                </a:moveTo>
                <a:lnTo>
                  <a:pt x="176457" y="40951"/>
                </a:lnTo>
                <a:lnTo>
                  <a:pt x="185753" y="40951"/>
                </a:lnTo>
                <a:lnTo>
                  <a:pt x="186130" y="40561"/>
                </a:lnTo>
                <a:lnTo>
                  <a:pt x="190051" y="38871"/>
                </a:lnTo>
                <a:lnTo>
                  <a:pt x="215858" y="38871"/>
                </a:lnTo>
                <a:lnTo>
                  <a:pt x="209658" y="32371"/>
                </a:lnTo>
                <a:lnTo>
                  <a:pt x="203776" y="29771"/>
                </a:lnTo>
                <a:close/>
              </a:path>
              <a:path w="290195" h="100964">
                <a:moveTo>
                  <a:pt x="215837" y="8450"/>
                </a:moveTo>
                <a:lnTo>
                  <a:pt x="199724" y="8450"/>
                </a:lnTo>
                <a:lnTo>
                  <a:pt x="203253" y="9880"/>
                </a:lnTo>
                <a:lnTo>
                  <a:pt x="206128" y="12870"/>
                </a:lnTo>
                <a:lnTo>
                  <a:pt x="207697" y="14690"/>
                </a:lnTo>
                <a:lnTo>
                  <a:pt x="209004" y="17680"/>
                </a:lnTo>
                <a:lnTo>
                  <a:pt x="209919" y="21710"/>
                </a:lnTo>
                <a:lnTo>
                  <a:pt x="220245" y="20930"/>
                </a:lnTo>
                <a:lnTo>
                  <a:pt x="219330" y="14430"/>
                </a:lnTo>
                <a:lnTo>
                  <a:pt x="216847" y="9360"/>
                </a:lnTo>
                <a:lnTo>
                  <a:pt x="215837" y="8450"/>
                </a:lnTo>
                <a:close/>
              </a:path>
              <a:path w="290195" h="100964">
                <a:moveTo>
                  <a:pt x="267170" y="0"/>
                </a:moveTo>
                <a:lnTo>
                  <a:pt x="236192" y="24960"/>
                </a:lnTo>
                <a:lnTo>
                  <a:pt x="235277" y="32891"/>
                </a:lnTo>
                <a:lnTo>
                  <a:pt x="235277" y="42901"/>
                </a:lnTo>
                <a:lnTo>
                  <a:pt x="248217" y="82683"/>
                </a:lnTo>
                <a:lnTo>
                  <a:pt x="268869" y="85543"/>
                </a:lnTo>
                <a:lnTo>
                  <a:pt x="273967" y="83853"/>
                </a:lnTo>
                <a:lnTo>
                  <a:pt x="278019" y="80603"/>
                </a:lnTo>
                <a:lnTo>
                  <a:pt x="282071" y="77222"/>
                </a:lnTo>
                <a:lnTo>
                  <a:pt x="282157" y="77092"/>
                </a:lnTo>
                <a:lnTo>
                  <a:pt x="257889" y="77092"/>
                </a:lnTo>
                <a:lnTo>
                  <a:pt x="253968" y="74882"/>
                </a:lnTo>
                <a:lnTo>
                  <a:pt x="245733" y="42901"/>
                </a:lnTo>
                <a:lnTo>
                  <a:pt x="246031" y="34581"/>
                </a:lnTo>
                <a:lnTo>
                  <a:pt x="257759" y="8580"/>
                </a:lnTo>
                <a:lnTo>
                  <a:pt x="281618" y="8580"/>
                </a:lnTo>
                <a:lnTo>
                  <a:pt x="280764" y="7280"/>
                </a:lnTo>
                <a:lnTo>
                  <a:pt x="277888" y="4680"/>
                </a:lnTo>
                <a:lnTo>
                  <a:pt x="271091" y="1040"/>
                </a:lnTo>
                <a:lnTo>
                  <a:pt x="267170" y="0"/>
                </a:lnTo>
                <a:close/>
              </a:path>
              <a:path w="290195" h="100964">
                <a:moveTo>
                  <a:pt x="281618" y="8580"/>
                </a:moveTo>
                <a:lnTo>
                  <a:pt x="267431" y="8580"/>
                </a:lnTo>
                <a:lnTo>
                  <a:pt x="271483" y="10790"/>
                </a:lnTo>
                <a:lnTo>
                  <a:pt x="274620" y="15340"/>
                </a:lnTo>
                <a:lnTo>
                  <a:pt x="279456" y="42901"/>
                </a:lnTo>
                <a:lnTo>
                  <a:pt x="279160" y="52306"/>
                </a:lnTo>
                <a:lnTo>
                  <a:pt x="267431" y="77092"/>
                </a:lnTo>
                <a:lnTo>
                  <a:pt x="282157" y="77092"/>
                </a:lnTo>
                <a:lnTo>
                  <a:pt x="285077" y="72672"/>
                </a:lnTo>
                <a:lnTo>
                  <a:pt x="287038" y="66692"/>
                </a:lnTo>
                <a:lnTo>
                  <a:pt x="288998" y="60582"/>
                </a:lnTo>
                <a:lnTo>
                  <a:pt x="290044" y="52782"/>
                </a:lnTo>
                <a:lnTo>
                  <a:pt x="289925" y="33372"/>
                </a:lnTo>
                <a:lnTo>
                  <a:pt x="289390" y="27951"/>
                </a:lnTo>
                <a:lnTo>
                  <a:pt x="287038" y="18200"/>
                </a:lnTo>
                <a:lnTo>
                  <a:pt x="285208" y="14040"/>
                </a:lnTo>
                <a:lnTo>
                  <a:pt x="281618" y="85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634311" y="2817061"/>
            <a:ext cx="25400" cy="24130"/>
          </a:xfrm>
          <a:custGeom>
            <a:avLst/>
            <a:gdLst/>
            <a:ahLst/>
            <a:cxnLst/>
            <a:rect l="l" t="t" r="r" b="b"/>
            <a:pathLst>
              <a:path w="25400" h="24130">
                <a:moveTo>
                  <a:pt x="1829" y="5720"/>
                </a:moveTo>
                <a:lnTo>
                  <a:pt x="0" y="11180"/>
                </a:lnTo>
                <a:lnTo>
                  <a:pt x="2875" y="11960"/>
                </a:lnTo>
                <a:lnTo>
                  <a:pt x="6012" y="12610"/>
                </a:lnTo>
                <a:lnTo>
                  <a:pt x="9280" y="13390"/>
                </a:lnTo>
                <a:lnTo>
                  <a:pt x="8103" y="14430"/>
                </a:lnTo>
                <a:lnTo>
                  <a:pt x="5905" y="17030"/>
                </a:lnTo>
                <a:lnTo>
                  <a:pt x="3006" y="20540"/>
                </a:lnTo>
                <a:lnTo>
                  <a:pt x="7450" y="23790"/>
                </a:lnTo>
                <a:lnTo>
                  <a:pt x="8969" y="21710"/>
                </a:lnTo>
                <a:lnTo>
                  <a:pt x="10657" y="18980"/>
                </a:lnTo>
                <a:lnTo>
                  <a:pt x="12548" y="15470"/>
                </a:lnTo>
                <a:lnTo>
                  <a:pt x="17994" y="15470"/>
                </a:lnTo>
                <a:lnTo>
                  <a:pt x="17253" y="14690"/>
                </a:lnTo>
                <a:lnTo>
                  <a:pt x="15685" y="13390"/>
                </a:lnTo>
                <a:lnTo>
                  <a:pt x="18952" y="13000"/>
                </a:lnTo>
                <a:lnTo>
                  <a:pt x="22089" y="12220"/>
                </a:lnTo>
                <a:lnTo>
                  <a:pt x="25226" y="11180"/>
                </a:lnTo>
                <a:lnTo>
                  <a:pt x="24660" y="9360"/>
                </a:lnTo>
                <a:lnTo>
                  <a:pt x="10587" y="9360"/>
                </a:lnTo>
                <a:lnTo>
                  <a:pt x="8757" y="8450"/>
                </a:lnTo>
                <a:lnTo>
                  <a:pt x="5751" y="7150"/>
                </a:lnTo>
                <a:lnTo>
                  <a:pt x="1829" y="5720"/>
                </a:lnTo>
                <a:close/>
              </a:path>
              <a:path w="25400" h="24130">
                <a:moveTo>
                  <a:pt x="17994" y="15470"/>
                </a:moveTo>
                <a:lnTo>
                  <a:pt x="12548" y="15470"/>
                </a:lnTo>
                <a:lnTo>
                  <a:pt x="14595" y="19110"/>
                </a:lnTo>
                <a:lnTo>
                  <a:pt x="16428" y="21840"/>
                </a:lnTo>
                <a:lnTo>
                  <a:pt x="17776" y="23790"/>
                </a:lnTo>
                <a:lnTo>
                  <a:pt x="22351" y="20540"/>
                </a:lnTo>
                <a:lnTo>
                  <a:pt x="19352" y="16900"/>
                </a:lnTo>
                <a:lnTo>
                  <a:pt x="17994" y="15470"/>
                </a:lnTo>
                <a:close/>
              </a:path>
              <a:path w="25400" h="24130">
                <a:moveTo>
                  <a:pt x="15423" y="0"/>
                </a:moveTo>
                <a:lnTo>
                  <a:pt x="9803" y="0"/>
                </a:lnTo>
                <a:lnTo>
                  <a:pt x="9933" y="1690"/>
                </a:lnTo>
                <a:lnTo>
                  <a:pt x="10064" y="4810"/>
                </a:lnTo>
                <a:lnTo>
                  <a:pt x="10587" y="9360"/>
                </a:lnTo>
                <a:lnTo>
                  <a:pt x="14508" y="9360"/>
                </a:lnTo>
                <a:lnTo>
                  <a:pt x="15013" y="5720"/>
                </a:lnTo>
                <a:lnTo>
                  <a:pt x="15293" y="2470"/>
                </a:lnTo>
                <a:lnTo>
                  <a:pt x="15423" y="0"/>
                </a:lnTo>
                <a:close/>
              </a:path>
              <a:path w="25400" h="24130">
                <a:moveTo>
                  <a:pt x="23527" y="5720"/>
                </a:moveTo>
                <a:lnTo>
                  <a:pt x="20129" y="6890"/>
                </a:lnTo>
                <a:lnTo>
                  <a:pt x="17122" y="8060"/>
                </a:lnTo>
                <a:lnTo>
                  <a:pt x="14508" y="9360"/>
                </a:lnTo>
                <a:lnTo>
                  <a:pt x="24660" y="9360"/>
                </a:lnTo>
                <a:lnTo>
                  <a:pt x="23527" y="57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605469" y="2625564"/>
            <a:ext cx="290830" cy="100965"/>
          </a:xfrm>
          <a:custGeom>
            <a:avLst/>
            <a:gdLst/>
            <a:ahLst/>
            <a:cxnLst/>
            <a:rect l="l" t="t" r="r" b="b"/>
            <a:pathLst>
              <a:path w="290829" h="100964">
                <a:moveTo>
                  <a:pt x="10456" y="60712"/>
                </a:moveTo>
                <a:lnTo>
                  <a:pt x="0" y="62012"/>
                </a:lnTo>
                <a:lnTo>
                  <a:pt x="653" y="69032"/>
                </a:lnTo>
                <a:lnTo>
                  <a:pt x="3529" y="74622"/>
                </a:lnTo>
                <a:lnTo>
                  <a:pt x="8365" y="79042"/>
                </a:lnTo>
                <a:lnTo>
                  <a:pt x="13332" y="83463"/>
                </a:lnTo>
                <a:lnTo>
                  <a:pt x="19475" y="85673"/>
                </a:lnTo>
                <a:lnTo>
                  <a:pt x="35030" y="85673"/>
                </a:lnTo>
                <a:lnTo>
                  <a:pt x="41696" y="83203"/>
                </a:lnTo>
                <a:lnTo>
                  <a:pt x="47055" y="78002"/>
                </a:lnTo>
                <a:lnTo>
                  <a:pt x="48017" y="77092"/>
                </a:lnTo>
                <a:lnTo>
                  <a:pt x="11502" y="66432"/>
                </a:lnTo>
                <a:lnTo>
                  <a:pt x="10456" y="60712"/>
                </a:lnTo>
                <a:close/>
              </a:path>
              <a:path w="290829" h="100964">
                <a:moveTo>
                  <a:pt x="49016" y="43291"/>
                </a:moveTo>
                <a:lnTo>
                  <a:pt x="32546" y="43291"/>
                </a:lnTo>
                <a:lnTo>
                  <a:pt x="36467" y="44851"/>
                </a:lnTo>
                <a:lnTo>
                  <a:pt x="42742" y="51091"/>
                </a:lnTo>
                <a:lnTo>
                  <a:pt x="44310" y="54992"/>
                </a:lnTo>
                <a:lnTo>
                  <a:pt x="44310" y="64612"/>
                </a:lnTo>
                <a:lnTo>
                  <a:pt x="42611" y="68772"/>
                </a:lnTo>
                <a:lnTo>
                  <a:pt x="35814" y="75532"/>
                </a:lnTo>
                <a:lnTo>
                  <a:pt x="31762" y="77092"/>
                </a:lnTo>
                <a:lnTo>
                  <a:pt x="48017" y="77092"/>
                </a:lnTo>
                <a:lnTo>
                  <a:pt x="52414" y="72932"/>
                </a:lnTo>
                <a:lnTo>
                  <a:pt x="55159" y="66822"/>
                </a:lnTo>
                <a:lnTo>
                  <a:pt x="55159" y="53952"/>
                </a:lnTo>
                <a:lnTo>
                  <a:pt x="53721" y="49401"/>
                </a:lnTo>
                <a:lnTo>
                  <a:pt x="50976" y="45891"/>
                </a:lnTo>
                <a:lnTo>
                  <a:pt x="49016" y="43291"/>
                </a:lnTo>
                <a:close/>
              </a:path>
              <a:path w="290829" h="100964">
                <a:moveTo>
                  <a:pt x="21567" y="35361"/>
                </a:moveTo>
                <a:lnTo>
                  <a:pt x="20390" y="44591"/>
                </a:lnTo>
                <a:lnTo>
                  <a:pt x="23397" y="43681"/>
                </a:lnTo>
                <a:lnTo>
                  <a:pt x="25749" y="43291"/>
                </a:lnTo>
                <a:lnTo>
                  <a:pt x="49016" y="43291"/>
                </a:lnTo>
                <a:lnTo>
                  <a:pt x="48231" y="42251"/>
                </a:lnTo>
                <a:lnTo>
                  <a:pt x="44441" y="39911"/>
                </a:lnTo>
                <a:lnTo>
                  <a:pt x="39474" y="38741"/>
                </a:lnTo>
                <a:lnTo>
                  <a:pt x="43264" y="37051"/>
                </a:lnTo>
                <a:lnTo>
                  <a:pt x="45022" y="35621"/>
                </a:lnTo>
                <a:lnTo>
                  <a:pt x="22874" y="35621"/>
                </a:lnTo>
                <a:lnTo>
                  <a:pt x="22351" y="35491"/>
                </a:lnTo>
                <a:lnTo>
                  <a:pt x="21567" y="35361"/>
                </a:lnTo>
                <a:close/>
              </a:path>
              <a:path w="290829" h="100964">
                <a:moveTo>
                  <a:pt x="46361" y="8450"/>
                </a:moveTo>
                <a:lnTo>
                  <a:pt x="30716" y="8450"/>
                </a:lnTo>
                <a:lnTo>
                  <a:pt x="34115" y="9620"/>
                </a:lnTo>
                <a:lnTo>
                  <a:pt x="36598" y="12220"/>
                </a:lnTo>
                <a:lnTo>
                  <a:pt x="39212" y="14690"/>
                </a:lnTo>
                <a:lnTo>
                  <a:pt x="40389" y="17810"/>
                </a:lnTo>
                <a:lnTo>
                  <a:pt x="40389" y="26260"/>
                </a:lnTo>
                <a:lnTo>
                  <a:pt x="38690" y="29901"/>
                </a:lnTo>
                <a:lnTo>
                  <a:pt x="35160" y="32111"/>
                </a:lnTo>
                <a:lnTo>
                  <a:pt x="31631" y="34451"/>
                </a:lnTo>
                <a:lnTo>
                  <a:pt x="27710" y="35621"/>
                </a:lnTo>
                <a:lnTo>
                  <a:pt x="45022" y="35621"/>
                </a:lnTo>
                <a:lnTo>
                  <a:pt x="46140" y="34711"/>
                </a:lnTo>
                <a:lnTo>
                  <a:pt x="50061" y="28731"/>
                </a:lnTo>
                <a:lnTo>
                  <a:pt x="50976" y="25350"/>
                </a:lnTo>
                <a:lnTo>
                  <a:pt x="50937" y="17810"/>
                </a:lnTo>
                <a:lnTo>
                  <a:pt x="49931" y="14430"/>
                </a:lnTo>
                <a:lnTo>
                  <a:pt x="47970" y="11050"/>
                </a:lnTo>
                <a:lnTo>
                  <a:pt x="46361" y="8450"/>
                </a:lnTo>
                <a:close/>
              </a:path>
              <a:path w="290829" h="100964">
                <a:moveTo>
                  <a:pt x="30978" y="0"/>
                </a:moveTo>
                <a:lnTo>
                  <a:pt x="1045" y="21710"/>
                </a:lnTo>
                <a:lnTo>
                  <a:pt x="11502" y="23530"/>
                </a:lnTo>
                <a:lnTo>
                  <a:pt x="12155" y="18590"/>
                </a:lnTo>
                <a:lnTo>
                  <a:pt x="13855" y="14820"/>
                </a:lnTo>
                <a:lnTo>
                  <a:pt x="16600" y="12220"/>
                </a:lnTo>
                <a:lnTo>
                  <a:pt x="19345" y="9750"/>
                </a:lnTo>
                <a:lnTo>
                  <a:pt x="22612" y="8450"/>
                </a:lnTo>
                <a:lnTo>
                  <a:pt x="46361" y="8450"/>
                </a:lnTo>
                <a:lnTo>
                  <a:pt x="45879" y="7670"/>
                </a:lnTo>
                <a:lnTo>
                  <a:pt x="43003" y="5070"/>
                </a:lnTo>
                <a:lnTo>
                  <a:pt x="39082" y="2990"/>
                </a:lnTo>
                <a:lnTo>
                  <a:pt x="35160" y="1040"/>
                </a:lnTo>
                <a:lnTo>
                  <a:pt x="30978" y="0"/>
                </a:lnTo>
                <a:close/>
              </a:path>
              <a:path w="290829" h="100964">
                <a:moveTo>
                  <a:pt x="85876" y="72412"/>
                </a:moveTo>
                <a:lnTo>
                  <a:pt x="74112" y="72412"/>
                </a:lnTo>
                <a:lnTo>
                  <a:pt x="74112" y="84113"/>
                </a:lnTo>
                <a:lnTo>
                  <a:pt x="80124" y="84113"/>
                </a:lnTo>
                <a:lnTo>
                  <a:pt x="79863" y="87623"/>
                </a:lnTo>
                <a:lnTo>
                  <a:pt x="73589" y="96333"/>
                </a:lnTo>
                <a:lnTo>
                  <a:pt x="76465" y="100753"/>
                </a:lnTo>
                <a:lnTo>
                  <a:pt x="85876" y="88403"/>
                </a:lnTo>
                <a:lnTo>
                  <a:pt x="85876" y="72412"/>
                </a:lnTo>
                <a:close/>
              </a:path>
              <a:path w="290829" h="100964">
                <a:moveTo>
                  <a:pt x="141558" y="64092"/>
                </a:moveTo>
                <a:lnTo>
                  <a:pt x="131101" y="64092"/>
                </a:lnTo>
                <a:lnTo>
                  <a:pt x="131101" y="84113"/>
                </a:lnTo>
                <a:lnTo>
                  <a:pt x="141558" y="84113"/>
                </a:lnTo>
                <a:lnTo>
                  <a:pt x="141558" y="64092"/>
                </a:lnTo>
                <a:close/>
              </a:path>
              <a:path w="290829" h="100964">
                <a:moveTo>
                  <a:pt x="141558" y="390"/>
                </a:moveTo>
                <a:lnTo>
                  <a:pt x="133062" y="390"/>
                </a:lnTo>
                <a:lnTo>
                  <a:pt x="94633" y="54602"/>
                </a:lnTo>
                <a:lnTo>
                  <a:pt x="94633" y="64092"/>
                </a:lnTo>
                <a:lnTo>
                  <a:pt x="152930" y="64092"/>
                </a:lnTo>
                <a:lnTo>
                  <a:pt x="152930" y="54602"/>
                </a:lnTo>
                <a:lnTo>
                  <a:pt x="104829" y="54602"/>
                </a:lnTo>
                <a:lnTo>
                  <a:pt x="131101" y="17030"/>
                </a:lnTo>
                <a:lnTo>
                  <a:pt x="141558" y="17030"/>
                </a:lnTo>
                <a:lnTo>
                  <a:pt x="141558" y="390"/>
                </a:lnTo>
                <a:close/>
              </a:path>
              <a:path w="290829" h="100964">
                <a:moveTo>
                  <a:pt x="141558" y="17030"/>
                </a:moveTo>
                <a:lnTo>
                  <a:pt x="131101" y="17030"/>
                </a:lnTo>
                <a:lnTo>
                  <a:pt x="131101" y="54602"/>
                </a:lnTo>
                <a:lnTo>
                  <a:pt x="141558" y="54602"/>
                </a:lnTo>
                <a:lnTo>
                  <a:pt x="141558" y="17030"/>
                </a:lnTo>
                <a:close/>
              </a:path>
              <a:path w="290829" h="100964">
                <a:moveTo>
                  <a:pt x="178157" y="63832"/>
                </a:moveTo>
                <a:lnTo>
                  <a:pt x="168223" y="64872"/>
                </a:lnTo>
                <a:lnTo>
                  <a:pt x="169007" y="71372"/>
                </a:lnTo>
                <a:lnTo>
                  <a:pt x="171490" y="76572"/>
                </a:lnTo>
                <a:lnTo>
                  <a:pt x="175673" y="80083"/>
                </a:lnTo>
                <a:lnTo>
                  <a:pt x="179856" y="83723"/>
                </a:lnTo>
                <a:lnTo>
                  <a:pt x="185346" y="85543"/>
                </a:lnTo>
                <a:lnTo>
                  <a:pt x="198024" y="85543"/>
                </a:lnTo>
                <a:lnTo>
                  <a:pt x="203384" y="83853"/>
                </a:lnTo>
                <a:lnTo>
                  <a:pt x="208089" y="80603"/>
                </a:lnTo>
                <a:lnTo>
                  <a:pt x="212795" y="77222"/>
                </a:lnTo>
                <a:lnTo>
                  <a:pt x="212886" y="77092"/>
                </a:lnTo>
                <a:lnTo>
                  <a:pt x="188352" y="77092"/>
                </a:lnTo>
                <a:lnTo>
                  <a:pt x="185346" y="76052"/>
                </a:lnTo>
                <a:lnTo>
                  <a:pt x="182993" y="73972"/>
                </a:lnTo>
                <a:lnTo>
                  <a:pt x="180509" y="71892"/>
                </a:lnTo>
                <a:lnTo>
                  <a:pt x="178941" y="68512"/>
                </a:lnTo>
                <a:lnTo>
                  <a:pt x="178157" y="63832"/>
                </a:lnTo>
                <a:close/>
              </a:path>
              <a:path w="290829" h="100964">
                <a:moveTo>
                  <a:pt x="221825" y="44721"/>
                </a:moveTo>
                <a:lnTo>
                  <a:pt x="211749" y="44721"/>
                </a:lnTo>
                <a:lnTo>
                  <a:pt x="211749" y="51091"/>
                </a:lnTo>
                <a:lnTo>
                  <a:pt x="211226" y="55252"/>
                </a:lnTo>
                <a:lnTo>
                  <a:pt x="200377" y="74882"/>
                </a:lnTo>
                <a:lnTo>
                  <a:pt x="198024" y="76442"/>
                </a:lnTo>
                <a:lnTo>
                  <a:pt x="195280" y="77092"/>
                </a:lnTo>
                <a:lnTo>
                  <a:pt x="212886" y="77092"/>
                </a:lnTo>
                <a:lnTo>
                  <a:pt x="216193" y="72412"/>
                </a:lnTo>
                <a:lnTo>
                  <a:pt x="221719" y="48231"/>
                </a:lnTo>
                <a:lnTo>
                  <a:pt x="221825" y="44721"/>
                </a:lnTo>
                <a:close/>
              </a:path>
              <a:path w="290829" h="100964">
                <a:moveTo>
                  <a:pt x="198547" y="0"/>
                </a:moveTo>
                <a:lnTo>
                  <a:pt x="185607" y="0"/>
                </a:lnTo>
                <a:lnTo>
                  <a:pt x="179333" y="2600"/>
                </a:lnTo>
                <a:lnTo>
                  <a:pt x="169138" y="13000"/>
                </a:lnTo>
                <a:lnTo>
                  <a:pt x="166654" y="19890"/>
                </a:lnTo>
                <a:lnTo>
                  <a:pt x="166654" y="36661"/>
                </a:lnTo>
                <a:lnTo>
                  <a:pt x="169007" y="43291"/>
                </a:lnTo>
                <a:lnTo>
                  <a:pt x="173843" y="48231"/>
                </a:lnTo>
                <a:lnTo>
                  <a:pt x="178679" y="53302"/>
                </a:lnTo>
                <a:lnTo>
                  <a:pt x="184561" y="55772"/>
                </a:lnTo>
                <a:lnTo>
                  <a:pt x="195802" y="55772"/>
                </a:lnTo>
                <a:lnTo>
                  <a:pt x="199724" y="54732"/>
                </a:lnTo>
                <a:lnTo>
                  <a:pt x="206782" y="50571"/>
                </a:lnTo>
                <a:lnTo>
                  <a:pt x="209658" y="47971"/>
                </a:lnTo>
                <a:lnTo>
                  <a:pt x="210494" y="46671"/>
                </a:lnTo>
                <a:lnTo>
                  <a:pt x="189398" y="46671"/>
                </a:lnTo>
                <a:lnTo>
                  <a:pt x="185346" y="44981"/>
                </a:lnTo>
                <a:lnTo>
                  <a:pt x="182078" y="41601"/>
                </a:lnTo>
                <a:lnTo>
                  <a:pt x="178810" y="38351"/>
                </a:lnTo>
                <a:lnTo>
                  <a:pt x="177242" y="33931"/>
                </a:lnTo>
                <a:lnTo>
                  <a:pt x="177331" y="22490"/>
                </a:lnTo>
                <a:lnTo>
                  <a:pt x="178941" y="17810"/>
                </a:lnTo>
                <a:lnTo>
                  <a:pt x="182339" y="14170"/>
                </a:lnTo>
                <a:lnTo>
                  <a:pt x="185738" y="10400"/>
                </a:lnTo>
                <a:lnTo>
                  <a:pt x="189790" y="8580"/>
                </a:lnTo>
                <a:lnTo>
                  <a:pt x="213620" y="8580"/>
                </a:lnTo>
                <a:lnTo>
                  <a:pt x="212664" y="7410"/>
                </a:lnTo>
                <a:lnTo>
                  <a:pt x="208089" y="4420"/>
                </a:lnTo>
                <a:lnTo>
                  <a:pt x="203514" y="1560"/>
                </a:lnTo>
                <a:lnTo>
                  <a:pt x="198547" y="0"/>
                </a:lnTo>
                <a:close/>
              </a:path>
              <a:path w="290829" h="100964">
                <a:moveTo>
                  <a:pt x="213620" y="8580"/>
                </a:moveTo>
                <a:lnTo>
                  <a:pt x="198809" y="8580"/>
                </a:lnTo>
                <a:lnTo>
                  <a:pt x="202730" y="10270"/>
                </a:lnTo>
                <a:lnTo>
                  <a:pt x="205736" y="13780"/>
                </a:lnTo>
                <a:lnTo>
                  <a:pt x="208873" y="17290"/>
                </a:lnTo>
                <a:lnTo>
                  <a:pt x="210442" y="21840"/>
                </a:lnTo>
                <a:lnTo>
                  <a:pt x="210355" y="33931"/>
                </a:lnTo>
                <a:lnTo>
                  <a:pt x="208873" y="38351"/>
                </a:lnTo>
                <a:lnTo>
                  <a:pt x="205867" y="41601"/>
                </a:lnTo>
                <a:lnTo>
                  <a:pt x="202861" y="44981"/>
                </a:lnTo>
                <a:lnTo>
                  <a:pt x="198809" y="46671"/>
                </a:lnTo>
                <a:lnTo>
                  <a:pt x="210494" y="46671"/>
                </a:lnTo>
                <a:lnTo>
                  <a:pt x="211749" y="44721"/>
                </a:lnTo>
                <a:lnTo>
                  <a:pt x="221825" y="44721"/>
                </a:lnTo>
                <a:lnTo>
                  <a:pt x="221944" y="30291"/>
                </a:lnTo>
                <a:lnTo>
                  <a:pt x="220768" y="22490"/>
                </a:lnTo>
                <a:lnTo>
                  <a:pt x="216062" y="11570"/>
                </a:lnTo>
                <a:lnTo>
                  <a:pt x="213620" y="8580"/>
                </a:lnTo>
                <a:close/>
              </a:path>
              <a:path w="290829" h="100964">
                <a:moveTo>
                  <a:pt x="246779" y="63832"/>
                </a:moveTo>
                <a:lnTo>
                  <a:pt x="236845" y="64872"/>
                </a:lnTo>
                <a:lnTo>
                  <a:pt x="237629" y="71372"/>
                </a:lnTo>
                <a:lnTo>
                  <a:pt x="240113" y="76572"/>
                </a:lnTo>
                <a:lnTo>
                  <a:pt x="244296" y="80083"/>
                </a:lnTo>
                <a:lnTo>
                  <a:pt x="248478" y="83723"/>
                </a:lnTo>
                <a:lnTo>
                  <a:pt x="253968" y="85543"/>
                </a:lnTo>
                <a:lnTo>
                  <a:pt x="266647" y="85543"/>
                </a:lnTo>
                <a:lnTo>
                  <a:pt x="272006" y="83853"/>
                </a:lnTo>
                <a:lnTo>
                  <a:pt x="276712" y="80603"/>
                </a:lnTo>
                <a:lnTo>
                  <a:pt x="281417" y="77222"/>
                </a:lnTo>
                <a:lnTo>
                  <a:pt x="281509" y="77092"/>
                </a:lnTo>
                <a:lnTo>
                  <a:pt x="256974" y="77092"/>
                </a:lnTo>
                <a:lnTo>
                  <a:pt x="253968" y="76052"/>
                </a:lnTo>
                <a:lnTo>
                  <a:pt x="251615" y="73972"/>
                </a:lnTo>
                <a:lnTo>
                  <a:pt x="249132" y="71892"/>
                </a:lnTo>
                <a:lnTo>
                  <a:pt x="247563" y="68512"/>
                </a:lnTo>
                <a:lnTo>
                  <a:pt x="246779" y="63832"/>
                </a:lnTo>
                <a:close/>
              </a:path>
              <a:path w="290829" h="100964">
                <a:moveTo>
                  <a:pt x="290447" y="44721"/>
                </a:moveTo>
                <a:lnTo>
                  <a:pt x="280371" y="44721"/>
                </a:lnTo>
                <a:lnTo>
                  <a:pt x="280371" y="51091"/>
                </a:lnTo>
                <a:lnTo>
                  <a:pt x="279849" y="55252"/>
                </a:lnTo>
                <a:lnTo>
                  <a:pt x="269000" y="74882"/>
                </a:lnTo>
                <a:lnTo>
                  <a:pt x="266647" y="76442"/>
                </a:lnTo>
                <a:lnTo>
                  <a:pt x="263902" y="77092"/>
                </a:lnTo>
                <a:lnTo>
                  <a:pt x="281509" y="77092"/>
                </a:lnTo>
                <a:lnTo>
                  <a:pt x="284816" y="72412"/>
                </a:lnTo>
                <a:lnTo>
                  <a:pt x="290342" y="48231"/>
                </a:lnTo>
                <a:lnTo>
                  <a:pt x="290447" y="44721"/>
                </a:lnTo>
                <a:close/>
              </a:path>
              <a:path w="290829" h="100964">
                <a:moveTo>
                  <a:pt x="267170" y="0"/>
                </a:moveTo>
                <a:lnTo>
                  <a:pt x="254230" y="0"/>
                </a:lnTo>
                <a:lnTo>
                  <a:pt x="247955" y="2600"/>
                </a:lnTo>
                <a:lnTo>
                  <a:pt x="237760" y="13000"/>
                </a:lnTo>
                <a:lnTo>
                  <a:pt x="235277" y="19890"/>
                </a:lnTo>
                <a:lnTo>
                  <a:pt x="235277" y="36661"/>
                </a:lnTo>
                <a:lnTo>
                  <a:pt x="237629" y="43291"/>
                </a:lnTo>
                <a:lnTo>
                  <a:pt x="242466" y="48231"/>
                </a:lnTo>
                <a:lnTo>
                  <a:pt x="247302" y="53302"/>
                </a:lnTo>
                <a:lnTo>
                  <a:pt x="253184" y="55772"/>
                </a:lnTo>
                <a:lnTo>
                  <a:pt x="264425" y="55772"/>
                </a:lnTo>
                <a:lnTo>
                  <a:pt x="268346" y="54732"/>
                </a:lnTo>
                <a:lnTo>
                  <a:pt x="275404" y="50571"/>
                </a:lnTo>
                <a:lnTo>
                  <a:pt x="278280" y="47971"/>
                </a:lnTo>
                <a:lnTo>
                  <a:pt x="279117" y="46671"/>
                </a:lnTo>
                <a:lnTo>
                  <a:pt x="258020" y="46671"/>
                </a:lnTo>
                <a:lnTo>
                  <a:pt x="253968" y="44981"/>
                </a:lnTo>
                <a:lnTo>
                  <a:pt x="250700" y="41601"/>
                </a:lnTo>
                <a:lnTo>
                  <a:pt x="247433" y="38351"/>
                </a:lnTo>
                <a:lnTo>
                  <a:pt x="245864" y="33931"/>
                </a:lnTo>
                <a:lnTo>
                  <a:pt x="245954" y="22490"/>
                </a:lnTo>
                <a:lnTo>
                  <a:pt x="247563" y="17810"/>
                </a:lnTo>
                <a:lnTo>
                  <a:pt x="250962" y="14170"/>
                </a:lnTo>
                <a:lnTo>
                  <a:pt x="254360" y="10400"/>
                </a:lnTo>
                <a:lnTo>
                  <a:pt x="258412" y="8580"/>
                </a:lnTo>
                <a:lnTo>
                  <a:pt x="282242" y="8580"/>
                </a:lnTo>
                <a:lnTo>
                  <a:pt x="281286" y="7410"/>
                </a:lnTo>
                <a:lnTo>
                  <a:pt x="276712" y="4420"/>
                </a:lnTo>
                <a:lnTo>
                  <a:pt x="272137" y="1560"/>
                </a:lnTo>
                <a:lnTo>
                  <a:pt x="267170" y="0"/>
                </a:lnTo>
                <a:close/>
              </a:path>
              <a:path w="290829" h="100964">
                <a:moveTo>
                  <a:pt x="282242" y="8580"/>
                </a:moveTo>
                <a:lnTo>
                  <a:pt x="267431" y="8580"/>
                </a:lnTo>
                <a:lnTo>
                  <a:pt x="271352" y="10270"/>
                </a:lnTo>
                <a:lnTo>
                  <a:pt x="274359" y="13780"/>
                </a:lnTo>
                <a:lnTo>
                  <a:pt x="277496" y="17290"/>
                </a:lnTo>
                <a:lnTo>
                  <a:pt x="279064" y="21840"/>
                </a:lnTo>
                <a:lnTo>
                  <a:pt x="278977" y="33931"/>
                </a:lnTo>
                <a:lnTo>
                  <a:pt x="277496" y="38351"/>
                </a:lnTo>
                <a:lnTo>
                  <a:pt x="274490" y="41601"/>
                </a:lnTo>
                <a:lnTo>
                  <a:pt x="271483" y="44981"/>
                </a:lnTo>
                <a:lnTo>
                  <a:pt x="267431" y="46671"/>
                </a:lnTo>
                <a:lnTo>
                  <a:pt x="279117" y="46671"/>
                </a:lnTo>
                <a:lnTo>
                  <a:pt x="280371" y="44721"/>
                </a:lnTo>
                <a:lnTo>
                  <a:pt x="290447" y="44721"/>
                </a:lnTo>
                <a:lnTo>
                  <a:pt x="290567" y="30291"/>
                </a:lnTo>
                <a:lnTo>
                  <a:pt x="289390" y="22490"/>
                </a:lnTo>
                <a:lnTo>
                  <a:pt x="284685" y="11570"/>
                </a:lnTo>
                <a:lnTo>
                  <a:pt x="282242" y="85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672333" y="2625564"/>
            <a:ext cx="266700" cy="100965"/>
          </a:xfrm>
          <a:custGeom>
            <a:avLst/>
            <a:gdLst/>
            <a:ahLst/>
            <a:cxnLst/>
            <a:rect l="l" t="t" r="r" b="b"/>
            <a:pathLst>
              <a:path w="266700" h="100964">
                <a:moveTo>
                  <a:pt x="30978" y="18590"/>
                </a:moveTo>
                <a:lnTo>
                  <a:pt x="20652" y="18590"/>
                </a:lnTo>
                <a:lnTo>
                  <a:pt x="20652" y="84113"/>
                </a:lnTo>
                <a:lnTo>
                  <a:pt x="30978" y="84113"/>
                </a:lnTo>
                <a:lnTo>
                  <a:pt x="30978" y="18590"/>
                </a:lnTo>
                <a:close/>
              </a:path>
              <a:path w="266700" h="100964">
                <a:moveTo>
                  <a:pt x="30978" y="0"/>
                </a:moveTo>
                <a:lnTo>
                  <a:pt x="24311" y="0"/>
                </a:lnTo>
                <a:lnTo>
                  <a:pt x="22482" y="3770"/>
                </a:lnTo>
                <a:lnTo>
                  <a:pt x="19475" y="7410"/>
                </a:lnTo>
                <a:lnTo>
                  <a:pt x="10718" y="15080"/>
                </a:lnTo>
                <a:lnTo>
                  <a:pt x="5751" y="18330"/>
                </a:lnTo>
                <a:lnTo>
                  <a:pt x="0" y="21060"/>
                </a:lnTo>
                <a:lnTo>
                  <a:pt x="0" y="30941"/>
                </a:lnTo>
                <a:lnTo>
                  <a:pt x="20652" y="18590"/>
                </a:lnTo>
                <a:lnTo>
                  <a:pt x="30978" y="18590"/>
                </a:lnTo>
                <a:lnTo>
                  <a:pt x="30978" y="0"/>
                </a:lnTo>
                <a:close/>
              </a:path>
              <a:path w="266700" h="100964">
                <a:moveTo>
                  <a:pt x="77902" y="72412"/>
                </a:moveTo>
                <a:lnTo>
                  <a:pt x="66139" y="72412"/>
                </a:lnTo>
                <a:lnTo>
                  <a:pt x="66139" y="84113"/>
                </a:lnTo>
                <a:lnTo>
                  <a:pt x="72151" y="84113"/>
                </a:lnTo>
                <a:lnTo>
                  <a:pt x="71890" y="87623"/>
                </a:lnTo>
                <a:lnTo>
                  <a:pt x="65616" y="96333"/>
                </a:lnTo>
                <a:lnTo>
                  <a:pt x="68491" y="100753"/>
                </a:lnTo>
                <a:lnTo>
                  <a:pt x="77902" y="88403"/>
                </a:lnTo>
                <a:lnTo>
                  <a:pt x="77902" y="72412"/>
                </a:lnTo>
                <a:close/>
              </a:path>
              <a:path w="266700" h="100964">
                <a:moveTo>
                  <a:pt x="101561" y="63832"/>
                </a:moveTo>
                <a:lnTo>
                  <a:pt x="91627" y="64872"/>
                </a:lnTo>
                <a:lnTo>
                  <a:pt x="92411" y="71372"/>
                </a:lnTo>
                <a:lnTo>
                  <a:pt x="94895" y="76572"/>
                </a:lnTo>
                <a:lnTo>
                  <a:pt x="99077" y="80083"/>
                </a:lnTo>
                <a:lnTo>
                  <a:pt x="103260" y="83723"/>
                </a:lnTo>
                <a:lnTo>
                  <a:pt x="108750" y="85543"/>
                </a:lnTo>
                <a:lnTo>
                  <a:pt x="121429" y="85543"/>
                </a:lnTo>
                <a:lnTo>
                  <a:pt x="126788" y="83853"/>
                </a:lnTo>
                <a:lnTo>
                  <a:pt x="131493" y="80603"/>
                </a:lnTo>
                <a:lnTo>
                  <a:pt x="136199" y="77222"/>
                </a:lnTo>
                <a:lnTo>
                  <a:pt x="136291" y="77092"/>
                </a:lnTo>
                <a:lnTo>
                  <a:pt x="111756" y="77092"/>
                </a:lnTo>
                <a:lnTo>
                  <a:pt x="108750" y="76052"/>
                </a:lnTo>
                <a:lnTo>
                  <a:pt x="106397" y="73972"/>
                </a:lnTo>
                <a:lnTo>
                  <a:pt x="103914" y="71892"/>
                </a:lnTo>
                <a:lnTo>
                  <a:pt x="102345" y="68512"/>
                </a:lnTo>
                <a:lnTo>
                  <a:pt x="101561" y="63832"/>
                </a:lnTo>
                <a:close/>
              </a:path>
              <a:path w="266700" h="100964">
                <a:moveTo>
                  <a:pt x="145229" y="44721"/>
                </a:moveTo>
                <a:lnTo>
                  <a:pt x="135153" y="44721"/>
                </a:lnTo>
                <a:lnTo>
                  <a:pt x="135153" y="51091"/>
                </a:lnTo>
                <a:lnTo>
                  <a:pt x="134630" y="55252"/>
                </a:lnTo>
                <a:lnTo>
                  <a:pt x="123781" y="74882"/>
                </a:lnTo>
                <a:lnTo>
                  <a:pt x="121429" y="76442"/>
                </a:lnTo>
                <a:lnTo>
                  <a:pt x="118684" y="77092"/>
                </a:lnTo>
                <a:lnTo>
                  <a:pt x="136291" y="77092"/>
                </a:lnTo>
                <a:lnTo>
                  <a:pt x="139597" y="72412"/>
                </a:lnTo>
                <a:lnTo>
                  <a:pt x="145123" y="48231"/>
                </a:lnTo>
                <a:lnTo>
                  <a:pt x="145229" y="44721"/>
                </a:lnTo>
                <a:close/>
              </a:path>
              <a:path w="266700" h="100964">
                <a:moveTo>
                  <a:pt x="121951" y="0"/>
                </a:moveTo>
                <a:lnTo>
                  <a:pt x="109011" y="0"/>
                </a:lnTo>
                <a:lnTo>
                  <a:pt x="102737" y="2600"/>
                </a:lnTo>
                <a:lnTo>
                  <a:pt x="92542" y="13000"/>
                </a:lnTo>
                <a:lnTo>
                  <a:pt x="90058" y="19890"/>
                </a:lnTo>
                <a:lnTo>
                  <a:pt x="90058" y="36661"/>
                </a:lnTo>
                <a:lnTo>
                  <a:pt x="92411" y="43291"/>
                </a:lnTo>
                <a:lnTo>
                  <a:pt x="97247" y="48231"/>
                </a:lnTo>
                <a:lnTo>
                  <a:pt x="102084" y="53302"/>
                </a:lnTo>
                <a:lnTo>
                  <a:pt x="107966" y="55772"/>
                </a:lnTo>
                <a:lnTo>
                  <a:pt x="119207" y="55772"/>
                </a:lnTo>
                <a:lnTo>
                  <a:pt x="123128" y="54732"/>
                </a:lnTo>
                <a:lnTo>
                  <a:pt x="130186" y="50571"/>
                </a:lnTo>
                <a:lnTo>
                  <a:pt x="133062" y="47971"/>
                </a:lnTo>
                <a:lnTo>
                  <a:pt x="133898" y="46671"/>
                </a:lnTo>
                <a:lnTo>
                  <a:pt x="112802" y="46671"/>
                </a:lnTo>
                <a:lnTo>
                  <a:pt x="108750" y="44981"/>
                </a:lnTo>
                <a:lnTo>
                  <a:pt x="105482" y="41601"/>
                </a:lnTo>
                <a:lnTo>
                  <a:pt x="102214" y="38351"/>
                </a:lnTo>
                <a:lnTo>
                  <a:pt x="100646" y="33931"/>
                </a:lnTo>
                <a:lnTo>
                  <a:pt x="100735" y="22490"/>
                </a:lnTo>
                <a:lnTo>
                  <a:pt x="102345" y="17810"/>
                </a:lnTo>
                <a:lnTo>
                  <a:pt x="105744" y="14170"/>
                </a:lnTo>
                <a:lnTo>
                  <a:pt x="109142" y="10400"/>
                </a:lnTo>
                <a:lnTo>
                  <a:pt x="113194" y="8580"/>
                </a:lnTo>
                <a:lnTo>
                  <a:pt x="137024" y="8580"/>
                </a:lnTo>
                <a:lnTo>
                  <a:pt x="136068" y="7410"/>
                </a:lnTo>
                <a:lnTo>
                  <a:pt x="131493" y="4420"/>
                </a:lnTo>
                <a:lnTo>
                  <a:pt x="126918" y="1560"/>
                </a:lnTo>
                <a:lnTo>
                  <a:pt x="121951" y="0"/>
                </a:lnTo>
                <a:close/>
              </a:path>
              <a:path w="266700" h="100964">
                <a:moveTo>
                  <a:pt x="137024" y="8580"/>
                </a:moveTo>
                <a:lnTo>
                  <a:pt x="122213" y="8580"/>
                </a:lnTo>
                <a:lnTo>
                  <a:pt x="126134" y="10270"/>
                </a:lnTo>
                <a:lnTo>
                  <a:pt x="129141" y="13780"/>
                </a:lnTo>
                <a:lnTo>
                  <a:pt x="132278" y="17290"/>
                </a:lnTo>
                <a:lnTo>
                  <a:pt x="133846" y="21840"/>
                </a:lnTo>
                <a:lnTo>
                  <a:pt x="133759" y="33931"/>
                </a:lnTo>
                <a:lnTo>
                  <a:pt x="132278" y="38351"/>
                </a:lnTo>
                <a:lnTo>
                  <a:pt x="129271" y="41601"/>
                </a:lnTo>
                <a:lnTo>
                  <a:pt x="126265" y="44981"/>
                </a:lnTo>
                <a:lnTo>
                  <a:pt x="122213" y="46671"/>
                </a:lnTo>
                <a:lnTo>
                  <a:pt x="133898" y="46671"/>
                </a:lnTo>
                <a:lnTo>
                  <a:pt x="135153" y="44721"/>
                </a:lnTo>
                <a:lnTo>
                  <a:pt x="145229" y="44721"/>
                </a:lnTo>
                <a:lnTo>
                  <a:pt x="145348" y="30291"/>
                </a:lnTo>
                <a:lnTo>
                  <a:pt x="144172" y="22490"/>
                </a:lnTo>
                <a:lnTo>
                  <a:pt x="139467" y="11570"/>
                </a:lnTo>
                <a:lnTo>
                  <a:pt x="137024" y="8580"/>
                </a:lnTo>
                <a:close/>
              </a:path>
              <a:path w="266700" h="100964">
                <a:moveTo>
                  <a:pt x="207805" y="8580"/>
                </a:moveTo>
                <a:lnTo>
                  <a:pt x="191097" y="8580"/>
                </a:lnTo>
                <a:lnTo>
                  <a:pt x="194887" y="10010"/>
                </a:lnTo>
                <a:lnTo>
                  <a:pt x="197894" y="12740"/>
                </a:lnTo>
                <a:lnTo>
                  <a:pt x="200900" y="15600"/>
                </a:lnTo>
                <a:lnTo>
                  <a:pt x="202338" y="18980"/>
                </a:lnTo>
                <a:lnTo>
                  <a:pt x="202338" y="26911"/>
                </a:lnTo>
                <a:lnTo>
                  <a:pt x="200769" y="31071"/>
                </a:lnTo>
                <a:lnTo>
                  <a:pt x="172928" y="57982"/>
                </a:lnTo>
                <a:lnTo>
                  <a:pt x="168484" y="62272"/>
                </a:lnTo>
                <a:lnTo>
                  <a:pt x="157243" y="81773"/>
                </a:lnTo>
                <a:lnTo>
                  <a:pt x="157243" y="84113"/>
                </a:lnTo>
                <a:lnTo>
                  <a:pt x="213056" y="84113"/>
                </a:lnTo>
                <a:lnTo>
                  <a:pt x="213056" y="74232"/>
                </a:lnTo>
                <a:lnTo>
                  <a:pt x="171752" y="74232"/>
                </a:lnTo>
                <a:lnTo>
                  <a:pt x="172797" y="72412"/>
                </a:lnTo>
                <a:lnTo>
                  <a:pt x="188091" y="58112"/>
                </a:lnTo>
                <a:lnTo>
                  <a:pt x="195410" y="51871"/>
                </a:lnTo>
                <a:lnTo>
                  <a:pt x="200769" y="47061"/>
                </a:lnTo>
                <a:lnTo>
                  <a:pt x="203906" y="43421"/>
                </a:lnTo>
                <a:lnTo>
                  <a:pt x="207174" y="39781"/>
                </a:lnTo>
                <a:lnTo>
                  <a:pt x="209396" y="36401"/>
                </a:lnTo>
                <a:lnTo>
                  <a:pt x="210834" y="33151"/>
                </a:lnTo>
                <a:lnTo>
                  <a:pt x="212272" y="30031"/>
                </a:lnTo>
                <a:lnTo>
                  <a:pt x="212899" y="26911"/>
                </a:lnTo>
                <a:lnTo>
                  <a:pt x="212925" y="16770"/>
                </a:lnTo>
                <a:lnTo>
                  <a:pt x="210573" y="11180"/>
                </a:lnTo>
                <a:lnTo>
                  <a:pt x="207805" y="8580"/>
                </a:lnTo>
                <a:close/>
              </a:path>
              <a:path w="266700" h="100964">
                <a:moveTo>
                  <a:pt x="194757" y="0"/>
                </a:moveTo>
                <a:lnTo>
                  <a:pt x="159988" y="16380"/>
                </a:lnTo>
                <a:lnTo>
                  <a:pt x="159334" y="24310"/>
                </a:lnTo>
                <a:lnTo>
                  <a:pt x="169922" y="25350"/>
                </a:lnTo>
                <a:lnTo>
                  <a:pt x="169922" y="20020"/>
                </a:lnTo>
                <a:lnTo>
                  <a:pt x="171490" y="15990"/>
                </a:lnTo>
                <a:lnTo>
                  <a:pt x="174497" y="13000"/>
                </a:lnTo>
                <a:lnTo>
                  <a:pt x="177372" y="10010"/>
                </a:lnTo>
                <a:lnTo>
                  <a:pt x="181424" y="8580"/>
                </a:lnTo>
                <a:lnTo>
                  <a:pt x="207805" y="8580"/>
                </a:lnTo>
                <a:lnTo>
                  <a:pt x="201161" y="2340"/>
                </a:lnTo>
                <a:lnTo>
                  <a:pt x="194757" y="0"/>
                </a:lnTo>
                <a:close/>
              </a:path>
              <a:path w="266700" h="100964">
                <a:moveTo>
                  <a:pt x="266255" y="18590"/>
                </a:moveTo>
                <a:lnTo>
                  <a:pt x="255929" y="18590"/>
                </a:lnTo>
                <a:lnTo>
                  <a:pt x="255929" y="84113"/>
                </a:lnTo>
                <a:lnTo>
                  <a:pt x="266255" y="84113"/>
                </a:lnTo>
                <a:lnTo>
                  <a:pt x="266255" y="18590"/>
                </a:lnTo>
                <a:close/>
              </a:path>
              <a:path w="266700" h="100964">
                <a:moveTo>
                  <a:pt x="266255" y="0"/>
                </a:moveTo>
                <a:lnTo>
                  <a:pt x="259589" y="0"/>
                </a:lnTo>
                <a:lnTo>
                  <a:pt x="257759" y="3770"/>
                </a:lnTo>
                <a:lnTo>
                  <a:pt x="254752" y="7410"/>
                </a:lnTo>
                <a:lnTo>
                  <a:pt x="245995" y="15080"/>
                </a:lnTo>
                <a:lnTo>
                  <a:pt x="241028" y="18330"/>
                </a:lnTo>
                <a:lnTo>
                  <a:pt x="235277" y="21060"/>
                </a:lnTo>
                <a:lnTo>
                  <a:pt x="235277" y="30941"/>
                </a:lnTo>
                <a:lnTo>
                  <a:pt x="255929" y="18590"/>
                </a:lnTo>
                <a:lnTo>
                  <a:pt x="266255" y="18590"/>
                </a:lnTo>
                <a:lnTo>
                  <a:pt x="26625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143293" y="2625564"/>
            <a:ext cx="216977" cy="10075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331457" y="2625564"/>
            <a:ext cx="292100" cy="100965"/>
          </a:xfrm>
          <a:custGeom>
            <a:avLst/>
            <a:gdLst/>
            <a:ahLst/>
            <a:cxnLst/>
            <a:rect l="l" t="t" r="r" b="b"/>
            <a:pathLst>
              <a:path w="292100" h="100964">
                <a:moveTo>
                  <a:pt x="50430" y="8580"/>
                </a:moveTo>
                <a:lnTo>
                  <a:pt x="33853" y="8580"/>
                </a:lnTo>
                <a:lnTo>
                  <a:pt x="37644" y="10010"/>
                </a:lnTo>
                <a:lnTo>
                  <a:pt x="40650" y="12740"/>
                </a:lnTo>
                <a:lnTo>
                  <a:pt x="43526" y="15600"/>
                </a:lnTo>
                <a:lnTo>
                  <a:pt x="44964" y="18980"/>
                </a:lnTo>
                <a:lnTo>
                  <a:pt x="44964" y="26911"/>
                </a:lnTo>
                <a:lnTo>
                  <a:pt x="43395" y="31071"/>
                </a:lnTo>
                <a:lnTo>
                  <a:pt x="15685" y="57982"/>
                </a:lnTo>
                <a:lnTo>
                  <a:pt x="11110" y="62272"/>
                </a:lnTo>
                <a:lnTo>
                  <a:pt x="0" y="81773"/>
                </a:lnTo>
                <a:lnTo>
                  <a:pt x="0" y="84113"/>
                </a:lnTo>
                <a:lnTo>
                  <a:pt x="55812" y="84113"/>
                </a:lnTo>
                <a:lnTo>
                  <a:pt x="55812" y="74232"/>
                </a:lnTo>
                <a:lnTo>
                  <a:pt x="14378" y="74232"/>
                </a:lnTo>
                <a:lnTo>
                  <a:pt x="15554" y="72412"/>
                </a:lnTo>
                <a:lnTo>
                  <a:pt x="16992" y="70592"/>
                </a:lnTo>
                <a:lnTo>
                  <a:pt x="20521" y="66822"/>
                </a:lnTo>
                <a:lnTo>
                  <a:pt x="24573" y="63312"/>
                </a:lnTo>
                <a:lnTo>
                  <a:pt x="30847" y="58112"/>
                </a:lnTo>
                <a:lnTo>
                  <a:pt x="38167" y="51871"/>
                </a:lnTo>
                <a:lnTo>
                  <a:pt x="55551" y="16770"/>
                </a:lnTo>
                <a:lnTo>
                  <a:pt x="53198" y="11180"/>
                </a:lnTo>
                <a:lnTo>
                  <a:pt x="50430" y="8580"/>
                </a:lnTo>
                <a:close/>
              </a:path>
              <a:path w="292100" h="100964">
                <a:moveTo>
                  <a:pt x="37513" y="0"/>
                </a:moveTo>
                <a:lnTo>
                  <a:pt x="2744" y="16380"/>
                </a:lnTo>
                <a:lnTo>
                  <a:pt x="1960" y="24310"/>
                </a:lnTo>
                <a:lnTo>
                  <a:pt x="12548" y="25350"/>
                </a:lnTo>
                <a:lnTo>
                  <a:pt x="12678" y="20020"/>
                </a:lnTo>
                <a:lnTo>
                  <a:pt x="14247" y="15990"/>
                </a:lnTo>
                <a:lnTo>
                  <a:pt x="17122" y="13000"/>
                </a:lnTo>
                <a:lnTo>
                  <a:pt x="20129" y="10010"/>
                </a:lnTo>
                <a:lnTo>
                  <a:pt x="24050" y="8580"/>
                </a:lnTo>
                <a:lnTo>
                  <a:pt x="50430" y="8580"/>
                </a:lnTo>
                <a:lnTo>
                  <a:pt x="48493" y="6760"/>
                </a:lnTo>
                <a:lnTo>
                  <a:pt x="43918" y="2340"/>
                </a:lnTo>
                <a:lnTo>
                  <a:pt x="37513" y="0"/>
                </a:lnTo>
                <a:close/>
              </a:path>
              <a:path w="292100" h="100964">
                <a:moveTo>
                  <a:pt x="87313" y="72412"/>
                </a:moveTo>
                <a:lnTo>
                  <a:pt x="75550" y="72412"/>
                </a:lnTo>
                <a:lnTo>
                  <a:pt x="75550" y="84113"/>
                </a:lnTo>
                <a:lnTo>
                  <a:pt x="81432" y="84113"/>
                </a:lnTo>
                <a:lnTo>
                  <a:pt x="81301" y="87623"/>
                </a:lnTo>
                <a:lnTo>
                  <a:pt x="80647" y="90223"/>
                </a:lnTo>
                <a:lnTo>
                  <a:pt x="79602" y="92173"/>
                </a:lnTo>
                <a:lnTo>
                  <a:pt x="78687" y="93993"/>
                </a:lnTo>
                <a:lnTo>
                  <a:pt x="76987" y="95423"/>
                </a:lnTo>
                <a:lnTo>
                  <a:pt x="74896" y="96333"/>
                </a:lnTo>
                <a:lnTo>
                  <a:pt x="77772" y="100753"/>
                </a:lnTo>
                <a:lnTo>
                  <a:pt x="81039" y="99323"/>
                </a:lnTo>
                <a:lnTo>
                  <a:pt x="83523" y="97243"/>
                </a:lnTo>
                <a:lnTo>
                  <a:pt x="84961" y="94643"/>
                </a:lnTo>
                <a:lnTo>
                  <a:pt x="86529" y="91913"/>
                </a:lnTo>
                <a:lnTo>
                  <a:pt x="87313" y="88403"/>
                </a:lnTo>
                <a:lnTo>
                  <a:pt x="87313" y="72412"/>
                </a:lnTo>
                <a:close/>
              </a:path>
              <a:path w="292100" h="100964">
                <a:moveTo>
                  <a:pt x="154498" y="1430"/>
                </a:moveTo>
                <a:lnTo>
                  <a:pt x="99992" y="1430"/>
                </a:lnTo>
                <a:lnTo>
                  <a:pt x="99992" y="11310"/>
                </a:lnTo>
                <a:lnTo>
                  <a:pt x="141427" y="11310"/>
                </a:lnTo>
                <a:lnTo>
                  <a:pt x="137479" y="16059"/>
                </a:lnTo>
                <a:lnTo>
                  <a:pt x="117757" y="53245"/>
                </a:lnTo>
                <a:lnTo>
                  <a:pt x="111756" y="84113"/>
                </a:lnTo>
                <a:lnTo>
                  <a:pt x="122474" y="84113"/>
                </a:lnTo>
                <a:lnTo>
                  <a:pt x="122997" y="75792"/>
                </a:lnTo>
                <a:lnTo>
                  <a:pt x="124435" y="68122"/>
                </a:lnTo>
                <a:lnTo>
                  <a:pt x="138682" y="32111"/>
                </a:lnTo>
                <a:lnTo>
                  <a:pt x="154498" y="9490"/>
                </a:lnTo>
                <a:lnTo>
                  <a:pt x="154498" y="1430"/>
                </a:lnTo>
                <a:close/>
              </a:path>
              <a:path w="292100" h="100964">
                <a:moveTo>
                  <a:pt x="206913" y="18590"/>
                </a:moveTo>
                <a:lnTo>
                  <a:pt x="196717" y="18590"/>
                </a:lnTo>
                <a:lnTo>
                  <a:pt x="196717" y="84113"/>
                </a:lnTo>
                <a:lnTo>
                  <a:pt x="206913" y="84113"/>
                </a:lnTo>
                <a:lnTo>
                  <a:pt x="206913" y="18590"/>
                </a:lnTo>
                <a:close/>
              </a:path>
              <a:path w="292100" h="100964">
                <a:moveTo>
                  <a:pt x="206913" y="0"/>
                </a:moveTo>
                <a:lnTo>
                  <a:pt x="200377" y="0"/>
                </a:lnTo>
                <a:lnTo>
                  <a:pt x="198547" y="3770"/>
                </a:lnTo>
                <a:lnTo>
                  <a:pt x="195410" y="7410"/>
                </a:lnTo>
                <a:lnTo>
                  <a:pt x="191097" y="11310"/>
                </a:lnTo>
                <a:lnTo>
                  <a:pt x="186783" y="15080"/>
                </a:lnTo>
                <a:lnTo>
                  <a:pt x="181686" y="18330"/>
                </a:lnTo>
                <a:lnTo>
                  <a:pt x="175935" y="21060"/>
                </a:lnTo>
                <a:lnTo>
                  <a:pt x="175935" y="30941"/>
                </a:lnTo>
                <a:lnTo>
                  <a:pt x="196717" y="18590"/>
                </a:lnTo>
                <a:lnTo>
                  <a:pt x="206913" y="18590"/>
                </a:lnTo>
                <a:lnTo>
                  <a:pt x="206913" y="0"/>
                </a:lnTo>
                <a:close/>
              </a:path>
              <a:path w="292100" h="100964">
                <a:moveTo>
                  <a:pt x="268608" y="0"/>
                </a:moveTo>
                <a:lnTo>
                  <a:pt x="237629" y="24960"/>
                </a:lnTo>
                <a:lnTo>
                  <a:pt x="236714" y="32891"/>
                </a:lnTo>
                <a:lnTo>
                  <a:pt x="236714" y="42901"/>
                </a:lnTo>
                <a:lnTo>
                  <a:pt x="249655" y="82683"/>
                </a:lnTo>
                <a:lnTo>
                  <a:pt x="270307" y="85543"/>
                </a:lnTo>
                <a:lnTo>
                  <a:pt x="275404" y="83853"/>
                </a:lnTo>
                <a:lnTo>
                  <a:pt x="279456" y="80603"/>
                </a:lnTo>
                <a:lnTo>
                  <a:pt x="283508" y="77222"/>
                </a:lnTo>
                <a:lnTo>
                  <a:pt x="283594" y="77092"/>
                </a:lnTo>
                <a:lnTo>
                  <a:pt x="259327" y="77092"/>
                </a:lnTo>
                <a:lnTo>
                  <a:pt x="255406" y="74882"/>
                </a:lnTo>
                <a:lnTo>
                  <a:pt x="247171" y="42901"/>
                </a:lnTo>
                <a:lnTo>
                  <a:pt x="247469" y="34581"/>
                </a:lnTo>
                <a:lnTo>
                  <a:pt x="259196" y="8580"/>
                </a:lnTo>
                <a:lnTo>
                  <a:pt x="283056" y="8580"/>
                </a:lnTo>
                <a:lnTo>
                  <a:pt x="282201" y="7280"/>
                </a:lnTo>
                <a:lnTo>
                  <a:pt x="279326" y="4680"/>
                </a:lnTo>
                <a:lnTo>
                  <a:pt x="272529" y="1040"/>
                </a:lnTo>
                <a:lnTo>
                  <a:pt x="268608" y="0"/>
                </a:lnTo>
                <a:close/>
              </a:path>
              <a:path w="292100" h="100964">
                <a:moveTo>
                  <a:pt x="283056" y="8580"/>
                </a:moveTo>
                <a:lnTo>
                  <a:pt x="268869" y="8580"/>
                </a:lnTo>
                <a:lnTo>
                  <a:pt x="272921" y="10790"/>
                </a:lnTo>
                <a:lnTo>
                  <a:pt x="276058" y="15340"/>
                </a:lnTo>
                <a:lnTo>
                  <a:pt x="280894" y="42901"/>
                </a:lnTo>
                <a:lnTo>
                  <a:pt x="280598" y="52306"/>
                </a:lnTo>
                <a:lnTo>
                  <a:pt x="268869" y="77092"/>
                </a:lnTo>
                <a:lnTo>
                  <a:pt x="283594" y="77092"/>
                </a:lnTo>
                <a:lnTo>
                  <a:pt x="286515" y="72672"/>
                </a:lnTo>
                <a:lnTo>
                  <a:pt x="288475" y="66692"/>
                </a:lnTo>
                <a:lnTo>
                  <a:pt x="290436" y="60582"/>
                </a:lnTo>
                <a:lnTo>
                  <a:pt x="291482" y="52782"/>
                </a:lnTo>
                <a:lnTo>
                  <a:pt x="291363" y="33372"/>
                </a:lnTo>
                <a:lnTo>
                  <a:pt x="290828" y="27951"/>
                </a:lnTo>
                <a:lnTo>
                  <a:pt x="288475" y="18200"/>
                </a:lnTo>
                <a:lnTo>
                  <a:pt x="286645" y="14040"/>
                </a:lnTo>
                <a:lnTo>
                  <a:pt x="283056" y="85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634311" y="2609054"/>
            <a:ext cx="25400" cy="24130"/>
          </a:xfrm>
          <a:custGeom>
            <a:avLst/>
            <a:gdLst/>
            <a:ahLst/>
            <a:cxnLst/>
            <a:rect l="l" t="t" r="r" b="b"/>
            <a:pathLst>
              <a:path w="25400" h="24130">
                <a:moveTo>
                  <a:pt x="1829" y="5720"/>
                </a:moveTo>
                <a:lnTo>
                  <a:pt x="0" y="11180"/>
                </a:lnTo>
                <a:lnTo>
                  <a:pt x="2875" y="11960"/>
                </a:lnTo>
                <a:lnTo>
                  <a:pt x="6012" y="12610"/>
                </a:lnTo>
                <a:lnTo>
                  <a:pt x="9280" y="13390"/>
                </a:lnTo>
                <a:lnTo>
                  <a:pt x="8103" y="14430"/>
                </a:lnTo>
                <a:lnTo>
                  <a:pt x="5905" y="17030"/>
                </a:lnTo>
                <a:lnTo>
                  <a:pt x="3006" y="20540"/>
                </a:lnTo>
                <a:lnTo>
                  <a:pt x="7450" y="23790"/>
                </a:lnTo>
                <a:lnTo>
                  <a:pt x="8969" y="21710"/>
                </a:lnTo>
                <a:lnTo>
                  <a:pt x="10657" y="18980"/>
                </a:lnTo>
                <a:lnTo>
                  <a:pt x="12548" y="15470"/>
                </a:lnTo>
                <a:lnTo>
                  <a:pt x="17994" y="15470"/>
                </a:lnTo>
                <a:lnTo>
                  <a:pt x="17253" y="14690"/>
                </a:lnTo>
                <a:lnTo>
                  <a:pt x="15685" y="13390"/>
                </a:lnTo>
                <a:lnTo>
                  <a:pt x="18952" y="13000"/>
                </a:lnTo>
                <a:lnTo>
                  <a:pt x="22089" y="12220"/>
                </a:lnTo>
                <a:lnTo>
                  <a:pt x="25226" y="11180"/>
                </a:lnTo>
                <a:lnTo>
                  <a:pt x="24660" y="9360"/>
                </a:lnTo>
                <a:lnTo>
                  <a:pt x="10587" y="9360"/>
                </a:lnTo>
                <a:lnTo>
                  <a:pt x="8757" y="8450"/>
                </a:lnTo>
                <a:lnTo>
                  <a:pt x="5751" y="7150"/>
                </a:lnTo>
                <a:lnTo>
                  <a:pt x="1829" y="5720"/>
                </a:lnTo>
                <a:close/>
              </a:path>
              <a:path w="25400" h="24130">
                <a:moveTo>
                  <a:pt x="17994" y="15470"/>
                </a:moveTo>
                <a:lnTo>
                  <a:pt x="12548" y="15470"/>
                </a:lnTo>
                <a:lnTo>
                  <a:pt x="14595" y="19110"/>
                </a:lnTo>
                <a:lnTo>
                  <a:pt x="16428" y="21840"/>
                </a:lnTo>
                <a:lnTo>
                  <a:pt x="17776" y="23790"/>
                </a:lnTo>
                <a:lnTo>
                  <a:pt x="22351" y="20540"/>
                </a:lnTo>
                <a:lnTo>
                  <a:pt x="19352" y="16900"/>
                </a:lnTo>
                <a:lnTo>
                  <a:pt x="17994" y="15470"/>
                </a:lnTo>
                <a:close/>
              </a:path>
              <a:path w="25400" h="24130">
                <a:moveTo>
                  <a:pt x="15423" y="0"/>
                </a:moveTo>
                <a:lnTo>
                  <a:pt x="9803" y="0"/>
                </a:lnTo>
                <a:lnTo>
                  <a:pt x="9933" y="1690"/>
                </a:lnTo>
                <a:lnTo>
                  <a:pt x="10064" y="4810"/>
                </a:lnTo>
                <a:lnTo>
                  <a:pt x="10587" y="9360"/>
                </a:lnTo>
                <a:lnTo>
                  <a:pt x="14508" y="9360"/>
                </a:lnTo>
                <a:lnTo>
                  <a:pt x="15013" y="5720"/>
                </a:lnTo>
                <a:lnTo>
                  <a:pt x="15293" y="2470"/>
                </a:lnTo>
                <a:lnTo>
                  <a:pt x="15423" y="0"/>
                </a:lnTo>
                <a:close/>
              </a:path>
              <a:path w="25400" h="24130">
                <a:moveTo>
                  <a:pt x="23527" y="5720"/>
                </a:moveTo>
                <a:lnTo>
                  <a:pt x="20129" y="6890"/>
                </a:lnTo>
                <a:lnTo>
                  <a:pt x="17122" y="8060"/>
                </a:lnTo>
                <a:lnTo>
                  <a:pt x="14508" y="9360"/>
                </a:lnTo>
                <a:lnTo>
                  <a:pt x="24660" y="9360"/>
                </a:lnTo>
                <a:lnTo>
                  <a:pt x="23527" y="57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858109" y="1838514"/>
            <a:ext cx="318770" cy="109855"/>
          </a:xfrm>
          <a:custGeom>
            <a:avLst/>
            <a:gdLst/>
            <a:ahLst/>
            <a:cxnLst/>
            <a:rect l="l" t="t" r="r" b="b"/>
            <a:pathLst>
              <a:path w="318769" h="109855">
                <a:moveTo>
                  <a:pt x="27726" y="0"/>
                </a:moveTo>
                <a:lnTo>
                  <a:pt x="2412" y="35044"/>
                </a:lnTo>
                <a:lnTo>
                  <a:pt x="0" y="54862"/>
                </a:lnTo>
                <a:lnTo>
                  <a:pt x="368" y="62493"/>
                </a:lnTo>
                <a:lnTo>
                  <a:pt x="16248" y="104194"/>
                </a:lnTo>
                <a:lnTo>
                  <a:pt x="27726" y="109854"/>
                </a:lnTo>
                <a:lnTo>
                  <a:pt x="20220" y="96106"/>
                </a:lnTo>
                <a:lnTo>
                  <a:pt x="14858" y="82358"/>
                </a:lnTo>
                <a:lnTo>
                  <a:pt x="11641" y="68610"/>
                </a:lnTo>
                <a:lnTo>
                  <a:pt x="10569" y="54862"/>
                </a:lnTo>
                <a:lnTo>
                  <a:pt x="10569" y="47581"/>
                </a:lnTo>
                <a:lnTo>
                  <a:pt x="11386" y="40431"/>
                </a:lnTo>
                <a:lnTo>
                  <a:pt x="23125" y="7930"/>
                </a:lnTo>
                <a:lnTo>
                  <a:pt x="27726" y="0"/>
                </a:lnTo>
                <a:close/>
              </a:path>
              <a:path w="318769" h="109855">
                <a:moveTo>
                  <a:pt x="54064" y="1300"/>
                </a:moveTo>
                <a:lnTo>
                  <a:pt x="43045" y="1300"/>
                </a:lnTo>
                <a:lnTo>
                  <a:pt x="43045" y="85153"/>
                </a:lnTo>
                <a:lnTo>
                  <a:pt x="54064" y="85153"/>
                </a:lnTo>
                <a:lnTo>
                  <a:pt x="54064" y="1300"/>
                </a:lnTo>
                <a:close/>
              </a:path>
              <a:path w="318769" h="109855">
                <a:moveTo>
                  <a:pt x="75970" y="0"/>
                </a:moveTo>
                <a:lnTo>
                  <a:pt x="68625" y="0"/>
                </a:lnTo>
                <a:lnTo>
                  <a:pt x="73213" y="7930"/>
                </a:lnTo>
                <a:lnTo>
                  <a:pt x="76284" y="13650"/>
                </a:lnTo>
                <a:lnTo>
                  <a:pt x="85774" y="54862"/>
                </a:lnTo>
                <a:lnTo>
                  <a:pt x="84703" y="68610"/>
                </a:lnTo>
                <a:lnTo>
                  <a:pt x="81488" y="82358"/>
                </a:lnTo>
                <a:lnTo>
                  <a:pt x="76129" y="96106"/>
                </a:lnTo>
                <a:lnTo>
                  <a:pt x="68625" y="109854"/>
                </a:lnTo>
                <a:lnTo>
                  <a:pt x="75970" y="109854"/>
                </a:lnTo>
                <a:lnTo>
                  <a:pt x="94856" y="69991"/>
                </a:lnTo>
                <a:lnTo>
                  <a:pt x="96348" y="54862"/>
                </a:lnTo>
                <a:lnTo>
                  <a:pt x="96071" y="48109"/>
                </a:lnTo>
                <a:lnTo>
                  <a:pt x="80987" y="7140"/>
                </a:lnTo>
                <a:lnTo>
                  <a:pt x="75970" y="0"/>
                </a:lnTo>
                <a:close/>
              </a:path>
              <a:path w="318769" h="109855">
                <a:moveTo>
                  <a:pt x="176761" y="1300"/>
                </a:moveTo>
                <a:lnTo>
                  <a:pt x="138620" y="1300"/>
                </a:lnTo>
                <a:lnTo>
                  <a:pt x="138620" y="85153"/>
                </a:lnTo>
                <a:lnTo>
                  <a:pt x="176094" y="85153"/>
                </a:lnTo>
                <a:lnTo>
                  <a:pt x="198008" y="75272"/>
                </a:lnTo>
                <a:lnTo>
                  <a:pt x="149808" y="75272"/>
                </a:lnTo>
                <a:lnTo>
                  <a:pt x="149808" y="46411"/>
                </a:lnTo>
                <a:lnTo>
                  <a:pt x="196779" y="46411"/>
                </a:lnTo>
                <a:lnTo>
                  <a:pt x="195426" y="44591"/>
                </a:lnTo>
                <a:lnTo>
                  <a:pt x="191518" y="41991"/>
                </a:lnTo>
                <a:lnTo>
                  <a:pt x="186407" y="40431"/>
                </a:lnTo>
                <a:lnTo>
                  <a:pt x="190394" y="38611"/>
                </a:lnTo>
                <a:lnTo>
                  <a:pt x="192767" y="36531"/>
                </a:lnTo>
                <a:lnTo>
                  <a:pt x="149808" y="36531"/>
                </a:lnTo>
                <a:lnTo>
                  <a:pt x="149808" y="11180"/>
                </a:lnTo>
                <a:lnTo>
                  <a:pt x="194510" y="11180"/>
                </a:lnTo>
                <a:lnTo>
                  <a:pt x="192720" y="8320"/>
                </a:lnTo>
                <a:lnTo>
                  <a:pt x="189675" y="5590"/>
                </a:lnTo>
                <a:lnTo>
                  <a:pt x="181924" y="2210"/>
                </a:lnTo>
                <a:lnTo>
                  <a:pt x="176761" y="1300"/>
                </a:lnTo>
                <a:close/>
              </a:path>
              <a:path w="318769" h="109855">
                <a:moveTo>
                  <a:pt x="196779" y="46411"/>
                </a:moveTo>
                <a:lnTo>
                  <a:pt x="174669" y="46411"/>
                </a:lnTo>
                <a:lnTo>
                  <a:pt x="178800" y="46931"/>
                </a:lnTo>
                <a:lnTo>
                  <a:pt x="184525" y="48751"/>
                </a:lnTo>
                <a:lnTo>
                  <a:pt x="186747" y="50311"/>
                </a:lnTo>
                <a:lnTo>
                  <a:pt x="189910" y="54992"/>
                </a:lnTo>
                <a:lnTo>
                  <a:pt x="190707" y="57722"/>
                </a:lnTo>
                <a:lnTo>
                  <a:pt x="190707" y="63572"/>
                </a:lnTo>
                <a:lnTo>
                  <a:pt x="190145" y="65912"/>
                </a:lnTo>
                <a:lnTo>
                  <a:pt x="189021" y="67862"/>
                </a:lnTo>
                <a:lnTo>
                  <a:pt x="187897" y="69942"/>
                </a:lnTo>
                <a:lnTo>
                  <a:pt x="186485" y="71502"/>
                </a:lnTo>
                <a:lnTo>
                  <a:pt x="183126" y="73582"/>
                </a:lnTo>
                <a:lnTo>
                  <a:pt x="180956" y="74362"/>
                </a:lnTo>
                <a:lnTo>
                  <a:pt x="178290" y="74752"/>
                </a:lnTo>
                <a:lnTo>
                  <a:pt x="176865" y="75012"/>
                </a:lnTo>
                <a:lnTo>
                  <a:pt x="174369" y="75272"/>
                </a:lnTo>
                <a:lnTo>
                  <a:pt x="198008" y="75272"/>
                </a:lnTo>
                <a:lnTo>
                  <a:pt x="198105" y="75142"/>
                </a:lnTo>
                <a:lnTo>
                  <a:pt x="201373" y="68382"/>
                </a:lnTo>
                <a:lnTo>
                  <a:pt x="202197" y="64742"/>
                </a:lnTo>
                <a:lnTo>
                  <a:pt x="202197" y="56032"/>
                </a:lnTo>
                <a:lnTo>
                  <a:pt x="200837" y="51741"/>
                </a:lnTo>
                <a:lnTo>
                  <a:pt x="198132" y="48231"/>
                </a:lnTo>
                <a:lnTo>
                  <a:pt x="196779" y="46411"/>
                </a:lnTo>
                <a:close/>
              </a:path>
              <a:path w="318769" h="109855">
                <a:moveTo>
                  <a:pt x="194510" y="11180"/>
                </a:moveTo>
                <a:lnTo>
                  <a:pt x="172682" y="11180"/>
                </a:lnTo>
                <a:lnTo>
                  <a:pt x="176944" y="11570"/>
                </a:lnTo>
                <a:lnTo>
                  <a:pt x="181950" y="13130"/>
                </a:lnTo>
                <a:lnTo>
                  <a:pt x="183858" y="14560"/>
                </a:lnTo>
                <a:lnTo>
                  <a:pt x="185191" y="16770"/>
                </a:lnTo>
                <a:lnTo>
                  <a:pt x="186512" y="18850"/>
                </a:lnTo>
                <a:lnTo>
                  <a:pt x="187178" y="21320"/>
                </a:lnTo>
                <a:lnTo>
                  <a:pt x="187178" y="27041"/>
                </a:lnTo>
                <a:lnTo>
                  <a:pt x="186459" y="29381"/>
                </a:lnTo>
                <a:lnTo>
                  <a:pt x="185035" y="31461"/>
                </a:lnTo>
                <a:lnTo>
                  <a:pt x="183610" y="33411"/>
                </a:lnTo>
                <a:lnTo>
                  <a:pt x="181466" y="34841"/>
                </a:lnTo>
                <a:lnTo>
                  <a:pt x="178604" y="35621"/>
                </a:lnTo>
                <a:lnTo>
                  <a:pt x="176460" y="36271"/>
                </a:lnTo>
                <a:lnTo>
                  <a:pt x="172931" y="36531"/>
                </a:lnTo>
                <a:lnTo>
                  <a:pt x="192767" y="36531"/>
                </a:lnTo>
                <a:lnTo>
                  <a:pt x="193361" y="36011"/>
                </a:lnTo>
                <a:lnTo>
                  <a:pt x="197243" y="29771"/>
                </a:lnTo>
                <a:lnTo>
                  <a:pt x="198210" y="26391"/>
                </a:lnTo>
                <a:lnTo>
                  <a:pt x="198171" y="18850"/>
                </a:lnTo>
                <a:lnTo>
                  <a:pt x="197112" y="15340"/>
                </a:lnTo>
                <a:lnTo>
                  <a:pt x="194510" y="11180"/>
                </a:lnTo>
                <a:close/>
              </a:path>
              <a:path w="318769" h="109855">
                <a:moveTo>
                  <a:pt x="234051" y="1300"/>
                </a:moveTo>
                <a:lnTo>
                  <a:pt x="217202" y="1300"/>
                </a:lnTo>
                <a:lnTo>
                  <a:pt x="217202" y="85153"/>
                </a:lnTo>
                <a:lnTo>
                  <a:pt x="227920" y="85153"/>
                </a:lnTo>
                <a:lnTo>
                  <a:pt x="227920" y="13780"/>
                </a:lnTo>
                <a:lnTo>
                  <a:pt x="238242" y="13780"/>
                </a:lnTo>
                <a:lnTo>
                  <a:pt x="234051" y="1300"/>
                </a:lnTo>
                <a:close/>
              </a:path>
              <a:path w="318769" h="109855">
                <a:moveTo>
                  <a:pt x="238242" y="13780"/>
                </a:moveTo>
                <a:lnTo>
                  <a:pt x="227920" y="13780"/>
                </a:lnTo>
                <a:lnTo>
                  <a:pt x="252285" y="85153"/>
                </a:lnTo>
                <a:lnTo>
                  <a:pt x="262388" y="85153"/>
                </a:lnTo>
                <a:lnTo>
                  <a:pt x="266617" y="73062"/>
                </a:lnTo>
                <a:lnTo>
                  <a:pt x="257944" y="73062"/>
                </a:lnTo>
                <a:lnTo>
                  <a:pt x="257051" y="70072"/>
                </a:lnTo>
                <a:lnTo>
                  <a:pt x="255801" y="66172"/>
                </a:lnTo>
                <a:lnTo>
                  <a:pt x="253958" y="60582"/>
                </a:lnTo>
                <a:lnTo>
                  <a:pt x="238242" y="13780"/>
                </a:lnTo>
                <a:close/>
              </a:path>
              <a:path w="318769" h="109855">
                <a:moveTo>
                  <a:pt x="297615" y="15080"/>
                </a:moveTo>
                <a:lnTo>
                  <a:pt x="286896" y="15080"/>
                </a:lnTo>
                <a:lnTo>
                  <a:pt x="286896" y="85153"/>
                </a:lnTo>
                <a:lnTo>
                  <a:pt x="297615" y="85153"/>
                </a:lnTo>
                <a:lnTo>
                  <a:pt x="297615" y="15080"/>
                </a:lnTo>
                <a:close/>
              </a:path>
              <a:path w="318769" h="109855">
                <a:moveTo>
                  <a:pt x="297615" y="1300"/>
                </a:moveTo>
                <a:lnTo>
                  <a:pt x="282609" y="1300"/>
                </a:lnTo>
                <a:lnTo>
                  <a:pt x="260349" y="65522"/>
                </a:lnTo>
                <a:lnTo>
                  <a:pt x="258780" y="70332"/>
                </a:lnTo>
                <a:lnTo>
                  <a:pt x="257944" y="73062"/>
                </a:lnTo>
                <a:lnTo>
                  <a:pt x="266617" y="73062"/>
                </a:lnTo>
                <a:lnTo>
                  <a:pt x="286896" y="15080"/>
                </a:lnTo>
                <a:lnTo>
                  <a:pt x="297615" y="15080"/>
                </a:lnTo>
                <a:lnTo>
                  <a:pt x="297615" y="1300"/>
                </a:lnTo>
                <a:close/>
              </a:path>
              <a:path w="318769" h="109855">
                <a:moveTo>
                  <a:pt x="318750" y="1300"/>
                </a:moveTo>
                <a:lnTo>
                  <a:pt x="307732" y="1300"/>
                </a:lnTo>
                <a:lnTo>
                  <a:pt x="307732" y="85153"/>
                </a:lnTo>
                <a:lnTo>
                  <a:pt x="318750" y="85153"/>
                </a:lnTo>
                <a:lnTo>
                  <a:pt x="318750" y="13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379316" y="1838514"/>
            <a:ext cx="348615" cy="109855"/>
          </a:xfrm>
          <a:custGeom>
            <a:avLst/>
            <a:gdLst/>
            <a:ahLst/>
            <a:cxnLst/>
            <a:rect l="l" t="t" r="r" b="b"/>
            <a:pathLst>
              <a:path w="348614" h="109855">
                <a:moveTo>
                  <a:pt x="27723" y="0"/>
                </a:moveTo>
                <a:lnTo>
                  <a:pt x="2409" y="35044"/>
                </a:lnTo>
                <a:lnTo>
                  <a:pt x="0" y="54862"/>
                </a:lnTo>
                <a:lnTo>
                  <a:pt x="367" y="62493"/>
                </a:lnTo>
                <a:lnTo>
                  <a:pt x="16247" y="104194"/>
                </a:lnTo>
                <a:lnTo>
                  <a:pt x="27723" y="109854"/>
                </a:lnTo>
                <a:lnTo>
                  <a:pt x="20216" y="96106"/>
                </a:lnTo>
                <a:lnTo>
                  <a:pt x="14853" y="82358"/>
                </a:lnTo>
                <a:lnTo>
                  <a:pt x="11634" y="68610"/>
                </a:lnTo>
                <a:lnTo>
                  <a:pt x="10561" y="54862"/>
                </a:lnTo>
                <a:lnTo>
                  <a:pt x="10561" y="47581"/>
                </a:lnTo>
                <a:lnTo>
                  <a:pt x="11384" y="40431"/>
                </a:lnTo>
                <a:lnTo>
                  <a:pt x="23122" y="7930"/>
                </a:lnTo>
                <a:lnTo>
                  <a:pt x="27723" y="0"/>
                </a:lnTo>
                <a:close/>
              </a:path>
              <a:path w="348614" h="109855">
                <a:moveTo>
                  <a:pt x="45486" y="59932"/>
                </a:moveTo>
                <a:lnTo>
                  <a:pt x="35383" y="61362"/>
                </a:lnTo>
                <a:lnTo>
                  <a:pt x="35278" y="69682"/>
                </a:lnTo>
                <a:lnTo>
                  <a:pt x="37186" y="75922"/>
                </a:lnTo>
                <a:lnTo>
                  <a:pt x="41121" y="80213"/>
                </a:lnTo>
                <a:lnTo>
                  <a:pt x="45055" y="84373"/>
                </a:lnTo>
                <a:lnTo>
                  <a:pt x="50702" y="86453"/>
                </a:lnTo>
                <a:lnTo>
                  <a:pt x="63054" y="86453"/>
                </a:lnTo>
                <a:lnTo>
                  <a:pt x="67393" y="85543"/>
                </a:lnTo>
                <a:lnTo>
                  <a:pt x="71066" y="83593"/>
                </a:lnTo>
                <a:lnTo>
                  <a:pt x="74752" y="81513"/>
                </a:lnTo>
                <a:lnTo>
                  <a:pt x="77432" y="78652"/>
                </a:lnTo>
                <a:lnTo>
                  <a:pt x="78328" y="76572"/>
                </a:lnTo>
                <a:lnTo>
                  <a:pt x="54166" y="76572"/>
                </a:lnTo>
                <a:lnTo>
                  <a:pt x="51159" y="75402"/>
                </a:lnTo>
                <a:lnTo>
                  <a:pt x="46872" y="70722"/>
                </a:lnTo>
                <a:lnTo>
                  <a:pt x="45696" y="66432"/>
                </a:lnTo>
                <a:lnTo>
                  <a:pt x="45486" y="59932"/>
                </a:lnTo>
                <a:close/>
              </a:path>
              <a:path w="348614" h="109855">
                <a:moveTo>
                  <a:pt x="81641" y="1300"/>
                </a:moveTo>
                <a:lnTo>
                  <a:pt x="70609" y="1300"/>
                </a:lnTo>
                <a:lnTo>
                  <a:pt x="70609" y="63832"/>
                </a:lnTo>
                <a:lnTo>
                  <a:pt x="70230" y="67342"/>
                </a:lnTo>
                <a:lnTo>
                  <a:pt x="60806" y="76572"/>
                </a:lnTo>
                <a:lnTo>
                  <a:pt x="78328" y="76572"/>
                </a:lnTo>
                <a:lnTo>
                  <a:pt x="80791" y="70852"/>
                </a:lnTo>
                <a:lnTo>
                  <a:pt x="81641" y="65522"/>
                </a:lnTo>
                <a:lnTo>
                  <a:pt x="81641" y="1300"/>
                </a:lnTo>
                <a:close/>
              </a:path>
              <a:path w="348614" h="109855">
                <a:moveTo>
                  <a:pt x="105378" y="0"/>
                </a:moveTo>
                <a:lnTo>
                  <a:pt x="98032" y="0"/>
                </a:lnTo>
                <a:lnTo>
                  <a:pt x="102620" y="7930"/>
                </a:lnTo>
                <a:lnTo>
                  <a:pt x="105691" y="13650"/>
                </a:lnTo>
                <a:lnTo>
                  <a:pt x="115181" y="54862"/>
                </a:lnTo>
                <a:lnTo>
                  <a:pt x="114110" y="68610"/>
                </a:lnTo>
                <a:lnTo>
                  <a:pt x="110895" y="82358"/>
                </a:lnTo>
                <a:lnTo>
                  <a:pt x="105536" y="96106"/>
                </a:lnTo>
                <a:lnTo>
                  <a:pt x="98032" y="109854"/>
                </a:lnTo>
                <a:lnTo>
                  <a:pt x="105378" y="109854"/>
                </a:lnTo>
                <a:lnTo>
                  <a:pt x="124263" y="69991"/>
                </a:lnTo>
                <a:lnTo>
                  <a:pt x="125755" y="54862"/>
                </a:lnTo>
                <a:lnTo>
                  <a:pt x="125478" y="48109"/>
                </a:lnTo>
                <a:lnTo>
                  <a:pt x="110395" y="7140"/>
                </a:lnTo>
                <a:lnTo>
                  <a:pt x="105378" y="0"/>
                </a:lnTo>
                <a:close/>
              </a:path>
              <a:path w="348614" h="109855">
                <a:moveTo>
                  <a:pt x="206168" y="1300"/>
                </a:moveTo>
                <a:lnTo>
                  <a:pt x="168027" y="1300"/>
                </a:lnTo>
                <a:lnTo>
                  <a:pt x="168027" y="85153"/>
                </a:lnTo>
                <a:lnTo>
                  <a:pt x="205501" y="85153"/>
                </a:lnTo>
                <a:lnTo>
                  <a:pt x="227415" y="75272"/>
                </a:lnTo>
                <a:lnTo>
                  <a:pt x="179215" y="75272"/>
                </a:lnTo>
                <a:lnTo>
                  <a:pt x="179215" y="46411"/>
                </a:lnTo>
                <a:lnTo>
                  <a:pt x="226186" y="46411"/>
                </a:lnTo>
                <a:lnTo>
                  <a:pt x="224833" y="44591"/>
                </a:lnTo>
                <a:lnTo>
                  <a:pt x="220925" y="41991"/>
                </a:lnTo>
                <a:lnTo>
                  <a:pt x="215827" y="40431"/>
                </a:lnTo>
                <a:lnTo>
                  <a:pt x="219801" y="38611"/>
                </a:lnTo>
                <a:lnTo>
                  <a:pt x="222174" y="36531"/>
                </a:lnTo>
                <a:lnTo>
                  <a:pt x="179215" y="36531"/>
                </a:lnTo>
                <a:lnTo>
                  <a:pt x="179215" y="11180"/>
                </a:lnTo>
                <a:lnTo>
                  <a:pt x="223917" y="11180"/>
                </a:lnTo>
                <a:lnTo>
                  <a:pt x="222127" y="8320"/>
                </a:lnTo>
                <a:lnTo>
                  <a:pt x="219095" y="5590"/>
                </a:lnTo>
                <a:lnTo>
                  <a:pt x="211331" y="2210"/>
                </a:lnTo>
                <a:lnTo>
                  <a:pt x="206168" y="1300"/>
                </a:lnTo>
                <a:close/>
              </a:path>
              <a:path w="348614" h="109855">
                <a:moveTo>
                  <a:pt x="226186" y="46411"/>
                </a:moveTo>
                <a:lnTo>
                  <a:pt x="204076" y="46411"/>
                </a:lnTo>
                <a:lnTo>
                  <a:pt x="208207" y="46931"/>
                </a:lnTo>
                <a:lnTo>
                  <a:pt x="213932" y="48751"/>
                </a:lnTo>
                <a:lnTo>
                  <a:pt x="216154" y="50311"/>
                </a:lnTo>
                <a:lnTo>
                  <a:pt x="219317" y="54992"/>
                </a:lnTo>
                <a:lnTo>
                  <a:pt x="220114" y="57722"/>
                </a:lnTo>
                <a:lnTo>
                  <a:pt x="220114" y="63572"/>
                </a:lnTo>
                <a:lnTo>
                  <a:pt x="219552" y="65912"/>
                </a:lnTo>
                <a:lnTo>
                  <a:pt x="218428" y="67862"/>
                </a:lnTo>
                <a:lnTo>
                  <a:pt x="217304" y="69942"/>
                </a:lnTo>
                <a:lnTo>
                  <a:pt x="215892" y="71502"/>
                </a:lnTo>
                <a:lnTo>
                  <a:pt x="212533" y="73582"/>
                </a:lnTo>
                <a:lnTo>
                  <a:pt x="210363" y="74362"/>
                </a:lnTo>
                <a:lnTo>
                  <a:pt x="207697" y="74752"/>
                </a:lnTo>
                <a:lnTo>
                  <a:pt x="206272" y="75012"/>
                </a:lnTo>
                <a:lnTo>
                  <a:pt x="203776" y="75272"/>
                </a:lnTo>
                <a:lnTo>
                  <a:pt x="227415" y="75272"/>
                </a:lnTo>
                <a:lnTo>
                  <a:pt x="227513" y="75142"/>
                </a:lnTo>
                <a:lnTo>
                  <a:pt x="230780" y="68382"/>
                </a:lnTo>
                <a:lnTo>
                  <a:pt x="231604" y="64742"/>
                </a:lnTo>
                <a:lnTo>
                  <a:pt x="231604" y="56032"/>
                </a:lnTo>
                <a:lnTo>
                  <a:pt x="230244" y="51741"/>
                </a:lnTo>
                <a:lnTo>
                  <a:pt x="227539" y="48231"/>
                </a:lnTo>
                <a:lnTo>
                  <a:pt x="226186" y="46411"/>
                </a:lnTo>
                <a:close/>
              </a:path>
              <a:path w="348614" h="109855">
                <a:moveTo>
                  <a:pt x="223917" y="11180"/>
                </a:moveTo>
                <a:lnTo>
                  <a:pt x="202089" y="11180"/>
                </a:lnTo>
                <a:lnTo>
                  <a:pt x="206351" y="11570"/>
                </a:lnTo>
                <a:lnTo>
                  <a:pt x="211357" y="13130"/>
                </a:lnTo>
                <a:lnTo>
                  <a:pt x="213265" y="14560"/>
                </a:lnTo>
                <a:lnTo>
                  <a:pt x="214598" y="16770"/>
                </a:lnTo>
                <a:lnTo>
                  <a:pt x="215919" y="18850"/>
                </a:lnTo>
                <a:lnTo>
                  <a:pt x="216585" y="21320"/>
                </a:lnTo>
                <a:lnTo>
                  <a:pt x="216585" y="27041"/>
                </a:lnTo>
                <a:lnTo>
                  <a:pt x="215866" y="29381"/>
                </a:lnTo>
                <a:lnTo>
                  <a:pt x="214442" y="31461"/>
                </a:lnTo>
                <a:lnTo>
                  <a:pt x="213017" y="33411"/>
                </a:lnTo>
                <a:lnTo>
                  <a:pt x="210873" y="34841"/>
                </a:lnTo>
                <a:lnTo>
                  <a:pt x="208011" y="35621"/>
                </a:lnTo>
                <a:lnTo>
                  <a:pt x="205867" y="36271"/>
                </a:lnTo>
                <a:lnTo>
                  <a:pt x="202338" y="36531"/>
                </a:lnTo>
                <a:lnTo>
                  <a:pt x="222174" y="36531"/>
                </a:lnTo>
                <a:lnTo>
                  <a:pt x="222768" y="36011"/>
                </a:lnTo>
                <a:lnTo>
                  <a:pt x="226650" y="29771"/>
                </a:lnTo>
                <a:lnTo>
                  <a:pt x="227617" y="26391"/>
                </a:lnTo>
                <a:lnTo>
                  <a:pt x="227578" y="18850"/>
                </a:lnTo>
                <a:lnTo>
                  <a:pt x="226519" y="15340"/>
                </a:lnTo>
                <a:lnTo>
                  <a:pt x="223917" y="11180"/>
                </a:lnTo>
                <a:close/>
              </a:path>
              <a:path w="348614" h="109855">
                <a:moveTo>
                  <a:pt x="263458" y="1300"/>
                </a:moveTo>
                <a:lnTo>
                  <a:pt x="246609" y="1300"/>
                </a:lnTo>
                <a:lnTo>
                  <a:pt x="246609" y="85153"/>
                </a:lnTo>
                <a:lnTo>
                  <a:pt x="257327" y="85153"/>
                </a:lnTo>
                <a:lnTo>
                  <a:pt x="257327" y="13780"/>
                </a:lnTo>
                <a:lnTo>
                  <a:pt x="267649" y="13780"/>
                </a:lnTo>
                <a:lnTo>
                  <a:pt x="263458" y="1300"/>
                </a:lnTo>
                <a:close/>
              </a:path>
              <a:path w="348614" h="109855">
                <a:moveTo>
                  <a:pt x="267649" y="13780"/>
                </a:moveTo>
                <a:lnTo>
                  <a:pt x="257327" y="13780"/>
                </a:lnTo>
                <a:lnTo>
                  <a:pt x="281692" y="85153"/>
                </a:lnTo>
                <a:lnTo>
                  <a:pt x="291795" y="85153"/>
                </a:lnTo>
                <a:lnTo>
                  <a:pt x="296024" y="73062"/>
                </a:lnTo>
                <a:lnTo>
                  <a:pt x="287351" y="73062"/>
                </a:lnTo>
                <a:lnTo>
                  <a:pt x="286458" y="70072"/>
                </a:lnTo>
                <a:lnTo>
                  <a:pt x="285208" y="66172"/>
                </a:lnTo>
                <a:lnTo>
                  <a:pt x="283365" y="60582"/>
                </a:lnTo>
                <a:lnTo>
                  <a:pt x="267649" y="13780"/>
                </a:lnTo>
                <a:close/>
              </a:path>
              <a:path w="348614" h="109855">
                <a:moveTo>
                  <a:pt x="327022" y="15080"/>
                </a:moveTo>
                <a:lnTo>
                  <a:pt x="316303" y="15080"/>
                </a:lnTo>
                <a:lnTo>
                  <a:pt x="316303" y="85153"/>
                </a:lnTo>
                <a:lnTo>
                  <a:pt x="327022" y="85153"/>
                </a:lnTo>
                <a:lnTo>
                  <a:pt x="327022" y="15080"/>
                </a:lnTo>
                <a:close/>
              </a:path>
              <a:path w="348614" h="109855">
                <a:moveTo>
                  <a:pt x="327022" y="1300"/>
                </a:moveTo>
                <a:lnTo>
                  <a:pt x="312016" y="1300"/>
                </a:lnTo>
                <a:lnTo>
                  <a:pt x="289756" y="65522"/>
                </a:lnTo>
                <a:lnTo>
                  <a:pt x="288187" y="70332"/>
                </a:lnTo>
                <a:lnTo>
                  <a:pt x="287351" y="73062"/>
                </a:lnTo>
                <a:lnTo>
                  <a:pt x="296024" y="73062"/>
                </a:lnTo>
                <a:lnTo>
                  <a:pt x="316303" y="15080"/>
                </a:lnTo>
                <a:lnTo>
                  <a:pt x="327022" y="15080"/>
                </a:lnTo>
                <a:lnTo>
                  <a:pt x="327022" y="1300"/>
                </a:lnTo>
                <a:close/>
              </a:path>
              <a:path w="348614" h="109855">
                <a:moveTo>
                  <a:pt x="348170" y="1300"/>
                </a:moveTo>
                <a:lnTo>
                  <a:pt x="337139" y="1300"/>
                </a:lnTo>
                <a:lnTo>
                  <a:pt x="337139" y="85153"/>
                </a:lnTo>
                <a:lnTo>
                  <a:pt x="348170" y="85153"/>
                </a:lnTo>
                <a:lnTo>
                  <a:pt x="348170" y="13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858109" y="1838514"/>
            <a:ext cx="318770" cy="109855"/>
          </a:xfrm>
          <a:custGeom>
            <a:avLst/>
            <a:gdLst/>
            <a:ahLst/>
            <a:cxnLst/>
            <a:rect l="l" t="t" r="r" b="b"/>
            <a:pathLst>
              <a:path w="318769" h="109855">
                <a:moveTo>
                  <a:pt x="27726" y="0"/>
                </a:moveTo>
                <a:lnTo>
                  <a:pt x="2412" y="35044"/>
                </a:lnTo>
                <a:lnTo>
                  <a:pt x="0" y="54862"/>
                </a:lnTo>
                <a:lnTo>
                  <a:pt x="368" y="62493"/>
                </a:lnTo>
                <a:lnTo>
                  <a:pt x="16248" y="104194"/>
                </a:lnTo>
                <a:lnTo>
                  <a:pt x="27726" y="109854"/>
                </a:lnTo>
                <a:lnTo>
                  <a:pt x="20220" y="96106"/>
                </a:lnTo>
                <a:lnTo>
                  <a:pt x="14858" y="82358"/>
                </a:lnTo>
                <a:lnTo>
                  <a:pt x="11641" y="68610"/>
                </a:lnTo>
                <a:lnTo>
                  <a:pt x="10569" y="54862"/>
                </a:lnTo>
                <a:lnTo>
                  <a:pt x="10569" y="47581"/>
                </a:lnTo>
                <a:lnTo>
                  <a:pt x="11386" y="40431"/>
                </a:lnTo>
                <a:lnTo>
                  <a:pt x="23125" y="7930"/>
                </a:lnTo>
                <a:lnTo>
                  <a:pt x="27726" y="0"/>
                </a:lnTo>
                <a:close/>
              </a:path>
              <a:path w="318769" h="109855">
                <a:moveTo>
                  <a:pt x="54064" y="1300"/>
                </a:moveTo>
                <a:lnTo>
                  <a:pt x="43045" y="1300"/>
                </a:lnTo>
                <a:lnTo>
                  <a:pt x="43045" y="85153"/>
                </a:lnTo>
                <a:lnTo>
                  <a:pt x="54064" y="85153"/>
                </a:lnTo>
                <a:lnTo>
                  <a:pt x="54064" y="1300"/>
                </a:lnTo>
                <a:close/>
              </a:path>
              <a:path w="318769" h="109855">
                <a:moveTo>
                  <a:pt x="75970" y="0"/>
                </a:moveTo>
                <a:lnTo>
                  <a:pt x="68625" y="0"/>
                </a:lnTo>
                <a:lnTo>
                  <a:pt x="73213" y="7930"/>
                </a:lnTo>
                <a:lnTo>
                  <a:pt x="76284" y="13650"/>
                </a:lnTo>
                <a:lnTo>
                  <a:pt x="85774" y="54862"/>
                </a:lnTo>
                <a:lnTo>
                  <a:pt x="84703" y="68610"/>
                </a:lnTo>
                <a:lnTo>
                  <a:pt x="81488" y="82358"/>
                </a:lnTo>
                <a:lnTo>
                  <a:pt x="76129" y="96106"/>
                </a:lnTo>
                <a:lnTo>
                  <a:pt x="68625" y="109854"/>
                </a:lnTo>
                <a:lnTo>
                  <a:pt x="75970" y="109854"/>
                </a:lnTo>
                <a:lnTo>
                  <a:pt x="94856" y="69991"/>
                </a:lnTo>
                <a:lnTo>
                  <a:pt x="96348" y="54862"/>
                </a:lnTo>
                <a:lnTo>
                  <a:pt x="96071" y="48109"/>
                </a:lnTo>
                <a:lnTo>
                  <a:pt x="80987" y="7140"/>
                </a:lnTo>
                <a:lnTo>
                  <a:pt x="75970" y="0"/>
                </a:lnTo>
                <a:close/>
              </a:path>
              <a:path w="318769" h="109855">
                <a:moveTo>
                  <a:pt x="176761" y="1300"/>
                </a:moveTo>
                <a:lnTo>
                  <a:pt x="138620" y="1300"/>
                </a:lnTo>
                <a:lnTo>
                  <a:pt x="138620" y="85153"/>
                </a:lnTo>
                <a:lnTo>
                  <a:pt x="176094" y="85153"/>
                </a:lnTo>
                <a:lnTo>
                  <a:pt x="198008" y="75272"/>
                </a:lnTo>
                <a:lnTo>
                  <a:pt x="149808" y="75272"/>
                </a:lnTo>
                <a:lnTo>
                  <a:pt x="149808" y="46411"/>
                </a:lnTo>
                <a:lnTo>
                  <a:pt x="196779" y="46411"/>
                </a:lnTo>
                <a:lnTo>
                  <a:pt x="195426" y="44591"/>
                </a:lnTo>
                <a:lnTo>
                  <a:pt x="191518" y="41991"/>
                </a:lnTo>
                <a:lnTo>
                  <a:pt x="186407" y="40431"/>
                </a:lnTo>
                <a:lnTo>
                  <a:pt x="190394" y="38611"/>
                </a:lnTo>
                <a:lnTo>
                  <a:pt x="192767" y="36531"/>
                </a:lnTo>
                <a:lnTo>
                  <a:pt x="149808" y="36531"/>
                </a:lnTo>
                <a:lnTo>
                  <a:pt x="149808" y="11180"/>
                </a:lnTo>
                <a:lnTo>
                  <a:pt x="194510" y="11180"/>
                </a:lnTo>
                <a:lnTo>
                  <a:pt x="192720" y="8320"/>
                </a:lnTo>
                <a:lnTo>
                  <a:pt x="189675" y="5590"/>
                </a:lnTo>
                <a:lnTo>
                  <a:pt x="181924" y="2210"/>
                </a:lnTo>
                <a:lnTo>
                  <a:pt x="176761" y="1300"/>
                </a:lnTo>
                <a:close/>
              </a:path>
              <a:path w="318769" h="109855">
                <a:moveTo>
                  <a:pt x="196779" y="46411"/>
                </a:moveTo>
                <a:lnTo>
                  <a:pt x="174669" y="46411"/>
                </a:lnTo>
                <a:lnTo>
                  <a:pt x="178800" y="46931"/>
                </a:lnTo>
                <a:lnTo>
                  <a:pt x="184525" y="48751"/>
                </a:lnTo>
                <a:lnTo>
                  <a:pt x="186747" y="50311"/>
                </a:lnTo>
                <a:lnTo>
                  <a:pt x="189910" y="54992"/>
                </a:lnTo>
                <a:lnTo>
                  <a:pt x="190707" y="57722"/>
                </a:lnTo>
                <a:lnTo>
                  <a:pt x="190707" y="63572"/>
                </a:lnTo>
                <a:lnTo>
                  <a:pt x="190145" y="65912"/>
                </a:lnTo>
                <a:lnTo>
                  <a:pt x="189021" y="67862"/>
                </a:lnTo>
                <a:lnTo>
                  <a:pt x="187897" y="69942"/>
                </a:lnTo>
                <a:lnTo>
                  <a:pt x="186485" y="71502"/>
                </a:lnTo>
                <a:lnTo>
                  <a:pt x="183126" y="73582"/>
                </a:lnTo>
                <a:lnTo>
                  <a:pt x="180956" y="74362"/>
                </a:lnTo>
                <a:lnTo>
                  <a:pt x="178290" y="74752"/>
                </a:lnTo>
                <a:lnTo>
                  <a:pt x="176865" y="75012"/>
                </a:lnTo>
                <a:lnTo>
                  <a:pt x="174369" y="75272"/>
                </a:lnTo>
                <a:lnTo>
                  <a:pt x="198008" y="75272"/>
                </a:lnTo>
                <a:lnTo>
                  <a:pt x="198105" y="75142"/>
                </a:lnTo>
                <a:lnTo>
                  <a:pt x="201373" y="68382"/>
                </a:lnTo>
                <a:lnTo>
                  <a:pt x="202197" y="64742"/>
                </a:lnTo>
                <a:lnTo>
                  <a:pt x="202197" y="56032"/>
                </a:lnTo>
                <a:lnTo>
                  <a:pt x="200837" y="51741"/>
                </a:lnTo>
                <a:lnTo>
                  <a:pt x="198132" y="48231"/>
                </a:lnTo>
                <a:lnTo>
                  <a:pt x="196779" y="46411"/>
                </a:lnTo>
                <a:close/>
              </a:path>
              <a:path w="318769" h="109855">
                <a:moveTo>
                  <a:pt x="194510" y="11180"/>
                </a:moveTo>
                <a:lnTo>
                  <a:pt x="172682" y="11180"/>
                </a:lnTo>
                <a:lnTo>
                  <a:pt x="176944" y="11570"/>
                </a:lnTo>
                <a:lnTo>
                  <a:pt x="181950" y="13130"/>
                </a:lnTo>
                <a:lnTo>
                  <a:pt x="183858" y="14560"/>
                </a:lnTo>
                <a:lnTo>
                  <a:pt x="185191" y="16770"/>
                </a:lnTo>
                <a:lnTo>
                  <a:pt x="186512" y="18850"/>
                </a:lnTo>
                <a:lnTo>
                  <a:pt x="187178" y="21320"/>
                </a:lnTo>
                <a:lnTo>
                  <a:pt x="187178" y="27041"/>
                </a:lnTo>
                <a:lnTo>
                  <a:pt x="186459" y="29381"/>
                </a:lnTo>
                <a:lnTo>
                  <a:pt x="185035" y="31461"/>
                </a:lnTo>
                <a:lnTo>
                  <a:pt x="183610" y="33411"/>
                </a:lnTo>
                <a:lnTo>
                  <a:pt x="181466" y="34841"/>
                </a:lnTo>
                <a:lnTo>
                  <a:pt x="178604" y="35621"/>
                </a:lnTo>
                <a:lnTo>
                  <a:pt x="176460" y="36271"/>
                </a:lnTo>
                <a:lnTo>
                  <a:pt x="172931" y="36531"/>
                </a:lnTo>
                <a:lnTo>
                  <a:pt x="192767" y="36531"/>
                </a:lnTo>
                <a:lnTo>
                  <a:pt x="193361" y="36011"/>
                </a:lnTo>
                <a:lnTo>
                  <a:pt x="197243" y="29771"/>
                </a:lnTo>
                <a:lnTo>
                  <a:pt x="198210" y="26391"/>
                </a:lnTo>
                <a:lnTo>
                  <a:pt x="198171" y="18850"/>
                </a:lnTo>
                <a:lnTo>
                  <a:pt x="197112" y="15340"/>
                </a:lnTo>
                <a:lnTo>
                  <a:pt x="194510" y="11180"/>
                </a:lnTo>
                <a:close/>
              </a:path>
              <a:path w="318769" h="109855">
                <a:moveTo>
                  <a:pt x="234051" y="1300"/>
                </a:moveTo>
                <a:lnTo>
                  <a:pt x="217202" y="1300"/>
                </a:lnTo>
                <a:lnTo>
                  <a:pt x="217202" y="85153"/>
                </a:lnTo>
                <a:lnTo>
                  <a:pt x="227920" y="85153"/>
                </a:lnTo>
                <a:lnTo>
                  <a:pt x="227920" y="13780"/>
                </a:lnTo>
                <a:lnTo>
                  <a:pt x="238242" y="13780"/>
                </a:lnTo>
                <a:lnTo>
                  <a:pt x="234051" y="1300"/>
                </a:lnTo>
                <a:close/>
              </a:path>
              <a:path w="318769" h="109855">
                <a:moveTo>
                  <a:pt x="238242" y="13780"/>
                </a:moveTo>
                <a:lnTo>
                  <a:pt x="227920" y="13780"/>
                </a:lnTo>
                <a:lnTo>
                  <a:pt x="252285" y="85153"/>
                </a:lnTo>
                <a:lnTo>
                  <a:pt x="262388" y="85153"/>
                </a:lnTo>
                <a:lnTo>
                  <a:pt x="266617" y="73062"/>
                </a:lnTo>
                <a:lnTo>
                  <a:pt x="257944" y="73062"/>
                </a:lnTo>
                <a:lnTo>
                  <a:pt x="257051" y="70072"/>
                </a:lnTo>
                <a:lnTo>
                  <a:pt x="255801" y="66172"/>
                </a:lnTo>
                <a:lnTo>
                  <a:pt x="253958" y="60582"/>
                </a:lnTo>
                <a:lnTo>
                  <a:pt x="238242" y="13780"/>
                </a:lnTo>
                <a:close/>
              </a:path>
              <a:path w="318769" h="109855">
                <a:moveTo>
                  <a:pt x="297615" y="15080"/>
                </a:moveTo>
                <a:lnTo>
                  <a:pt x="286896" y="15080"/>
                </a:lnTo>
                <a:lnTo>
                  <a:pt x="286896" y="85153"/>
                </a:lnTo>
                <a:lnTo>
                  <a:pt x="297615" y="85153"/>
                </a:lnTo>
                <a:lnTo>
                  <a:pt x="297615" y="15080"/>
                </a:lnTo>
                <a:close/>
              </a:path>
              <a:path w="318769" h="109855">
                <a:moveTo>
                  <a:pt x="297615" y="1300"/>
                </a:moveTo>
                <a:lnTo>
                  <a:pt x="282609" y="1300"/>
                </a:lnTo>
                <a:lnTo>
                  <a:pt x="260349" y="65522"/>
                </a:lnTo>
                <a:lnTo>
                  <a:pt x="258780" y="70332"/>
                </a:lnTo>
                <a:lnTo>
                  <a:pt x="257944" y="73062"/>
                </a:lnTo>
                <a:lnTo>
                  <a:pt x="266617" y="73062"/>
                </a:lnTo>
                <a:lnTo>
                  <a:pt x="286896" y="15080"/>
                </a:lnTo>
                <a:lnTo>
                  <a:pt x="297615" y="15080"/>
                </a:lnTo>
                <a:lnTo>
                  <a:pt x="297615" y="1300"/>
                </a:lnTo>
                <a:close/>
              </a:path>
              <a:path w="318769" h="109855">
                <a:moveTo>
                  <a:pt x="318750" y="1300"/>
                </a:moveTo>
                <a:lnTo>
                  <a:pt x="307732" y="1300"/>
                </a:lnTo>
                <a:lnTo>
                  <a:pt x="307732" y="85153"/>
                </a:lnTo>
                <a:lnTo>
                  <a:pt x="318750" y="85153"/>
                </a:lnTo>
                <a:lnTo>
                  <a:pt x="318750" y="13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379316" y="1838514"/>
            <a:ext cx="348615" cy="109855"/>
          </a:xfrm>
          <a:custGeom>
            <a:avLst/>
            <a:gdLst/>
            <a:ahLst/>
            <a:cxnLst/>
            <a:rect l="l" t="t" r="r" b="b"/>
            <a:pathLst>
              <a:path w="348614" h="109855">
                <a:moveTo>
                  <a:pt x="27723" y="0"/>
                </a:moveTo>
                <a:lnTo>
                  <a:pt x="2409" y="35044"/>
                </a:lnTo>
                <a:lnTo>
                  <a:pt x="0" y="54862"/>
                </a:lnTo>
                <a:lnTo>
                  <a:pt x="367" y="62493"/>
                </a:lnTo>
                <a:lnTo>
                  <a:pt x="16247" y="104194"/>
                </a:lnTo>
                <a:lnTo>
                  <a:pt x="27723" y="109854"/>
                </a:lnTo>
                <a:lnTo>
                  <a:pt x="20216" y="96106"/>
                </a:lnTo>
                <a:lnTo>
                  <a:pt x="14853" y="82358"/>
                </a:lnTo>
                <a:lnTo>
                  <a:pt x="11634" y="68610"/>
                </a:lnTo>
                <a:lnTo>
                  <a:pt x="10561" y="54862"/>
                </a:lnTo>
                <a:lnTo>
                  <a:pt x="10561" y="47581"/>
                </a:lnTo>
                <a:lnTo>
                  <a:pt x="11384" y="40431"/>
                </a:lnTo>
                <a:lnTo>
                  <a:pt x="23122" y="7930"/>
                </a:lnTo>
                <a:lnTo>
                  <a:pt x="27723" y="0"/>
                </a:lnTo>
                <a:close/>
              </a:path>
              <a:path w="348614" h="109855">
                <a:moveTo>
                  <a:pt x="45486" y="59932"/>
                </a:moveTo>
                <a:lnTo>
                  <a:pt x="35383" y="61362"/>
                </a:lnTo>
                <a:lnTo>
                  <a:pt x="35278" y="69682"/>
                </a:lnTo>
                <a:lnTo>
                  <a:pt x="37186" y="75922"/>
                </a:lnTo>
                <a:lnTo>
                  <a:pt x="41121" y="80213"/>
                </a:lnTo>
                <a:lnTo>
                  <a:pt x="45055" y="84373"/>
                </a:lnTo>
                <a:lnTo>
                  <a:pt x="50702" y="86453"/>
                </a:lnTo>
                <a:lnTo>
                  <a:pt x="63054" y="86453"/>
                </a:lnTo>
                <a:lnTo>
                  <a:pt x="67393" y="85543"/>
                </a:lnTo>
                <a:lnTo>
                  <a:pt x="71066" y="83593"/>
                </a:lnTo>
                <a:lnTo>
                  <a:pt x="74752" y="81513"/>
                </a:lnTo>
                <a:lnTo>
                  <a:pt x="77432" y="78652"/>
                </a:lnTo>
                <a:lnTo>
                  <a:pt x="78328" y="76572"/>
                </a:lnTo>
                <a:lnTo>
                  <a:pt x="54166" y="76572"/>
                </a:lnTo>
                <a:lnTo>
                  <a:pt x="51159" y="75402"/>
                </a:lnTo>
                <a:lnTo>
                  <a:pt x="46872" y="70722"/>
                </a:lnTo>
                <a:lnTo>
                  <a:pt x="45696" y="66432"/>
                </a:lnTo>
                <a:lnTo>
                  <a:pt x="45486" y="59932"/>
                </a:lnTo>
                <a:close/>
              </a:path>
              <a:path w="348614" h="109855">
                <a:moveTo>
                  <a:pt x="81641" y="1300"/>
                </a:moveTo>
                <a:lnTo>
                  <a:pt x="70609" y="1300"/>
                </a:lnTo>
                <a:lnTo>
                  <a:pt x="70609" y="63832"/>
                </a:lnTo>
                <a:lnTo>
                  <a:pt x="70230" y="67342"/>
                </a:lnTo>
                <a:lnTo>
                  <a:pt x="60806" y="76572"/>
                </a:lnTo>
                <a:lnTo>
                  <a:pt x="78328" y="76572"/>
                </a:lnTo>
                <a:lnTo>
                  <a:pt x="80791" y="70852"/>
                </a:lnTo>
                <a:lnTo>
                  <a:pt x="81641" y="65522"/>
                </a:lnTo>
                <a:lnTo>
                  <a:pt x="81641" y="1300"/>
                </a:lnTo>
                <a:close/>
              </a:path>
              <a:path w="348614" h="109855">
                <a:moveTo>
                  <a:pt x="105378" y="0"/>
                </a:moveTo>
                <a:lnTo>
                  <a:pt x="98032" y="0"/>
                </a:lnTo>
                <a:lnTo>
                  <a:pt x="102620" y="7930"/>
                </a:lnTo>
                <a:lnTo>
                  <a:pt x="105691" y="13650"/>
                </a:lnTo>
                <a:lnTo>
                  <a:pt x="115181" y="54862"/>
                </a:lnTo>
                <a:lnTo>
                  <a:pt x="114110" y="68610"/>
                </a:lnTo>
                <a:lnTo>
                  <a:pt x="110895" y="82358"/>
                </a:lnTo>
                <a:lnTo>
                  <a:pt x="105536" y="96106"/>
                </a:lnTo>
                <a:lnTo>
                  <a:pt x="98032" y="109854"/>
                </a:lnTo>
                <a:lnTo>
                  <a:pt x="105378" y="109854"/>
                </a:lnTo>
                <a:lnTo>
                  <a:pt x="124263" y="69991"/>
                </a:lnTo>
                <a:lnTo>
                  <a:pt x="125755" y="54862"/>
                </a:lnTo>
                <a:lnTo>
                  <a:pt x="125478" y="48109"/>
                </a:lnTo>
                <a:lnTo>
                  <a:pt x="110395" y="7140"/>
                </a:lnTo>
                <a:lnTo>
                  <a:pt x="105378" y="0"/>
                </a:lnTo>
                <a:close/>
              </a:path>
              <a:path w="348614" h="109855">
                <a:moveTo>
                  <a:pt x="206168" y="1300"/>
                </a:moveTo>
                <a:lnTo>
                  <a:pt x="168027" y="1300"/>
                </a:lnTo>
                <a:lnTo>
                  <a:pt x="168027" y="85153"/>
                </a:lnTo>
                <a:lnTo>
                  <a:pt x="205501" y="85153"/>
                </a:lnTo>
                <a:lnTo>
                  <a:pt x="227415" y="75272"/>
                </a:lnTo>
                <a:lnTo>
                  <a:pt x="179215" y="75272"/>
                </a:lnTo>
                <a:lnTo>
                  <a:pt x="179215" y="46411"/>
                </a:lnTo>
                <a:lnTo>
                  <a:pt x="226186" y="46411"/>
                </a:lnTo>
                <a:lnTo>
                  <a:pt x="224833" y="44591"/>
                </a:lnTo>
                <a:lnTo>
                  <a:pt x="220925" y="41991"/>
                </a:lnTo>
                <a:lnTo>
                  <a:pt x="215827" y="40431"/>
                </a:lnTo>
                <a:lnTo>
                  <a:pt x="219801" y="38611"/>
                </a:lnTo>
                <a:lnTo>
                  <a:pt x="222174" y="36531"/>
                </a:lnTo>
                <a:lnTo>
                  <a:pt x="179215" y="36531"/>
                </a:lnTo>
                <a:lnTo>
                  <a:pt x="179215" y="11180"/>
                </a:lnTo>
                <a:lnTo>
                  <a:pt x="223917" y="11180"/>
                </a:lnTo>
                <a:lnTo>
                  <a:pt x="222127" y="8320"/>
                </a:lnTo>
                <a:lnTo>
                  <a:pt x="219095" y="5590"/>
                </a:lnTo>
                <a:lnTo>
                  <a:pt x="211331" y="2210"/>
                </a:lnTo>
                <a:lnTo>
                  <a:pt x="206168" y="1300"/>
                </a:lnTo>
                <a:close/>
              </a:path>
              <a:path w="348614" h="109855">
                <a:moveTo>
                  <a:pt x="226186" y="46411"/>
                </a:moveTo>
                <a:lnTo>
                  <a:pt x="204076" y="46411"/>
                </a:lnTo>
                <a:lnTo>
                  <a:pt x="208207" y="46931"/>
                </a:lnTo>
                <a:lnTo>
                  <a:pt x="213932" y="48751"/>
                </a:lnTo>
                <a:lnTo>
                  <a:pt x="216154" y="50311"/>
                </a:lnTo>
                <a:lnTo>
                  <a:pt x="219317" y="54992"/>
                </a:lnTo>
                <a:lnTo>
                  <a:pt x="220114" y="57722"/>
                </a:lnTo>
                <a:lnTo>
                  <a:pt x="220114" y="63572"/>
                </a:lnTo>
                <a:lnTo>
                  <a:pt x="219552" y="65912"/>
                </a:lnTo>
                <a:lnTo>
                  <a:pt x="218428" y="67862"/>
                </a:lnTo>
                <a:lnTo>
                  <a:pt x="217304" y="69942"/>
                </a:lnTo>
                <a:lnTo>
                  <a:pt x="215892" y="71502"/>
                </a:lnTo>
                <a:lnTo>
                  <a:pt x="212533" y="73582"/>
                </a:lnTo>
                <a:lnTo>
                  <a:pt x="210363" y="74362"/>
                </a:lnTo>
                <a:lnTo>
                  <a:pt x="207697" y="74752"/>
                </a:lnTo>
                <a:lnTo>
                  <a:pt x="206272" y="75012"/>
                </a:lnTo>
                <a:lnTo>
                  <a:pt x="203776" y="75272"/>
                </a:lnTo>
                <a:lnTo>
                  <a:pt x="227415" y="75272"/>
                </a:lnTo>
                <a:lnTo>
                  <a:pt x="227513" y="75142"/>
                </a:lnTo>
                <a:lnTo>
                  <a:pt x="230780" y="68382"/>
                </a:lnTo>
                <a:lnTo>
                  <a:pt x="231604" y="64742"/>
                </a:lnTo>
                <a:lnTo>
                  <a:pt x="231604" y="56032"/>
                </a:lnTo>
                <a:lnTo>
                  <a:pt x="230244" y="51741"/>
                </a:lnTo>
                <a:lnTo>
                  <a:pt x="227539" y="48231"/>
                </a:lnTo>
                <a:lnTo>
                  <a:pt x="226186" y="46411"/>
                </a:lnTo>
                <a:close/>
              </a:path>
              <a:path w="348614" h="109855">
                <a:moveTo>
                  <a:pt x="223917" y="11180"/>
                </a:moveTo>
                <a:lnTo>
                  <a:pt x="202089" y="11180"/>
                </a:lnTo>
                <a:lnTo>
                  <a:pt x="206351" y="11570"/>
                </a:lnTo>
                <a:lnTo>
                  <a:pt x="211357" y="13130"/>
                </a:lnTo>
                <a:lnTo>
                  <a:pt x="213265" y="14560"/>
                </a:lnTo>
                <a:lnTo>
                  <a:pt x="214598" y="16770"/>
                </a:lnTo>
                <a:lnTo>
                  <a:pt x="215919" y="18850"/>
                </a:lnTo>
                <a:lnTo>
                  <a:pt x="216585" y="21320"/>
                </a:lnTo>
                <a:lnTo>
                  <a:pt x="216585" y="27041"/>
                </a:lnTo>
                <a:lnTo>
                  <a:pt x="215866" y="29381"/>
                </a:lnTo>
                <a:lnTo>
                  <a:pt x="214442" y="31461"/>
                </a:lnTo>
                <a:lnTo>
                  <a:pt x="213017" y="33411"/>
                </a:lnTo>
                <a:lnTo>
                  <a:pt x="210873" y="34841"/>
                </a:lnTo>
                <a:lnTo>
                  <a:pt x="208011" y="35621"/>
                </a:lnTo>
                <a:lnTo>
                  <a:pt x="205867" y="36271"/>
                </a:lnTo>
                <a:lnTo>
                  <a:pt x="202338" y="36531"/>
                </a:lnTo>
                <a:lnTo>
                  <a:pt x="222174" y="36531"/>
                </a:lnTo>
                <a:lnTo>
                  <a:pt x="222768" y="36011"/>
                </a:lnTo>
                <a:lnTo>
                  <a:pt x="226650" y="29771"/>
                </a:lnTo>
                <a:lnTo>
                  <a:pt x="227617" y="26391"/>
                </a:lnTo>
                <a:lnTo>
                  <a:pt x="227578" y="18850"/>
                </a:lnTo>
                <a:lnTo>
                  <a:pt x="226519" y="15340"/>
                </a:lnTo>
                <a:lnTo>
                  <a:pt x="223917" y="11180"/>
                </a:lnTo>
                <a:close/>
              </a:path>
              <a:path w="348614" h="109855">
                <a:moveTo>
                  <a:pt x="263458" y="1300"/>
                </a:moveTo>
                <a:lnTo>
                  <a:pt x="246609" y="1300"/>
                </a:lnTo>
                <a:lnTo>
                  <a:pt x="246609" y="85153"/>
                </a:lnTo>
                <a:lnTo>
                  <a:pt x="257327" y="85153"/>
                </a:lnTo>
                <a:lnTo>
                  <a:pt x="257327" y="13780"/>
                </a:lnTo>
                <a:lnTo>
                  <a:pt x="267649" y="13780"/>
                </a:lnTo>
                <a:lnTo>
                  <a:pt x="263458" y="1300"/>
                </a:lnTo>
                <a:close/>
              </a:path>
              <a:path w="348614" h="109855">
                <a:moveTo>
                  <a:pt x="267649" y="13780"/>
                </a:moveTo>
                <a:lnTo>
                  <a:pt x="257327" y="13780"/>
                </a:lnTo>
                <a:lnTo>
                  <a:pt x="281692" y="85153"/>
                </a:lnTo>
                <a:lnTo>
                  <a:pt x="291795" y="85153"/>
                </a:lnTo>
                <a:lnTo>
                  <a:pt x="296024" y="73062"/>
                </a:lnTo>
                <a:lnTo>
                  <a:pt x="287351" y="73062"/>
                </a:lnTo>
                <a:lnTo>
                  <a:pt x="286458" y="70072"/>
                </a:lnTo>
                <a:lnTo>
                  <a:pt x="285208" y="66172"/>
                </a:lnTo>
                <a:lnTo>
                  <a:pt x="283365" y="60582"/>
                </a:lnTo>
                <a:lnTo>
                  <a:pt x="267649" y="13780"/>
                </a:lnTo>
                <a:close/>
              </a:path>
              <a:path w="348614" h="109855">
                <a:moveTo>
                  <a:pt x="327022" y="15080"/>
                </a:moveTo>
                <a:lnTo>
                  <a:pt x="316303" y="15080"/>
                </a:lnTo>
                <a:lnTo>
                  <a:pt x="316303" y="85153"/>
                </a:lnTo>
                <a:lnTo>
                  <a:pt x="327022" y="85153"/>
                </a:lnTo>
                <a:lnTo>
                  <a:pt x="327022" y="15080"/>
                </a:lnTo>
                <a:close/>
              </a:path>
              <a:path w="348614" h="109855">
                <a:moveTo>
                  <a:pt x="327022" y="1300"/>
                </a:moveTo>
                <a:lnTo>
                  <a:pt x="312016" y="1300"/>
                </a:lnTo>
                <a:lnTo>
                  <a:pt x="289756" y="65522"/>
                </a:lnTo>
                <a:lnTo>
                  <a:pt x="288187" y="70332"/>
                </a:lnTo>
                <a:lnTo>
                  <a:pt x="287351" y="73062"/>
                </a:lnTo>
                <a:lnTo>
                  <a:pt x="296024" y="73062"/>
                </a:lnTo>
                <a:lnTo>
                  <a:pt x="316303" y="15080"/>
                </a:lnTo>
                <a:lnTo>
                  <a:pt x="327022" y="15080"/>
                </a:lnTo>
                <a:lnTo>
                  <a:pt x="327022" y="1300"/>
                </a:lnTo>
                <a:close/>
              </a:path>
              <a:path w="348614" h="109855">
                <a:moveTo>
                  <a:pt x="348170" y="1300"/>
                </a:moveTo>
                <a:lnTo>
                  <a:pt x="337139" y="1300"/>
                </a:lnTo>
                <a:lnTo>
                  <a:pt x="337139" y="85153"/>
                </a:lnTo>
                <a:lnTo>
                  <a:pt x="348170" y="85153"/>
                </a:lnTo>
                <a:lnTo>
                  <a:pt x="348170" y="13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6" name="object 56"/>
          <p:cNvGraphicFramePr>
            <a:graphicFrameLocks noGrp="1"/>
          </p:cNvGraphicFramePr>
          <p:nvPr/>
        </p:nvGraphicFramePr>
        <p:xfrm>
          <a:off x="1762681" y="1783262"/>
          <a:ext cx="5266055" cy="20542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71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10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77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34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10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410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50493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564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60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59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60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7" name="object 57"/>
          <p:cNvSpPr/>
          <p:nvPr/>
        </p:nvSpPr>
        <p:spPr>
          <a:xfrm>
            <a:off x="3753910" y="1416258"/>
            <a:ext cx="1247230" cy="10829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859487" y="3915356"/>
            <a:ext cx="1986703" cy="10847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011434" y="4100158"/>
            <a:ext cx="2734299" cy="10984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012049" y="4312326"/>
            <a:ext cx="4536953" cy="22685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830232" y="1638827"/>
            <a:ext cx="1172255" cy="10842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257800" y="4932362"/>
            <a:ext cx="3382899" cy="151130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365" y="224154"/>
            <a:ext cx="8955405" cy="5915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76450" marR="443230" indent="-159766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Ανάλυση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Διακύμανσης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με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Ένα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Επαναλαμβανόμενο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Παράγοντα  (One-way </a:t>
            </a:r>
            <a:r>
              <a:rPr sz="2400" b="1" spc="-15" dirty="0">
                <a:solidFill>
                  <a:srgbClr val="FF0000"/>
                </a:solidFill>
                <a:latin typeface="Calibri"/>
                <a:cs typeface="Calibri"/>
              </a:rPr>
              <a:t>repeated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measures</a:t>
            </a:r>
            <a:r>
              <a:rPr sz="2400" b="1" spc="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30" dirty="0">
                <a:solidFill>
                  <a:srgbClr val="FF0000"/>
                </a:solidFill>
                <a:latin typeface="Calibri"/>
                <a:cs typeface="Calibri"/>
              </a:rPr>
              <a:t>ANOVA)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550">
              <a:latin typeface="Calibri"/>
              <a:cs typeface="Calibri"/>
            </a:endParaRPr>
          </a:p>
          <a:p>
            <a:pPr marL="101600" marR="93980" algn="just">
              <a:lnSpc>
                <a:spcPct val="100000"/>
              </a:lnSpc>
            </a:pP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Εφαρμόστηκε Ανάλυση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Διακύμανσης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με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Ένα Επαναλαμβανόμενο 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Παράγοντα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(One-way repeated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measures </a:t>
            </a:r>
            <a:r>
              <a:rPr sz="2400" spc="-30" dirty="0">
                <a:solidFill>
                  <a:srgbClr val="001F5F"/>
                </a:solidFill>
                <a:latin typeface="Calibri"/>
                <a:cs typeface="Calibri"/>
              </a:rPr>
              <a:t>ANOVA)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για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να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εξεταστεί  εάν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υπάρχουν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στατιστικά σημαντικές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διαφορές στο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ΔΜΣ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(BMI)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μεταξύ 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πρώτης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(ΒΜΙ_Τ1), δεύτερης (ΒΜΙ_Τ2) </a:t>
            </a:r>
            <a:r>
              <a:rPr sz="2400" spc="-30" dirty="0">
                <a:solidFill>
                  <a:srgbClr val="001F5F"/>
                </a:solidFill>
                <a:latin typeface="Calibri"/>
                <a:cs typeface="Calibri"/>
              </a:rPr>
              <a:t>και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τρίτης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μέτρησης (ΒΜΙ_Τ3).  Από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τα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αποτελέσματα φαίνεται ότι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υπάρχουν στατιστικά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σημαντικές 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διαφορές στο ΔΜΣ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μεταξύ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πρώτης,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δεύτερης </a:t>
            </a:r>
            <a:r>
              <a:rPr sz="2400" spc="-30" dirty="0">
                <a:solidFill>
                  <a:srgbClr val="001F5F"/>
                </a:solidFill>
                <a:latin typeface="Calibri"/>
                <a:cs typeface="Calibri"/>
              </a:rPr>
              <a:t>και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τρίτης</a:t>
            </a:r>
            <a:r>
              <a:rPr sz="2400" spc="2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μέτρησης(</a:t>
            </a:r>
            <a:r>
              <a:rPr sz="2400" i="1" spc="-10" dirty="0">
                <a:solidFill>
                  <a:srgbClr val="001F5F"/>
                </a:solidFill>
                <a:latin typeface="Calibri"/>
                <a:cs typeface="Calibri"/>
              </a:rPr>
              <a:t>F</a:t>
            </a:r>
            <a:r>
              <a:rPr sz="2400" spc="-15" baseline="-20833" dirty="0">
                <a:solidFill>
                  <a:srgbClr val="001F5F"/>
                </a:solidFill>
                <a:latin typeface="Calibri"/>
                <a:cs typeface="Calibri"/>
              </a:rPr>
              <a:t>2,18</a:t>
            </a:r>
            <a:endParaRPr sz="2400" baseline="-20833">
              <a:latin typeface="Calibri"/>
              <a:cs typeface="Calibri"/>
            </a:endParaRPr>
          </a:p>
          <a:p>
            <a:pPr marL="101600" marR="92075" algn="just">
              <a:lnSpc>
                <a:spcPct val="100000"/>
              </a:lnSpc>
              <a:spcBef>
                <a:spcPts val="10"/>
              </a:spcBef>
            </a:pP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=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56.444, </a:t>
            </a:r>
            <a:r>
              <a:rPr sz="2400" i="1" dirty="0">
                <a:solidFill>
                  <a:srgbClr val="001F5F"/>
                </a:solidFill>
                <a:latin typeface="Calibri"/>
                <a:cs typeface="Calibri"/>
              </a:rPr>
              <a:t>p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&lt; .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001).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Στη συνέχεια,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εφαρμόστηκε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το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τεστ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Πολλαπλών 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Συγκρίσεων </a:t>
            </a:r>
            <a:r>
              <a:rPr sz="2400" i="1" spc="-5" dirty="0">
                <a:solidFill>
                  <a:srgbClr val="001F5F"/>
                </a:solidFill>
                <a:latin typeface="Calibri"/>
                <a:cs typeface="Calibri"/>
              </a:rPr>
              <a:t>LSD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για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να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εξεταστεί μεταξύ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ποιών βαθμίδων 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του 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επαναλαμβανόμενου παράγοντα ΔΜΣ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(BMI)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υπάρχουν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οι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στατιστικά 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σημαντικές διαφορές.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Από τα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αποτελέσματα φαίνεται ότι </a:t>
            </a:r>
            <a:r>
              <a:rPr sz="2400" spc="5" dirty="0">
                <a:solidFill>
                  <a:srgbClr val="001F5F"/>
                </a:solidFill>
                <a:latin typeface="Calibri"/>
                <a:cs typeface="Calibri"/>
              </a:rPr>
              <a:t>οι 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συμμετέχοντες/ουσες </a:t>
            </a:r>
            <a:r>
              <a:rPr sz="2400" spc="-25" dirty="0">
                <a:solidFill>
                  <a:srgbClr val="001F5F"/>
                </a:solidFill>
                <a:latin typeface="Calibri"/>
                <a:cs typeface="Calibri"/>
              </a:rPr>
              <a:t>είχαν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χαμηλότερο </a:t>
            </a:r>
            <a:r>
              <a:rPr sz="2400" spc="-25" dirty="0">
                <a:solidFill>
                  <a:srgbClr val="001F5F"/>
                </a:solidFill>
                <a:latin typeface="Calibri"/>
                <a:cs typeface="Calibri"/>
              </a:rPr>
              <a:t>σκορ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στο ΔΜΣ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στην τρίτη 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μέτρηση 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(</a:t>
            </a:r>
            <a:r>
              <a:rPr sz="2400" i="1" spc="-20" dirty="0">
                <a:solidFill>
                  <a:srgbClr val="001F5F"/>
                </a:solidFill>
                <a:latin typeface="Calibri"/>
                <a:cs typeface="Calibri"/>
              </a:rPr>
              <a:t>M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=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27.95 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±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2.59)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σε σχέση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με </a:t>
            </a:r>
            <a:r>
              <a:rPr sz="2400" spc="-25" dirty="0">
                <a:solidFill>
                  <a:srgbClr val="001F5F"/>
                </a:solidFill>
                <a:latin typeface="Calibri"/>
                <a:cs typeface="Calibri"/>
              </a:rPr>
              <a:t>την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πρώτη (</a:t>
            </a:r>
            <a:r>
              <a:rPr sz="2400" i="1" spc="-5" dirty="0">
                <a:solidFill>
                  <a:srgbClr val="001F5F"/>
                </a:solidFill>
                <a:latin typeface="Calibri"/>
                <a:cs typeface="Calibri"/>
              </a:rPr>
              <a:t>M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=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31.21 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±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3.12)  </a:t>
            </a:r>
            <a:r>
              <a:rPr sz="2400" spc="-30" dirty="0">
                <a:solidFill>
                  <a:srgbClr val="001F5F"/>
                </a:solidFill>
                <a:latin typeface="Calibri"/>
                <a:cs typeface="Calibri"/>
              </a:rPr>
              <a:t>και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τη δεύτερη μέτρηση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(</a:t>
            </a:r>
            <a:r>
              <a:rPr sz="2400" i="1" spc="-5" dirty="0">
                <a:solidFill>
                  <a:srgbClr val="001F5F"/>
                </a:solidFill>
                <a:latin typeface="Calibri"/>
                <a:cs typeface="Calibri"/>
              </a:rPr>
              <a:t>M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= 28.5 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±</a:t>
            </a:r>
            <a:r>
              <a:rPr sz="2400" spc="-2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2.32).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6003" y="488950"/>
            <a:ext cx="60540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Βιβλιογραφία </a:t>
            </a:r>
            <a:r>
              <a:rPr sz="3600" dirty="0"/>
              <a:t>10</a:t>
            </a:r>
            <a:r>
              <a:rPr sz="3600" baseline="25462" dirty="0"/>
              <a:t>ου</a:t>
            </a:r>
            <a:r>
              <a:rPr sz="3600" spc="202" baseline="25462" dirty="0"/>
              <a:t> </a:t>
            </a:r>
            <a:r>
              <a:rPr sz="3600" spc="-5" dirty="0"/>
              <a:t>Μαθήματος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266090" y="1479982"/>
            <a:ext cx="8511540" cy="31819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2585" marR="111760" indent="-287020" algn="just">
              <a:lnSpc>
                <a:spcPct val="115100"/>
              </a:lnSpc>
              <a:spcBef>
                <a:spcPts val="100"/>
              </a:spcBef>
              <a:buFont typeface="Arial"/>
              <a:buChar char="•"/>
              <a:tabLst>
                <a:tab pos="363220" algn="l"/>
              </a:tabLst>
            </a:pPr>
            <a:r>
              <a:rPr sz="2000" spc="-5" dirty="0">
                <a:solidFill>
                  <a:srgbClr val="001A4F"/>
                </a:solidFill>
                <a:latin typeface="Calibri"/>
                <a:cs typeface="Calibri"/>
              </a:rPr>
              <a:t>Field, A. (2009). </a:t>
            </a:r>
            <a:r>
              <a:rPr sz="2000" i="1" spc="-10" dirty="0">
                <a:solidFill>
                  <a:srgbClr val="001A4F"/>
                </a:solidFill>
                <a:latin typeface="Calibri"/>
                <a:cs typeface="Calibri"/>
              </a:rPr>
              <a:t>Discovering Statistics </a:t>
            </a:r>
            <a:r>
              <a:rPr sz="2000" i="1" spc="-5" dirty="0">
                <a:solidFill>
                  <a:srgbClr val="001A4F"/>
                </a:solidFill>
                <a:latin typeface="Calibri"/>
                <a:cs typeface="Calibri"/>
              </a:rPr>
              <a:t>using </a:t>
            </a:r>
            <a:r>
              <a:rPr sz="2000" i="1" spc="-10" dirty="0">
                <a:solidFill>
                  <a:srgbClr val="001A4F"/>
                </a:solidFill>
                <a:latin typeface="Calibri"/>
                <a:cs typeface="Calibri"/>
              </a:rPr>
              <a:t>SPSS (3</a:t>
            </a:r>
            <a:r>
              <a:rPr sz="2025" i="1" spc="-15" baseline="24691" dirty="0">
                <a:solidFill>
                  <a:srgbClr val="001A4F"/>
                </a:solidFill>
                <a:latin typeface="Calibri"/>
                <a:cs typeface="Calibri"/>
              </a:rPr>
              <a:t>rd </a:t>
            </a:r>
            <a:r>
              <a:rPr sz="2000" i="1" spc="-5" dirty="0">
                <a:solidFill>
                  <a:srgbClr val="001A4F"/>
                </a:solidFill>
                <a:latin typeface="Calibri"/>
                <a:cs typeface="Calibri"/>
              </a:rPr>
              <a:t>edition)</a:t>
            </a:r>
            <a:r>
              <a:rPr sz="2000" spc="-5" dirty="0">
                <a:solidFill>
                  <a:srgbClr val="001A4F"/>
                </a:solidFill>
                <a:latin typeface="Calibri"/>
                <a:cs typeface="Calibri"/>
              </a:rPr>
              <a:t>. London: </a:t>
            </a:r>
            <a:r>
              <a:rPr sz="2000" spc="-15" dirty="0">
                <a:solidFill>
                  <a:srgbClr val="001A4F"/>
                </a:solidFill>
                <a:latin typeface="Calibri"/>
                <a:cs typeface="Calibri"/>
              </a:rPr>
              <a:t>Sage  </a:t>
            </a:r>
            <a:r>
              <a:rPr sz="2000" spc="-10" dirty="0">
                <a:solidFill>
                  <a:srgbClr val="001A4F"/>
                </a:solidFill>
                <a:latin typeface="Calibri"/>
                <a:cs typeface="Calibri"/>
              </a:rPr>
              <a:t>Publications.</a:t>
            </a:r>
            <a:endParaRPr sz="2000">
              <a:latin typeface="Calibri"/>
              <a:cs typeface="Calibri"/>
            </a:endParaRPr>
          </a:p>
          <a:p>
            <a:pPr marL="362585" marR="111125" indent="-287020" algn="just">
              <a:lnSpc>
                <a:spcPts val="2760"/>
              </a:lnSpc>
              <a:spcBef>
                <a:spcPts val="150"/>
              </a:spcBef>
              <a:buFont typeface="Arial"/>
              <a:buChar char="•"/>
              <a:tabLst>
                <a:tab pos="363220" algn="l"/>
              </a:tabLst>
            </a:pPr>
            <a:r>
              <a:rPr sz="2000" spc="-10" dirty="0">
                <a:solidFill>
                  <a:srgbClr val="001A4F"/>
                </a:solidFill>
                <a:latin typeface="Calibri"/>
                <a:cs typeface="Calibri"/>
              </a:rPr>
              <a:t>Ntoumanis, </a:t>
            </a:r>
            <a:r>
              <a:rPr sz="2000" dirty="0">
                <a:solidFill>
                  <a:srgbClr val="001A4F"/>
                </a:solidFill>
                <a:latin typeface="Calibri"/>
                <a:cs typeface="Calibri"/>
              </a:rPr>
              <a:t>N. </a:t>
            </a:r>
            <a:r>
              <a:rPr sz="2000" spc="-10" dirty="0">
                <a:solidFill>
                  <a:srgbClr val="001A4F"/>
                </a:solidFill>
                <a:latin typeface="Calibri"/>
                <a:cs typeface="Calibri"/>
              </a:rPr>
              <a:t>(2013). </a:t>
            </a:r>
            <a:r>
              <a:rPr sz="2000" i="1" spc="-5" dirty="0">
                <a:solidFill>
                  <a:srgbClr val="001A4F"/>
                </a:solidFill>
                <a:latin typeface="Calibri"/>
                <a:cs typeface="Calibri"/>
              </a:rPr>
              <a:t>A </a:t>
            </a:r>
            <a:r>
              <a:rPr sz="2000" i="1" spc="-10" dirty="0">
                <a:solidFill>
                  <a:srgbClr val="001A4F"/>
                </a:solidFill>
                <a:latin typeface="Calibri"/>
                <a:cs typeface="Calibri"/>
              </a:rPr>
              <a:t>Step-by-Step </a:t>
            </a:r>
            <a:r>
              <a:rPr sz="2000" i="1" spc="-5" dirty="0">
                <a:solidFill>
                  <a:srgbClr val="001A4F"/>
                </a:solidFill>
                <a:latin typeface="Calibri"/>
                <a:cs typeface="Calibri"/>
              </a:rPr>
              <a:t>Guide </a:t>
            </a:r>
            <a:r>
              <a:rPr sz="2000" i="1" spc="-30" dirty="0">
                <a:solidFill>
                  <a:srgbClr val="001A4F"/>
                </a:solidFill>
                <a:latin typeface="Calibri"/>
                <a:cs typeface="Calibri"/>
              </a:rPr>
              <a:t>to </a:t>
            </a:r>
            <a:r>
              <a:rPr sz="2000" i="1" spc="-10" dirty="0">
                <a:solidFill>
                  <a:srgbClr val="001A4F"/>
                </a:solidFill>
                <a:latin typeface="Calibri"/>
                <a:cs typeface="Calibri"/>
              </a:rPr>
              <a:t>SPSS </a:t>
            </a:r>
            <a:r>
              <a:rPr sz="2000" i="1" spc="-15" dirty="0">
                <a:solidFill>
                  <a:srgbClr val="001A4F"/>
                </a:solidFill>
                <a:latin typeface="Calibri"/>
                <a:cs typeface="Calibri"/>
              </a:rPr>
              <a:t>for </a:t>
            </a:r>
            <a:r>
              <a:rPr sz="2000" i="1" spc="-5" dirty="0">
                <a:solidFill>
                  <a:srgbClr val="001A4F"/>
                </a:solidFill>
                <a:latin typeface="Calibri"/>
                <a:cs typeface="Calibri"/>
              </a:rPr>
              <a:t>Sport </a:t>
            </a:r>
            <a:r>
              <a:rPr sz="2000" i="1" spc="-10" dirty="0">
                <a:solidFill>
                  <a:srgbClr val="001A4F"/>
                </a:solidFill>
                <a:latin typeface="Calibri"/>
                <a:cs typeface="Calibri"/>
              </a:rPr>
              <a:t>and </a:t>
            </a:r>
            <a:r>
              <a:rPr sz="2000" i="1" spc="-15" dirty="0">
                <a:solidFill>
                  <a:srgbClr val="001A4F"/>
                </a:solidFill>
                <a:latin typeface="Calibri"/>
                <a:cs typeface="Calibri"/>
              </a:rPr>
              <a:t>Exercise  </a:t>
            </a:r>
            <a:r>
              <a:rPr sz="2000" i="1" dirty="0">
                <a:solidFill>
                  <a:srgbClr val="001A4F"/>
                </a:solidFill>
                <a:latin typeface="Calibri"/>
                <a:cs typeface="Calibri"/>
              </a:rPr>
              <a:t>Studies</a:t>
            </a:r>
            <a:r>
              <a:rPr sz="2000" dirty="0">
                <a:solidFill>
                  <a:srgbClr val="001A4F"/>
                </a:solidFill>
                <a:latin typeface="Calibri"/>
                <a:cs typeface="Calibri"/>
              </a:rPr>
              <a:t>. </a:t>
            </a:r>
            <a:r>
              <a:rPr sz="2000" spc="-5" dirty="0">
                <a:solidFill>
                  <a:srgbClr val="001A4F"/>
                </a:solidFill>
                <a:latin typeface="Calibri"/>
                <a:cs typeface="Calibri"/>
              </a:rPr>
              <a:t>London:</a:t>
            </a:r>
            <a:r>
              <a:rPr sz="2000" spc="-55" dirty="0">
                <a:solidFill>
                  <a:srgbClr val="001A4F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001A4F"/>
                </a:solidFill>
                <a:latin typeface="Calibri"/>
                <a:cs typeface="Calibri"/>
              </a:rPr>
              <a:t>Routledge.</a:t>
            </a:r>
            <a:endParaRPr sz="2000">
              <a:latin typeface="Calibri"/>
              <a:cs typeface="Calibri"/>
            </a:endParaRPr>
          </a:p>
          <a:p>
            <a:pPr marL="362585" marR="106680" indent="-287020" algn="just">
              <a:lnSpc>
                <a:spcPts val="2760"/>
              </a:lnSpc>
              <a:spcBef>
                <a:spcPts val="5"/>
              </a:spcBef>
              <a:buFont typeface="Arial"/>
              <a:buChar char="•"/>
              <a:tabLst>
                <a:tab pos="363220" algn="l"/>
              </a:tabLst>
            </a:pPr>
            <a:r>
              <a:rPr sz="2000" spc="-5" dirty="0">
                <a:solidFill>
                  <a:srgbClr val="001A4F"/>
                </a:solidFill>
                <a:latin typeface="Calibri"/>
                <a:cs typeface="Calibri"/>
              </a:rPr>
              <a:t>Παπαϊωάννου, Α., </a:t>
            </a:r>
            <a:r>
              <a:rPr sz="2000" spc="-10" dirty="0">
                <a:solidFill>
                  <a:srgbClr val="001A4F"/>
                </a:solidFill>
                <a:latin typeface="Calibri"/>
                <a:cs typeface="Calibri"/>
              </a:rPr>
              <a:t>Ζουρμπάνος, </a:t>
            </a:r>
            <a:r>
              <a:rPr sz="2000" dirty="0">
                <a:solidFill>
                  <a:srgbClr val="001A4F"/>
                </a:solidFill>
                <a:latin typeface="Calibri"/>
                <a:cs typeface="Calibri"/>
              </a:rPr>
              <a:t>Ν., </a:t>
            </a:r>
            <a:r>
              <a:rPr sz="2000" spc="-10" dirty="0">
                <a:solidFill>
                  <a:srgbClr val="001A4F"/>
                </a:solidFill>
                <a:latin typeface="Calibri"/>
                <a:cs typeface="Calibri"/>
              </a:rPr>
              <a:t>&amp; Μίνος, </a:t>
            </a:r>
            <a:r>
              <a:rPr sz="2000" spc="-15" dirty="0">
                <a:solidFill>
                  <a:srgbClr val="001A4F"/>
                </a:solidFill>
                <a:latin typeface="Calibri"/>
                <a:cs typeface="Calibri"/>
              </a:rPr>
              <a:t>Γ. </a:t>
            </a:r>
            <a:r>
              <a:rPr sz="2000" spc="-10" dirty="0">
                <a:solidFill>
                  <a:srgbClr val="001A4F"/>
                </a:solidFill>
                <a:latin typeface="Calibri"/>
                <a:cs typeface="Calibri"/>
              </a:rPr>
              <a:t>(2016). </a:t>
            </a:r>
            <a:r>
              <a:rPr sz="2000" i="1" spc="-5" dirty="0">
                <a:solidFill>
                  <a:srgbClr val="001A4F"/>
                </a:solidFill>
                <a:latin typeface="Calibri"/>
                <a:cs typeface="Calibri"/>
              </a:rPr>
              <a:t>Εφαρμογές της  Στατιστικής στις </a:t>
            </a:r>
            <a:r>
              <a:rPr sz="2000" i="1" dirty="0">
                <a:solidFill>
                  <a:srgbClr val="001A4F"/>
                </a:solidFill>
                <a:latin typeface="Calibri"/>
                <a:cs typeface="Calibri"/>
              </a:rPr>
              <a:t>Επιστήμες </a:t>
            </a:r>
            <a:r>
              <a:rPr sz="2000" i="1" spc="-5" dirty="0">
                <a:solidFill>
                  <a:srgbClr val="001A4F"/>
                </a:solidFill>
                <a:latin typeface="Calibri"/>
                <a:cs typeface="Calibri"/>
              </a:rPr>
              <a:t>του </a:t>
            </a:r>
            <a:r>
              <a:rPr sz="2000" i="1" spc="-10" dirty="0">
                <a:solidFill>
                  <a:srgbClr val="001A4F"/>
                </a:solidFill>
                <a:latin typeface="Calibri"/>
                <a:cs typeface="Calibri"/>
              </a:rPr>
              <a:t>Αθλητισμού </a:t>
            </a:r>
            <a:r>
              <a:rPr sz="2000" i="1" spc="-30" dirty="0">
                <a:solidFill>
                  <a:srgbClr val="001A4F"/>
                </a:solidFill>
                <a:latin typeface="Calibri"/>
                <a:cs typeface="Calibri"/>
              </a:rPr>
              <a:t>και </a:t>
            </a:r>
            <a:r>
              <a:rPr sz="2000" i="1" spc="-5" dirty="0">
                <a:solidFill>
                  <a:srgbClr val="001A4F"/>
                </a:solidFill>
                <a:latin typeface="Calibri"/>
                <a:cs typeface="Calibri"/>
              </a:rPr>
              <a:t>της </a:t>
            </a:r>
            <a:r>
              <a:rPr sz="2000" i="1" spc="-10" dirty="0">
                <a:solidFill>
                  <a:srgbClr val="001A4F"/>
                </a:solidFill>
                <a:latin typeface="Calibri"/>
                <a:cs typeface="Calibri"/>
              </a:rPr>
              <a:t>Υγείας </a:t>
            </a:r>
            <a:r>
              <a:rPr sz="2000" i="1" spc="-5" dirty="0">
                <a:solidFill>
                  <a:srgbClr val="001A4F"/>
                </a:solidFill>
                <a:latin typeface="Calibri"/>
                <a:cs typeface="Calibri"/>
              </a:rPr>
              <a:t>με </a:t>
            </a:r>
            <a:r>
              <a:rPr sz="2000" i="1" spc="-25" dirty="0">
                <a:solidFill>
                  <a:srgbClr val="001A4F"/>
                </a:solidFill>
                <a:latin typeface="Calibri"/>
                <a:cs typeface="Calibri"/>
              </a:rPr>
              <a:t>την </a:t>
            </a:r>
            <a:r>
              <a:rPr sz="2000" i="1" spc="-10" dirty="0">
                <a:solidFill>
                  <a:srgbClr val="001A4F"/>
                </a:solidFill>
                <a:latin typeface="Calibri"/>
                <a:cs typeface="Calibri"/>
              </a:rPr>
              <a:t>χρήση </a:t>
            </a:r>
            <a:r>
              <a:rPr sz="2000" i="1" spc="-5" dirty="0">
                <a:solidFill>
                  <a:srgbClr val="001A4F"/>
                </a:solidFill>
                <a:latin typeface="Calibri"/>
                <a:cs typeface="Calibri"/>
              </a:rPr>
              <a:t>του  </a:t>
            </a:r>
            <a:r>
              <a:rPr sz="2000" i="1" dirty="0">
                <a:solidFill>
                  <a:srgbClr val="001A4F"/>
                </a:solidFill>
                <a:latin typeface="Calibri"/>
                <a:cs typeface="Calibri"/>
              </a:rPr>
              <a:t>SPSS</a:t>
            </a:r>
            <a:r>
              <a:rPr sz="2000" dirty="0">
                <a:solidFill>
                  <a:srgbClr val="001A4F"/>
                </a:solidFill>
                <a:latin typeface="Calibri"/>
                <a:cs typeface="Calibri"/>
              </a:rPr>
              <a:t>. </a:t>
            </a:r>
            <a:r>
              <a:rPr sz="2000" spc="-10" dirty="0">
                <a:solidFill>
                  <a:srgbClr val="001A4F"/>
                </a:solidFill>
                <a:latin typeface="Calibri"/>
                <a:cs typeface="Calibri"/>
              </a:rPr>
              <a:t>Θεσσαλονίκη: </a:t>
            </a:r>
            <a:r>
              <a:rPr sz="2000" spc="-15" dirty="0">
                <a:solidFill>
                  <a:srgbClr val="001A4F"/>
                </a:solidFill>
                <a:latin typeface="Calibri"/>
                <a:cs typeface="Calibri"/>
              </a:rPr>
              <a:t>Εκδόσεις</a:t>
            </a:r>
            <a:r>
              <a:rPr sz="2000" spc="35" dirty="0">
                <a:solidFill>
                  <a:srgbClr val="001A4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1A4F"/>
                </a:solidFill>
                <a:latin typeface="Calibri"/>
                <a:cs typeface="Calibri"/>
              </a:rPr>
              <a:t>Δίσιγμα.</a:t>
            </a:r>
            <a:endParaRPr sz="2000">
              <a:latin typeface="Calibri"/>
              <a:cs typeface="Calibri"/>
            </a:endParaRPr>
          </a:p>
          <a:p>
            <a:pPr marL="362585" marR="112395" indent="-287020" algn="just">
              <a:lnSpc>
                <a:spcPts val="2760"/>
              </a:lnSpc>
              <a:spcBef>
                <a:spcPts val="5"/>
              </a:spcBef>
              <a:buFont typeface="Arial"/>
              <a:buChar char="•"/>
              <a:tabLst>
                <a:tab pos="363220" algn="l"/>
              </a:tabLst>
            </a:pPr>
            <a:r>
              <a:rPr sz="2000" spc="-15" dirty="0">
                <a:solidFill>
                  <a:srgbClr val="001A4F"/>
                </a:solidFill>
                <a:latin typeface="Calibri"/>
                <a:cs typeface="Calibri"/>
              </a:rPr>
              <a:t>Ρούσσoς, </a:t>
            </a:r>
            <a:r>
              <a:rPr sz="2000" spc="-5" dirty="0">
                <a:solidFill>
                  <a:srgbClr val="001A4F"/>
                </a:solidFill>
                <a:latin typeface="Calibri"/>
                <a:cs typeface="Calibri"/>
              </a:rPr>
              <a:t>Π. </a:t>
            </a:r>
            <a:r>
              <a:rPr sz="2000" dirty="0">
                <a:solidFill>
                  <a:srgbClr val="001A4F"/>
                </a:solidFill>
                <a:latin typeface="Calibri"/>
                <a:cs typeface="Calibri"/>
              </a:rPr>
              <a:t>Λ., </a:t>
            </a:r>
            <a:r>
              <a:rPr sz="2000" spc="-10" dirty="0">
                <a:solidFill>
                  <a:srgbClr val="001A4F"/>
                </a:solidFill>
                <a:latin typeface="Calibri"/>
                <a:cs typeface="Calibri"/>
              </a:rPr>
              <a:t>&amp; </a:t>
            </a:r>
            <a:r>
              <a:rPr sz="2000" spc="-5" dirty="0">
                <a:solidFill>
                  <a:srgbClr val="001A4F"/>
                </a:solidFill>
                <a:latin typeface="Calibri"/>
                <a:cs typeface="Calibri"/>
              </a:rPr>
              <a:t>Τσαούσης, </a:t>
            </a:r>
            <a:r>
              <a:rPr sz="2000" spc="-15" dirty="0">
                <a:solidFill>
                  <a:srgbClr val="001A4F"/>
                </a:solidFill>
                <a:latin typeface="Calibri"/>
                <a:cs typeface="Calibri"/>
              </a:rPr>
              <a:t>Γ. </a:t>
            </a:r>
            <a:r>
              <a:rPr sz="2000" spc="-5" dirty="0">
                <a:solidFill>
                  <a:srgbClr val="001A4F"/>
                </a:solidFill>
                <a:latin typeface="Calibri"/>
                <a:cs typeface="Calibri"/>
              </a:rPr>
              <a:t>(2011). </a:t>
            </a:r>
            <a:r>
              <a:rPr sz="2000" i="1" spc="-5" dirty="0">
                <a:solidFill>
                  <a:srgbClr val="001A4F"/>
                </a:solidFill>
                <a:latin typeface="Calibri"/>
                <a:cs typeface="Calibri"/>
              </a:rPr>
              <a:t>Στατιστική </a:t>
            </a:r>
            <a:r>
              <a:rPr sz="2000" i="1" dirty="0">
                <a:solidFill>
                  <a:srgbClr val="001A4F"/>
                </a:solidFill>
                <a:latin typeface="Calibri"/>
                <a:cs typeface="Calibri"/>
              </a:rPr>
              <a:t>στις </a:t>
            </a:r>
            <a:r>
              <a:rPr sz="2000" i="1" spc="-5" dirty="0">
                <a:solidFill>
                  <a:srgbClr val="001A4F"/>
                </a:solidFill>
                <a:latin typeface="Calibri"/>
                <a:cs typeface="Calibri"/>
              </a:rPr>
              <a:t>επιστήμες της  συμπεριφοράς με </a:t>
            </a:r>
            <a:r>
              <a:rPr sz="2000" i="1" spc="-10" dirty="0">
                <a:solidFill>
                  <a:srgbClr val="001A4F"/>
                </a:solidFill>
                <a:latin typeface="Calibri"/>
                <a:cs typeface="Calibri"/>
              </a:rPr>
              <a:t>τη χρήση </a:t>
            </a:r>
            <a:r>
              <a:rPr sz="2000" i="1" spc="-5" dirty="0">
                <a:solidFill>
                  <a:srgbClr val="001A4F"/>
                </a:solidFill>
                <a:latin typeface="Calibri"/>
                <a:cs typeface="Calibri"/>
              </a:rPr>
              <a:t>του </a:t>
            </a:r>
            <a:r>
              <a:rPr sz="2000" i="1" dirty="0">
                <a:solidFill>
                  <a:srgbClr val="001A4F"/>
                </a:solidFill>
                <a:latin typeface="Calibri"/>
                <a:cs typeface="Calibri"/>
              </a:rPr>
              <a:t>SPSS. </a:t>
            </a:r>
            <a:r>
              <a:rPr sz="2000" spc="-15" dirty="0">
                <a:solidFill>
                  <a:srgbClr val="001A4F"/>
                </a:solidFill>
                <a:latin typeface="Calibri"/>
                <a:cs typeface="Calibri"/>
              </a:rPr>
              <a:t>Αθήνα: Εκδόσεις</a:t>
            </a:r>
            <a:r>
              <a:rPr sz="2000" spc="114" dirty="0">
                <a:solidFill>
                  <a:srgbClr val="001A4F"/>
                </a:solidFill>
                <a:latin typeface="Calibri"/>
                <a:cs typeface="Calibri"/>
              </a:rPr>
              <a:t> </a:t>
            </a:r>
            <a:r>
              <a:rPr sz="2000" spc="-35" dirty="0">
                <a:solidFill>
                  <a:srgbClr val="001A4F"/>
                </a:solidFill>
                <a:latin typeface="Calibri"/>
                <a:cs typeface="Calibri"/>
              </a:rPr>
              <a:t>Τόπος.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7852" y="353060"/>
            <a:ext cx="8251190" cy="4210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15" dirty="0"/>
              <a:t>Κριτήριο </a:t>
            </a:r>
            <a:r>
              <a:rPr i="1" spc="-5" dirty="0">
                <a:latin typeface="Calibri"/>
                <a:cs typeface="Calibri"/>
              </a:rPr>
              <a:t>t </a:t>
            </a:r>
            <a:r>
              <a:rPr spc="-15" dirty="0"/>
              <a:t>για εξαρτημένα </a:t>
            </a:r>
            <a:r>
              <a:rPr spc="-20" dirty="0"/>
              <a:t>δείγματα (Paired </a:t>
            </a:r>
            <a:r>
              <a:rPr spc="-10" dirty="0"/>
              <a:t>Samples </a:t>
            </a:r>
            <a:r>
              <a:rPr spc="-5" dirty="0"/>
              <a:t>t-</a:t>
            </a:r>
            <a:r>
              <a:rPr spc="425" dirty="0"/>
              <a:t> </a:t>
            </a:r>
            <a:r>
              <a:rPr spc="-25" dirty="0"/>
              <a:t>test)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58267" y="1361313"/>
            <a:ext cx="8630285" cy="38309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400" b="1" spc="-15" dirty="0">
                <a:solidFill>
                  <a:srgbClr val="0F243E"/>
                </a:solidFill>
                <a:latin typeface="Calibri"/>
                <a:cs typeface="Calibri"/>
              </a:rPr>
              <a:t>Παραμετρικό</a:t>
            </a:r>
            <a:r>
              <a:rPr sz="2400" b="1" spc="1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0F243E"/>
                </a:solidFill>
                <a:latin typeface="Calibri"/>
                <a:cs typeface="Calibri"/>
              </a:rPr>
              <a:t>test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solidFill>
                  <a:srgbClr val="0F243E"/>
                </a:solidFill>
                <a:latin typeface="Calibri"/>
                <a:cs typeface="Calibri"/>
              </a:rPr>
              <a:t>Πότε</a:t>
            </a:r>
            <a:r>
              <a:rPr sz="2400" spc="-4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F243E"/>
                </a:solidFill>
                <a:latin typeface="Calibri"/>
                <a:cs typeface="Calibri"/>
              </a:rPr>
              <a:t>χρησιμοποιείται;</a:t>
            </a:r>
            <a:endParaRPr sz="240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400" spc="-5" dirty="0">
                <a:solidFill>
                  <a:srgbClr val="0F243E"/>
                </a:solidFill>
                <a:latin typeface="Calibri"/>
                <a:cs typeface="Calibri"/>
              </a:rPr>
              <a:t>Όταν έχουμε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ΜΙΑ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ΕΞΑΡΤΗΜΕΝΗ </a:t>
            </a:r>
            <a:r>
              <a:rPr sz="2400" dirty="0">
                <a:solidFill>
                  <a:srgbClr val="0F243E"/>
                </a:solidFill>
                <a:latin typeface="Calibri"/>
                <a:cs typeface="Calibri"/>
              </a:rPr>
              <a:t>– </a:t>
            </a:r>
            <a:r>
              <a:rPr sz="2400" spc="-10" dirty="0">
                <a:solidFill>
                  <a:srgbClr val="0F243E"/>
                </a:solidFill>
                <a:latin typeface="Calibri"/>
                <a:cs typeface="Calibri"/>
              </a:rPr>
              <a:t>ποσοτική</a:t>
            </a:r>
            <a:r>
              <a:rPr sz="2400" spc="-8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F243E"/>
                </a:solidFill>
                <a:latin typeface="Calibri"/>
                <a:cs typeface="Calibri"/>
              </a:rPr>
              <a:t>μεταβλητή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solidFill>
                  <a:srgbClr val="0F243E"/>
                </a:solidFill>
                <a:latin typeface="Calibri"/>
                <a:cs typeface="Calibri"/>
              </a:rPr>
              <a:t>π.χ. </a:t>
            </a:r>
            <a:r>
              <a:rPr sz="2400" dirty="0">
                <a:solidFill>
                  <a:srgbClr val="0F243E"/>
                </a:solidFill>
                <a:latin typeface="Calibri"/>
                <a:cs typeface="Calibri"/>
              </a:rPr>
              <a:t>Μέγιστη </a:t>
            </a:r>
            <a:r>
              <a:rPr sz="2400" spc="-5" dirty="0">
                <a:solidFill>
                  <a:srgbClr val="0F243E"/>
                </a:solidFill>
                <a:latin typeface="Calibri"/>
                <a:cs typeface="Calibri"/>
              </a:rPr>
              <a:t>Πρόσληψη</a:t>
            </a:r>
            <a:r>
              <a:rPr sz="2400" spc="-6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F243E"/>
                </a:solidFill>
                <a:latin typeface="Calibri"/>
                <a:cs typeface="Calibri"/>
              </a:rPr>
              <a:t>Οξυγόνου</a:t>
            </a:r>
            <a:endParaRPr sz="240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Που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έχει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ΜΟΝΟ </a:t>
            </a:r>
            <a:r>
              <a:rPr sz="2400" b="1" spc="-90" dirty="0">
                <a:solidFill>
                  <a:srgbClr val="FF0000"/>
                </a:solidFill>
                <a:latin typeface="Calibri"/>
                <a:cs typeface="Calibri"/>
              </a:rPr>
              <a:t>ΔΥΟ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βαθμίδες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-</a:t>
            </a:r>
            <a:r>
              <a:rPr sz="2400" b="1" spc="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μετρήσεις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solidFill>
                  <a:srgbClr val="0F243E"/>
                </a:solidFill>
                <a:latin typeface="Calibri"/>
                <a:cs typeface="Calibri"/>
              </a:rPr>
              <a:t>Π.χ. Αρχική </a:t>
            </a:r>
            <a:r>
              <a:rPr sz="2400" dirty="0">
                <a:solidFill>
                  <a:srgbClr val="0F243E"/>
                </a:solidFill>
                <a:latin typeface="Calibri"/>
                <a:cs typeface="Calibri"/>
              </a:rPr>
              <a:t>– </a:t>
            </a:r>
            <a:r>
              <a:rPr sz="2400" spc="-10" dirty="0">
                <a:solidFill>
                  <a:srgbClr val="0F243E"/>
                </a:solidFill>
                <a:latin typeface="Calibri"/>
                <a:cs typeface="Calibri"/>
              </a:rPr>
              <a:t>Τελική </a:t>
            </a:r>
            <a:r>
              <a:rPr sz="2400" dirty="0">
                <a:solidFill>
                  <a:srgbClr val="0F243E"/>
                </a:solidFill>
                <a:latin typeface="Calibri"/>
                <a:cs typeface="Calibri"/>
              </a:rPr>
              <a:t>μέτρηση</a:t>
            </a:r>
            <a:r>
              <a:rPr sz="2400" spc="-5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F243E"/>
                </a:solidFill>
                <a:latin typeface="Calibri"/>
                <a:cs typeface="Calibri"/>
              </a:rPr>
              <a:t>&amp;</a:t>
            </a:r>
            <a:endParaRPr sz="2400">
              <a:latin typeface="Calibri"/>
              <a:cs typeface="Calibri"/>
            </a:endParaRPr>
          </a:p>
          <a:p>
            <a:pPr marL="12700" marR="5080" algn="just">
              <a:lnSpc>
                <a:spcPct val="80100"/>
              </a:lnSpc>
              <a:spcBef>
                <a:spcPts val="575"/>
              </a:spcBef>
            </a:pPr>
            <a:r>
              <a:rPr sz="2400" spc="-10" dirty="0">
                <a:solidFill>
                  <a:srgbClr val="0F243E"/>
                </a:solidFill>
                <a:latin typeface="Calibri"/>
                <a:cs typeface="Calibri"/>
              </a:rPr>
              <a:t>Θέλουμε </a:t>
            </a:r>
            <a:r>
              <a:rPr sz="2400" dirty="0">
                <a:solidFill>
                  <a:srgbClr val="0F243E"/>
                </a:solidFill>
                <a:latin typeface="Calibri"/>
                <a:cs typeface="Calibri"/>
              </a:rPr>
              <a:t>να </a:t>
            </a:r>
            <a:r>
              <a:rPr sz="2400" spc="-10" dirty="0">
                <a:solidFill>
                  <a:srgbClr val="0F243E"/>
                </a:solidFill>
                <a:latin typeface="Calibri"/>
                <a:cs typeface="Calibri"/>
              </a:rPr>
              <a:t>βρούμε αν </a:t>
            </a:r>
            <a:r>
              <a:rPr sz="2400" spc="-15" dirty="0">
                <a:solidFill>
                  <a:srgbClr val="0F243E"/>
                </a:solidFill>
                <a:latin typeface="Calibri"/>
                <a:cs typeface="Calibri"/>
              </a:rPr>
              <a:t>υπάρχουν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ΔΙΑΦΟΡΕΣ </a:t>
            </a:r>
            <a:r>
              <a:rPr sz="2400" spc="-10" dirty="0">
                <a:solidFill>
                  <a:srgbClr val="0F243E"/>
                </a:solidFill>
                <a:latin typeface="Calibri"/>
                <a:cs typeface="Calibri"/>
              </a:rPr>
              <a:t>στην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ΕΞΑΡΤΗΜΕΝΗ  </a:t>
            </a:r>
            <a:r>
              <a:rPr sz="2400" spc="-10" dirty="0">
                <a:solidFill>
                  <a:srgbClr val="0F243E"/>
                </a:solidFill>
                <a:latin typeface="Calibri"/>
                <a:cs typeface="Calibri"/>
              </a:rPr>
              <a:t>μεταβλητή </a:t>
            </a:r>
            <a:r>
              <a:rPr sz="2400" spc="-5" dirty="0">
                <a:solidFill>
                  <a:srgbClr val="0F243E"/>
                </a:solidFill>
                <a:latin typeface="Calibri"/>
                <a:cs typeface="Calibri"/>
              </a:rPr>
              <a:t>(π.χ. Μέγιστη Πρόσληψη </a:t>
            </a:r>
            <a:r>
              <a:rPr sz="2400" spc="-10" dirty="0">
                <a:solidFill>
                  <a:srgbClr val="0F243E"/>
                </a:solidFill>
                <a:latin typeface="Calibri"/>
                <a:cs typeface="Calibri"/>
              </a:rPr>
              <a:t>Οξυγόνου) </a:t>
            </a:r>
            <a:r>
              <a:rPr sz="2400" spc="-15" dirty="0">
                <a:solidFill>
                  <a:srgbClr val="0F243E"/>
                </a:solidFill>
                <a:latin typeface="Calibri"/>
                <a:cs typeface="Calibri"/>
              </a:rPr>
              <a:t>μεταξύ </a:t>
            </a:r>
            <a:r>
              <a:rPr sz="2400" spc="-10" dirty="0">
                <a:solidFill>
                  <a:srgbClr val="0F243E"/>
                </a:solidFill>
                <a:latin typeface="Calibri"/>
                <a:cs typeface="Calibri"/>
              </a:rPr>
              <a:t>αρχικής </a:t>
            </a:r>
            <a:r>
              <a:rPr sz="2400" spc="-15" dirty="0">
                <a:solidFill>
                  <a:srgbClr val="0F243E"/>
                </a:solidFill>
                <a:latin typeface="Calibri"/>
                <a:cs typeface="Calibri"/>
              </a:rPr>
              <a:t>(pre)  </a:t>
            </a:r>
            <a:r>
              <a:rPr sz="2400" spc="-30" dirty="0">
                <a:solidFill>
                  <a:srgbClr val="0F243E"/>
                </a:solidFill>
                <a:latin typeface="Calibri"/>
                <a:cs typeface="Calibri"/>
              </a:rPr>
              <a:t>και </a:t>
            </a:r>
            <a:r>
              <a:rPr sz="2400" spc="-10" dirty="0">
                <a:solidFill>
                  <a:srgbClr val="0F243E"/>
                </a:solidFill>
                <a:latin typeface="Calibri"/>
                <a:cs typeface="Calibri"/>
              </a:rPr>
              <a:t>τελικής </a:t>
            </a:r>
            <a:r>
              <a:rPr sz="2400" dirty="0">
                <a:solidFill>
                  <a:srgbClr val="0F243E"/>
                </a:solidFill>
                <a:latin typeface="Calibri"/>
                <a:cs typeface="Calibri"/>
              </a:rPr>
              <a:t>μέτρησης</a:t>
            </a:r>
            <a:r>
              <a:rPr sz="2400" spc="-5" dirty="0">
                <a:solidFill>
                  <a:srgbClr val="0F243E"/>
                </a:solidFill>
                <a:latin typeface="Calibri"/>
                <a:cs typeface="Calibri"/>
              </a:rPr>
              <a:t> (post)</a:t>
            </a:r>
            <a:endParaRPr sz="2400">
              <a:latin typeface="Calibri"/>
              <a:cs typeface="Calibri"/>
            </a:endParaRPr>
          </a:p>
          <a:p>
            <a:pPr marL="12700" marR="9525" algn="just">
              <a:lnSpc>
                <a:spcPts val="2310"/>
              </a:lnSpc>
              <a:spcBef>
                <a:spcPts val="550"/>
              </a:spcBef>
            </a:pPr>
            <a:r>
              <a:rPr sz="2400" b="1" spc="-10" dirty="0">
                <a:solidFill>
                  <a:srgbClr val="0F243E"/>
                </a:solidFill>
                <a:latin typeface="Calibri"/>
                <a:cs typeface="Calibri"/>
              </a:rPr>
              <a:t>ΠΡΟΣΟΧΗ: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Τα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ίδια </a:t>
            </a:r>
            <a:r>
              <a:rPr sz="2400" b="1" spc="-15" dirty="0">
                <a:solidFill>
                  <a:srgbClr val="FF0000"/>
                </a:solidFill>
                <a:latin typeface="Calibri"/>
                <a:cs typeface="Calibri"/>
              </a:rPr>
              <a:t>άτομα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που συμμετέχουν </a:t>
            </a:r>
            <a:r>
              <a:rPr sz="2400" b="1" spc="-15" dirty="0">
                <a:solidFill>
                  <a:srgbClr val="FF0000"/>
                </a:solidFill>
                <a:latin typeface="Calibri"/>
                <a:cs typeface="Calibri"/>
              </a:rPr>
              <a:t>στην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αρχική </a:t>
            </a:r>
            <a:r>
              <a:rPr sz="2400" b="1" spc="-15" dirty="0">
                <a:solidFill>
                  <a:srgbClr val="FF0000"/>
                </a:solidFill>
                <a:latin typeface="Calibri"/>
                <a:cs typeface="Calibri"/>
              </a:rPr>
              <a:t>μέτρηση,  </a:t>
            </a:r>
            <a:r>
              <a:rPr sz="2400" b="1" spc="-20" dirty="0">
                <a:solidFill>
                  <a:srgbClr val="FF0000"/>
                </a:solidFill>
                <a:latin typeface="Calibri"/>
                <a:cs typeface="Calibri"/>
              </a:rPr>
              <a:t>τα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ίδια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άτομα συμμετέχουν </a:t>
            </a:r>
            <a:r>
              <a:rPr sz="2400" b="1" spc="-25" dirty="0">
                <a:solidFill>
                  <a:srgbClr val="FF0000"/>
                </a:solidFill>
                <a:latin typeface="Calibri"/>
                <a:cs typeface="Calibri"/>
              </a:rPr>
              <a:t>και </a:t>
            </a:r>
            <a:r>
              <a:rPr sz="2400" b="1" spc="-20" dirty="0">
                <a:solidFill>
                  <a:srgbClr val="FF0000"/>
                </a:solidFill>
                <a:latin typeface="Calibri"/>
                <a:cs typeface="Calibri"/>
              </a:rPr>
              <a:t>στην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τελική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FF0000"/>
                </a:solidFill>
                <a:latin typeface="Calibri"/>
                <a:cs typeface="Calibri"/>
              </a:rPr>
              <a:t>μέτρηση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7852" y="237820"/>
            <a:ext cx="8251190" cy="4210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5" dirty="0"/>
              <a:t>Κριτήριο </a:t>
            </a:r>
            <a:r>
              <a:rPr i="1" spc="-5" dirty="0">
                <a:latin typeface="Calibri"/>
                <a:cs typeface="Calibri"/>
              </a:rPr>
              <a:t>t </a:t>
            </a:r>
            <a:r>
              <a:rPr spc="-10" dirty="0"/>
              <a:t>για </a:t>
            </a:r>
            <a:r>
              <a:rPr spc="-15" dirty="0"/>
              <a:t>εξαρτημένα </a:t>
            </a:r>
            <a:r>
              <a:rPr spc="-20" dirty="0"/>
              <a:t>δείγματα </a:t>
            </a:r>
            <a:r>
              <a:rPr spc="-15" dirty="0"/>
              <a:t>(Paired </a:t>
            </a:r>
            <a:r>
              <a:rPr spc="-10" dirty="0"/>
              <a:t>Samples </a:t>
            </a:r>
            <a:r>
              <a:rPr dirty="0"/>
              <a:t>t-</a:t>
            </a:r>
            <a:r>
              <a:rPr spc="355" dirty="0"/>
              <a:t> </a:t>
            </a:r>
            <a:r>
              <a:rPr spc="-25" dirty="0"/>
              <a:t>test)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51942" y="799845"/>
            <a:ext cx="8637905" cy="57569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90"/>
              </a:spcBef>
            </a:pP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Μηδενική 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Υπόθεση</a:t>
            </a:r>
            <a:r>
              <a:rPr sz="2000" b="1" spc="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(Η</a:t>
            </a:r>
            <a:r>
              <a:rPr sz="2025" b="1" spc="-15" baseline="-20576" dirty="0">
                <a:solidFill>
                  <a:srgbClr val="FF0000"/>
                </a:solidFill>
                <a:latin typeface="Calibri"/>
                <a:cs typeface="Calibri"/>
              </a:rPr>
              <a:t>0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)</a:t>
            </a:r>
            <a:endParaRPr sz="2000">
              <a:latin typeface="Calibri"/>
              <a:cs typeface="Calibri"/>
            </a:endParaRPr>
          </a:p>
          <a:p>
            <a:pPr marL="407670" indent="-344805">
              <a:lnSpc>
                <a:spcPts val="2160"/>
              </a:lnSpc>
              <a:spcBef>
                <a:spcPts val="5"/>
              </a:spcBef>
              <a:buFont typeface="Arial"/>
              <a:buChar char="•"/>
              <a:tabLst>
                <a:tab pos="407670" algn="l"/>
                <a:tab pos="408305" algn="l"/>
              </a:tabLst>
            </a:pP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Δεν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θα </a:t>
            </a: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υπάρχουν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στατιστικά σημαντικές διαφορές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στη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Μέγιστη</a:t>
            </a:r>
            <a:r>
              <a:rPr sz="2000" spc="2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Πρόσληψη</a:t>
            </a:r>
            <a:endParaRPr sz="2000">
              <a:latin typeface="Calibri"/>
              <a:cs typeface="Calibri"/>
            </a:endParaRPr>
          </a:p>
          <a:p>
            <a:pPr marL="407670">
              <a:lnSpc>
                <a:spcPts val="2160"/>
              </a:lnSpc>
            </a:pP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Οξυγόνου </a:t>
            </a: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(VO2max)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μεταξύ αρχικής </a:t>
            </a: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(pre) </a:t>
            </a:r>
            <a:r>
              <a:rPr sz="2000" spc="-30" dirty="0">
                <a:solidFill>
                  <a:srgbClr val="001F5F"/>
                </a:solidFill>
                <a:latin typeface="Calibri"/>
                <a:cs typeface="Calibri"/>
              </a:rPr>
              <a:t>και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τελικής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μέτρησης</a:t>
            </a:r>
            <a:r>
              <a:rPr sz="2000" spc="2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(post)</a:t>
            </a:r>
            <a:endParaRPr sz="2000">
              <a:latin typeface="Calibri"/>
              <a:cs typeface="Calibri"/>
            </a:endParaRPr>
          </a:p>
          <a:p>
            <a:pPr marL="63500">
              <a:lnSpc>
                <a:spcPct val="100000"/>
              </a:lnSpc>
            </a:pP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Εναλλακτική Υπόθεση</a:t>
            </a:r>
            <a:r>
              <a:rPr sz="2000" b="1" spc="1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(Η</a:t>
            </a:r>
            <a:r>
              <a:rPr sz="2025" b="1" spc="-7" baseline="-20576" dirty="0">
                <a:solidFill>
                  <a:srgbClr val="FF0000"/>
                </a:solidFill>
                <a:latin typeface="Calibri"/>
                <a:cs typeface="Calibri"/>
              </a:rPr>
              <a:t>1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)</a:t>
            </a:r>
            <a:endParaRPr sz="2000">
              <a:latin typeface="Calibri"/>
              <a:cs typeface="Calibri"/>
            </a:endParaRPr>
          </a:p>
          <a:p>
            <a:pPr marL="407670" marR="826769" indent="-344805">
              <a:lnSpc>
                <a:spcPts val="1920"/>
              </a:lnSpc>
              <a:spcBef>
                <a:spcPts val="465"/>
              </a:spcBef>
              <a:buFont typeface="Arial"/>
              <a:buChar char="•"/>
              <a:tabLst>
                <a:tab pos="407670" algn="l"/>
                <a:tab pos="408305" algn="l"/>
              </a:tabLst>
            </a:pP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Θα </a:t>
            </a: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υπάρχουν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στατιστικά σημαντικές διαφορές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στη Μέγιστη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Πρόσληψη  Οξυγόνου </a:t>
            </a: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(VO2max)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μεταξύ αρχικής </a:t>
            </a: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(pre) </a:t>
            </a:r>
            <a:r>
              <a:rPr sz="2000" spc="-30" dirty="0">
                <a:solidFill>
                  <a:srgbClr val="001F5F"/>
                </a:solidFill>
                <a:latin typeface="Calibri"/>
                <a:cs typeface="Calibri"/>
              </a:rPr>
              <a:t>και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τελικής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μέτρησης</a:t>
            </a:r>
            <a:r>
              <a:rPr sz="2000" spc="2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(post)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001F5F"/>
              </a:buClr>
              <a:buFont typeface="Arial"/>
              <a:buChar char="•"/>
            </a:pPr>
            <a:endParaRPr sz="1950">
              <a:latin typeface="Calibri"/>
              <a:cs typeface="Calibri"/>
            </a:endParaRPr>
          </a:p>
          <a:p>
            <a:pPr marL="63500">
              <a:lnSpc>
                <a:spcPct val="100000"/>
              </a:lnSpc>
              <a:spcBef>
                <a:spcPts val="5"/>
              </a:spcBef>
            </a:pP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Μηδενική 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Υπόθεση</a:t>
            </a:r>
            <a:r>
              <a:rPr sz="2000" b="1" spc="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(Η</a:t>
            </a:r>
            <a:r>
              <a:rPr sz="2025" b="1" spc="-15" baseline="-20576" dirty="0">
                <a:solidFill>
                  <a:srgbClr val="FF0000"/>
                </a:solidFill>
                <a:latin typeface="Calibri"/>
                <a:cs typeface="Calibri"/>
              </a:rPr>
              <a:t>0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)</a:t>
            </a:r>
            <a:endParaRPr sz="2000">
              <a:latin typeface="Calibri"/>
              <a:cs typeface="Calibri"/>
            </a:endParaRPr>
          </a:p>
          <a:p>
            <a:pPr marL="407670" indent="-344805">
              <a:lnSpc>
                <a:spcPts val="2160"/>
              </a:lnSpc>
              <a:buFont typeface="Arial"/>
              <a:buChar char="•"/>
              <a:tabLst>
                <a:tab pos="407670" algn="l"/>
                <a:tab pos="408305" algn="l"/>
              </a:tabLst>
            </a:pP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Δεν </a:t>
            </a: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υπάρχουν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στατιστικά σημαντικές διαφορές στο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Δείκτη </a:t>
            </a: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Μάζας</a:t>
            </a:r>
            <a:r>
              <a:rPr sz="2000" spc="229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Σώματος</a:t>
            </a:r>
            <a:endParaRPr sz="2000">
              <a:latin typeface="Calibri"/>
              <a:cs typeface="Calibri"/>
            </a:endParaRPr>
          </a:p>
          <a:p>
            <a:pPr marL="407670">
              <a:lnSpc>
                <a:spcPts val="2160"/>
              </a:lnSpc>
            </a:pP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πριν </a:t>
            </a:r>
            <a:r>
              <a:rPr sz="2000" spc="-30" dirty="0">
                <a:solidFill>
                  <a:srgbClr val="001F5F"/>
                </a:solidFill>
                <a:latin typeface="Calibri"/>
                <a:cs typeface="Calibri"/>
              </a:rPr>
              <a:t>και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μετά </a:t>
            </a:r>
            <a:r>
              <a:rPr sz="2000" spc="-20" dirty="0">
                <a:solidFill>
                  <a:srgbClr val="001F5F"/>
                </a:solidFill>
                <a:latin typeface="Calibri"/>
                <a:cs typeface="Calibri"/>
              </a:rPr>
              <a:t>την </a:t>
            </a: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εφαρμογή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ενός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προγράμματος</a:t>
            </a:r>
            <a:r>
              <a:rPr sz="2000" spc="1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διατροφής</a:t>
            </a:r>
            <a:endParaRPr sz="2000">
              <a:latin typeface="Calibri"/>
              <a:cs typeface="Calibri"/>
            </a:endParaRPr>
          </a:p>
          <a:p>
            <a:pPr marL="63500">
              <a:lnSpc>
                <a:spcPct val="100000"/>
              </a:lnSpc>
            </a:pP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Εναλλακτική Υπόθεση</a:t>
            </a:r>
            <a:r>
              <a:rPr sz="2000" b="1" spc="1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(Η</a:t>
            </a:r>
            <a:r>
              <a:rPr sz="2025" b="1" spc="-15" baseline="-20576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)</a:t>
            </a:r>
            <a:endParaRPr sz="2000">
              <a:latin typeface="Calibri"/>
              <a:cs typeface="Calibri"/>
            </a:endParaRPr>
          </a:p>
          <a:p>
            <a:pPr marL="407670" marR="501015" indent="-344805">
              <a:lnSpc>
                <a:spcPts val="1920"/>
              </a:lnSpc>
              <a:spcBef>
                <a:spcPts val="465"/>
              </a:spcBef>
              <a:buFont typeface="Arial"/>
              <a:buChar char="•"/>
              <a:tabLst>
                <a:tab pos="407670" algn="l"/>
                <a:tab pos="408305" algn="l"/>
              </a:tabLst>
            </a:pP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Θα </a:t>
            </a: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υπάρχουν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στατιστικά σημαντικές διαφορές στο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Δείκτη </a:t>
            </a:r>
            <a:r>
              <a:rPr sz="2000" spc="-20" dirty="0">
                <a:solidFill>
                  <a:srgbClr val="001F5F"/>
                </a:solidFill>
                <a:latin typeface="Calibri"/>
                <a:cs typeface="Calibri"/>
              </a:rPr>
              <a:t>Μάζας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Σώματος  πριν </a:t>
            </a:r>
            <a:r>
              <a:rPr sz="2000" spc="-30" dirty="0">
                <a:solidFill>
                  <a:srgbClr val="001F5F"/>
                </a:solidFill>
                <a:latin typeface="Calibri"/>
                <a:cs typeface="Calibri"/>
              </a:rPr>
              <a:t>και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μετά </a:t>
            </a:r>
            <a:r>
              <a:rPr sz="2000" spc="-20" dirty="0">
                <a:solidFill>
                  <a:srgbClr val="001F5F"/>
                </a:solidFill>
                <a:latin typeface="Calibri"/>
                <a:cs typeface="Calibri"/>
              </a:rPr>
              <a:t>την </a:t>
            </a: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εφαρμογή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ενός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προγράμματος</a:t>
            </a:r>
            <a:r>
              <a:rPr sz="2000" spc="114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διατροφής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001F5F"/>
              </a:buClr>
              <a:buFont typeface="Arial"/>
              <a:buChar char="•"/>
            </a:pPr>
            <a:endParaRPr sz="1950">
              <a:latin typeface="Calibri"/>
              <a:cs typeface="Calibri"/>
            </a:endParaRPr>
          </a:p>
          <a:p>
            <a:pPr marL="63500">
              <a:lnSpc>
                <a:spcPct val="100000"/>
              </a:lnSpc>
            </a:pP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Μηδενική 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Υπόθεση</a:t>
            </a:r>
            <a:r>
              <a:rPr sz="2000" b="1" spc="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(Η</a:t>
            </a:r>
            <a:r>
              <a:rPr sz="2025" b="1" spc="-15" baseline="-20576" dirty="0">
                <a:solidFill>
                  <a:srgbClr val="FF0000"/>
                </a:solidFill>
                <a:latin typeface="Calibri"/>
                <a:cs typeface="Calibri"/>
              </a:rPr>
              <a:t>0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)</a:t>
            </a:r>
            <a:endParaRPr sz="2000">
              <a:latin typeface="Calibri"/>
              <a:cs typeface="Calibri"/>
            </a:endParaRPr>
          </a:p>
          <a:p>
            <a:pPr marL="407670" indent="-344805">
              <a:lnSpc>
                <a:spcPts val="2160"/>
              </a:lnSpc>
              <a:buFont typeface="Arial"/>
              <a:buChar char="•"/>
              <a:tabLst>
                <a:tab pos="407670" algn="l"/>
                <a:tab pos="408305" algn="l"/>
              </a:tabLst>
            </a:pP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Δεν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θα </a:t>
            </a: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υπάρχουν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στατιστικά σημαντικές διαφορές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στη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Ποιότητα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Ζωής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πριν</a:t>
            </a:r>
            <a:r>
              <a:rPr sz="2000" spc="2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30" dirty="0">
                <a:solidFill>
                  <a:srgbClr val="001F5F"/>
                </a:solidFill>
                <a:latin typeface="Calibri"/>
                <a:cs typeface="Calibri"/>
              </a:rPr>
              <a:t>και</a:t>
            </a:r>
            <a:endParaRPr sz="2000">
              <a:latin typeface="Calibri"/>
              <a:cs typeface="Calibri"/>
            </a:endParaRPr>
          </a:p>
          <a:p>
            <a:pPr marL="407670">
              <a:lnSpc>
                <a:spcPts val="2160"/>
              </a:lnSpc>
            </a:pP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μετά </a:t>
            </a:r>
            <a:r>
              <a:rPr sz="2000" spc="-20" dirty="0">
                <a:solidFill>
                  <a:srgbClr val="001F5F"/>
                </a:solidFill>
                <a:latin typeface="Calibri"/>
                <a:cs typeface="Calibri"/>
              </a:rPr>
              <a:t>την </a:t>
            </a: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εφαρμογή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ενός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προγράμματος</a:t>
            </a:r>
            <a:r>
              <a:rPr sz="2000" spc="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άσκησης</a:t>
            </a:r>
            <a:endParaRPr sz="2000">
              <a:latin typeface="Calibri"/>
              <a:cs typeface="Calibri"/>
            </a:endParaRPr>
          </a:p>
          <a:p>
            <a:pPr marL="63500">
              <a:lnSpc>
                <a:spcPct val="100000"/>
              </a:lnSpc>
            </a:pP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Εναλλακτική Υπόθεση</a:t>
            </a:r>
            <a:r>
              <a:rPr sz="2000" b="1" spc="1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(Η</a:t>
            </a:r>
            <a:r>
              <a:rPr sz="2025" b="1" spc="-15" baseline="-20576" dirty="0">
                <a:solidFill>
                  <a:srgbClr val="FF0000"/>
                </a:solidFill>
                <a:latin typeface="Calibri"/>
                <a:cs typeface="Calibri"/>
              </a:rPr>
              <a:t>3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)</a:t>
            </a:r>
            <a:endParaRPr sz="2000">
              <a:latin typeface="Calibri"/>
              <a:cs typeface="Calibri"/>
            </a:endParaRPr>
          </a:p>
          <a:p>
            <a:pPr marL="407670" indent="-344805">
              <a:lnSpc>
                <a:spcPts val="2160"/>
              </a:lnSpc>
              <a:spcBef>
                <a:spcPts val="5"/>
              </a:spcBef>
              <a:buFont typeface="Arial"/>
              <a:buChar char="•"/>
              <a:tabLst>
                <a:tab pos="407670" algn="l"/>
                <a:tab pos="408305" algn="l"/>
              </a:tabLst>
            </a:pP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Θα </a:t>
            </a: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υπάρχουν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στατιστικά σημαντικές διαφορές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στη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Ποιότητα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Ζωής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πριν</a:t>
            </a:r>
            <a:r>
              <a:rPr sz="2000" spc="1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30" dirty="0">
                <a:solidFill>
                  <a:srgbClr val="001F5F"/>
                </a:solidFill>
                <a:latin typeface="Calibri"/>
                <a:cs typeface="Calibri"/>
              </a:rPr>
              <a:t>και</a:t>
            </a:r>
            <a:endParaRPr sz="2000">
              <a:latin typeface="Calibri"/>
              <a:cs typeface="Calibri"/>
            </a:endParaRPr>
          </a:p>
          <a:p>
            <a:pPr marL="407670">
              <a:lnSpc>
                <a:spcPts val="2160"/>
              </a:lnSpc>
            </a:pP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μετά </a:t>
            </a:r>
            <a:r>
              <a:rPr sz="2000" spc="-20" dirty="0">
                <a:solidFill>
                  <a:srgbClr val="001F5F"/>
                </a:solidFill>
                <a:latin typeface="Calibri"/>
                <a:cs typeface="Calibri"/>
              </a:rPr>
              <a:t>την </a:t>
            </a: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εφαρμογή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ενός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προγράμματος</a:t>
            </a:r>
            <a:r>
              <a:rPr sz="2000" spc="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άσκησης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804" y="317373"/>
            <a:ext cx="8251190" cy="4210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15" dirty="0"/>
              <a:t>Κριτήριο </a:t>
            </a:r>
            <a:r>
              <a:rPr i="1" spc="-5" dirty="0">
                <a:latin typeface="Calibri"/>
                <a:cs typeface="Calibri"/>
              </a:rPr>
              <a:t>t </a:t>
            </a:r>
            <a:r>
              <a:rPr spc="-15" dirty="0"/>
              <a:t>για εξαρτημένα </a:t>
            </a:r>
            <a:r>
              <a:rPr spc="-20" dirty="0"/>
              <a:t>δείγματα (Paired </a:t>
            </a:r>
            <a:r>
              <a:rPr spc="-10" dirty="0"/>
              <a:t>Samples </a:t>
            </a:r>
            <a:r>
              <a:rPr spc="-5" dirty="0"/>
              <a:t>t-</a:t>
            </a:r>
            <a:r>
              <a:rPr spc="425" dirty="0"/>
              <a:t> </a:t>
            </a:r>
            <a:r>
              <a:rPr spc="-25" dirty="0"/>
              <a:t>test)</a:t>
            </a:r>
          </a:p>
        </p:txBody>
      </p:sp>
      <p:sp>
        <p:nvSpPr>
          <p:cNvPr id="3" name="object 3"/>
          <p:cNvSpPr/>
          <p:nvPr/>
        </p:nvSpPr>
        <p:spPr>
          <a:xfrm>
            <a:off x="250825" y="2497137"/>
            <a:ext cx="4392549" cy="34575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6062" y="2492375"/>
            <a:ext cx="4402455" cy="3467100"/>
          </a:xfrm>
          <a:custGeom>
            <a:avLst/>
            <a:gdLst/>
            <a:ahLst/>
            <a:cxnLst/>
            <a:rect l="l" t="t" r="r" b="b"/>
            <a:pathLst>
              <a:path w="4402455" h="3467100">
                <a:moveTo>
                  <a:pt x="0" y="3467100"/>
                </a:moveTo>
                <a:lnTo>
                  <a:pt x="4402201" y="3467100"/>
                </a:lnTo>
                <a:lnTo>
                  <a:pt x="4402201" y="0"/>
                </a:lnTo>
                <a:lnTo>
                  <a:pt x="0" y="0"/>
                </a:lnTo>
                <a:lnTo>
                  <a:pt x="0" y="346710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24476" y="2492438"/>
            <a:ext cx="4103623" cy="34622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19650" y="2487548"/>
            <a:ext cx="4113529" cy="3472179"/>
          </a:xfrm>
          <a:custGeom>
            <a:avLst/>
            <a:gdLst/>
            <a:ahLst/>
            <a:cxnLst/>
            <a:rect l="l" t="t" r="r" b="b"/>
            <a:pathLst>
              <a:path w="4113529" h="3472179">
                <a:moveTo>
                  <a:pt x="0" y="3471926"/>
                </a:moveTo>
                <a:lnTo>
                  <a:pt x="4113149" y="3471926"/>
                </a:lnTo>
                <a:lnTo>
                  <a:pt x="4113149" y="0"/>
                </a:lnTo>
                <a:lnTo>
                  <a:pt x="0" y="0"/>
                </a:lnTo>
                <a:lnTo>
                  <a:pt x="0" y="347192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643751" y="6237287"/>
            <a:ext cx="1584325" cy="37020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240665">
              <a:lnSpc>
                <a:spcPct val="100000"/>
              </a:lnSpc>
              <a:spcBef>
                <a:spcPts val="260"/>
              </a:spcBef>
            </a:pPr>
            <a:r>
              <a:rPr sz="1800" spc="-5" dirty="0">
                <a:latin typeface="Calibri"/>
                <a:cs typeface="Calibri"/>
              </a:rPr>
              <a:t>Κλικ στο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b="1" spc="5" dirty="0">
                <a:latin typeface="Calibri"/>
                <a:cs typeface="Calibri"/>
              </a:rPr>
              <a:t>OK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423531" y="4508500"/>
            <a:ext cx="1020444" cy="1736089"/>
          </a:xfrm>
          <a:custGeom>
            <a:avLst/>
            <a:gdLst/>
            <a:ahLst/>
            <a:cxnLst/>
            <a:rect l="l" t="t" r="r" b="b"/>
            <a:pathLst>
              <a:path w="1020445" h="1736089">
                <a:moveTo>
                  <a:pt x="991870" y="48909"/>
                </a:moveTo>
                <a:lnTo>
                  <a:pt x="967174" y="62892"/>
                </a:lnTo>
                <a:lnTo>
                  <a:pt x="0" y="1721586"/>
                </a:lnTo>
                <a:lnTo>
                  <a:pt x="24638" y="1735988"/>
                </a:lnTo>
                <a:lnTo>
                  <a:pt x="991870" y="77357"/>
                </a:lnTo>
                <a:lnTo>
                  <a:pt x="991870" y="48909"/>
                </a:lnTo>
                <a:close/>
              </a:path>
              <a:path w="1020445" h="1736089">
                <a:moveTo>
                  <a:pt x="1020445" y="17272"/>
                </a:moveTo>
                <a:lnTo>
                  <a:pt x="993775" y="17272"/>
                </a:lnTo>
                <a:lnTo>
                  <a:pt x="1018540" y="31623"/>
                </a:lnTo>
                <a:lnTo>
                  <a:pt x="991870" y="77357"/>
                </a:lnTo>
                <a:lnTo>
                  <a:pt x="991870" y="131572"/>
                </a:lnTo>
                <a:lnTo>
                  <a:pt x="998220" y="137922"/>
                </a:lnTo>
                <a:lnTo>
                  <a:pt x="1014095" y="137922"/>
                </a:lnTo>
                <a:lnTo>
                  <a:pt x="1020445" y="131572"/>
                </a:lnTo>
                <a:lnTo>
                  <a:pt x="1020445" y="17272"/>
                </a:lnTo>
                <a:close/>
              </a:path>
              <a:path w="1020445" h="1736089">
                <a:moveTo>
                  <a:pt x="1020445" y="0"/>
                </a:moveTo>
                <a:lnTo>
                  <a:pt x="905891" y="64769"/>
                </a:lnTo>
                <a:lnTo>
                  <a:pt x="903477" y="73532"/>
                </a:lnTo>
                <a:lnTo>
                  <a:pt x="907288" y="80391"/>
                </a:lnTo>
                <a:lnTo>
                  <a:pt x="911225" y="87249"/>
                </a:lnTo>
                <a:lnTo>
                  <a:pt x="919861" y="89662"/>
                </a:lnTo>
                <a:lnTo>
                  <a:pt x="967174" y="62892"/>
                </a:lnTo>
                <a:lnTo>
                  <a:pt x="993775" y="17272"/>
                </a:lnTo>
                <a:lnTo>
                  <a:pt x="1020445" y="17272"/>
                </a:lnTo>
                <a:lnTo>
                  <a:pt x="1020445" y="0"/>
                </a:lnTo>
                <a:close/>
              </a:path>
              <a:path w="1020445" h="1736089">
                <a:moveTo>
                  <a:pt x="1006047" y="24383"/>
                </a:moveTo>
                <a:lnTo>
                  <a:pt x="991870" y="24383"/>
                </a:lnTo>
                <a:lnTo>
                  <a:pt x="1013205" y="36830"/>
                </a:lnTo>
                <a:lnTo>
                  <a:pt x="991870" y="48909"/>
                </a:lnTo>
                <a:lnTo>
                  <a:pt x="991870" y="77357"/>
                </a:lnTo>
                <a:lnTo>
                  <a:pt x="1018540" y="31623"/>
                </a:lnTo>
                <a:lnTo>
                  <a:pt x="1006047" y="24383"/>
                </a:lnTo>
                <a:close/>
              </a:path>
              <a:path w="1020445" h="1736089">
                <a:moveTo>
                  <a:pt x="993775" y="17272"/>
                </a:moveTo>
                <a:lnTo>
                  <a:pt x="967174" y="62892"/>
                </a:lnTo>
                <a:lnTo>
                  <a:pt x="991870" y="48909"/>
                </a:lnTo>
                <a:lnTo>
                  <a:pt x="991870" y="24383"/>
                </a:lnTo>
                <a:lnTo>
                  <a:pt x="1006047" y="24383"/>
                </a:lnTo>
                <a:lnTo>
                  <a:pt x="993775" y="17272"/>
                </a:lnTo>
                <a:close/>
              </a:path>
              <a:path w="1020445" h="1736089">
                <a:moveTo>
                  <a:pt x="991870" y="24383"/>
                </a:moveTo>
                <a:lnTo>
                  <a:pt x="991870" y="48909"/>
                </a:lnTo>
                <a:lnTo>
                  <a:pt x="1013205" y="36830"/>
                </a:lnTo>
                <a:lnTo>
                  <a:pt x="991870" y="24383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29590" y="900506"/>
            <a:ext cx="8523605" cy="127000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 marR="5080" algn="just">
              <a:lnSpc>
                <a:spcPct val="80000"/>
              </a:lnSpc>
              <a:spcBef>
                <a:spcPts val="675"/>
              </a:spcBef>
            </a:pP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Analyze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→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Compare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Means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→ 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Paired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Samples T-test…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→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Παίρνω 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ταυτόχρονα τις δύο βαθμίδες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(VO2max_pre, VO2max_post)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της 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εξαρτημένης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μεταβλητής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(VO2max)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από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αριστερά </a:t>
            </a:r>
            <a:r>
              <a:rPr sz="2400" spc="-30" dirty="0">
                <a:solidFill>
                  <a:srgbClr val="001F5F"/>
                </a:solidFill>
                <a:latin typeface="Calibri"/>
                <a:cs typeface="Calibri"/>
              </a:rPr>
              <a:t>και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τις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τοποθετώ  δεξιά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στο 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κουτί 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Paired Variables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&amp;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πατάω</a:t>
            </a:r>
            <a:r>
              <a:rPr sz="2400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10" dirty="0">
                <a:solidFill>
                  <a:srgbClr val="001F5F"/>
                </a:solidFill>
                <a:latin typeface="Calibri"/>
                <a:cs typeface="Calibri"/>
              </a:rPr>
              <a:t>OK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804" y="317373"/>
            <a:ext cx="8251190" cy="4210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15" dirty="0"/>
              <a:t>Κριτήριο </a:t>
            </a:r>
            <a:r>
              <a:rPr i="1" spc="-5" dirty="0">
                <a:latin typeface="Calibri"/>
                <a:cs typeface="Calibri"/>
              </a:rPr>
              <a:t>t </a:t>
            </a:r>
            <a:r>
              <a:rPr spc="-15" dirty="0"/>
              <a:t>για εξαρτημένα </a:t>
            </a:r>
            <a:r>
              <a:rPr spc="-20" dirty="0"/>
              <a:t>δείγματα (Paired </a:t>
            </a:r>
            <a:r>
              <a:rPr spc="-10" dirty="0"/>
              <a:t>Samples </a:t>
            </a:r>
            <a:r>
              <a:rPr spc="-5" dirty="0"/>
              <a:t>t-</a:t>
            </a:r>
            <a:r>
              <a:rPr spc="425" dirty="0"/>
              <a:t> </a:t>
            </a:r>
            <a:r>
              <a:rPr spc="-25" dirty="0"/>
              <a:t>test)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960354" y="4196382"/>
            <a:ext cx="128524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b="1" spc="-40" dirty="0">
                <a:latin typeface="Arial"/>
                <a:cs typeface="Arial"/>
              </a:rPr>
              <a:t>Paired </a:t>
            </a:r>
            <a:r>
              <a:rPr sz="1100" b="1" spc="-55" dirty="0">
                <a:latin typeface="Arial"/>
                <a:cs typeface="Arial"/>
              </a:rPr>
              <a:t>Samples</a:t>
            </a:r>
            <a:r>
              <a:rPr sz="1100" b="1" spc="-15" dirty="0">
                <a:latin typeface="Arial"/>
                <a:cs typeface="Arial"/>
              </a:rPr>
              <a:t> </a:t>
            </a:r>
            <a:r>
              <a:rPr sz="1100" b="1" spc="-70" dirty="0">
                <a:latin typeface="Arial"/>
                <a:cs typeface="Arial"/>
              </a:rPr>
              <a:t>Test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03486" y="1127512"/>
            <a:ext cx="1468755" cy="2311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50" b="1" spc="-215" dirty="0">
                <a:latin typeface="Arial"/>
                <a:cs typeface="Arial"/>
              </a:rPr>
              <a:t>Paired </a:t>
            </a:r>
            <a:r>
              <a:rPr sz="1350" b="1" spc="-250" dirty="0">
                <a:latin typeface="Arial"/>
                <a:cs typeface="Arial"/>
              </a:rPr>
              <a:t>Samples</a:t>
            </a:r>
            <a:r>
              <a:rPr sz="1350" b="1" spc="-185" dirty="0">
                <a:latin typeface="Arial"/>
                <a:cs typeface="Arial"/>
              </a:rPr>
              <a:t> </a:t>
            </a:r>
            <a:r>
              <a:rPr sz="1350" b="1" spc="-195" dirty="0">
                <a:latin typeface="Arial"/>
                <a:cs typeface="Arial"/>
              </a:rPr>
              <a:t>Statistics</a:t>
            </a:r>
            <a:endParaRPr sz="13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03159" y="2826115"/>
            <a:ext cx="1463675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150" dirty="0">
                <a:latin typeface="Arial"/>
                <a:cs typeface="Arial"/>
              </a:rPr>
              <a:t>Paired </a:t>
            </a:r>
            <a:r>
              <a:rPr sz="1100" b="1" spc="-175" dirty="0">
                <a:latin typeface="Arial"/>
                <a:cs typeface="Arial"/>
              </a:rPr>
              <a:t>Samples</a:t>
            </a:r>
            <a:r>
              <a:rPr sz="1100" b="1" spc="-185" dirty="0">
                <a:latin typeface="Arial"/>
                <a:cs typeface="Arial"/>
              </a:rPr>
              <a:t> </a:t>
            </a:r>
            <a:r>
              <a:rPr sz="1100" b="1" spc="-125" dirty="0">
                <a:latin typeface="Arial"/>
                <a:cs typeface="Arial"/>
              </a:rPr>
              <a:t>Correlations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898607" y="3088070"/>
          <a:ext cx="3102610" cy="6178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299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30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91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81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69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3655" algn="ctr">
                        <a:lnSpc>
                          <a:spcPts val="1255"/>
                        </a:lnSpc>
                        <a:spcBef>
                          <a:spcPts val="350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2550" algn="r">
                        <a:lnSpc>
                          <a:spcPts val="1255"/>
                        </a:lnSpc>
                        <a:spcBef>
                          <a:spcPts val="350"/>
                        </a:spcBef>
                      </a:pPr>
                      <a:r>
                        <a:rPr sz="1100" spc="3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rr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100" spc="1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2405">
                        <a:lnSpc>
                          <a:spcPts val="1255"/>
                        </a:lnSpc>
                        <a:spcBef>
                          <a:spcPts val="350"/>
                        </a:spcBef>
                      </a:pPr>
                      <a:r>
                        <a:rPr sz="1100" spc="-140" dirty="0">
                          <a:latin typeface="Arial"/>
                          <a:cs typeface="Arial"/>
                        </a:rPr>
                        <a:t>Sig.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9340"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10"/>
                        </a:spcBef>
                        <a:tabLst>
                          <a:tab pos="459740" algn="l"/>
                        </a:tabLst>
                      </a:pPr>
                      <a:r>
                        <a:rPr sz="1100" spc="-145" dirty="0">
                          <a:latin typeface="Arial"/>
                          <a:cs typeface="Arial"/>
                        </a:rPr>
                        <a:t>Pair	</a:t>
                      </a:r>
                      <a:r>
                        <a:rPr sz="1100" spc="-180" dirty="0">
                          <a:latin typeface="Arial"/>
                          <a:cs typeface="Arial"/>
                        </a:rPr>
                        <a:t>VO2max_pre</a:t>
                      </a:r>
                      <a:r>
                        <a:rPr sz="1100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85" dirty="0">
                          <a:latin typeface="Arial"/>
                          <a:cs typeface="Arial"/>
                        </a:rPr>
                        <a:t>&amp;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62865">
                        <a:lnSpc>
                          <a:spcPct val="100000"/>
                        </a:lnSpc>
                        <a:spcBef>
                          <a:spcPts val="45"/>
                        </a:spcBef>
                        <a:tabLst>
                          <a:tab pos="459740" algn="l"/>
                        </a:tabLst>
                      </a:pPr>
                      <a:r>
                        <a:rPr sz="1100" spc="-155" dirty="0">
                          <a:latin typeface="Arial"/>
                          <a:cs typeface="Arial"/>
                        </a:rPr>
                        <a:t>1	</a:t>
                      </a:r>
                      <a:r>
                        <a:rPr sz="1100" spc="-170" dirty="0">
                          <a:latin typeface="Arial"/>
                          <a:cs typeface="Arial"/>
                        </a:rPr>
                        <a:t>VO2max_post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6835" algn="r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20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9842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4295" algn="r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sz="1100" spc="1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36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984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1785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sz="1100" spc="-145" dirty="0">
                          <a:latin typeface="Arial"/>
                          <a:cs typeface="Arial"/>
                        </a:rPr>
                        <a:t>,117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984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693381" y="1442987"/>
          <a:ext cx="4332605" cy="10109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18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9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42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83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50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99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61481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FF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R="8255" algn="ctr">
                        <a:lnSpc>
                          <a:spcPts val="1565"/>
                        </a:lnSpc>
                      </a:pPr>
                      <a:r>
                        <a:rPr sz="1350" dirty="0">
                          <a:latin typeface="Arial"/>
                          <a:cs typeface="Arial"/>
                        </a:rPr>
                        <a:t>N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>
                      <a:solidFill>
                        <a:srgbClr val="FF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FF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207645" marR="98425" indent="-109855">
                        <a:lnSpc>
                          <a:spcPct val="102499"/>
                        </a:lnSpc>
                        <a:spcBef>
                          <a:spcPts val="380"/>
                        </a:spcBef>
                      </a:pPr>
                      <a:r>
                        <a:rPr sz="1350" spc="-200" dirty="0">
                          <a:latin typeface="Arial"/>
                          <a:cs typeface="Arial"/>
                        </a:rPr>
                        <a:t>Std. </a:t>
                      </a:r>
                      <a:r>
                        <a:rPr sz="1350" spc="-210" dirty="0">
                          <a:latin typeface="Arial"/>
                          <a:cs typeface="Arial"/>
                        </a:rPr>
                        <a:t>Error  </a:t>
                      </a:r>
                      <a:r>
                        <a:rPr sz="1350" spc="-290" dirty="0">
                          <a:latin typeface="Arial"/>
                          <a:cs typeface="Arial"/>
                        </a:rPr>
                        <a:t>Mean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4826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41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FF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2245">
                        <a:lnSpc>
                          <a:spcPts val="1565"/>
                        </a:lnSpc>
                        <a:spcBef>
                          <a:spcPts val="20"/>
                        </a:spcBef>
                      </a:pPr>
                      <a:r>
                        <a:rPr sz="1350" spc="-290" dirty="0">
                          <a:latin typeface="Arial"/>
                          <a:cs typeface="Arial"/>
                        </a:rPr>
                        <a:t>Mean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T w="28575">
                      <a:solidFill>
                        <a:srgbClr val="FF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270" marB="0">
                    <a:lnL w="9525">
                      <a:solidFill>
                        <a:srgbClr val="FF0000"/>
                      </a:solidFill>
                      <a:prstDash val="solid"/>
                    </a:lnL>
                    <a:lnR w="38100">
                      <a:solidFill>
                        <a:srgbClr val="FF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1565"/>
                        </a:lnSpc>
                        <a:spcBef>
                          <a:spcPts val="20"/>
                        </a:spcBef>
                      </a:pPr>
                      <a:r>
                        <a:rPr sz="1350" spc="-200" dirty="0">
                          <a:latin typeface="Arial"/>
                          <a:cs typeface="Arial"/>
                        </a:rPr>
                        <a:t>Std. </a:t>
                      </a:r>
                      <a:r>
                        <a:rPr sz="1350" spc="-265" dirty="0">
                          <a:latin typeface="Arial"/>
                          <a:cs typeface="Arial"/>
                        </a:rPr>
                        <a:t>Dev</a:t>
                      </a:r>
                      <a:r>
                        <a:rPr sz="1350" spc="-20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50" spc="-180" dirty="0">
                          <a:latin typeface="Arial"/>
                          <a:cs typeface="Arial"/>
                        </a:rPr>
                        <a:t>iation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38100">
                      <a:solidFill>
                        <a:srgbClr val="FF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T w="28575">
                      <a:solidFill>
                        <a:srgbClr val="FF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8260" marB="0">
                    <a:lnL w="9525">
                      <a:solidFill>
                        <a:srgbClr val="FF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1749">
                <a:tc>
                  <a:txBody>
                    <a:bodyPr/>
                    <a:lstStyle/>
                    <a:p>
                      <a:pPr marL="72390" marR="227965">
                        <a:lnSpc>
                          <a:spcPts val="1660"/>
                        </a:lnSpc>
                        <a:spcBef>
                          <a:spcPts val="20"/>
                        </a:spcBef>
                      </a:pPr>
                      <a:r>
                        <a:rPr sz="1350" spc="-45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350" spc="-1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350" spc="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350" dirty="0">
                          <a:latin typeface="Arial"/>
                          <a:cs typeface="Arial"/>
                        </a:rPr>
                        <a:t>r  </a:t>
                      </a:r>
                      <a:r>
                        <a:rPr sz="1350" spc="-235" dirty="0">
                          <a:latin typeface="Arial"/>
                          <a:cs typeface="Arial"/>
                        </a:rPr>
                        <a:t>1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510">
                        <a:lnSpc>
                          <a:spcPct val="100000"/>
                        </a:lnSpc>
                      </a:pPr>
                      <a:r>
                        <a:rPr sz="1350" spc="-260" dirty="0">
                          <a:latin typeface="Arial"/>
                          <a:cs typeface="Arial"/>
                        </a:rPr>
                        <a:t>VO2max_pre</a:t>
                      </a:r>
                      <a:endParaRPr sz="1350">
                        <a:latin typeface="Arial"/>
                        <a:cs typeface="Arial"/>
                      </a:endParaRPr>
                    </a:p>
                    <a:p>
                      <a:pPr marL="1651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350" spc="-250" dirty="0">
                          <a:latin typeface="Arial"/>
                          <a:cs typeface="Arial"/>
                        </a:rPr>
                        <a:t>VO2max_post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FF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53975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383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350" spc="-229" dirty="0">
                          <a:latin typeface="Arial"/>
                          <a:cs typeface="Arial"/>
                        </a:rPr>
                        <a:t>47,1655</a:t>
                      </a:r>
                      <a:endParaRPr sz="1350">
                        <a:latin typeface="Arial"/>
                        <a:cs typeface="Arial"/>
                      </a:endParaRPr>
                    </a:p>
                    <a:p>
                      <a:pPr marL="16383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350" spc="-229" dirty="0">
                          <a:latin typeface="Arial"/>
                          <a:cs typeface="Arial"/>
                        </a:rPr>
                        <a:t>53,2115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53975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6200" algn="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350" spc="-15" dirty="0">
                          <a:latin typeface="Arial"/>
                          <a:cs typeface="Arial"/>
                        </a:rPr>
                        <a:t>20</a:t>
                      </a:r>
                      <a:endParaRPr sz="1350">
                        <a:latin typeface="Arial"/>
                        <a:cs typeface="Arial"/>
                      </a:endParaRPr>
                    </a:p>
                    <a:p>
                      <a:pPr marR="76200" algn="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350" spc="-15" dirty="0">
                          <a:latin typeface="Arial"/>
                          <a:cs typeface="Arial"/>
                        </a:rPr>
                        <a:t>20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28575">
                      <a:solidFill>
                        <a:srgbClr val="FF0000"/>
                      </a:solidFill>
                      <a:prstDash val="solid"/>
                    </a:lnL>
                    <a:lnR w="38100">
                      <a:solidFill>
                        <a:srgbClr val="FF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036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350" spc="-229" dirty="0">
                          <a:latin typeface="Arial"/>
                          <a:cs typeface="Arial"/>
                        </a:rPr>
                        <a:t>4,09526</a:t>
                      </a:r>
                      <a:endParaRPr sz="1350">
                        <a:latin typeface="Arial"/>
                        <a:cs typeface="Arial"/>
                      </a:endParaRPr>
                    </a:p>
                    <a:p>
                      <a:pPr marL="38036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350" spc="-229" dirty="0">
                          <a:latin typeface="Arial"/>
                          <a:cs typeface="Arial"/>
                        </a:rPr>
                        <a:t>4,13684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38100">
                      <a:solidFill>
                        <a:srgbClr val="FF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336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350" spc="-225" dirty="0">
                          <a:latin typeface="Arial"/>
                          <a:cs typeface="Arial"/>
                        </a:rPr>
                        <a:t>,91573</a:t>
                      </a:r>
                      <a:endParaRPr sz="1350">
                        <a:latin typeface="Arial"/>
                        <a:cs typeface="Arial"/>
                      </a:endParaRPr>
                    </a:p>
                    <a:p>
                      <a:pPr marL="25336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350" spc="-225" dirty="0">
                          <a:latin typeface="Arial"/>
                          <a:cs typeface="Arial"/>
                        </a:rPr>
                        <a:t>,92502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28575">
                      <a:solidFill>
                        <a:srgbClr val="FF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629581" y="4462304"/>
          <a:ext cx="7985125" cy="14084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468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48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77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80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80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80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430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9308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4803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5122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16569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5">
                  <a:txBody>
                    <a:bodyPr/>
                    <a:lstStyle/>
                    <a:p>
                      <a:pPr marR="45085" algn="ctr">
                        <a:lnSpc>
                          <a:spcPts val="1235"/>
                        </a:lnSpc>
                        <a:spcBef>
                          <a:spcPts val="370"/>
                        </a:spcBef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Paired 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Diff</a:t>
                      </a:r>
                      <a:r>
                        <a:rPr sz="11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erences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699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FF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FF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79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198755">
                        <a:lnSpc>
                          <a:spcPts val="1260"/>
                        </a:lnSpc>
                      </a:pPr>
                      <a:r>
                        <a:rPr sz="1100" spc="-80" dirty="0">
                          <a:latin typeface="Arial"/>
                          <a:cs typeface="Arial"/>
                        </a:rPr>
                        <a:t>Mean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52705">
                        <a:lnSpc>
                          <a:spcPts val="1260"/>
                        </a:lnSpc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Std.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Dev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iat</a:t>
                      </a:r>
                      <a:r>
                        <a:rPr sz="1100" spc="-1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202565" marR="115570" indent="-130175">
                        <a:lnSpc>
                          <a:spcPct val="105100"/>
                        </a:lnSpc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Std.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Error  </a:t>
                      </a:r>
                      <a:r>
                        <a:rPr sz="1100" spc="-80" dirty="0">
                          <a:latin typeface="Arial"/>
                          <a:cs typeface="Arial"/>
                        </a:rPr>
                        <a:t>Mean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marL="252095" marR="277495" algn="ctr">
                        <a:lnSpc>
                          <a:spcPct val="105100"/>
                        </a:lnSpc>
                        <a:spcBef>
                          <a:spcPts val="245"/>
                        </a:spcBef>
                      </a:pPr>
                      <a:r>
                        <a:rPr sz="1100" spc="-65" dirty="0">
                          <a:latin typeface="Arial"/>
                          <a:cs typeface="Arial"/>
                        </a:rPr>
                        <a:t>95%</a:t>
                      </a:r>
                      <a:r>
                        <a:rPr sz="1100" spc="-1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Confidence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Interv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al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the 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Dif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100" spc="-229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erence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FF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FF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177165">
                        <a:lnSpc>
                          <a:spcPts val="1260"/>
                        </a:lnSpc>
                        <a:spcBef>
                          <a:spcPts val="105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33985" marB="0">
                    <a:lnL w="28575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FF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R="52069" algn="ctr">
                        <a:lnSpc>
                          <a:spcPts val="1260"/>
                        </a:lnSpc>
                        <a:spcBef>
                          <a:spcPts val="1055"/>
                        </a:spcBef>
                      </a:pPr>
                      <a:r>
                        <a:rPr sz="1100" spc="-55" dirty="0">
                          <a:latin typeface="Arial"/>
                          <a:cs typeface="Arial"/>
                        </a:rPr>
                        <a:t>df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33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FF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72390">
                        <a:lnSpc>
                          <a:spcPts val="1260"/>
                        </a:lnSpc>
                        <a:spcBef>
                          <a:spcPts val="1055"/>
                        </a:spcBef>
                      </a:pPr>
                      <a:r>
                        <a:rPr sz="1100" spc="-55" dirty="0">
                          <a:latin typeface="Arial"/>
                          <a:cs typeface="Arial"/>
                        </a:rPr>
                        <a:t>Sig.</a:t>
                      </a:r>
                      <a:r>
                        <a:rPr sz="11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(2-tailed)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33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T w="28575">
                      <a:solidFill>
                        <a:srgbClr val="FF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238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2860" algn="ctr">
                        <a:lnSpc>
                          <a:spcPts val="1260"/>
                        </a:lnSpc>
                        <a:spcBef>
                          <a:spcPts val="315"/>
                        </a:spcBef>
                      </a:pPr>
                      <a:r>
                        <a:rPr sz="1100" spc="-80" dirty="0">
                          <a:latin typeface="Arial"/>
                          <a:cs typeface="Arial"/>
                        </a:rPr>
                        <a:t>Lower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2245">
                        <a:lnSpc>
                          <a:spcPts val="1260"/>
                        </a:lnSpc>
                        <a:spcBef>
                          <a:spcPts val="315"/>
                        </a:spcBef>
                      </a:pPr>
                      <a:r>
                        <a:rPr sz="1100" spc="-45" dirty="0">
                          <a:latin typeface="Arial"/>
                          <a:cs typeface="Arial"/>
                        </a:rPr>
                        <a:t>Upper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33985" marB="0">
                    <a:lnL w="28575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FF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33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FF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33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T w="28575">
                      <a:solidFill>
                        <a:srgbClr val="FF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5573">
                <a:tc>
                  <a:txBody>
                    <a:bodyPr/>
                    <a:lstStyle/>
                    <a:p>
                      <a:pPr marL="79375">
                        <a:lnSpc>
                          <a:spcPct val="100000"/>
                        </a:lnSpc>
                        <a:spcBef>
                          <a:spcPts val="30"/>
                        </a:spcBef>
                        <a:tabLst>
                          <a:tab pos="578485" algn="l"/>
                        </a:tabLst>
                      </a:pPr>
                      <a:r>
                        <a:rPr sz="1100" spc="-55" dirty="0">
                          <a:latin typeface="Arial"/>
                          <a:cs typeface="Arial"/>
                        </a:rPr>
                        <a:t>Pair	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VO2max_pre</a:t>
                      </a:r>
                      <a:r>
                        <a:rPr sz="11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-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79375">
                        <a:lnSpc>
                          <a:spcPct val="100000"/>
                        </a:lnSpc>
                        <a:spcBef>
                          <a:spcPts val="65"/>
                        </a:spcBef>
                        <a:tabLst>
                          <a:tab pos="578485" algn="l"/>
                        </a:tabLst>
                      </a:pPr>
                      <a:r>
                        <a:rPr sz="1100" spc="-45" dirty="0">
                          <a:latin typeface="Arial"/>
                          <a:cs typeface="Arial"/>
                        </a:rPr>
                        <a:t>1	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VO2max_post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9065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-6,04600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0287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2590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4,65021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028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2245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1,03982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028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465" algn="ctr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-8,22236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028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2240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-3,86964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028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635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-5,814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02870" marB="0">
                    <a:lnL w="28575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53975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9060" algn="r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100" spc="-20" dirty="0">
                          <a:latin typeface="Arial"/>
                          <a:cs typeface="Arial"/>
                        </a:rPr>
                        <a:t>19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028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53975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1820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100" spc="-40" dirty="0">
                          <a:latin typeface="Arial"/>
                          <a:cs typeface="Arial"/>
                        </a:rPr>
                        <a:t>,000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028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53975">
                      <a:solidFill>
                        <a:srgbClr val="FF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58419">
              <a:lnSpc>
                <a:spcPct val="100000"/>
              </a:lnSpc>
              <a:spcBef>
                <a:spcPts val="90"/>
              </a:spcBef>
            </a:pPr>
            <a:r>
              <a:rPr spc="-15" dirty="0"/>
              <a:t>Κριτήριο </a:t>
            </a:r>
            <a:r>
              <a:rPr i="1" spc="-5" dirty="0">
                <a:latin typeface="Calibri"/>
                <a:cs typeface="Calibri"/>
              </a:rPr>
              <a:t>t </a:t>
            </a:r>
            <a:r>
              <a:rPr spc="-10" dirty="0"/>
              <a:t>για </a:t>
            </a:r>
            <a:r>
              <a:rPr spc="-15" dirty="0"/>
              <a:t>εξαρτημένα </a:t>
            </a:r>
            <a:r>
              <a:rPr spc="-20" dirty="0"/>
              <a:t>δείγματα (Paired </a:t>
            </a:r>
            <a:r>
              <a:rPr spc="-5" dirty="0"/>
              <a:t>Samples </a:t>
            </a:r>
            <a:r>
              <a:rPr spc="-20" dirty="0"/>
              <a:t>t-</a:t>
            </a:r>
            <a:r>
              <a:rPr spc="370" dirty="0"/>
              <a:t> </a:t>
            </a:r>
            <a:r>
              <a:rPr spc="-20" dirty="0"/>
              <a:t>test)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02742" y="1283665"/>
            <a:ext cx="819785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Εάν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υπάρχουν στατιστικά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σημαντικές διαφορές</a:t>
            </a:r>
            <a:r>
              <a:rPr sz="2400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γράφουμε: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1972945" algn="l"/>
                <a:tab pos="3256915" algn="l"/>
                <a:tab pos="3594735" algn="l"/>
                <a:tab pos="4223385" algn="l"/>
                <a:tab pos="5933440" algn="l"/>
                <a:tab pos="7314565" algn="l"/>
              </a:tabLst>
            </a:pP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Εφ</a:t>
            </a:r>
            <a:r>
              <a:rPr sz="2400" spc="5" dirty="0">
                <a:solidFill>
                  <a:srgbClr val="001F5F"/>
                </a:solidFill>
                <a:latin typeface="Calibri"/>
                <a:cs typeface="Calibri"/>
              </a:rPr>
              <a:t>α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ρ</a:t>
            </a:r>
            <a:r>
              <a:rPr sz="2400" spc="-25" dirty="0">
                <a:solidFill>
                  <a:srgbClr val="001F5F"/>
                </a:solidFill>
                <a:latin typeface="Calibri"/>
                <a:cs typeface="Calibri"/>
              </a:rPr>
              <a:t>μ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ό</a:t>
            </a:r>
            <a:r>
              <a:rPr sz="2400" spc="20" dirty="0">
                <a:solidFill>
                  <a:srgbClr val="001F5F"/>
                </a:solidFill>
                <a:latin typeface="Calibri"/>
                <a:cs typeface="Calibri"/>
              </a:rPr>
              <a:t>σ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τ</a:t>
            </a:r>
            <a:r>
              <a:rPr sz="2400" spc="10" dirty="0">
                <a:solidFill>
                  <a:srgbClr val="001F5F"/>
                </a:solidFill>
                <a:latin typeface="Calibri"/>
                <a:cs typeface="Calibri"/>
              </a:rPr>
              <a:t>η</a:t>
            </a:r>
            <a:r>
              <a:rPr sz="2400" spc="-35" dirty="0">
                <a:solidFill>
                  <a:srgbClr val="001F5F"/>
                </a:solidFill>
                <a:latin typeface="Calibri"/>
                <a:cs typeface="Calibri"/>
              </a:rPr>
              <a:t>κ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ε	</a:t>
            </a:r>
            <a:r>
              <a:rPr sz="2400" spc="-35" dirty="0">
                <a:solidFill>
                  <a:srgbClr val="001F5F"/>
                </a:solidFill>
                <a:latin typeface="Calibri"/>
                <a:cs typeface="Calibri"/>
              </a:rPr>
              <a:t>κ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ρ</a:t>
            </a:r>
            <a:r>
              <a:rPr sz="2400" spc="-35" dirty="0">
                <a:solidFill>
                  <a:srgbClr val="001F5F"/>
                </a:solidFill>
                <a:latin typeface="Calibri"/>
                <a:cs typeface="Calibri"/>
              </a:rPr>
              <a:t>ι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τ</a:t>
            </a:r>
            <a:r>
              <a:rPr sz="2400" spc="10" dirty="0">
                <a:solidFill>
                  <a:srgbClr val="001F5F"/>
                </a:solidFill>
                <a:latin typeface="Calibri"/>
                <a:cs typeface="Calibri"/>
              </a:rPr>
              <a:t>ή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ρ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ι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ο	</a:t>
            </a:r>
            <a:r>
              <a:rPr sz="2400" i="1" dirty="0">
                <a:solidFill>
                  <a:srgbClr val="001F5F"/>
                </a:solidFill>
                <a:latin typeface="Calibri"/>
                <a:cs typeface="Calibri"/>
              </a:rPr>
              <a:t>t	</a:t>
            </a:r>
            <a:r>
              <a:rPr sz="2400" spc="5" dirty="0">
                <a:solidFill>
                  <a:srgbClr val="001F5F"/>
                </a:solidFill>
                <a:latin typeface="Calibri"/>
                <a:cs typeface="Calibri"/>
              </a:rPr>
              <a:t>γ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ι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α	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εξ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α</a:t>
            </a:r>
            <a:r>
              <a:rPr sz="2400" spc="-25" dirty="0">
                <a:solidFill>
                  <a:srgbClr val="001F5F"/>
                </a:solidFill>
                <a:latin typeface="Calibri"/>
                <a:cs typeface="Calibri"/>
              </a:rPr>
              <a:t>ρ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τ</a:t>
            </a:r>
            <a:r>
              <a:rPr sz="2400" spc="10" dirty="0">
                <a:solidFill>
                  <a:srgbClr val="001F5F"/>
                </a:solidFill>
                <a:latin typeface="Calibri"/>
                <a:cs typeface="Calibri"/>
              </a:rPr>
              <a:t>η</a:t>
            </a:r>
            <a:r>
              <a:rPr sz="2400" spc="-25" dirty="0">
                <a:solidFill>
                  <a:srgbClr val="001F5F"/>
                </a:solidFill>
                <a:latin typeface="Calibri"/>
                <a:cs typeface="Calibri"/>
              </a:rPr>
              <a:t>μ</a:t>
            </a:r>
            <a:r>
              <a:rPr sz="2400" spc="5" dirty="0">
                <a:solidFill>
                  <a:srgbClr val="001F5F"/>
                </a:solidFill>
                <a:latin typeface="Calibri"/>
                <a:cs typeface="Calibri"/>
              </a:rPr>
              <a:t>έ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να	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δ</a:t>
            </a:r>
            <a:r>
              <a:rPr sz="2400" spc="5" dirty="0">
                <a:solidFill>
                  <a:srgbClr val="001F5F"/>
                </a:solidFill>
                <a:latin typeface="Calibri"/>
                <a:cs typeface="Calibri"/>
              </a:rPr>
              <a:t>ε</a:t>
            </a:r>
            <a:r>
              <a:rPr sz="2400" spc="-35" dirty="0">
                <a:solidFill>
                  <a:srgbClr val="001F5F"/>
                </a:solidFill>
                <a:latin typeface="Calibri"/>
                <a:cs typeface="Calibri"/>
              </a:rPr>
              <a:t>ί</a:t>
            </a:r>
            <a:r>
              <a:rPr sz="2400" spc="5" dirty="0">
                <a:solidFill>
                  <a:srgbClr val="001F5F"/>
                </a:solidFill>
                <a:latin typeface="Calibri"/>
                <a:cs typeface="Calibri"/>
              </a:rPr>
              <a:t>γ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μ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α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τ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α	</a:t>
            </a:r>
            <a:r>
              <a:rPr sz="2400" spc="-35" dirty="0">
                <a:solidFill>
                  <a:srgbClr val="001F5F"/>
                </a:solidFill>
                <a:latin typeface="Calibri"/>
                <a:cs typeface="Calibri"/>
              </a:rPr>
              <a:t>(</a:t>
            </a:r>
            <a:r>
              <a:rPr sz="2400" spc="-40" dirty="0">
                <a:solidFill>
                  <a:srgbClr val="001F5F"/>
                </a:solidFill>
                <a:latin typeface="Calibri"/>
                <a:cs typeface="Calibri"/>
              </a:rPr>
              <a:t>P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ai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re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d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2742" y="2015439"/>
            <a:ext cx="525716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28725" algn="l"/>
                <a:tab pos="1610360" algn="l"/>
                <a:tab pos="2357120" algn="l"/>
                <a:tab pos="2939415" algn="l"/>
                <a:tab pos="3433445" algn="l"/>
                <a:tab pos="4799330" algn="l"/>
              </a:tabLst>
            </a:pP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Sam</a:t>
            </a:r>
            <a:r>
              <a:rPr sz="2400" spc="10" dirty="0">
                <a:solidFill>
                  <a:srgbClr val="001F5F"/>
                </a:solidFill>
                <a:latin typeface="Calibri"/>
                <a:cs typeface="Calibri"/>
              </a:rPr>
              <a:t>p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les	</a:t>
            </a:r>
            <a:r>
              <a:rPr sz="2400" spc="10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-	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2400" spc="-50" dirty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z="2400" spc="5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)	</a:t>
            </a:r>
            <a:r>
              <a:rPr sz="2400" spc="5" dirty="0">
                <a:solidFill>
                  <a:srgbClr val="001F5F"/>
                </a:solidFill>
                <a:latin typeface="Calibri"/>
                <a:cs typeface="Calibri"/>
              </a:rPr>
              <a:t>γ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ι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α	</a:t>
            </a:r>
            <a:r>
              <a:rPr sz="2400" spc="-25" dirty="0">
                <a:solidFill>
                  <a:srgbClr val="001F5F"/>
                </a:solidFill>
                <a:latin typeface="Calibri"/>
                <a:cs typeface="Calibri"/>
              </a:rPr>
              <a:t>ν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α	</a:t>
            </a:r>
            <a:r>
              <a:rPr sz="2400" spc="5" dirty="0">
                <a:solidFill>
                  <a:srgbClr val="001F5F"/>
                </a:solidFill>
                <a:latin typeface="Calibri"/>
                <a:cs typeface="Calibri"/>
              </a:rPr>
              <a:t>ε</a:t>
            </a:r>
            <a:r>
              <a:rPr sz="2400" spc="-40" dirty="0">
                <a:solidFill>
                  <a:srgbClr val="001F5F"/>
                </a:solidFill>
                <a:latin typeface="Calibri"/>
                <a:cs typeface="Calibri"/>
              </a:rPr>
              <a:t>ξ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ε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τ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α</a:t>
            </a:r>
            <a:r>
              <a:rPr sz="2400" spc="15" dirty="0">
                <a:solidFill>
                  <a:srgbClr val="001F5F"/>
                </a:solidFill>
                <a:latin typeface="Calibri"/>
                <a:cs typeface="Calibri"/>
              </a:rPr>
              <a:t>σ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τ</a:t>
            </a:r>
            <a:r>
              <a:rPr sz="2400" spc="5" dirty="0">
                <a:solidFill>
                  <a:srgbClr val="001F5F"/>
                </a:solidFill>
                <a:latin typeface="Calibri"/>
                <a:cs typeface="Calibri"/>
              </a:rPr>
              <a:t>ε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ί	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ε</a:t>
            </a:r>
            <a:r>
              <a:rPr sz="2400" spc="-25" dirty="0">
                <a:solidFill>
                  <a:srgbClr val="001F5F"/>
                </a:solidFill>
                <a:latin typeface="Calibri"/>
                <a:cs typeface="Calibri"/>
              </a:rPr>
              <a:t>ά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ν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2742" y="2015439"/>
            <a:ext cx="668972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υ</a:t>
            </a:r>
            <a:r>
              <a:rPr sz="2400" spc="-40" dirty="0">
                <a:solidFill>
                  <a:srgbClr val="001F5F"/>
                </a:solidFill>
                <a:latin typeface="Calibri"/>
                <a:cs typeface="Calibri"/>
              </a:rPr>
              <a:t>π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ά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ρχ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ουν</a:t>
            </a:r>
            <a:endParaRPr sz="2400">
              <a:latin typeface="Calibri"/>
              <a:cs typeface="Calibri"/>
            </a:endParaRPr>
          </a:p>
          <a:p>
            <a:pPr marR="30480" algn="r">
              <a:lnSpc>
                <a:spcPct val="100000"/>
              </a:lnSpc>
              <a:tabLst>
                <a:tab pos="1701164" algn="l"/>
                <a:tab pos="3188970" algn="l"/>
                <a:tab pos="3930015" algn="l"/>
                <a:tab pos="5292725" algn="l"/>
              </a:tabLst>
            </a:pP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σημ</a:t>
            </a:r>
            <a:r>
              <a:rPr sz="2400" spc="5" dirty="0">
                <a:solidFill>
                  <a:srgbClr val="001F5F"/>
                </a:solidFill>
                <a:latin typeface="Calibri"/>
                <a:cs typeface="Calibri"/>
              </a:rPr>
              <a:t>α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ν</a:t>
            </a:r>
            <a:r>
              <a:rPr sz="2400" spc="5" dirty="0">
                <a:solidFill>
                  <a:srgbClr val="001F5F"/>
                </a:solidFill>
                <a:latin typeface="Calibri"/>
                <a:cs typeface="Calibri"/>
              </a:rPr>
              <a:t>τ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ι</a:t>
            </a:r>
            <a:r>
              <a:rPr sz="2400" spc="-35" dirty="0">
                <a:solidFill>
                  <a:srgbClr val="001F5F"/>
                </a:solidFill>
                <a:latin typeface="Calibri"/>
                <a:cs typeface="Calibri"/>
              </a:rPr>
              <a:t>κ</a:t>
            </a:r>
            <a:r>
              <a:rPr sz="2400" spc="5" dirty="0">
                <a:solidFill>
                  <a:srgbClr val="001F5F"/>
                </a:solidFill>
                <a:latin typeface="Calibri"/>
                <a:cs typeface="Calibri"/>
              </a:rPr>
              <a:t>έ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ς	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δ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ι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α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φο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ρ</a:t>
            </a:r>
            <a:r>
              <a:rPr sz="2400" spc="5" dirty="0">
                <a:solidFill>
                  <a:srgbClr val="001F5F"/>
                </a:solidFill>
                <a:latin typeface="Calibri"/>
                <a:cs typeface="Calibri"/>
              </a:rPr>
              <a:t>έ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ς	</a:t>
            </a:r>
            <a:r>
              <a:rPr sz="2400" spc="15" dirty="0">
                <a:solidFill>
                  <a:srgbClr val="001F5F"/>
                </a:solidFill>
                <a:latin typeface="Calibri"/>
                <a:cs typeface="Calibri"/>
              </a:rPr>
              <a:t>σ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τ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η	</a:t>
            </a:r>
            <a:r>
              <a:rPr sz="2400" spc="5" dirty="0">
                <a:solidFill>
                  <a:srgbClr val="001F5F"/>
                </a:solidFill>
                <a:latin typeface="Calibri"/>
                <a:cs typeface="Calibri"/>
              </a:rPr>
              <a:t>Μ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έ</a:t>
            </a:r>
            <a:r>
              <a:rPr sz="2400" spc="5" dirty="0">
                <a:solidFill>
                  <a:srgbClr val="001F5F"/>
                </a:solidFill>
                <a:latin typeface="Calibri"/>
                <a:cs typeface="Calibri"/>
              </a:rPr>
              <a:t>γ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ι</a:t>
            </a:r>
            <a:r>
              <a:rPr sz="2400" spc="15" dirty="0">
                <a:solidFill>
                  <a:srgbClr val="001F5F"/>
                </a:solidFill>
                <a:latin typeface="Calibri"/>
                <a:cs typeface="Calibri"/>
              </a:rPr>
              <a:t>σ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τ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η	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Π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ρ</a:t>
            </a:r>
            <a:r>
              <a:rPr sz="2400" spc="5" dirty="0">
                <a:solidFill>
                  <a:srgbClr val="001F5F"/>
                </a:solidFill>
                <a:latin typeface="Calibri"/>
                <a:cs typeface="Calibri"/>
              </a:rPr>
              <a:t>ό</a:t>
            </a:r>
            <a:r>
              <a:rPr sz="2400" spc="-55" dirty="0">
                <a:solidFill>
                  <a:srgbClr val="001F5F"/>
                </a:solidFill>
                <a:latin typeface="Calibri"/>
                <a:cs typeface="Calibri"/>
              </a:rPr>
              <a:t>σ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ληψη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253985" y="2015439"/>
            <a:ext cx="134747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στα</a:t>
            </a:r>
            <a:r>
              <a:rPr sz="2400" spc="10" dirty="0">
                <a:solidFill>
                  <a:srgbClr val="001F5F"/>
                </a:solidFill>
                <a:latin typeface="Calibri"/>
                <a:cs typeface="Calibri"/>
              </a:rPr>
              <a:t>τ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ι</a:t>
            </a:r>
            <a:r>
              <a:rPr sz="2400" spc="15" dirty="0">
                <a:solidFill>
                  <a:srgbClr val="001F5F"/>
                </a:solidFill>
                <a:latin typeface="Calibri"/>
                <a:cs typeface="Calibri"/>
              </a:rPr>
              <a:t>σ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τι</a:t>
            </a:r>
            <a:r>
              <a:rPr sz="2400" spc="-90" dirty="0">
                <a:solidFill>
                  <a:srgbClr val="001F5F"/>
                </a:solidFill>
                <a:latin typeface="Calibri"/>
                <a:cs typeface="Calibri"/>
              </a:rPr>
              <a:t>κ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ά</a:t>
            </a:r>
            <a:endParaRPr sz="2400">
              <a:latin typeface="Calibri"/>
              <a:cs typeface="Calibri"/>
            </a:endParaRPr>
          </a:p>
          <a:p>
            <a:pPr marL="97790">
              <a:lnSpc>
                <a:spcPct val="100000"/>
              </a:lnSpc>
            </a:pP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Οξυγόνου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700" marR="55880" algn="just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(VO2max) </a:t>
            </a:r>
            <a:r>
              <a:rPr spc="-15" dirty="0"/>
              <a:t>μεταξύ </a:t>
            </a:r>
            <a:r>
              <a:rPr spc="-10" dirty="0"/>
              <a:t>αρχικής (pre) </a:t>
            </a:r>
            <a:r>
              <a:rPr spc="-30" dirty="0"/>
              <a:t>και </a:t>
            </a:r>
            <a:r>
              <a:rPr spc="-10" dirty="0"/>
              <a:t>τελικής μέτρησης (post). </a:t>
            </a:r>
            <a:r>
              <a:rPr spc="-5" dirty="0"/>
              <a:t>Από  </a:t>
            </a:r>
            <a:r>
              <a:rPr dirty="0"/>
              <a:t>τα </a:t>
            </a:r>
            <a:r>
              <a:rPr spc="-15" dirty="0"/>
              <a:t>αποτελέσματα </a:t>
            </a:r>
            <a:r>
              <a:rPr spc="-10" dirty="0"/>
              <a:t>φαίνεται </a:t>
            </a:r>
            <a:r>
              <a:rPr dirty="0"/>
              <a:t>ότι </a:t>
            </a:r>
            <a:r>
              <a:rPr spc="-15" dirty="0"/>
              <a:t>υπάρχουν στατιστικά </a:t>
            </a:r>
            <a:r>
              <a:rPr spc="-10" dirty="0"/>
              <a:t>σημαντικές  </a:t>
            </a:r>
            <a:r>
              <a:rPr spc="-5" dirty="0"/>
              <a:t>διαφορές </a:t>
            </a:r>
            <a:r>
              <a:rPr dirty="0"/>
              <a:t>στη </a:t>
            </a:r>
            <a:r>
              <a:rPr spc="-5" dirty="0"/>
              <a:t>Μέγιστη Πρόσληψη </a:t>
            </a:r>
            <a:r>
              <a:rPr spc="-10" dirty="0"/>
              <a:t>Οξυγόνου </a:t>
            </a:r>
            <a:r>
              <a:rPr spc="-15" dirty="0"/>
              <a:t>(VO2max) </a:t>
            </a:r>
            <a:r>
              <a:rPr spc="-10" dirty="0"/>
              <a:t>μεταξύ  </a:t>
            </a:r>
            <a:r>
              <a:rPr spc="-5" dirty="0"/>
              <a:t>αρχικής </a:t>
            </a:r>
            <a:r>
              <a:rPr spc="-30" dirty="0"/>
              <a:t>και </a:t>
            </a:r>
            <a:r>
              <a:rPr spc="-10" dirty="0"/>
              <a:t>τελικής </a:t>
            </a:r>
            <a:r>
              <a:rPr spc="-5" dirty="0"/>
              <a:t>μέτρησ</a:t>
            </a:r>
            <a:r>
              <a:rPr spc="-5" dirty="0">
                <a:solidFill>
                  <a:srgbClr val="000000"/>
                </a:solidFill>
              </a:rPr>
              <a:t>ης </a:t>
            </a:r>
            <a:r>
              <a:rPr b="1" dirty="0">
                <a:solidFill>
                  <a:srgbClr val="FF0000"/>
                </a:solidFill>
                <a:latin typeface="Calibri"/>
                <a:cs typeface="Calibri"/>
              </a:rPr>
              <a:t>(</a:t>
            </a:r>
            <a:r>
              <a:rPr b="1" i="1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2400" b="1" baseline="-20833" dirty="0">
                <a:solidFill>
                  <a:srgbClr val="FF0000"/>
                </a:solidFill>
                <a:latin typeface="Calibri"/>
                <a:cs typeface="Calibri"/>
              </a:rPr>
              <a:t>19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=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-5.814, </a:t>
            </a:r>
            <a:r>
              <a:rPr sz="2400" b="1" i="1" dirty="0">
                <a:solidFill>
                  <a:srgbClr val="FF0000"/>
                </a:solidFill>
                <a:latin typeface="Calibri"/>
                <a:cs typeface="Calibri"/>
              </a:rPr>
              <a:t>p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&lt;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.001)</a:t>
            </a:r>
            <a:r>
              <a:rPr sz="2400" spc="-5" dirty="0"/>
              <a:t>. </a:t>
            </a:r>
            <a:r>
              <a:rPr sz="2400" spc="-10" dirty="0"/>
              <a:t>Οι  </a:t>
            </a:r>
            <a:r>
              <a:rPr sz="2400" spc="-5" dirty="0"/>
              <a:t>συμμετέχοντες</a:t>
            </a:r>
            <a:r>
              <a:rPr sz="2400" spc="280" dirty="0"/>
              <a:t> </a:t>
            </a:r>
            <a:r>
              <a:rPr sz="2400" spc="-20" dirty="0"/>
              <a:t>είχαν</a:t>
            </a:r>
            <a:r>
              <a:rPr sz="2400" spc="280" dirty="0"/>
              <a:t> </a:t>
            </a:r>
            <a:r>
              <a:rPr sz="2400" spc="-10" dirty="0"/>
              <a:t>υψηλότερο</a:t>
            </a:r>
            <a:r>
              <a:rPr sz="2400" spc="285" dirty="0"/>
              <a:t> </a:t>
            </a:r>
            <a:r>
              <a:rPr sz="2400" spc="-25" dirty="0"/>
              <a:t>σκορ</a:t>
            </a:r>
            <a:r>
              <a:rPr sz="2400" spc="285" dirty="0"/>
              <a:t> </a:t>
            </a:r>
            <a:r>
              <a:rPr sz="2400" dirty="0"/>
              <a:t>στη</a:t>
            </a:r>
            <a:r>
              <a:rPr sz="2400" spc="285" dirty="0"/>
              <a:t> </a:t>
            </a:r>
            <a:r>
              <a:rPr sz="2400" spc="-15" dirty="0"/>
              <a:t>τελική</a:t>
            </a:r>
            <a:r>
              <a:rPr sz="2400" spc="305" dirty="0"/>
              <a:t> </a:t>
            </a:r>
            <a:r>
              <a:rPr sz="2400" spc="-10" dirty="0"/>
              <a:t>μέτρηση</a:t>
            </a:r>
            <a:r>
              <a:rPr sz="2400" spc="280" dirty="0"/>
              <a:t> </a:t>
            </a:r>
            <a:r>
              <a:rPr sz="2400" spc="-5" dirty="0"/>
              <a:t>(</a:t>
            </a:r>
            <a:r>
              <a:rPr sz="2400" i="1" spc="-5" dirty="0">
                <a:latin typeface="Calibri"/>
                <a:cs typeface="Calibri"/>
              </a:rPr>
              <a:t>Μ</a:t>
            </a:r>
            <a:r>
              <a:rPr sz="2400" i="1" spc="285" dirty="0">
                <a:latin typeface="Calibri"/>
                <a:cs typeface="Calibri"/>
              </a:rPr>
              <a:t> </a:t>
            </a:r>
            <a:r>
              <a:rPr sz="2400" dirty="0"/>
              <a:t>=</a:t>
            </a:r>
            <a:endParaRPr sz="2400">
              <a:latin typeface="Calibri"/>
              <a:cs typeface="Calibri"/>
            </a:endParaRPr>
          </a:p>
          <a:p>
            <a:pPr marL="139700" algn="just">
              <a:lnSpc>
                <a:spcPct val="100000"/>
              </a:lnSpc>
              <a:spcBef>
                <a:spcPts val="10"/>
              </a:spcBef>
            </a:pPr>
            <a:r>
              <a:rPr spc="-5" dirty="0"/>
              <a:t>53.21 </a:t>
            </a:r>
            <a:r>
              <a:rPr dirty="0">
                <a:latin typeface="Arial"/>
                <a:cs typeface="Arial"/>
              </a:rPr>
              <a:t>± </a:t>
            </a:r>
            <a:r>
              <a:rPr spc="-5" dirty="0"/>
              <a:t>4.14) </a:t>
            </a:r>
            <a:r>
              <a:rPr dirty="0"/>
              <a:t>της Μέγιστης  </a:t>
            </a:r>
            <a:r>
              <a:rPr spc="-10" dirty="0"/>
              <a:t>Πρόσληψης  Οξυγόνου  </a:t>
            </a:r>
            <a:r>
              <a:rPr spc="-15" dirty="0"/>
              <a:t>σε  σχέση </a:t>
            </a:r>
            <a:r>
              <a:rPr spc="385" dirty="0"/>
              <a:t> </a:t>
            </a:r>
            <a:r>
              <a:rPr spc="-5" dirty="0"/>
              <a:t>με</a:t>
            </a:r>
          </a:p>
          <a:p>
            <a:pPr marL="139700" algn="just">
              <a:lnSpc>
                <a:spcPct val="100000"/>
              </a:lnSpc>
            </a:pPr>
            <a:r>
              <a:rPr spc="-15" dirty="0"/>
              <a:t>την </a:t>
            </a:r>
            <a:r>
              <a:rPr spc="-5" dirty="0"/>
              <a:t>αρχική </a:t>
            </a:r>
            <a:r>
              <a:rPr dirty="0"/>
              <a:t>μέτρηση </a:t>
            </a:r>
            <a:r>
              <a:rPr spc="-5" dirty="0"/>
              <a:t>(</a:t>
            </a:r>
            <a:r>
              <a:rPr i="1" spc="-5" dirty="0">
                <a:latin typeface="Calibri"/>
                <a:cs typeface="Calibri"/>
              </a:rPr>
              <a:t>Μ </a:t>
            </a:r>
            <a:r>
              <a:rPr dirty="0"/>
              <a:t>= 47.17 </a:t>
            </a:r>
            <a:r>
              <a:rPr dirty="0">
                <a:latin typeface="Arial"/>
                <a:cs typeface="Arial"/>
              </a:rPr>
              <a:t>±</a:t>
            </a:r>
            <a:r>
              <a:rPr spc="-240" dirty="0">
                <a:latin typeface="Arial"/>
                <a:cs typeface="Arial"/>
              </a:rPr>
              <a:t> </a:t>
            </a:r>
            <a:r>
              <a:rPr spc="-5" dirty="0"/>
              <a:t>4.10).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58419">
              <a:lnSpc>
                <a:spcPct val="100000"/>
              </a:lnSpc>
              <a:spcBef>
                <a:spcPts val="90"/>
              </a:spcBef>
            </a:pPr>
            <a:r>
              <a:rPr spc="-15" dirty="0"/>
              <a:t>Κριτήριο </a:t>
            </a:r>
            <a:r>
              <a:rPr i="1" spc="-5" dirty="0">
                <a:latin typeface="Calibri"/>
                <a:cs typeface="Calibri"/>
              </a:rPr>
              <a:t>t </a:t>
            </a:r>
            <a:r>
              <a:rPr spc="-10" dirty="0"/>
              <a:t>για </a:t>
            </a:r>
            <a:r>
              <a:rPr spc="-15" dirty="0"/>
              <a:t>εξαρτημένα </a:t>
            </a:r>
            <a:r>
              <a:rPr spc="-20" dirty="0"/>
              <a:t>δείγματα (Paired </a:t>
            </a:r>
            <a:r>
              <a:rPr spc="-5" dirty="0"/>
              <a:t>Samples </a:t>
            </a:r>
            <a:r>
              <a:rPr spc="-20" dirty="0"/>
              <a:t>t-</a:t>
            </a:r>
            <a:r>
              <a:rPr spc="370" dirty="0"/>
              <a:t> </a:t>
            </a:r>
            <a:r>
              <a:rPr spc="-20" dirty="0"/>
              <a:t>test)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42632" y="4572784"/>
            <a:ext cx="1162685" cy="2032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50" b="1" spc="-120" dirty="0">
                <a:latin typeface="Arial"/>
                <a:cs typeface="Arial"/>
              </a:rPr>
              <a:t>Paired </a:t>
            </a:r>
            <a:r>
              <a:rPr sz="1150" b="1" spc="-140" dirty="0">
                <a:latin typeface="Arial"/>
                <a:cs typeface="Arial"/>
              </a:rPr>
              <a:t>Samples</a:t>
            </a:r>
            <a:r>
              <a:rPr sz="1150" b="1" spc="-220" dirty="0">
                <a:latin typeface="Arial"/>
                <a:cs typeface="Arial"/>
              </a:rPr>
              <a:t> </a:t>
            </a:r>
            <a:r>
              <a:rPr sz="1150" b="1" spc="-145" dirty="0">
                <a:latin typeface="Arial"/>
                <a:cs typeface="Arial"/>
              </a:rPr>
              <a:t>Test</a:t>
            </a:r>
            <a:endParaRPr sz="115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836752" y="4848149"/>
          <a:ext cx="7219950" cy="14573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9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43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62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62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62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38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308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762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5978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24646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5">
                  <a:txBody>
                    <a:bodyPr/>
                    <a:lstStyle/>
                    <a:p>
                      <a:pPr marR="40005" algn="ctr">
                        <a:lnSpc>
                          <a:spcPts val="1290"/>
                        </a:lnSpc>
                        <a:spcBef>
                          <a:spcPts val="375"/>
                        </a:spcBef>
                      </a:pPr>
                      <a:r>
                        <a:rPr sz="1150" spc="-130" dirty="0">
                          <a:latin typeface="Arial"/>
                          <a:cs typeface="Arial"/>
                        </a:rPr>
                        <a:t>Paired </a:t>
                      </a:r>
                      <a:r>
                        <a:rPr sz="1150" spc="-50" dirty="0">
                          <a:latin typeface="Arial"/>
                          <a:cs typeface="Arial"/>
                        </a:rPr>
                        <a:t>Diff</a:t>
                      </a:r>
                      <a:r>
                        <a:rPr sz="115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50" spc="-130" dirty="0">
                          <a:latin typeface="Arial"/>
                          <a:cs typeface="Arial"/>
                        </a:rPr>
                        <a:t>erences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4762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FF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FF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536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179705">
                        <a:lnSpc>
                          <a:spcPts val="1315"/>
                        </a:lnSpc>
                      </a:pPr>
                      <a:r>
                        <a:rPr sz="1150" spc="-170" dirty="0">
                          <a:latin typeface="Arial"/>
                          <a:cs typeface="Arial"/>
                        </a:rPr>
                        <a:t>Mean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47625">
                        <a:lnSpc>
                          <a:spcPts val="1315"/>
                        </a:lnSpc>
                      </a:pPr>
                      <a:r>
                        <a:rPr sz="1150" spc="-114" dirty="0">
                          <a:latin typeface="Arial"/>
                          <a:cs typeface="Arial"/>
                        </a:rPr>
                        <a:t>Std. </a:t>
                      </a:r>
                      <a:r>
                        <a:rPr sz="1150" spc="-155" dirty="0">
                          <a:latin typeface="Arial"/>
                          <a:cs typeface="Arial"/>
                        </a:rPr>
                        <a:t>Dev</a:t>
                      </a:r>
                      <a:r>
                        <a:rPr sz="1150" spc="-20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50" spc="-105" dirty="0">
                          <a:latin typeface="Arial"/>
                          <a:cs typeface="Arial"/>
                        </a:rPr>
                        <a:t>iation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182880" marR="103505" indent="-117475">
                        <a:lnSpc>
                          <a:spcPct val="104299"/>
                        </a:lnSpc>
                      </a:pPr>
                      <a:r>
                        <a:rPr sz="1150" spc="-114" dirty="0">
                          <a:latin typeface="Arial"/>
                          <a:cs typeface="Arial"/>
                        </a:rPr>
                        <a:t>Std. </a:t>
                      </a:r>
                      <a:r>
                        <a:rPr sz="1150" spc="-125" dirty="0">
                          <a:latin typeface="Arial"/>
                          <a:cs typeface="Arial"/>
                        </a:rPr>
                        <a:t>Error  </a:t>
                      </a:r>
                      <a:r>
                        <a:rPr sz="1150" spc="-170" dirty="0">
                          <a:latin typeface="Arial"/>
                          <a:cs typeface="Arial"/>
                        </a:rPr>
                        <a:t>Mean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marL="227965" marR="249554" algn="ctr">
                        <a:lnSpc>
                          <a:spcPct val="104299"/>
                        </a:lnSpc>
                        <a:spcBef>
                          <a:spcPts val="254"/>
                        </a:spcBef>
                      </a:pPr>
                      <a:r>
                        <a:rPr sz="1150" spc="-165" dirty="0">
                          <a:latin typeface="Arial"/>
                          <a:cs typeface="Arial"/>
                        </a:rPr>
                        <a:t>95% </a:t>
                      </a:r>
                      <a:r>
                        <a:rPr sz="1150" spc="-110" dirty="0">
                          <a:latin typeface="Arial"/>
                          <a:cs typeface="Arial"/>
                        </a:rPr>
                        <a:t>Confidence  </a:t>
                      </a:r>
                      <a:r>
                        <a:rPr sz="1150" spc="-100" dirty="0">
                          <a:latin typeface="Arial"/>
                          <a:cs typeface="Arial"/>
                        </a:rPr>
                        <a:t>Interv al </a:t>
                      </a:r>
                      <a:r>
                        <a:rPr sz="1150" spc="-105" dirty="0">
                          <a:latin typeface="Arial"/>
                          <a:cs typeface="Arial"/>
                        </a:rPr>
                        <a:t>of the  Dif </a:t>
                      </a:r>
                      <a:r>
                        <a:rPr sz="1150" spc="-65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150" spc="-2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50" spc="-125" dirty="0">
                          <a:latin typeface="Arial"/>
                          <a:cs typeface="Arial"/>
                        </a:rPr>
                        <a:t>erence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FF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FF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2384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176530">
                        <a:lnSpc>
                          <a:spcPts val="1315"/>
                        </a:lnSpc>
                        <a:spcBef>
                          <a:spcPts val="925"/>
                        </a:spcBef>
                      </a:pPr>
                      <a:r>
                        <a:rPr sz="1150" dirty="0">
                          <a:latin typeface="Arial"/>
                          <a:cs typeface="Arial"/>
                        </a:rPr>
                        <a:t>t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117475" marB="0">
                    <a:lnL w="28575">
                      <a:solidFill>
                        <a:srgbClr val="FF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FF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R="46355" algn="ctr">
                        <a:lnSpc>
                          <a:spcPts val="1315"/>
                        </a:lnSpc>
                        <a:spcBef>
                          <a:spcPts val="925"/>
                        </a:spcBef>
                      </a:pPr>
                      <a:r>
                        <a:rPr sz="1150" spc="-114" dirty="0">
                          <a:latin typeface="Arial"/>
                          <a:cs typeface="Arial"/>
                        </a:rPr>
                        <a:t>df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1174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FF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65405">
                        <a:lnSpc>
                          <a:spcPts val="1315"/>
                        </a:lnSpc>
                        <a:spcBef>
                          <a:spcPts val="925"/>
                        </a:spcBef>
                      </a:pPr>
                      <a:r>
                        <a:rPr sz="1150" spc="-114" dirty="0">
                          <a:latin typeface="Arial"/>
                          <a:cs typeface="Arial"/>
                        </a:rPr>
                        <a:t>Sig.</a:t>
                      </a:r>
                      <a:r>
                        <a:rPr sz="115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50" spc="-100" dirty="0">
                          <a:latin typeface="Arial"/>
                          <a:cs typeface="Arial"/>
                        </a:rPr>
                        <a:t>(2-tailed)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1174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T w="28575">
                      <a:solidFill>
                        <a:srgbClr val="FF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031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3990">
                        <a:lnSpc>
                          <a:spcPts val="1315"/>
                        </a:lnSpc>
                        <a:spcBef>
                          <a:spcPts val="315"/>
                        </a:spcBef>
                      </a:pPr>
                      <a:r>
                        <a:rPr sz="1150" spc="-160" dirty="0">
                          <a:latin typeface="Arial"/>
                          <a:cs typeface="Arial"/>
                        </a:rPr>
                        <a:t>Lower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4465">
                        <a:lnSpc>
                          <a:spcPts val="1315"/>
                        </a:lnSpc>
                        <a:spcBef>
                          <a:spcPts val="315"/>
                        </a:spcBef>
                      </a:pPr>
                      <a:r>
                        <a:rPr sz="1150" spc="-130" dirty="0">
                          <a:latin typeface="Arial"/>
                          <a:cs typeface="Arial"/>
                        </a:rPr>
                        <a:t>Upper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17475" marB="0">
                    <a:lnL w="28575">
                      <a:solidFill>
                        <a:srgbClr val="FF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FF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174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FF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174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T w="28575">
                      <a:solidFill>
                        <a:srgbClr val="FF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9953"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20"/>
                        </a:spcBef>
                        <a:tabLst>
                          <a:tab pos="521970" algn="l"/>
                        </a:tabLst>
                      </a:pPr>
                      <a:r>
                        <a:rPr sz="1150" spc="-120" dirty="0">
                          <a:latin typeface="Arial"/>
                          <a:cs typeface="Arial"/>
                        </a:rPr>
                        <a:t>Pair	</a:t>
                      </a:r>
                      <a:r>
                        <a:rPr sz="1150" spc="-150" dirty="0">
                          <a:latin typeface="Arial"/>
                          <a:cs typeface="Arial"/>
                        </a:rPr>
                        <a:t>VO2max_pre</a:t>
                      </a:r>
                      <a:r>
                        <a:rPr sz="115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50" spc="-80" dirty="0">
                          <a:latin typeface="Arial"/>
                          <a:cs typeface="Arial"/>
                        </a:rPr>
                        <a:t>-</a:t>
                      </a:r>
                      <a:endParaRPr sz="1150">
                        <a:latin typeface="Arial"/>
                        <a:cs typeface="Arial"/>
                      </a:endParaRPr>
                    </a:p>
                    <a:p>
                      <a:pPr marL="71755">
                        <a:lnSpc>
                          <a:spcPct val="100000"/>
                        </a:lnSpc>
                        <a:spcBef>
                          <a:spcPts val="60"/>
                        </a:spcBef>
                        <a:tabLst>
                          <a:tab pos="521970" algn="l"/>
                        </a:tabLst>
                      </a:pPr>
                      <a:r>
                        <a:rPr sz="1150" spc="-130" dirty="0">
                          <a:latin typeface="Arial"/>
                          <a:cs typeface="Arial"/>
                        </a:rPr>
                        <a:t>1	</a:t>
                      </a:r>
                      <a:r>
                        <a:rPr sz="1150" spc="-140" dirty="0">
                          <a:latin typeface="Arial"/>
                          <a:cs typeface="Arial"/>
                        </a:rPr>
                        <a:t>VO2max_post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8595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150" spc="-125" dirty="0">
                          <a:latin typeface="Arial"/>
                          <a:cs typeface="Arial"/>
                        </a:rPr>
                        <a:t>-,11750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1054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6084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150" spc="-125" dirty="0">
                          <a:latin typeface="Arial"/>
                          <a:cs typeface="Arial"/>
                        </a:rPr>
                        <a:t>,31173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10541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7965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150" spc="-125" dirty="0">
                          <a:latin typeface="Arial"/>
                          <a:cs typeface="Arial"/>
                        </a:rPr>
                        <a:t>,06971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10541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1770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150" spc="-125" dirty="0">
                          <a:latin typeface="Arial"/>
                          <a:cs typeface="Arial"/>
                        </a:rPr>
                        <a:t>-,26340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10541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7965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150" spc="-125" dirty="0">
                          <a:latin typeface="Arial"/>
                          <a:cs typeface="Arial"/>
                        </a:rPr>
                        <a:t>,02840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10541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1445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150" spc="-120" dirty="0">
                          <a:latin typeface="Arial"/>
                          <a:cs typeface="Arial"/>
                        </a:rPr>
                        <a:t>-1,686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105410" marB="0">
                    <a:lnL w="28575">
                      <a:solidFill>
                        <a:srgbClr val="FF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265" algn="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150" spc="-20" dirty="0">
                          <a:latin typeface="Arial"/>
                          <a:cs typeface="Arial"/>
                        </a:rPr>
                        <a:t>19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10541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4670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150" spc="-114" dirty="0">
                          <a:latin typeface="Arial"/>
                          <a:cs typeface="Arial"/>
                        </a:rPr>
                        <a:t>,108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10541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FF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240690" y="1140663"/>
            <a:ext cx="8615045" cy="29533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1600" marR="39370">
              <a:lnSpc>
                <a:spcPct val="100000"/>
              </a:lnSpc>
              <a:spcBef>
                <a:spcPts val="100"/>
              </a:spcBef>
              <a:tabLst>
                <a:tab pos="473075" algn="l"/>
                <a:tab pos="1211580" algn="l"/>
                <a:tab pos="1397000" algn="l"/>
                <a:tab pos="1476375" algn="l"/>
                <a:tab pos="1781175" algn="l"/>
                <a:tab pos="2101850" algn="l"/>
                <a:tab pos="2263140" algn="l"/>
                <a:tab pos="2973705" algn="l"/>
                <a:tab pos="3345815" algn="l"/>
                <a:tab pos="3620135" algn="l"/>
                <a:tab pos="4241800" algn="l"/>
                <a:tab pos="4434205" algn="l"/>
                <a:tab pos="4876165" algn="l"/>
                <a:tab pos="5662930" algn="l"/>
                <a:tab pos="5888355" algn="l"/>
                <a:tab pos="6284595" algn="l"/>
                <a:tab pos="6983095" algn="l"/>
                <a:tab pos="7162800" algn="l"/>
                <a:tab pos="7693659" algn="l"/>
                <a:tab pos="8178165" algn="l"/>
              </a:tabLst>
            </a:pP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Εάν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ΔΕΝ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υπήρχαν στατιστικά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σημαντικές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διαφορές θα γράφαμε:  Εφαρμόστηκε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κριτήριο </a:t>
            </a:r>
            <a:r>
              <a:rPr sz="2400" i="1" dirty="0">
                <a:solidFill>
                  <a:srgbClr val="001F5F"/>
                </a:solidFill>
                <a:latin typeface="Calibri"/>
                <a:cs typeface="Calibri"/>
              </a:rPr>
              <a:t>t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για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εξαρτημένα δείγματα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(Paired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Samples  </a:t>
            </a:r>
            <a:r>
              <a:rPr sz="2400" spc="5" dirty="0">
                <a:solidFill>
                  <a:srgbClr val="001F5F"/>
                </a:solidFill>
                <a:latin typeface="Calibri"/>
                <a:cs typeface="Calibri"/>
              </a:rPr>
              <a:t>t-	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test)	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για	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να		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εξεταστεί	εάν	υπάρχουν	στατιστικά	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σημαντικές  δ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ι</a:t>
            </a:r>
            <a:r>
              <a:rPr sz="2400" spc="5" dirty="0">
                <a:solidFill>
                  <a:srgbClr val="001F5F"/>
                </a:solidFill>
                <a:latin typeface="Calibri"/>
                <a:cs typeface="Calibri"/>
              </a:rPr>
              <a:t>α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φ</a:t>
            </a:r>
            <a:r>
              <a:rPr sz="2400" spc="5" dirty="0">
                <a:solidFill>
                  <a:srgbClr val="001F5F"/>
                </a:solidFill>
                <a:latin typeface="Calibri"/>
                <a:cs typeface="Calibri"/>
              </a:rPr>
              <a:t>ο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ρ</a:t>
            </a:r>
            <a:r>
              <a:rPr sz="2400" spc="10" dirty="0">
                <a:solidFill>
                  <a:srgbClr val="001F5F"/>
                </a:solidFill>
                <a:latin typeface="Calibri"/>
                <a:cs typeface="Calibri"/>
              </a:rPr>
              <a:t>έ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ς		</a:t>
            </a:r>
            <a:r>
              <a:rPr sz="2400" spc="15" dirty="0">
                <a:solidFill>
                  <a:srgbClr val="001F5F"/>
                </a:solidFill>
                <a:latin typeface="Calibri"/>
                <a:cs typeface="Calibri"/>
              </a:rPr>
              <a:t>σ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τ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η	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Μ</a:t>
            </a:r>
            <a:r>
              <a:rPr sz="2400" spc="10" dirty="0">
                <a:solidFill>
                  <a:srgbClr val="001F5F"/>
                </a:solidFill>
                <a:latin typeface="Calibri"/>
                <a:cs typeface="Calibri"/>
              </a:rPr>
              <a:t>έ</a:t>
            </a:r>
            <a:r>
              <a:rPr sz="2400" spc="5" dirty="0">
                <a:solidFill>
                  <a:srgbClr val="001F5F"/>
                </a:solidFill>
                <a:latin typeface="Calibri"/>
                <a:cs typeface="Calibri"/>
              </a:rPr>
              <a:t>γ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ι</a:t>
            </a:r>
            <a:r>
              <a:rPr sz="2400" spc="15" dirty="0">
                <a:solidFill>
                  <a:srgbClr val="001F5F"/>
                </a:solidFill>
                <a:latin typeface="Calibri"/>
                <a:cs typeface="Calibri"/>
              </a:rPr>
              <a:t>σ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τ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η	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Πρ</a:t>
            </a:r>
            <a:r>
              <a:rPr sz="2400" spc="5" dirty="0">
                <a:solidFill>
                  <a:srgbClr val="001F5F"/>
                </a:solidFill>
                <a:latin typeface="Calibri"/>
                <a:cs typeface="Calibri"/>
              </a:rPr>
              <a:t>ό</a:t>
            </a:r>
            <a:r>
              <a:rPr sz="2400" spc="-30" dirty="0">
                <a:solidFill>
                  <a:srgbClr val="001F5F"/>
                </a:solidFill>
                <a:latin typeface="Calibri"/>
                <a:cs typeface="Calibri"/>
              </a:rPr>
              <a:t>σ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λη</a:t>
            </a:r>
            <a:r>
              <a:rPr sz="2400" spc="5" dirty="0">
                <a:solidFill>
                  <a:srgbClr val="001F5F"/>
                </a:solidFill>
                <a:latin typeface="Calibri"/>
                <a:cs typeface="Calibri"/>
              </a:rPr>
              <a:t>ψ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η	</a:t>
            </a:r>
            <a:r>
              <a:rPr sz="2400" spc="-30" dirty="0">
                <a:solidFill>
                  <a:srgbClr val="001F5F"/>
                </a:solidFill>
                <a:latin typeface="Calibri"/>
                <a:cs typeface="Calibri"/>
              </a:rPr>
              <a:t>Ο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ξ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υ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γ</a:t>
            </a:r>
            <a:r>
              <a:rPr sz="2400" spc="5" dirty="0">
                <a:solidFill>
                  <a:srgbClr val="001F5F"/>
                </a:solidFill>
                <a:latin typeface="Calibri"/>
                <a:cs typeface="Calibri"/>
              </a:rPr>
              <a:t>ό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ν</a:t>
            </a:r>
            <a:r>
              <a:rPr sz="2400" spc="10" dirty="0">
                <a:solidFill>
                  <a:srgbClr val="001F5F"/>
                </a:solidFill>
                <a:latin typeface="Calibri"/>
                <a:cs typeface="Calibri"/>
              </a:rPr>
              <a:t>ο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υ	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(</a:t>
            </a:r>
            <a:r>
              <a:rPr sz="2400" spc="-25" dirty="0">
                <a:solidFill>
                  <a:srgbClr val="001F5F"/>
                </a:solidFill>
                <a:latin typeface="Calibri"/>
                <a:cs typeface="Calibri"/>
              </a:rPr>
              <a:t>V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2400" spc="5" dirty="0">
                <a:solidFill>
                  <a:srgbClr val="001F5F"/>
                </a:solidFill>
                <a:latin typeface="Calibri"/>
                <a:cs typeface="Calibri"/>
              </a:rPr>
              <a:t>2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m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x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)	</a:t>
            </a:r>
            <a:r>
              <a:rPr sz="2400" spc="-25" dirty="0">
                <a:solidFill>
                  <a:srgbClr val="001F5F"/>
                </a:solidFill>
                <a:latin typeface="Calibri"/>
                <a:cs typeface="Calibri"/>
              </a:rPr>
              <a:t>μ</a:t>
            </a:r>
            <a:r>
              <a:rPr sz="2400" spc="10" dirty="0">
                <a:solidFill>
                  <a:srgbClr val="001F5F"/>
                </a:solidFill>
                <a:latin typeface="Calibri"/>
                <a:cs typeface="Calibri"/>
              </a:rPr>
              <a:t>ε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τ</a:t>
            </a:r>
            <a:r>
              <a:rPr sz="2400" spc="5" dirty="0">
                <a:solidFill>
                  <a:srgbClr val="001F5F"/>
                </a:solidFill>
                <a:latin typeface="Calibri"/>
                <a:cs typeface="Calibri"/>
              </a:rPr>
              <a:t>α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ξ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ύ 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αρχικής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(pre) </a:t>
            </a:r>
            <a:r>
              <a:rPr sz="2400" spc="-30" dirty="0">
                <a:solidFill>
                  <a:srgbClr val="001F5F"/>
                </a:solidFill>
                <a:latin typeface="Calibri"/>
                <a:cs typeface="Calibri"/>
              </a:rPr>
              <a:t>και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τελικής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μέτρησης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(post).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Από τα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αποτελέσματα  φαίνεται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ότι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ΔΕΝ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υπάρχουν στατιστικά σημαντικές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διαφορές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στη  </a:t>
            </a:r>
            <a:r>
              <a:rPr sz="2400" spc="10" dirty="0">
                <a:solidFill>
                  <a:srgbClr val="001F5F"/>
                </a:solidFill>
                <a:latin typeface="Calibri"/>
                <a:cs typeface="Calibri"/>
              </a:rPr>
              <a:t>Μέ</a:t>
            </a:r>
            <a:r>
              <a:rPr sz="2400" spc="5" dirty="0">
                <a:solidFill>
                  <a:srgbClr val="001F5F"/>
                </a:solidFill>
                <a:latin typeface="Calibri"/>
                <a:cs typeface="Calibri"/>
              </a:rPr>
              <a:t>γ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ι</a:t>
            </a:r>
            <a:r>
              <a:rPr sz="2400" spc="15" dirty="0">
                <a:solidFill>
                  <a:srgbClr val="001F5F"/>
                </a:solidFill>
                <a:latin typeface="Calibri"/>
                <a:cs typeface="Calibri"/>
              </a:rPr>
              <a:t>σ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τ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η		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Πρ</a:t>
            </a:r>
            <a:r>
              <a:rPr sz="2400" spc="5" dirty="0">
                <a:solidFill>
                  <a:srgbClr val="001F5F"/>
                </a:solidFill>
                <a:latin typeface="Calibri"/>
                <a:cs typeface="Calibri"/>
              </a:rPr>
              <a:t>ό</a:t>
            </a:r>
            <a:r>
              <a:rPr sz="2400" spc="-30" dirty="0">
                <a:solidFill>
                  <a:srgbClr val="001F5F"/>
                </a:solidFill>
                <a:latin typeface="Calibri"/>
                <a:cs typeface="Calibri"/>
              </a:rPr>
              <a:t>σ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λη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ψ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η	</a:t>
            </a:r>
            <a:r>
              <a:rPr sz="2400" spc="-30" dirty="0">
                <a:solidFill>
                  <a:srgbClr val="001F5F"/>
                </a:solidFill>
                <a:latin typeface="Calibri"/>
                <a:cs typeface="Calibri"/>
              </a:rPr>
              <a:t>Ο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ξ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υ</a:t>
            </a:r>
            <a:r>
              <a:rPr sz="2400" spc="5" dirty="0">
                <a:solidFill>
                  <a:srgbClr val="001F5F"/>
                </a:solidFill>
                <a:latin typeface="Calibri"/>
                <a:cs typeface="Calibri"/>
              </a:rPr>
              <a:t>γ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ό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ν</a:t>
            </a:r>
            <a:r>
              <a:rPr sz="2400" spc="10" dirty="0">
                <a:solidFill>
                  <a:srgbClr val="001F5F"/>
                </a:solidFill>
                <a:latin typeface="Calibri"/>
                <a:cs typeface="Calibri"/>
              </a:rPr>
              <a:t>ο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υ		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(</a:t>
            </a:r>
            <a:r>
              <a:rPr sz="2400" spc="-25" dirty="0">
                <a:solidFill>
                  <a:srgbClr val="001F5F"/>
                </a:solidFill>
                <a:latin typeface="Calibri"/>
                <a:cs typeface="Calibri"/>
              </a:rPr>
              <a:t>V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2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m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x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)		</a:t>
            </a:r>
            <a:r>
              <a:rPr sz="2400" spc="-25" dirty="0">
                <a:solidFill>
                  <a:srgbClr val="001F5F"/>
                </a:solidFill>
                <a:latin typeface="Calibri"/>
                <a:cs typeface="Calibri"/>
              </a:rPr>
              <a:t>μ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ε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τα</a:t>
            </a:r>
            <a:r>
              <a:rPr sz="2400" spc="-25" dirty="0">
                <a:solidFill>
                  <a:srgbClr val="001F5F"/>
                </a:solidFill>
                <a:latin typeface="Calibri"/>
                <a:cs typeface="Calibri"/>
              </a:rPr>
              <a:t>ξ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ύ	</a:t>
            </a:r>
            <a:r>
              <a:rPr sz="2400" spc="5" dirty="0">
                <a:solidFill>
                  <a:srgbClr val="001F5F"/>
                </a:solidFill>
                <a:latin typeface="Calibri"/>
                <a:cs typeface="Calibri"/>
              </a:rPr>
              <a:t>α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ρ</a:t>
            </a:r>
            <a:r>
              <a:rPr sz="2400" spc="10" dirty="0">
                <a:solidFill>
                  <a:srgbClr val="001F5F"/>
                </a:solidFill>
                <a:latin typeface="Calibri"/>
                <a:cs typeface="Calibri"/>
              </a:rPr>
              <a:t>χ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ικ</a:t>
            </a:r>
            <a:r>
              <a:rPr sz="2400" spc="5" dirty="0">
                <a:solidFill>
                  <a:srgbClr val="001F5F"/>
                </a:solidFill>
                <a:latin typeface="Calibri"/>
                <a:cs typeface="Calibri"/>
              </a:rPr>
              <a:t>ή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ς	</a:t>
            </a:r>
            <a:r>
              <a:rPr sz="2400" spc="-85" dirty="0">
                <a:solidFill>
                  <a:srgbClr val="001F5F"/>
                </a:solidFill>
                <a:latin typeface="Calibri"/>
                <a:cs typeface="Calibri"/>
              </a:rPr>
              <a:t>κ</a:t>
            </a:r>
            <a:r>
              <a:rPr sz="2400" spc="5" dirty="0">
                <a:solidFill>
                  <a:srgbClr val="001F5F"/>
                </a:solidFill>
                <a:latin typeface="Calibri"/>
                <a:cs typeface="Calibri"/>
              </a:rPr>
              <a:t>α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ι 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τελικής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μέτρησης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(</a:t>
            </a:r>
            <a:r>
              <a:rPr sz="2400" b="1" i="1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2400" b="1" baseline="-20833" dirty="0">
                <a:solidFill>
                  <a:srgbClr val="FF0000"/>
                </a:solidFill>
                <a:latin typeface="Calibri"/>
                <a:cs typeface="Calibri"/>
              </a:rPr>
              <a:t>19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= -1.686, </a:t>
            </a:r>
            <a:r>
              <a:rPr sz="2400" b="1" i="1" dirty="0">
                <a:solidFill>
                  <a:srgbClr val="FF0000"/>
                </a:solidFill>
                <a:latin typeface="Calibri"/>
                <a:cs typeface="Calibri"/>
              </a:rPr>
              <a:t>p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=</a:t>
            </a:r>
            <a:r>
              <a:rPr sz="2400" b="1" spc="-3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.108)</a:t>
            </a:r>
            <a:r>
              <a:rPr sz="2400" dirty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804" y="317373"/>
            <a:ext cx="8251190" cy="4210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15" dirty="0"/>
              <a:t>Κριτήριο </a:t>
            </a:r>
            <a:r>
              <a:rPr i="1" spc="-5" dirty="0">
                <a:latin typeface="Calibri"/>
                <a:cs typeface="Calibri"/>
              </a:rPr>
              <a:t>t </a:t>
            </a:r>
            <a:r>
              <a:rPr spc="-15" dirty="0"/>
              <a:t>για εξαρτημένα </a:t>
            </a:r>
            <a:r>
              <a:rPr spc="-20" dirty="0"/>
              <a:t>δείγματα (Paired </a:t>
            </a:r>
            <a:r>
              <a:rPr spc="-10" dirty="0"/>
              <a:t>Samples </a:t>
            </a:r>
            <a:r>
              <a:rPr spc="-5" dirty="0"/>
              <a:t>t-</a:t>
            </a:r>
            <a:r>
              <a:rPr spc="425" dirty="0"/>
              <a:t> </a:t>
            </a:r>
            <a:r>
              <a:rPr spc="-25" dirty="0"/>
              <a:t>test)</a:t>
            </a:r>
          </a:p>
        </p:txBody>
      </p:sp>
      <p:sp>
        <p:nvSpPr>
          <p:cNvPr id="3" name="object 3"/>
          <p:cNvSpPr/>
          <p:nvPr/>
        </p:nvSpPr>
        <p:spPr>
          <a:xfrm>
            <a:off x="6300851" y="5157787"/>
            <a:ext cx="2303780" cy="708025"/>
          </a:xfrm>
          <a:custGeom>
            <a:avLst/>
            <a:gdLst/>
            <a:ahLst/>
            <a:cxnLst/>
            <a:rect l="l" t="t" r="r" b="b"/>
            <a:pathLst>
              <a:path w="2303779" h="708025">
                <a:moveTo>
                  <a:pt x="0" y="708025"/>
                </a:moveTo>
                <a:lnTo>
                  <a:pt x="2303399" y="708025"/>
                </a:lnTo>
                <a:lnTo>
                  <a:pt x="2303399" y="0"/>
                </a:lnTo>
                <a:lnTo>
                  <a:pt x="0" y="0"/>
                </a:lnTo>
                <a:lnTo>
                  <a:pt x="0" y="708025"/>
                </a:lnTo>
                <a:close/>
              </a:path>
            </a:pathLst>
          </a:custGeom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30795" y="1595371"/>
            <a:ext cx="535940" cy="98425"/>
          </a:xfrm>
          <a:custGeom>
            <a:avLst/>
            <a:gdLst/>
            <a:ahLst/>
            <a:cxnLst/>
            <a:rect l="l" t="t" r="r" b="b"/>
            <a:pathLst>
              <a:path w="535939" h="98425">
                <a:moveTo>
                  <a:pt x="11290" y="65002"/>
                </a:moveTo>
                <a:lnTo>
                  <a:pt x="0" y="66035"/>
                </a:lnTo>
                <a:lnTo>
                  <a:pt x="141" y="72379"/>
                </a:lnTo>
                <a:lnTo>
                  <a:pt x="1693" y="78089"/>
                </a:lnTo>
                <a:lnTo>
                  <a:pt x="30485" y="98197"/>
                </a:lnTo>
                <a:lnTo>
                  <a:pt x="45163" y="98197"/>
                </a:lnTo>
                <a:lnTo>
                  <a:pt x="51090" y="96958"/>
                </a:lnTo>
                <a:lnTo>
                  <a:pt x="56171" y="94480"/>
                </a:lnTo>
                <a:lnTo>
                  <a:pt x="61393" y="92001"/>
                </a:lnTo>
                <a:lnTo>
                  <a:pt x="65345" y="88549"/>
                </a:lnTo>
                <a:lnTo>
                  <a:pt x="66358" y="86955"/>
                </a:lnTo>
                <a:lnTo>
                  <a:pt x="33025" y="86955"/>
                </a:lnTo>
                <a:lnTo>
                  <a:pt x="28368" y="86011"/>
                </a:lnTo>
                <a:lnTo>
                  <a:pt x="24275" y="84108"/>
                </a:lnTo>
                <a:lnTo>
                  <a:pt x="20041" y="82205"/>
                </a:lnTo>
                <a:lnTo>
                  <a:pt x="17077" y="79756"/>
                </a:lnTo>
                <a:lnTo>
                  <a:pt x="15101" y="76761"/>
                </a:lnTo>
                <a:lnTo>
                  <a:pt x="12984" y="73766"/>
                </a:lnTo>
                <a:lnTo>
                  <a:pt x="11714" y="69842"/>
                </a:lnTo>
                <a:lnTo>
                  <a:pt x="11290" y="65002"/>
                </a:lnTo>
                <a:close/>
              </a:path>
              <a:path w="535939" h="98425">
                <a:moveTo>
                  <a:pt x="42058" y="0"/>
                </a:moveTo>
                <a:lnTo>
                  <a:pt x="29356" y="0"/>
                </a:lnTo>
                <a:lnTo>
                  <a:pt x="23710" y="1062"/>
                </a:lnTo>
                <a:lnTo>
                  <a:pt x="18770" y="3201"/>
                </a:lnTo>
                <a:lnTo>
                  <a:pt x="13690" y="5325"/>
                </a:lnTo>
                <a:lnTo>
                  <a:pt x="9879" y="8497"/>
                </a:lnTo>
                <a:lnTo>
                  <a:pt x="4798" y="16907"/>
                </a:lnTo>
                <a:lnTo>
                  <a:pt x="3545" y="21318"/>
                </a:lnTo>
                <a:lnTo>
                  <a:pt x="3528" y="30480"/>
                </a:lnTo>
                <a:lnTo>
                  <a:pt x="4516" y="34434"/>
                </a:lnTo>
                <a:lnTo>
                  <a:pt x="8750" y="41456"/>
                </a:lnTo>
                <a:lnTo>
                  <a:pt x="11996" y="44422"/>
                </a:lnTo>
                <a:lnTo>
                  <a:pt x="16371" y="46856"/>
                </a:lnTo>
                <a:lnTo>
                  <a:pt x="19617" y="48700"/>
                </a:lnTo>
                <a:lnTo>
                  <a:pt x="25545" y="50648"/>
                </a:lnTo>
                <a:lnTo>
                  <a:pt x="42199" y="54808"/>
                </a:lnTo>
                <a:lnTo>
                  <a:pt x="47562" y="56357"/>
                </a:lnTo>
                <a:lnTo>
                  <a:pt x="50102" y="57390"/>
                </a:lnTo>
                <a:lnTo>
                  <a:pt x="53913" y="58895"/>
                </a:lnTo>
                <a:lnTo>
                  <a:pt x="56595" y="60768"/>
                </a:lnTo>
                <a:lnTo>
                  <a:pt x="58147" y="63011"/>
                </a:lnTo>
                <a:lnTo>
                  <a:pt x="59841" y="65268"/>
                </a:lnTo>
                <a:lnTo>
                  <a:pt x="60688" y="67879"/>
                </a:lnTo>
                <a:lnTo>
                  <a:pt x="42763" y="86955"/>
                </a:lnTo>
                <a:lnTo>
                  <a:pt x="66358" y="86955"/>
                </a:lnTo>
                <a:lnTo>
                  <a:pt x="68168" y="84108"/>
                </a:lnTo>
                <a:lnTo>
                  <a:pt x="70849" y="79667"/>
                </a:lnTo>
                <a:lnTo>
                  <a:pt x="72261" y="74917"/>
                </a:lnTo>
                <a:lnTo>
                  <a:pt x="72261" y="64663"/>
                </a:lnTo>
                <a:lnTo>
                  <a:pt x="26815" y="38152"/>
                </a:lnTo>
                <a:lnTo>
                  <a:pt x="20887" y="35894"/>
                </a:lnTo>
                <a:lnTo>
                  <a:pt x="18488" y="33711"/>
                </a:lnTo>
                <a:lnTo>
                  <a:pt x="16230" y="31513"/>
                </a:lnTo>
                <a:lnTo>
                  <a:pt x="15101" y="28695"/>
                </a:lnTo>
                <a:lnTo>
                  <a:pt x="15101" y="21318"/>
                </a:lnTo>
                <a:lnTo>
                  <a:pt x="16653" y="17984"/>
                </a:lnTo>
                <a:lnTo>
                  <a:pt x="20041" y="15210"/>
                </a:lnTo>
                <a:lnTo>
                  <a:pt x="23287" y="12451"/>
                </a:lnTo>
                <a:lnTo>
                  <a:pt x="28650" y="11064"/>
                </a:lnTo>
                <a:lnTo>
                  <a:pt x="63722" y="11064"/>
                </a:lnTo>
                <a:lnTo>
                  <a:pt x="62381" y="8955"/>
                </a:lnTo>
                <a:lnTo>
                  <a:pt x="58429" y="5621"/>
                </a:lnTo>
                <a:lnTo>
                  <a:pt x="48127" y="1121"/>
                </a:lnTo>
                <a:lnTo>
                  <a:pt x="42058" y="0"/>
                </a:lnTo>
                <a:close/>
              </a:path>
              <a:path w="535939" h="98425">
                <a:moveTo>
                  <a:pt x="63722" y="11064"/>
                </a:moveTo>
                <a:lnTo>
                  <a:pt x="42763" y="11064"/>
                </a:lnTo>
                <a:lnTo>
                  <a:pt x="48127" y="12584"/>
                </a:lnTo>
                <a:lnTo>
                  <a:pt x="55183" y="18692"/>
                </a:lnTo>
                <a:lnTo>
                  <a:pt x="57441" y="23221"/>
                </a:lnTo>
                <a:lnTo>
                  <a:pt x="58006" y="29211"/>
                </a:lnTo>
                <a:lnTo>
                  <a:pt x="69579" y="28355"/>
                </a:lnTo>
                <a:lnTo>
                  <a:pt x="69438" y="22823"/>
                </a:lnTo>
                <a:lnTo>
                  <a:pt x="67885" y="17836"/>
                </a:lnTo>
                <a:lnTo>
                  <a:pt x="65204" y="13395"/>
                </a:lnTo>
                <a:lnTo>
                  <a:pt x="63722" y="11064"/>
                </a:lnTo>
                <a:close/>
              </a:path>
              <a:path w="535939" h="98425">
                <a:moveTo>
                  <a:pt x="100347" y="36824"/>
                </a:moveTo>
                <a:lnTo>
                  <a:pt x="89338" y="36824"/>
                </a:lnTo>
                <a:lnTo>
                  <a:pt x="89427" y="84418"/>
                </a:lnTo>
                <a:lnTo>
                  <a:pt x="89761" y="88062"/>
                </a:lnTo>
                <a:lnTo>
                  <a:pt x="90749" y="90245"/>
                </a:lnTo>
                <a:lnTo>
                  <a:pt x="91596" y="92429"/>
                </a:lnTo>
                <a:lnTo>
                  <a:pt x="93149" y="94199"/>
                </a:lnTo>
                <a:lnTo>
                  <a:pt x="97665" y="96840"/>
                </a:lnTo>
                <a:lnTo>
                  <a:pt x="100770" y="97504"/>
                </a:lnTo>
                <a:lnTo>
                  <a:pt x="107262" y="97504"/>
                </a:lnTo>
                <a:lnTo>
                  <a:pt x="110085" y="97165"/>
                </a:lnTo>
                <a:lnTo>
                  <a:pt x="113331" y="96471"/>
                </a:lnTo>
                <a:lnTo>
                  <a:pt x="111696" y="86616"/>
                </a:lnTo>
                <a:lnTo>
                  <a:pt x="105004" y="86616"/>
                </a:lnTo>
                <a:lnTo>
                  <a:pt x="103734" y="86321"/>
                </a:lnTo>
                <a:lnTo>
                  <a:pt x="100347" y="80449"/>
                </a:lnTo>
                <a:lnTo>
                  <a:pt x="100347" y="36824"/>
                </a:lnTo>
                <a:close/>
              </a:path>
              <a:path w="535939" h="98425">
                <a:moveTo>
                  <a:pt x="111637" y="86262"/>
                </a:moveTo>
                <a:lnTo>
                  <a:pt x="109661" y="86498"/>
                </a:lnTo>
                <a:lnTo>
                  <a:pt x="107968" y="86616"/>
                </a:lnTo>
                <a:lnTo>
                  <a:pt x="111696" y="86616"/>
                </a:lnTo>
                <a:lnTo>
                  <a:pt x="111637" y="86262"/>
                </a:lnTo>
                <a:close/>
              </a:path>
              <a:path w="535939" h="98425">
                <a:moveTo>
                  <a:pt x="111637" y="27824"/>
                </a:moveTo>
                <a:lnTo>
                  <a:pt x="81152" y="27824"/>
                </a:lnTo>
                <a:lnTo>
                  <a:pt x="81152" y="36824"/>
                </a:lnTo>
                <a:lnTo>
                  <a:pt x="111637" y="36824"/>
                </a:lnTo>
                <a:lnTo>
                  <a:pt x="111637" y="27824"/>
                </a:lnTo>
                <a:close/>
              </a:path>
              <a:path w="535939" h="98425">
                <a:moveTo>
                  <a:pt x="100347" y="3806"/>
                </a:moveTo>
                <a:lnTo>
                  <a:pt x="89338" y="10710"/>
                </a:lnTo>
                <a:lnTo>
                  <a:pt x="89338" y="27824"/>
                </a:lnTo>
                <a:lnTo>
                  <a:pt x="100347" y="27824"/>
                </a:lnTo>
                <a:lnTo>
                  <a:pt x="100347" y="3806"/>
                </a:lnTo>
                <a:close/>
              </a:path>
              <a:path w="535939" h="98425">
                <a:moveTo>
                  <a:pt x="146921" y="26275"/>
                </a:moveTo>
                <a:lnTo>
                  <a:pt x="137465" y="26275"/>
                </a:lnTo>
                <a:lnTo>
                  <a:pt x="132525" y="27750"/>
                </a:lnTo>
                <a:lnTo>
                  <a:pt x="123775" y="33622"/>
                </a:lnTo>
                <a:lnTo>
                  <a:pt x="120388" y="37915"/>
                </a:lnTo>
                <a:lnTo>
                  <a:pt x="118271" y="43566"/>
                </a:lnTo>
                <a:lnTo>
                  <a:pt x="116013" y="49216"/>
                </a:lnTo>
                <a:lnTo>
                  <a:pt x="114883" y="55442"/>
                </a:lnTo>
                <a:lnTo>
                  <a:pt x="114883" y="69266"/>
                </a:lnTo>
                <a:lnTo>
                  <a:pt x="116154" y="75492"/>
                </a:lnTo>
                <a:lnTo>
                  <a:pt x="120952" y="86321"/>
                </a:lnTo>
                <a:lnTo>
                  <a:pt x="124481" y="90555"/>
                </a:lnTo>
                <a:lnTo>
                  <a:pt x="133231" y="96678"/>
                </a:lnTo>
                <a:lnTo>
                  <a:pt x="138030" y="98197"/>
                </a:lnTo>
                <a:lnTo>
                  <a:pt x="151437" y="98197"/>
                </a:lnTo>
                <a:lnTo>
                  <a:pt x="157506" y="94804"/>
                </a:lnTo>
                <a:lnTo>
                  <a:pt x="161419" y="88519"/>
                </a:lnTo>
                <a:lnTo>
                  <a:pt x="139582" y="88519"/>
                </a:lnTo>
                <a:lnTo>
                  <a:pt x="135348" y="86351"/>
                </a:lnTo>
                <a:lnTo>
                  <a:pt x="128291" y="77705"/>
                </a:lnTo>
                <a:lnTo>
                  <a:pt x="126457" y="71110"/>
                </a:lnTo>
                <a:lnTo>
                  <a:pt x="126457" y="53126"/>
                </a:lnTo>
                <a:lnTo>
                  <a:pt x="128150" y="46472"/>
                </a:lnTo>
                <a:lnTo>
                  <a:pt x="131537" y="42268"/>
                </a:lnTo>
                <a:lnTo>
                  <a:pt x="134783" y="38063"/>
                </a:lnTo>
                <a:lnTo>
                  <a:pt x="138876" y="35953"/>
                </a:lnTo>
                <a:lnTo>
                  <a:pt x="172184" y="35953"/>
                </a:lnTo>
                <a:lnTo>
                  <a:pt x="172184" y="35614"/>
                </a:lnTo>
                <a:lnTo>
                  <a:pt x="161035" y="35614"/>
                </a:lnTo>
                <a:lnTo>
                  <a:pt x="159059" y="32840"/>
                </a:lnTo>
                <a:lnTo>
                  <a:pt x="156518" y="30598"/>
                </a:lnTo>
                <a:lnTo>
                  <a:pt x="153413" y="28872"/>
                </a:lnTo>
                <a:lnTo>
                  <a:pt x="150449" y="27146"/>
                </a:lnTo>
                <a:lnTo>
                  <a:pt x="146921" y="26275"/>
                </a:lnTo>
                <a:close/>
              </a:path>
              <a:path w="535939" h="98425">
                <a:moveTo>
                  <a:pt x="172184" y="88003"/>
                </a:moveTo>
                <a:lnTo>
                  <a:pt x="161740" y="88003"/>
                </a:lnTo>
                <a:lnTo>
                  <a:pt x="161740" y="96648"/>
                </a:lnTo>
                <a:lnTo>
                  <a:pt x="172184" y="96648"/>
                </a:lnTo>
                <a:lnTo>
                  <a:pt x="172184" y="88003"/>
                </a:lnTo>
                <a:close/>
              </a:path>
              <a:path w="535939" h="98425">
                <a:moveTo>
                  <a:pt x="172184" y="35953"/>
                </a:moveTo>
                <a:lnTo>
                  <a:pt x="148897" y="35953"/>
                </a:lnTo>
                <a:lnTo>
                  <a:pt x="153272" y="38152"/>
                </a:lnTo>
                <a:lnTo>
                  <a:pt x="156659" y="42533"/>
                </a:lnTo>
                <a:lnTo>
                  <a:pt x="160188" y="46900"/>
                </a:lnTo>
                <a:lnTo>
                  <a:pt x="161881" y="53820"/>
                </a:lnTo>
                <a:lnTo>
                  <a:pt x="161881" y="71804"/>
                </a:lnTo>
                <a:lnTo>
                  <a:pt x="160188" y="78148"/>
                </a:lnTo>
                <a:lnTo>
                  <a:pt x="153413" y="86439"/>
                </a:lnTo>
                <a:lnTo>
                  <a:pt x="149179" y="88519"/>
                </a:lnTo>
                <a:lnTo>
                  <a:pt x="161419" y="88519"/>
                </a:lnTo>
                <a:lnTo>
                  <a:pt x="161740" y="88003"/>
                </a:lnTo>
                <a:lnTo>
                  <a:pt x="172184" y="88003"/>
                </a:lnTo>
                <a:lnTo>
                  <a:pt x="172184" y="35953"/>
                </a:lnTo>
                <a:close/>
              </a:path>
              <a:path w="535939" h="98425">
                <a:moveTo>
                  <a:pt x="172184" y="1549"/>
                </a:moveTo>
                <a:lnTo>
                  <a:pt x="161035" y="1549"/>
                </a:lnTo>
                <a:lnTo>
                  <a:pt x="161035" y="35614"/>
                </a:lnTo>
                <a:lnTo>
                  <a:pt x="172184" y="35614"/>
                </a:lnTo>
                <a:lnTo>
                  <a:pt x="172184" y="1549"/>
                </a:lnTo>
                <a:close/>
              </a:path>
              <a:path w="535939" h="98425">
                <a:moveTo>
                  <a:pt x="209021" y="83326"/>
                </a:moveTo>
                <a:lnTo>
                  <a:pt x="196318" y="83326"/>
                </a:lnTo>
                <a:lnTo>
                  <a:pt x="196318" y="96648"/>
                </a:lnTo>
                <a:lnTo>
                  <a:pt x="209021" y="96648"/>
                </a:lnTo>
                <a:lnTo>
                  <a:pt x="209021" y="83326"/>
                </a:lnTo>
                <a:close/>
              </a:path>
              <a:path w="535939" h="98425">
                <a:moveTo>
                  <a:pt x="324046" y="1549"/>
                </a:moveTo>
                <a:lnTo>
                  <a:pt x="258277" y="1549"/>
                </a:lnTo>
                <a:lnTo>
                  <a:pt x="258277" y="96648"/>
                </a:lnTo>
                <a:lnTo>
                  <a:pt x="326163" y="96648"/>
                </a:lnTo>
                <a:lnTo>
                  <a:pt x="326163" y="85406"/>
                </a:lnTo>
                <a:lnTo>
                  <a:pt x="270414" y="85406"/>
                </a:lnTo>
                <a:lnTo>
                  <a:pt x="270414" y="53067"/>
                </a:lnTo>
                <a:lnTo>
                  <a:pt x="320658" y="53067"/>
                </a:lnTo>
                <a:lnTo>
                  <a:pt x="320658" y="41840"/>
                </a:lnTo>
                <a:lnTo>
                  <a:pt x="270414" y="41840"/>
                </a:lnTo>
                <a:lnTo>
                  <a:pt x="270414" y="12791"/>
                </a:lnTo>
                <a:lnTo>
                  <a:pt x="324046" y="12791"/>
                </a:lnTo>
                <a:lnTo>
                  <a:pt x="324046" y="1549"/>
                </a:lnTo>
                <a:close/>
              </a:path>
              <a:path w="535939" h="98425">
                <a:moveTo>
                  <a:pt x="351285" y="27824"/>
                </a:moveTo>
                <a:lnTo>
                  <a:pt x="341123" y="27824"/>
                </a:lnTo>
                <a:lnTo>
                  <a:pt x="341123" y="96648"/>
                </a:lnTo>
                <a:lnTo>
                  <a:pt x="352273" y="96648"/>
                </a:lnTo>
                <a:lnTo>
                  <a:pt x="352273" y="55664"/>
                </a:lnTo>
                <a:lnTo>
                  <a:pt x="352978" y="51179"/>
                </a:lnTo>
                <a:lnTo>
                  <a:pt x="355095" y="44259"/>
                </a:lnTo>
                <a:lnTo>
                  <a:pt x="356366" y="42091"/>
                </a:lnTo>
                <a:lnTo>
                  <a:pt x="358341" y="40542"/>
                </a:lnTo>
                <a:lnTo>
                  <a:pt x="360176" y="38978"/>
                </a:lnTo>
                <a:lnTo>
                  <a:pt x="362434" y="38211"/>
                </a:lnTo>
                <a:lnTo>
                  <a:pt x="351285" y="38211"/>
                </a:lnTo>
                <a:lnTo>
                  <a:pt x="351285" y="27824"/>
                </a:lnTo>
                <a:close/>
              </a:path>
              <a:path w="535939" h="98425">
                <a:moveTo>
                  <a:pt x="369209" y="26275"/>
                </a:moveTo>
                <a:lnTo>
                  <a:pt x="362858" y="26275"/>
                </a:lnTo>
                <a:lnTo>
                  <a:pt x="360458" y="27057"/>
                </a:lnTo>
                <a:lnTo>
                  <a:pt x="356224" y="30170"/>
                </a:lnTo>
                <a:lnTo>
                  <a:pt x="353825" y="33357"/>
                </a:lnTo>
                <a:lnTo>
                  <a:pt x="351285" y="38211"/>
                </a:lnTo>
                <a:lnTo>
                  <a:pt x="367656" y="38211"/>
                </a:lnTo>
                <a:lnTo>
                  <a:pt x="370338" y="39066"/>
                </a:lnTo>
                <a:lnTo>
                  <a:pt x="373161" y="40792"/>
                </a:lnTo>
                <a:lnTo>
                  <a:pt x="376971" y="29904"/>
                </a:lnTo>
                <a:lnTo>
                  <a:pt x="373019" y="27485"/>
                </a:lnTo>
                <a:lnTo>
                  <a:pt x="369209" y="26275"/>
                </a:lnTo>
                <a:close/>
              </a:path>
              <a:path w="535939" h="98425">
                <a:moveTo>
                  <a:pt x="393625" y="27824"/>
                </a:moveTo>
                <a:lnTo>
                  <a:pt x="383463" y="27824"/>
                </a:lnTo>
                <a:lnTo>
                  <a:pt x="383463" y="96648"/>
                </a:lnTo>
                <a:lnTo>
                  <a:pt x="394613" y="96648"/>
                </a:lnTo>
                <a:lnTo>
                  <a:pt x="394613" y="55664"/>
                </a:lnTo>
                <a:lnTo>
                  <a:pt x="395319" y="51179"/>
                </a:lnTo>
                <a:lnTo>
                  <a:pt x="397436" y="44259"/>
                </a:lnTo>
                <a:lnTo>
                  <a:pt x="398706" y="42091"/>
                </a:lnTo>
                <a:lnTo>
                  <a:pt x="400682" y="40542"/>
                </a:lnTo>
                <a:lnTo>
                  <a:pt x="402517" y="38978"/>
                </a:lnTo>
                <a:lnTo>
                  <a:pt x="404775" y="38211"/>
                </a:lnTo>
                <a:lnTo>
                  <a:pt x="393625" y="38211"/>
                </a:lnTo>
                <a:lnTo>
                  <a:pt x="393625" y="27824"/>
                </a:lnTo>
                <a:close/>
              </a:path>
              <a:path w="535939" h="98425">
                <a:moveTo>
                  <a:pt x="411549" y="26275"/>
                </a:moveTo>
                <a:lnTo>
                  <a:pt x="405198" y="26275"/>
                </a:lnTo>
                <a:lnTo>
                  <a:pt x="402799" y="27057"/>
                </a:lnTo>
                <a:lnTo>
                  <a:pt x="398565" y="30170"/>
                </a:lnTo>
                <a:lnTo>
                  <a:pt x="396166" y="33357"/>
                </a:lnTo>
                <a:lnTo>
                  <a:pt x="393625" y="38211"/>
                </a:lnTo>
                <a:lnTo>
                  <a:pt x="409997" y="38211"/>
                </a:lnTo>
                <a:lnTo>
                  <a:pt x="412678" y="39066"/>
                </a:lnTo>
                <a:lnTo>
                  <a:pt x="415501" y="40792"/>
                </a:lnTo>
                <a:lnTo>
                  <a:pt x="419312" y="29904"/>
                </a:lnTo>
                <a:lnTo>
                  <a:pt x="415360" y="27485"/>
                </a:lnTo>
                <a:lnTo>
                  <a:pt x="411549" y="26275"/>
                </a:lnTo>
                <a:close/>
              </a:path>
              <a:path w="535939" h="98425">
                <a:moveTo>
                  <a:pt x="461652" y="26275"/>
                </a:moveTo>
                <a:lnTo>
                  <a:pt x="444575" y="26275"/>
                </a:lnTo>
                <a:lnTo>
                  <a:pt x="437659" y="28813"/>
                </a:lnTo>
                <a:lnTo>
                  <a:pt x="421852" y="62244"/>
                </a:lnTo>
                <a:lnTo>
                  <a:pt x="422384" y="70460"/>
                </a:lnTo>
                <a:lnTo>
                  <a:pt x="443446" y="98197"/>
                </a:lnTo>
                <a:lnTo>
                  <a:pt x="458406" y="98197"/>
                </a:lnTo>
                <a:lnTo>
                  <a:pt x="463769" y="96781"/>
                </a:lnTo>
                <a:lnTo>
                  <a:pt x="468568" y="93963"/>
                </a:lnTo>
                <a:lnTo>
                  <a:pt x="473508" y="91145"/>
                </a:lnTo>
                <a:lnTo>
                  <a:pt x="476039" y="88519"/>
                </a:lnTo>
                <a:lnTo>
                  <a:pt x="447115" y="88519"/>
                </a:lnTo>
                <a:lnTo>
                  <a:pt x="442599" y="86321"/>
                </a:lnTo>
                <a:lnTo>
                  <a:pt x="438788" y="81939"/>
                </a:lnTo>
                <a:lnTo>
                  <a:pt x="435119" y="77572"/>
                </a:lnTo>
                <a:lnTo>
                  <a:pt x="433284" y="70992"/>
                </a:lnTo>
                <a:lnTo>
                  <a:pt x="433310" y="53269"/>
                </a:lnTo>
                <a:lnTo>
                  <a:pt x="435119" y="46767"/>
                </a:lnTo>
                <a:lnTo>
                  <a:pt x="438788" y="42445"/>
                </a:lnTo>
                <a:lnTo>
                  <a:pt x="442599" y="38122"/>
                </a:lnTo>
                <a:lnTo>
                  <a:pt x="447115" y="35953"/>
                </a:lnTo>
                <a:lnTo>
                  <a:pt x="475238" y="35953"/>
                </a:lnTo>
                <a:lnTo>
                  <a:pt x="474919" y="35525"/>
                </a:lnTo>
                <a:lnTo>
                  <a:pt x="469132" y="29359"/>
                </a:lnTo>
                <a:lnTo>
                  <a:pt x="461652" y="26275"/>
                </a:lnTo>
                <a:close/>
              </a:path>
              <a:path w="535939" h="98425">
                <a:moveTo>
                  <a:pt x="475238" y="35953"/>
                </a:moveTo>
                <a:lnTo>
                  <a:pt x="458124" y="35953"/>
                </a:lnTo>
                <a:lnTo>
                  <a:pt x="462781" y="38152"/>
                </a:lnTo>
                <a:lnTo>
                  <a:pt x="470120" y="46900"/>
                </a:lnTo>
                <a:lnTo>
                  <a:pt x="471929" y="53269"/>
                </a:lnTo>
                <a:lnTo>
                  <a:pt x="471925" y="70992"/>
                </a:lnTo>
                <a:lnTo>
                  <a:pt x="470262" y="77572"/>
                </a:lnTo>
                <a:lnTo>
                  <a:pt x="462922" y="86321"/>
                </a:lnTo>
                <a:lnTo>
                  <a:pt x="458265" y="88519"/>
                </a:lnTo>
                <a:lnTo>
                  <a:pt x="476039" y="88519"/>
                </a:lnTo>
                <a:lnTo>
                  <a:pt x="483528" y="61196"/>
                </a:lnTo>
                <a:lnTo>
                  <a:pt x="482997" y="53434"/>
                </a:lnTo>
                <a:lnTo>
                  <a:pt x="481394" y="46568"/>
                </a:lnTo>
                <a:lnTo>
                  <a:pt x="478705" y="40599"/>
                </a:lnTo>
                <a:lnTo>
                  <a:pt x="475238" y="35953"/>
                </a:lnTo>
                <a:close/>
              </a:path>
              <a:path w="535939" h="98425">
                <a:moveTo>
                  <a:pt x="510062" y="27824"/>
                </a:moveTo>
                <a:lnTo>
                  <a:pt x="499900" y="27824"/>
                </a:lnTo>
                <a:lnTo>
                  <a:pt x="499900" y="96648"/>
                </a:lnTo>
                <a:lnTo>
                  <a:pt x="511050" y="96648"/>
                </a:lnTo>
                <a:lnTo>
                  <a:pt x="511050" y="55664"/>
                </a:lnTo>
                <a:lnTo>
                  <a:pt x="511755" y="51179"/>
                </a:lnTo>
                <a:lnTo>
                  <a:pt x="513872" y="44259"/>
                </a:lnTo>
                <a:lnTo>
                  <a:pt x="515142" y="42091"/>
                </a:lnTo>
                <a:lnTo>
                  <a:pt x="517118" y="40542"/>
                </a:lnTo>
                <a:lnTo>
                  <a:pt x="518953" y="38978"/>
                </a:lnTo>
                <a:lnTo>
                  <a:pt x="521211" y="38211"/>
                </a:lnTo>
                <a:lnTo>
                  <a:pt x="510062" y="38211"/>
                </a:lnTo>
                <a:lnTo>
                  <a:pt x="510062" y="27824"/>
                </a:lnTo>
                <a:close/>
              </a:path>
              <a:path w="535939" h="98425">
                <a:moveTo>
                  <a:pt x="527986" y="26275"/>
                </a:moveTo>
                <a:lnTo>
                  <a:pt x="521635" y="26275"/>
                </a:lnTo>
                <a:lnTo>
                  <a:pt x="519235" y="27057"/>
                </a:lnTo>
                <a:lnTo>
                  <a:pt x="515001" y="30170"/>
                </a:lnTo>
                <a:lnTo>
                  <a:pt x="512602" y="33357"/>
                </a:lnTo>
                <a:lnTo>
                  <a:pt x="510062" y="38211"/>
                </a:lnTo>
                <a:lnTo>
                  <a:pt x="526433" y="38211"/>
                </a:lnTo>
                <a:lnTo>
                  <a:pt x="529115" y="39066"/>
                </a:lnTo>
                <a:lnTo>
                  <a:pt x="531938" y="40792"/>
                </a:lnTo>
                <a:lnTo>
                  <a:pt x="535748" y="29904"/>
                </a:lnTo>
                <a:lnTo>
                  <a:pt x="531796" y="27485"/>
                </a:lnTo>
                <a:lnTo>
                  <a:pt x="527986" y="262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45538" y="1729700"/>
            <a:ext cx="296545" cy="97155"/>
          </a:xfrm>
          <a:custGeom>
            <a:avLst/>
            <a:gdLst/>
            <a:ahLst/>
            <a:cxnLst/>
            <a:rect l="l" t="t" r="r" b="b"/>
            <a:pathLst>
              <a:path w="296545" h="97155">
                <a:moveTo>
                  <a:pt x="18206" y="0"/>
                </a:moveTo>
                <a:lnTo>
                  <a:pt x="0" y="0"/>
                </a:lnTo>
                <a:lnTo>
                  <a:pt x="0" y="95099"/>
                </a:lnTo>
                <a:lnTo>
                  <a:pt x="11573" y="95099"/>
                </a:lnTo>
                <a:lnTo>
                  <a:pt x="11573" y="14177"/>
                </a:lnTo>
                <a:lnTo>
                  <a:pt x="22728" y="14177"/>
                </a:lnTo>
                <a:lnTo>
                  <a:pt x="18206" y="0"/>
                </a:lnTo>
                <a:close/>
              </a:path>
              <a:path w="296545" h="97155">
                <a:moveTo>
                  <a:pt x="22728" y="14177"/>
                </a:moveTo>
                <a:lnTo>
                  <a:pt x="11573" y="14177"/>
                </a:lnTo>
                <a:lnTo>
                  <a:pt x="37965" y="95099"/>
                </a:lnTo>
                <a:lnTo>
                  <a:pt x="48832" y="95099"/>
                </a:lnTo>
                <a:lnTo>
                  <a:pt x="53366" y="81438"/>
                </a:lnTo>
                <a:lnTo>
                  <a:pt x="44034" y="81438"/>
                </a:lnTo>
                <a:lnTo>
                  <a:pt x="43187" y="78325"/>
                </a:lnTo>
                <a:lnTo>
                  <a:pt x="41634" y="73604"/>
                </a:lnTo>
                <a:lnTo>
                  <a:pt x="39658" y="67260"/>
                </a:lnTo>
                <a:lnTo>
                  <a:pt x="22728" y="14177"/>
                </a:lnTo>
                <a:close/>
              </a:path>
              <a:path w="296545" h="97155">
                <a:moveTo>
                  <a:pt x="86798" y="15564"/>
                </a:moveTo>
                <a:lnTo>
                  <a:pt x="75224" y="15564"/>
                </a:lnTo>
                <a:lnTo>
                  <a:pt x="75224" y="95099"/>
                </a:lnTo>
                <a:lnTo>
                  <a:pt x="86798" y="95099"/>
                </a:lnTo>
                <a:lnTo>
                  <a:pt x="86798" y="15564"/>
                </a:lnTo>
                <a:close/>
              </a:path>
              <a:path w="296545" h="97155">
                <a:moveTo>
                  <a:pt x="86798" y="0"/>
                </a:moveTo>
                <a:lnTo>
                  <a:pt x="70708" y="0"/>
                </a:lnTo>
                <a:lnTo>
                  <a:pt x="48832" y="66227"/>
                </a:lnTo>
                <a:lnTo>
                  <a:pt x="46574" y="72910"/>
                </a:lnTo>
                <a:lnTo>
                  <a:pt x="44921" y="78325"/>
                </a:lnTo>
                <a:lnTo>
                  <a:pt x="44034" y="81438"/>
                </a:lnTo>
                <a:lnTo>
                  <a:pt x="53366" y="81438"/>
                </a:lnTo>
                <a:lnTo>
                  <a:pt x="75224" y="15564"/>
                </a:lnTo>
                <a:lnTo>
                  <a:pt x="86798" y="15564"/>
                </a:lnTo>
                <a:lnTo>
                  <a:pt x="86798" y="0"/>
                </a:lnTo>
                <a:close/>
              </a:path>
              <a:path w="296545" h="97155">
                <a:moveTo>
                  <a:pt x="130126" y="24726"/>
                </a:moveTo>
                <a:lnTo>
                  <a:pt x="112202" y="24726"/>
                </a:lnTo>
                <a:lnTo>
                  <a:pt x="104863" y="27927"/>
                </a:lnTo>
                <a:lnTo>
                  <a:pt x="90467" y="61211"/>
                </a:lnTo>
                <a:lnTo>
                  <a:pt x="90999" y="69125"/>
                </a:lnTo>
                <a:lnTo>
                  <a:pt x="112343" y="96648"/>
                </a:lnTo>
                <a:lnTo>
                  <a:pt x="129561" y="96648"/>
                </a:lnTo>
                <a:lnTo>
                  <a:pt x="135771" y="94686"/>
                </a:lnTo>
                <a:lnTo>
                  <a:pt x="140711" y="90776"/>
                </a:lnTo>
                <a:lnTo>
                  <a:pt x="145639" y="86970"/>
                </a:lnTo>
                <a:lnTo>
                  <a:pt x="116436" y="86970"/>
                </a:lnTo>
                <a:lnTo>
                  <a:pt x="111778" y="84978"/>
                </a:lnTo>
                <a:lnTo>
                  <a:pt x="108250" y="80995"/>
                </a:lnTo>
                <a:lnTo>
                  <a:pt x="104581" y="77026"/>
                </a:lnTo>
                <a:lnTo>
                  <a:pt x="102464" y="71228"/>
                </a:lnTo>
                <a:lnTo>
                  <a:pt x="102040" y="63630"/>
                </a:lnTo>
                <a:lnTo>
                  <a:pt x="151155" y="63630"/>
                </a:lnTo>
                <a:lnTo>
                  <a:pt x="151155" y="60517"/>
                </a:lnTo>
                <a:lnTo>
                  <a:pt x="150753" y="54115"/>
                </a:lnTo>
                <a:lnTo>
                  <a:pt x="102746" y="54115"/>
                </a:lnTo>
                <a:lnTo>
                  <a:pt x="103028" y="48007"/>
                </a:lnTo>
                <a:lnTo>
                  <a:pt x="105004" y="43168"/>
                </a:lnTo>
                <a:lnTo>
                  <a:pt x="108392" y="39597"/>
                </a:lnTo>
                <a:lnTo>
                  <a:pt x="111920" y="36027"/>
                </a:lnTo>
                <a:lnTo>
                  <a:pt x="116295" y="34242"/>
                </a:lnTo>
                <a:lnTo>
                  <a:pt x="142955" y="34242"/>
                </a:lnTo>
                <a:lnTo>
                  <a:pt x="142828" y="34065"/>
                </a:lnTo>
                <a:lnTo>
                  <a:pt x="137324" y="27839"/>
                </a:lnTo>
                <a:lnTo>
                  <a:pt x="130126" y="24726"/>
                </a:lnTo>
                <a:close/>
              </a:path>
              <a:path w="296545" h="97155">
                <a:moveTo>
                  <a:pt x="139300" y="72969"/>
                </a:moveTo>
                <a:lnTo>
                  <a:pt x="137606" y="77808"/>
                </a:lnTo>
                <a:lnTo>
                  <a:pt x="135348" y="81349"/>
                </a:lnTo>
                <a:lnTo>
                  <a:pt x="132384" y="83592"/>
                </a:lnTo>
                <a:lnTo>
                  <a:pt x="129561" y="85849"/>
                </a:lnTo>
                <a:lnTo>
                  <a:pt x="126033" y="86970"/>
                </a:lnTo>
                <a:lnTo>
                  <a:pt x="145639" y="86970"/>
                </a:lnTo>
                <a:lnTo>
                  <a:pt x="145792" y="86852"/>
                </a:lnTo>
                <a:lnTo>
                  <a:pt x="149038" y="81379"/>
                </a:lnTo>
                <a:lnTo>
                  <a:pt x="150873" y="74341"/>
                </a:lnTo>
                <a:lnTo>
                  <a:pt x="139300" y="72969"/>
                </a:lnTo>
                <a:close/>
              </a:path>
              <a:path w="296545" h="97155">
                <a:moveTo>
                  <a:pt x="142955" y="34242"/>
                </a:moveTo>
                <a:lnTo>
                  <a:pt x="127021" y="34242"/>
                </a:lnTo>
                <a:lnTo>
                  <a:pt x="131679" y="36484"/>
                </a:lnTo>
                <a:lnTo>
                  <a:pt x="135348" y="40984"/>
                </a:lnTo>
                <a:lnTo>
                  <a:pt x="137606" y="43861"/>
                </a:lnTo>
                <a:lnTo>
                  <a:pt x="139018" y="48243"/>
                </a:lnTo>
                <a:lnTo>
                  <a:pt x="139441" y="54115"/>
                </a:lnTo>
                <a:lnTo>
                  <a:pt x="150753" y="54115"/>
                </a:lnTo>
                <a:lnTo>
                  <a:pt x="150648" y="52442"/>
                </a:lnTo>
                <a:lnTo>
                  <a:pt x="149109" y="45344"/>
                </a:lnTo>
                <a:lnTo>
                  <a:pt x="146511" y="39219"/>
                </a:lnTo>
                <a:lnTo>
                  <a:pt x="142955" y="34242"/>
                </a:lnTo>
                <a:close/>
              </a:path>
              <a:path w="296545" h="97155">
                <a:moveTo>
                  <a:pt x="219468" y="34404"/>
                </a:moveTo>
                <a:lnTo>
                  <a:pt x="200129" y="34404"/>
                </a:lnTo>
                <a:lnTo>
                  <a:pt x="204363" y="35673"/>
                </a:lnTo>
                <a:lnTo>
                  <a:pt x="207327" y="38211"/>
                </a:lnTo>
                <a:lnTo>
                  <a:pt x="209303" y="40173"/>
                </a:lnTo>
                <a:lnTo>
                  <a:pt x="210432" y="43566"/>
                </a:lnTo>
                <a:lnTo>
                  <a:pt x="210432" y="51356"/>
                </a:lnTo>
                <a:lnTo>
                  <a:pt x="206057" y="52964"/>
                </a:lnTo>
                <a:lnTo>
                  <a:pt x="199423" y="54292"/>
                </a:lnTo>
                <a:lnTo>
                  <a:pt x="190532" y="55324"/>
                </a:lnTo>
                <a:lnTo>
                  <a:pt x="186016" y="55900"/>
                </a:lnTo>
                <a:lnTo>
                  <a:pt x="182769" y="56534"/>
                </a:lnTo>
                <a:lnTo>
                  <a:pt x="180652" y="57228"/>
                </a:lnTo>
                <a:lnTo>
                  <a:pt x="177689" y="58039"/>
                </a:lnTo>
                <a:lnTo>
                  <a:pt x="164563" y="73604"/>
                </a:lnTo>
                <a:lnTo>
                  <a:pt x="164563" y="82706"/>
                </a:lnTo>
                <a:lnTo>
                  <a:pt x="166539" y="87428"/>
                </a:lnTo>
                <a:lnTo>
                  <a:pt x="170350" y="91116"/>
                </a:lnTo>
                <a:lnTo>
                  <a:pt x="174301" y="94804"/>
                </a:lnTo>
                <a:lnTo>
                  <a:pt x="179806" y="96648"/>
                </a:lnTo>
                <a:lnTo>
                  <a:pt x="191520" y="96648"/>
                </a:lnTo>
                <a:lnTo>
                  <a:pt x="195613" y="95896"/>
                </a:lnTo>
                <a:lnTo>
                  <a:pt x="203234" y="92901"/>
                </a:lnTo>
                <a:lnTo>
                  <a:pt x="207186" y="90304"/>
                </a:lnTo>
                <a:lnTo>
                  <a:pt x="210421" y="87487"/>
                </a:lnTo>
                <a:lnTo>
                  <a:pt x="185451" y="87487"/>
                </a:lnTo>
                <a:lnTo>
                  <a:pt x="182205" y="86454"/>
                </a:lnTo>
                <a:lnTo>
                  <a:pt x="177689" y="82293"/>
                </a:lnTo>
                <a:lnTo>
                  <a:pt x="176630" y="79874"/>
                </a:lnTo>
                <a:lnTo>
                  <a:pt x="176559" y="74518"/>
                </a:lnTo>
                <a:lnTo>
                  <a:pt x="176983" y="72674"/>
                </a:lnTo>
                <a:lnTo>
                  <a:pt x="178112" y="71066"/>
                </a:lnTo>
                <a:lnTo>
                  <a:pt x="179100" y="69443"/>
                </a:lnTo>
                <a:lnTo>
                  <a:pt x="180511" y="68204"/>
                </a:lnTo>
                <a:lnTo>
                  <a:pt x="182487" y="67348"/>
                </a:lnTo>
                <a:lnTo>
                  <a:pt x="184322" y="66478"/>
                </a:lnTo>
                <a:lnTo>
                  <a:pt x="187568" y="65696"/>
                </a:lnTo>
                <a:lnTo>
                  <a:pt x="200270" y="63748"/>
                </a:lnTo>
                <a:lnTo>
                  <a:pt x="206339" y="62244"/>
                </a:lnTo>
                <a:lnTo>
                  <a:pt x="210432" y="60517"/>
                </a:lnTo>
                <a:lnTo>
                  <a:pt x="221582" y="60517"/>
                </a:lnTo>
                <a:lnTo>
                  <a:pt x="221465" y="42533"/>
                </a:lnTo>
                <a:lnTo>
                  <a:pt x="221440" y="41899"/>
                </a:lnTo>
                <a:lnTo>
                  <a:pt x="221158" y="39937"/>
                </a:lnTo>
                <a:lnTo>
                  <a:pt x="220452" y="36720"/>
                </a:lnTo>
                <a:lnTo>
                  <a:pt x="219468" y="34404"/>
                </a:lnTo>
                <a:close/>
              </a:path>
              <a:path w="296545" h="97155">
                <a:moveTo>
                  <a:pt x="222394" y="86616"/>
                </a:moveTo>
                <a:lnTo>
                  <a:pt x="211420" y="86616"/>
                </a:lnTo>
                <a:lnTo>
                  <a:pt x="211702" y="89847"/>
                </a:lnTo>
                <a:lnTo>
                  <a:pt x="212408" y="92665"/>
                </a:lnTo>
                <a:lnTo>
                  <a:pt x="213537" y="95099"/>
                </a:lnTo>
                <a:lnTo>
                  <a:pt x="225251" y="95099"/>
                </a:lnTo>
                <a:lnTo>
                  <a:pt x="223840" y="92444"/>
                </a:lnTo>
                <a:lnTo>
                  <a:pt x="222852" y="89670"/>
                </a:lnTo>
                <a:lnTo>
                  <a:pt x="222394" y="86616"/>
                </a:lnTo>
                <a:close/>
              </a:path>
              <a:path w="296545" h="97155">
                <a:moveTo>
                  <a:pt x="221582" y="60517"/>
                </a:moveTo>
                <a:lnTo>
                  <a:pt x="210432" y="60517"/>
                </a:lnTo>
                <a:lnTo>
                  <a:pt x="210343" y="70520"/>
                </a:lnTo>
                <a:lnTo>
                  <a:pt x="209867" y="73766"/>
                </a:lnTo>
                <a:lnTo>
                  <a:pt x="208597" y="76422"/>
                </a:lnTo>
                <a:lnTo>
                  <a:pt x="207045" y="79874"/>
                </a:lnTo>
                <a:lnTo>
                  <a:pt x="204645" y="82588"/>
                </a:lnTo>
                <a:lnTo>
                  <a:pt x="197871" y="86513"/>
                </a:lnTo>
                <a:lnTo>
                  <a:pt x="194060" y="87487"/>
                </a:lnTo>
                <a:lnTo>
                  <a:pt x="210421" y="87487"/>
                </a:lnTo>
                <a:lnTo>
                  <a:pt x="211420" y="86616"/>
                </a:lnTo>
                <a:lnTo>
                  <a:pt x="222394" y="86616"/>
                </a:lnTo>
                <a:lnTo>
                  <a:pt x="221864" y="83916"/>
                </a:lnTo>
                <a:lnTo>
                  <a:pt x="221691" y="79712"/>
                </a:lnTo>
                <a:lnTo>
                  <a:pt x="221582" y="60517"/>
                </a:lnTo>
                <a:close/>
              </a:path>
              <a:path w="296545" h="97155">
                <a:moveTo>
                  <a:pt x="201823" y="24726"/>
                </a:moveTo>
                <a:lnTo>
                  <a:pt x="190532" y="24726"/>
                </a:lnTo>
                <a:lnTo>
                  <a:pt x="185592" y="25537"/>
                </a:lnTo>
                <a:lnTo>
                  <a:pt x="181358" y="27146"/>
                </a:lnTo>
                <a:lnTo>
                  <a:pt x="176983" y="28754"/>
                </a:lnTo>
                <a:lnTo>
                  <a:pt x="166398" y="45823"/>
                </a:lnTo>
                <a:lnTo>
                  <a:pt x="177265" y="47372"/>
                </a:lnTo>
                <a:lnTo>
                  <a:pt x="178535" y="42533"/>
                </a:lnTo>
                <a:lnTo>
                  <a:pt x="180370" y="39169"/>
                </a:lnTo>
                <a:lnTo>
                  <a:pt x="185451" y="35363"/>
                </a:lnTo>
                <a:lnTo>
                  <a:pt x="189403" y="34404"/>
                </a:lnTo>
                <a:lnTo>
                  <a:pt x="219468" y="34404"/>
                </a:lnTo>
                <a:lnTo>
                  <a:pt x="219323" y="34065"/>
                </a:lnTo>
                <a:lnTo>
                  <a:pt x="217630" y="31985"/>
                </a:lnTo>
                <a:lnTo>
                  <a:pt x="216077" y="29919"/>
                </a:lnTo>
                <a:lnTo>
                  <a:pt x="213396" y="28178"/>
                </a:lnTo>
                <a:lnTo>
                  <a:pt x="206339" y="25419"/>
                </a:lnTo>
                <a:lnTo>
                  <a:pt x="201823" y="24726"/>
                </a:lnTo>
                <a:close/>
              </a:path>
              <a:path w="296545" h="97155">
                <a:moveTo>
                  <a:pt x="252349" y="26275"/>
                </a:moveTo>
                <a:lnTo>
                  <a:pt x="242470" y="26275"/>
                </a:lnTo>
                <a:lnTo>
                  <a:pt x="242470" y="95099"/>
                </a:lnTo>
                <a:lnTo>
                  <a:pt x="253619" y="95099"/>
                </a:lnTo>
                <a:lnTo>
                  <a:pt x="253686" y="48405"/>
                </a:lnTo>
                <a:lnTo>
                  <a:pt x="255313" y="42681"/>
                </a:lnTo>
                <a:lnTo>
                  <a:pt x="258841" y="39509"/>
                </a:lnTo>
                <a:lnTo>
                  <a:pt x="262228" y="36337"/>
                </a:lnTo>
                <a:lnTo>
                  <a:pt x="263185" y="35968"/>
                </a:lnTo>
                <a:lnTo>
                  <a:pt x="252349" y="35968"/>
                </a:lnTo>
                <a:lnTo>
                  <a:pt x="252349" y="26275"/>
                </a:lnTo>
                <a:close/>
              </a:path>
              <a:path w="296545" h="97155">
                <a:moveTo>
                  <a:pt x="293229" y="34758"/>
                </a:moveTo>
                <a:lnTo>
                  <a:pt x="274084" y="34758"/>
                </a:lnTo>
                <a:lnTo>
                  <a:pt x="276624" y="35481"/>
                </a:lnTo>
                <a:lnTo>
                  <a:pt x="281141" y="38358"/>
                </a:lnTo>
                <a:lnTo>
                  <a:pt x="282693" y="40232"/>
                </a:lnTo>
                <a:lnTo>
                  <a:pt x="284387" y="44835"/>
                </a:lnTo>
                <a:lnTo>
                  <a:pt x="284810" y="48405"/>
                </a:lnTo>
                <a:lnTo>
                  <a:pt x="284810" y="95099"/>
                </a:lnTo>
                <a:lnTo>
                  <a:pt x="295960" y="95099"/>
                </a:lnTo>
                <a:lnTo>
                  <a:pt x="295960" y="47313"/>
                </a:lnTo>
                <a:lnTo>
                  <a:pt x="293560" y="35275"/>
                </a:lnTo>
                <a:lnTo>
                  <a:pt x="293229" y="34758"/>
                </a:lnTo>
                <a:close/>
              </a:path>
              <a:path w="296545" h="97155">
                <a:moveTo>
                  <a:pt x="277330" y="24726"/>
                </a:moveTo>
                <a:lnTo>
                  <a:pt x="264204" y="24726"/>
                </a:lnTo>
                <a:lnTo>
                  <a:pt x="257289" y="28473"/>
                </a:lnTo>
                <a:lnTo>
                  <a:pt x="252349" y="35968"/>
                </a:lnTo>
                <a:lnTo>
                  <a:pt x="263185" y="35968"/>
                </a:lnTo>
                <a:lnTo>
                  <a:pt x="266321" y="34758"/>
                </a:lnTo>
                <a:lnTo>
                  <a:pt x="293229" y="34758"/>
                </a:lnTo>
                <a:lnTo>
                  <a:pt x="292008" y="32855"/>
                </a:lnTo>
                <a:lnTo>
                  <a:pt x="290314" y="30436"/>
                </a:lnTo>
                <a:lnTo>
                  <a:pt x="287774" y="28473"/>
                </a:lnTo>
                <a:lnTo>
                  <a:pt x="280999" y="25478"/>
                </a:lnTo>
                <a:lnTo>
                  <a:pt x="277330" y="247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397339" y="1728151"/>
            <a:ext cx="775970" cy="98425"/>
          </a:xfrm>
          <a:custGeom>
            <a:avLst/>
            <a:gdLst/>
            <a:ahLst/>
            <a:cxnLst/>
            <a:rect l="l" t="t" r="r" b="b"/>
            <a:pathLst>
              <a:path w="775970" h="98425">
                <a:moveTo>
                  <a:pt x="11149" y="65002"/>
                </a:moveTo>
                <a:lnTo>
                  <a:pt x="0" y="66035"/>
                </a:lnTo>
                <a:lnTo>
                  <a:pt x="0" y="72379"/>
                </a:lnTo>
                <a:lnTo>
                  <a:pt x="1693" y="78089"/>
                </a:lnTo>
                <a:lnTo>
                  <a:pt x="7903" y="88224"/>
                </a:lnTo>
                <a:lnTo>
                  <a:pt x="12278" y="92001"/>
                </a:lnTo>
                <a:lnTo>
                  <a:pt x="17924" y="94480"/>
                </a:lnTo>
                <a:lnTo>
                  <a:pt x="23428" y="96958"/>
                </a:lnTo>
                <a:lnTo>
                  <a:pt x="30344" y="98197"/>
                </a:lnTo>
                <a:lnTo>
                  <a:pt x="45163" y="98197"/>
                </a:lnTo>
                <a:lnTo>
                  <a:pt x="50949" y="96958"/>
                </a:lnTo>
                <a:lnTo>
                  <a:pt x="61393" y="92001"/>
                </a:lnTo>
                <a:lnTo>
                  <a:pt x="65345" y="88549"/>
                </a:lnTo>
                <a:lnTo>
                  <a:pt x="66307" y="86955"/>
                </a:lnTo>
                <a:lnTo>
                  <a:pt x="33025" y="86955"/>
                </a:lnTo>
                <a:lnTo>
                  <a:pt x="28368" y="86011"/>
                </a:lnTo>
                <a:lnTo>
                  <a:pt x="11714" y="69842"/>
                </a:lnTo>
                <a:lnTo>
                  <a:pt x="11149" y="65002"/>
                </a:lnTo>
                <a:close/>
              </a:path>
              <a:path w="775970" h="98425">
                <a:moveTo>
                  <a:pt x="42058" y="0"/>
                </a:moveTo>
                <a:lnTo>
                  <a:pt x="29214" y="0"/>
                </a:lnTo>
                <a:lnTo>
                  <a:pt x="23710" y="1062"/>
                </a:lnTo>
                <a:lnTo>
                  <a:pt x="18770" y="3201"/>
                </a:lnTo>
                <a:lnTo>
                  <a:pt x="13690" y="5325"/>
                </a:lnTo>
                <a:lnTo>
                  <a:pt x="9879" y="8497"/>
                </a:lnTo>
                <a:lnTo>
                  <a:pt x="7339" y="12702"/>
                </a:lnTo>
                <a:lnTo>
                  <a:pt x="4657" y="16907"/>
                </a:lnTo>
                <a:lnTo>
                  <a:pt x="3404" y="21318"/>
                </a:lnTo>
                <a:lnTo>
                  <a:pt x="3387" y="30480"/>
                </a:lnTo>
                <a:lnTo>
                  <a:pt x="4516" y="34434"/>
                </a:lnTo>
                <a:lnTo>
                  <a:pt x="6749" y="38152"/>
                </a:lnTo>
                <a:lnTo>
                  <a:pt x="8609" y="41456"/>
                </a:lnTo>
                <a:lnTo>
                  <a:pt x="11855" y="44422"/>
                </a:lnTo>
                <a:lnTo>
                  <a:pt x="16371" y="46856"/>
                </a:lnTo>
                <a:lnTo>
                  <a:pt x="19617" y="48700"/>
                </a:lnTo>
                <a:lnTo>
                  <a:pt x="25404" y="50648"/>
                </a:lnTo>
                <a:lnTo>
                  <a:pt x="42058" y="54808"/>
                </a:lnTo>
                <a:lnTo>
                  <a:pt x="47562" y="56357"/>
                </a:lnTo>
                <a:lnTo>
                  <a:pt x="60688" y="73766"/>
                </a:lnTo>
                <a:lnTo>
                  <a:pt x="59841" y="76436"/>
                </a:lnTo>
                <a:lnTo>
                  <a:pt x="42622" y="86955"/>
                </a:lnTo>
                <a:lnTo>
                  <a:pt x="66307" y="86955"/>
                </a:lnTo>
                <a:lnTo>
                  <a:pt x="68027" y="84108"/>
                </a:lnTo>
                <a:lnTo>
                  <a:pt x="70849" y="79667"/>
                </a:lnTo>
                <a:lnTo>
                  <a:pt x="72261" y="74917"/>
                </a:lnTo>
                <a:lnTo>
                  <a:pt x="46292" y="42755"/>
                </a:lnTo>
                <a:lnTo>
                  <a:pt x="26815" y="38152"/>
                </a:lnTo>
                <a:lnTo>
                  <a:pt x="20746" y="35894"/>
                </a:lnTo>
                <a:lnTo>
                  <a:pt x="18488" y="33711"/>
                </a:lnTo>
                <a:lnTo>
                  <a:pt x="16089" y="31513"/>
                </a:lnTo>
                <a:lnTo>
                  <a:pt x="14960" y="28695"/>
                </a:lnTo>
                <a:lnTo>
                  <a:pt x="28509" y="11064"/>
                </a:lnTo>
                <a:lnTo>
                  <a:pt x="63655" y="11064"/>
                </a:lnTo>
                <a:lnTo>
                  <a:pt x="62381" y="8955"/>
                </a:lnTo>
                <a:lnTo>
                  <a:pt x="58429" y="5621"/>
                </a:lnTo>
                <a:lnTo>
                  <a:pt x="47985" y="1121"/>
                </a:lnTo>
                <a:lnTo>
                  <a:pt x="42058" y="0"/>
                </a:lnTo>
                <a:close/>
              </a:path>
              <a:path w="775970" h="98425">
                <a:moveTo>
                  <a:pt x="63655" y="11064"/>
                </a:moveTo>
                <a:lnTo>
                  <a:pt x="42763" y="11064"/>
                </a:lnTo>
                <a:lnTo>
                  <a:pt x="47985" y="12584"/>
                </a:lnTo>
                <a:lnTo>
                  <a:pt x="51655" y="15638"/>
                </a:lnTo>
                <a:lnTo>
                  <a:pt x="55183" y="18692"/>
                </a:lnTo>
                <a:lnTo>
                  <a:pt x="57300" y="23221"/>
                </a:lnTo>
                <a:lnTo>
                  <a:pt x="58006" y="29211"/>
                </a:lnTo>
                <a:lnTo>
                  <a:pt x="69579" y="28355"/>
                </a:lnTo>
                <a:lnTo>
                  <a:pt x="69297" y="22823"/>
                </a:lnTo>
                <a:lnTo>
                  <a:pt x="67885" y="17836"/>
                </a:lnTo>
                <a:lnTo>
                  <a:pt x="65063" y="13395"/>
                </a:lnTo>
                <a:lnTo>
                  <a:pt x="63655" y="11064"/>
                </a:lnTo>
                <a:close/>
              </a:path>
              <a:path w="775970" h="98425">
                <a:moveTo>
                  <a:pt x="100347" y="36824"/>
                </a:moveTo>
                <a:lnTo>
                  <a:pt x="89197" y="36824"/>
                </a:lnTo>
                <a:lnTo>
                  <a:pt x="89316" y="84418"/>
                </a:lnTo>
                <a:lnTo>
                  <a:pt x="95407" y="95512"/>
                </a:lnTo>
                <a:lnTo>
                  <a:pt x="97524" y="96840"/>
                </a:lnTo>
                <a:lnTo>
                  <a:pt x="100770" y="97504"/>
                </a:lnTo>
                <a:lnTo>
                  <a:pt x="107262" y="97504"/>
                </a:lnTo>
                <a:lnTo>
                  <a:pt x="110085" y="97165"/>
                </a:lnTo>
                <a:lnTo>
                  <a:pt x="113190" y="96471"/>
                </a:lnTo>
                <a:lnTo>
                  <a:pt x="111691" y="86616"/>
                </a:lnTo>
                <a:lnTo>
                  <a:pt x="105004" y="86616"/>
                </a:lnTo>
                <a:lnTo>
                  <a:pt x="103734" y="86321"/>
                </a:lnTo>
                <a:lnTo>
                  <a:pt x="102887" y="85746"/>
                </a:lnTo>
                <a:lnTo>
                  <a:pt x="101899" y="85170"/>
                </a:lnTo>
                <a:lnTo>
                  <a:pt x="101334" y="84418"/>
                </a:lnTo>
                <a:lnTo>
                  <a:pt x="100488" y="82574"/>
                </a:lnTo>
                <a:lnTo>
                  <a:pt x="100347" y="80449"/>
                </a:lnTo>
                <a:lnTo>
                  <a:pt x="100347" y="36824"/>
                </a:lnTo>
                <a:close/>
              </a:path>
              <a:path w="775970" h="98425">
                <a:moveTo>
                  <a:pt x="111637" y="86262"/>
                </a:moveTo>
                <a:lnTo>
                  <a:pt x="109661" y="86498"/>
                </a:lnTo>
                <a:lnTo>
                  <a:pt x="107968" y="86616"/>
                </a:lnTo>
                <a:lnTo>
                  <a:pt x="111691" y="86616"/>
                </a:lnTo>
                <a:lnTo>
                  <a:pt x="111637" y="86262"/>
                </a:lnTo>
                <a:close/>
              </a:path>
              <a:path w="775970" h="98425">
                <a:moveTo>
                  <a:pt x="111637" y="27824"/>
                </a:moveTo>
                <a:lnTo>
                  <a:pt x="81152" y="27824"/>
                </a:lnTo>
                <a:lnTo>
                  <a:pt x="81152" y="36824"/>
                </a:lnTo>
                <a:lnTo>
                  <a:pt x="111637" y="36824"/>
                </a:lnTo>
                <a:lnTo>
                  <a:pt x="111637" y="27824"/>
                </a:lnTo>
                <a:close/>
              </a:path>
              <a:path w="775970" h="98425">
                <a:moveTo>
                  <a:pt x="100347" y="3806"/>
                </a:moveTo>
                <a:lnTo>
                  <a:pt x="89197" y="10710"/>
                </a:lnTo>
                <a:lnTo>
                  <a:pt x="89197" y="27824"/>
                </a:lnTo>
                <a:lnTo>
                  <a:pt x="100347" y="27824"/>
                </a:lnTo>
                <a:lnTo>
                  <a:pt x="100347" y="3806"/>
                </a:lnTo>
                <a:close/>
              </a:path>
              <a:path w="775970" h="98425">
                <a:moveTo>
                  <a:pt x="146780" y="26275"/>
                </a:moveTo>
                <a:lnTo>
                  <a:pt x="137465" y="26275"/>
                </a:lnTo>
                <a:lnTo>
                  <a:pt x="132525" y="27750"/>
                </a:lnTo>
                <a:lnTo>
                  <a:pt x="123775" y="33622"/>
                </a:lnTo>
                <a:lnTo>
                  <a:pt x="120388" y="37915"/>
                </a:lnTo>
                <a:lnTo>
                  <a:pt x="118271" y="43566"/>
                </a:lnTo>
                <a:lnTo>
                  <a:pt x="116013" y="49216"/>
                </a:lnTo>
                <a:lnTo>
                  <a:pt x="114883" y="55442"/>
                </a:lnTo>
                <a:lnTo>
                  <a:pt x="114883" y="69266"/>
                </a:lnTo>
                <a:lnTo>
                  <a:pt x="116154" y="75492"/>
                </a:lnTo>
                <a:lnTo>
                  <a:pt x="120952" y="86321"/>
                </a:lnTo>
                <a:lnTo>
                  <a:pt x="124339" y="90555"/>
                </a:lnTo>
                <a:lnTo>
                  <a:pt x="128856" y="93609"/>
                </a:lnTo>
                <a:lnTo>
                  <a:pt x="133231" y="96678"/>
                </a:lnTo>
                <a:lnTo>
                  <a:pt x="138030" y="98197"/>
                </a:lnTo>
                <a:lnTo>
                  <a:pt x="151437" y="98197"/>
                </a:lnTo>
                <a:lnTo>
                  <a:pt x="157506" y="94804"/>
                </a:lnTo>
                <a:lnTo>
                  <a:pt x="161419" y="88519"/>
                </a:lnTo>
                <a:lnTo>
                  <a:pt x="139441" y="88519"/>
                </a:lnTo>
                <a:lnTo>
                  <a:pt x="135348" y="86351"/>
                </a:lnTo>
                <a:lnTo>
                  <a:pt x="128291" y="77705"/>
                </a:lnTo>
                <a:lnTo>
                  <a:pt x="126457" y="71110"/>
                </a:lnTo>
                <a:lnTo>
                  <a:pt x="126457" y="53126"/>
                </a:lnTo>
                <a:lnTo>
                  <a:pt x="128150" y="46472"/>
                </a:lnTo>
                <a:lnTo>
                  <a:pt x="131396" y="42268"/>
                </a:lnTo>
                <a:lnTo>
                  <a:pt x="134783" y="38063"/>
                </a:lnTo>
                <a:lnTo>
                  <a:pt x="138876" y="35953"/>
                </a:lnTo>
                <a:lnTo>
                  <a:pt x="172184" y="35953"/>
                </a:lnTo>
                <a:lnTo>
                  <a:pt x="172184" y="35614"/>
                </a:lnTo>
                <a:lnTo>
                  <a:pt x="161035" y="35614"/>
                </a:lnTo>
                <a:lnTo>
                  <a:pt x="159059" y="32840"/>
                </a:lnTo>
                <a:lnTo>
                  <a:pt x="156518" y="30598"/>
                </a:lnTo>
                <a:lnTo>
                  <a:pt x="150308" y="27146"/>
                </a:lnTo>
                <a:lnTo>
                  <a:pt x="146780" y="26275"/>
                </a:lnTo>
                <a:close/>
              </a:path>
              <a:path w="775970" h="98425">
                <a:moveTo>
                  <a:pt x="172184" y="88003"/>
                </a:moveTo>
                <a:lnTo>
                  <a:pt x="161740" y="88003"/>
                </a:lnTo>
                <a:lnTo>
                  <a:pt x="161740" y="96648"/>
                </a:lnTo>
                <a:lnTo>
                  <a:pt x="172184" y="96648"/>
                </a:lnTo>
                <a:lnTo>
                  <a:pt x="172184" y="88003"/>
                </a:lnTo>
                <a:close/>
              </a:path>
              <a:path w="775970" h="98425">
                <a:moveTo>
                  <a:pt x="172184" y="35953"/>
                </a:moveTo>
                <a:lnTo>
                  <a:pt x="148897" y="35953"/>
                </a:lnTo>
                <a:lnTo>
                  <a:pt x="153131" y="38152"/>
                </a:lnTo>
                <a:lnTo>
                  <a:pt x="160188" y="46900"/>
                </a:lnTo>
                <a:lnTo>
                  <a:pt x="161881" y="53820"/>
                </a:lnTo>
                <a:lnTo>
                  <a:pt x="161881" y="71804"/>
                </a:lnTo>
                <a:lnTo>
                  <a:pt x="160188" y="78148"/>
                </a:lnTo>
                <a:lnTo>
                  <a:pt x="156801" y="82293"/>
                </a:lnTo>
                <a:lnTo>
                  <a:pt x="153272" y="86439"/>
                </a:lnTo>
                <a:lnTo>
                  <a:pt x="149179" y="88519"/>
                </a:lnTo>
                <a:lnTo>
                  <a:pt x="161419" y="88519"/>
                </a:lnTo>
                <a:lnTo>
                  <a:pt x="161740" y="88003"/>
                </a:lnTo>
                <a:lnTo>
                  <a:pt x="172184" y="88003"/>
                </a:lnTo>
                <a:lnTo>
                  <a:pt x="172184" y="35953"/>
                </a:lnTo>
                <a:close/>
              </a:path>
              <a:path w="775970" h="98425">
                <a:moveTo>
                  <a:pt x="172184" y="1549"/>
                </a:moveTo>
                <a:lnTo>
                  <a:pt x="161035" y="1549"/>
                </a:lnTo>
                <a:lnTo>
                  <a:pt x="161035" y="35614"/>
                </a:lnTo>
                <a:lnTo>
                  <a:pt x="172184" y="35614"/>
                </a:lnTo>
                <a:lnTo>
                  <a:pt x="172184" y="1549"/>
                </a:lnTo>
                <a:close/>
              </a:path>
              <a:path w="775970" h="98425">
                <a:moveTo>
                  <a:pt x="209021" y="83326"/>
                </a:moveTo>
                <a:lnTo>
                  <a:pt x="196318" y="83326"/>
                </a:lnTo>
                <a:lnTo>
                  <a:pt x="196318" y="96648"/>
                </a:lnTo>
                <a:lnTo>
                  <a:pt x="209021" y="96648"/>
                </a:lnTo>
                <a:lnTo>
                  <a:pt x="209021" y="83326"/>
                </a:lnTo>
                <a:close/>
              </a:path>
              <a:path w="775970" h="98425">
                <a:moveTo>
                  <a:pt x="296383" y="1549"/>
                </a:moveTo>
                <a:lnTo>
                  <a:pt x="257994" y="1549"/>
                </a:lnTo>
                <a:lnTo>
                  <a:pt x="257994" y="96648"/>
                </a:lnTo>
                <a:lnTo>
                  <a:pt x="296383" y="96648"/>
                </a:lnTo>
                <a:lnTo>
                  <a:pt x="301182" y="96088"/>
                </a:lnTo>
                <a:lnTo>
                  <a:pt x="321954" y="85406"/>
                </a:lnTo>
                <a:lnTo>
                  <a:pt x="269991" y="85406"/>
                </a:lnTo>
                <a:lnTo>
                  <a:pt x="269991" y="12791"/>
                </a:lnTo>
                <a:lnTo>
                  <a:pt x="322322" y="12791"/>
                </a:lnTo>
                <a:lnTo>
                  <a:pt x="315154" y="6447"/>
                </a:lnTo>
                <a:lnTo>
                  <a:pt x="310779" y="4204"/>
                </a:lnTo>
                <a:lnTo>
                  <a:pt x="305557" y="2935"/>
                </a:lnTo>
                <a:lnTo>
                  <a:pt x="301887" y="2006"/>
                </a:lnTo>
                <a:lnTo>
                  <a:pt x="296383" y="1549"/>
                </a:lnTo>
                <a:close/>
              </a:path>
              <a:path w="775970" h="98425">
                <a:moveTo>
                  <a:pt x="322322" y="12791"/>
                </a:moveTo>
                <a:lnTo>
                  <a:pt x="296242" y="12791"/>
                </a:lnTo>
                <a:lnTo>
                  <a:pt x="301464" y="13425"/>
                </a:lnTo>
                <a:lnTo>
                  <a:pt x="304710" y="14694"/>
                </a:lnTo>
                <a:lnTo>
                  <a:pt x="320799" y="38491"/>
                </a:lnTo>
                <a:lnTo>
                  <a:pt x="320759" y="55841"/>
                </a:lnTo>
                <a:lnTo>
                  <a:pt x="319953" y="61654"/>
                </a:lnTo>
                <a:lnTo>
                  <a:pt x="316848" y="71804"/>
                </a:lnTo>
                <a:lnTo>
                  <a:pt x="314590" y="75772"/>
                </a:lnTo>
                <a:lnTo>
                  <a:pt x="311767" y="78664"/>
                </a:lnTo>
                <a:lnTo>
                  <a:pt x="309791" y="80848"/>
                </a:lnTo>
                <a:lnTo>
                  <a:pt x="306968" y="82529"/>
                </a:lnTo>
                <a:lnTo>
                  <a:pt x="300194" y="84831"/>
                </a:lnTo>
                <a:lnTo>
                  <a:pt x="295395" y="85406"/>
                </a:lnTo>
                <a:lnTo>
                  <a:pt x="321954" y="85406"/>
                </a:lnTo>
                <a:lnTo>
                  <a:pt x="333219" y="55841"/>
                </a:lnTo>
                <a:lnTo>
                  <a:pt x="333219" y="40158"/>
                </a:lnTo>
                <a:lnTo>
                  <a:pt x="332090" y="32649"/>
                </a:lnTo>
                <a:lnTo>
                  <a:pt x="327292" y="19385"/>
                </a:lnTo>
                <a:lnTo>
                  <a:pt x="323622" y="13941"/>
                </a:lnTo>
                <a:lnTo>
                  <a:pt x="322322" y="12791"/>
                </a:lnTo>
                <a:close/>
              </a:path>
              <a:path w="775970" h="98425">
                <a:moveTo>
                  <a:pt x="387697" y="26275"/>
                </a:moveTo>
                <a:lnTo>
                  <a:pt x="369773" y="26275"/>
                </a:lnTo>
                <a:lnTo>
                  <a:pt x="362434" y="29477"/>
                </a:lnTo>
                <a:lnTo>
                  <a:pt x="348039" y="62760"/>
                </a:lnTo>
                <a:lnTo>
                  <a:pt x="348590" y="70674"/>
                </a:lnTo>
                <a:lnTo>
                  <a:pt x="369914" y="98197"/>
                </a:lnTo>
                <a:lnTo>
                  <a:pt x="387133" y="98197"/>
                </a:lnTo>
                <a:lnTo>
                  <a:pt x="393484" y="96235"/>
                </a:lnTo>
                <a:lnTo>
                  <a:pt x="403215" y="88519"/>
                </a:lnTo>
                <a:lnTo>
                  <a:pt x="374007" y="88519"/>
                </a:lnTo>
                <a:lnTo>
                  <a:pt x="369491" y="86528"/>
                </a:lnTo>
                <a:lnTo>
                  <a:pt x="362152" y="78576"/>
                </a:lnTo>
                <a:lnTo>
                  <a:pt x="360176" y="72777"/>
                </a:lnTo>
                <a:lnTo>
                  <a:pt x="359612" y="65180"/>
                </a:lnTo>
                <a:lnTo>
                  <a:pt x="408868" y="65180"/>
                </a:lnTo>
                <a:lnTo>
                  <a:pt x="408868" y="62067"/>
                </a:lnTo>
                <a:lnTo>
                  <a:pt x="408448" y="55664"/>
                </a:lnTo>
                <a:lnTo>
                  <a:pt x="360317" y="55664"/>
                </a:lnTo>
                <a:lnTo>
                  <a:pt x="360741" y="49556"/>
                </a:lnTo>
                <a:lnTo>
                  <a:pt x="362575" y="44717"/>
                </a:lnTo>
                <a:lnTo>
                  <a:pt x="366104" y="41146"/>
                </a:lnTo>
                <a:lnTo>
                  <a:pt x="369491" y="37576"/>
                </a:lnTo>
                <a:lnTo>
                  <a:pt x="373866" y="35791"/>
                </a:lnTo>
                <a:lnTo>
                  <a:pt x="400527" y="35791"/>
                </a:lnTo>
                <a:lnTo>
                  <a:pt x="400400" y="35614"/>
                </a:lnTo>
                <a:lnTo>
                  <a:pt x="394895" y="29388"/>
                </a:lnTo>
                <a:lnTo>
                  <a:pt x="387697" y="26275"/>
                </a:lnTo>
                <a:close/>
              </a:path>
              <a:path w="775970" h="98425">
                <a:moveTo>
                  <a:pt x="396871" y="74518"/>
                </a:moveTo>
                <a:lnTo>
                  <a:pt x="383605" y="88519"/>
                </a:lnTo>
                <a:lnTo>
                  <a:pt x="403215" y="88519"/>
                </a:lnTo>
                <a:lnTo>
                  <a:pt x="403363" y="88401"/>
                </a:lnTo>
                <a:lnTo>
                  <a:pt x="406758" y="82898"/>
                </a:lnTo>
                <a:lnTo>
                  <a:pt x="408444" y="75890"/>
                </a:lnTo>
                <a:lnTo>
                  <a:pt x="396871" y="74518"/>
                </a:lnTo>
                <a:close/>
              </a:path>
              <a:path w="775970" h="98425">
                <a:moveTo>
                  <a:pt x="400527" y="35791"/>
                </a:moveTo>
                <a:lnTo>
                  <a:pt x="384593" y="35791"/>
                </a:lnTo>
                <a:lnTo>
                  <a:pt x="389250" y="38033"/>
                </a:lnTo>
                <a:lnTo>
                  <a:pt x="392919" y="42533"/>
                </a:lnTo>
                <a:lnTo>
                  <a:pt x="395178" y="45410"/>
                </a:lnTo>
                <a:lnTo>
                  <a:pt x="396589" y="49792"/>
                </a:lnTo>
                <a:lnTo>
                  <a:pt x="397012" y="55664"/>
                </a:lnTo>
                <a:lnTo>
                  <a:pt x="408448" y="55664"/>
                </a:lnTo>
                <a:lnTo>
                  <a:pt x="408338" y="53991"/>
                </a:lnTo>
                <a:lnTo>
                  <a:pt x="406751" y="46893"/>
                </a:lnTo>
                <a:lnTo>
                  <a:pt x="404104" y="40768"/>
                </a:lnTo>
                <a:lnTo>
                  <a:pt x="400527" y="35791"/>
                </a:lnTo>
                <a:close/>
              </a:path>
              <a:path w="775970" h="98425">
                <a:moveTo>
                  <a:pt x="431026" y="27824"/>
                </a:moveTo>
                <a:lnTo>
                  <a:pt x="419171" y="27824"/>
                </a:lnTo>
                <a:lnTo>
                  <a:pt x="444152" y="96648"/>
                </a:lnTo>
                <a:lnTo>
                  <a:pt x="454596" y="96648"/>
                </a:lnTo>
                <a:lnTo>
                  <a:pt x="459618" y="82810"/>
                </a:lnTo>
                <a:lnTo>
                  <a:pt x="449374" y="82810"/>
                </a:lnTo>
                <a:lnTo>
                  <a:pt x="447962" y="78089"/>
                </a:lnTo>
                <a:lnTo>
                  <a:pt x="446551" y="73471"/>
                </a:lnTo>
                <a:lnTo>
                  <a:pt x="445139" y="68986"/>
                </a:lnTo>
                <a:lnTo>
                  <a:pt x="431026" y="27824"/>
                </a:lnTo>
                <a:close/>
              </a:path>
              <a:path w="775970" h="98425">
                <a:moveTo>
                  <a:pt x="490162" y="27824"/>
                </a:moveTo>
                <a:lnTo>
                  <a:pt x="479576" y="27824"/>
                </a:lnTo>
                <a:lnTo>
                  <a:pt x="478871" y="29768"/>
                </a:lnTo>
                <a:lnTo>
                  <a:pt x="478871" y="96648"/>
                </a:lnTo>
                <a:lnTo>
                  <a:pt x="490162" y="96648"/>
                </a:lnTo>
                <a:lnTo>
                  <a:pt x="490162" y="27824"/>
                </a:lnTo>
                <a:close/>
              </a:path>
              <a:path w="775970" h="98425">
                <a:moveTo>
                  <a:pt x="478871" y="27824"/>
                </a:moveTo>
                <a:lnTo>
                  <a:pt x="468144" y="27824"/>
                </a:lnTo>
                <a:lnTo>
                  <a:pt x="453466" y="69842"/>
                </a:lnTo>
                <a:lnTo>
                  <a:pt x="451632" y="74917"/>
                </a:lnTo>
                <a:lnTo>
                  <a:pt x="450361" y="79239"/>
                </a:lnTo>
                <a:lnTo>
                  <a:pt x="449374" y="82810"/>
                </a:lnTo>
                <a:lnTo>
                  <a:pt x="459618" y="82810"/>
                </a:lnTo>
                <a:lnTo>
                  <a:pt x="478871" y="29768"/>
                </a:lnTo>
                <a:lnTo>
                  <a:pt x="478871" y="27824"/>
                </a:lnTo>
                <a:close/>
              </a:path>
              <a:path w="775970" h="98425">
                <a:moveTo>
                  <a:pt x="479576" y="27824"/>
                </a:moveTo>
                <a:lnTo>
                  <a:pt x="478871" y="27824"/>
                </a:lnTo>
                <a:lnTo>
                  <a:pt x="478871" y="29768"/>
                </a:lnTo>
                <a:lnTo>
                  <a:pt x="479576" y="27824"/>
                </a:lnTo>
                <a:close/>
              </a:path>
              <a:path w="775970" h="98425">
                <a:moveTo>
                  <a:pt x="490162" y="1549"/>
                </a:moveTo>
                <a:lnTo>
                  <a:pt x="478871" y="1549"/>
                </a:lnTo>
                <a:lnTo>
                  <a:pt x="478871" y="15033"/>
                </a:lnTo>
                <a:lnTo>
                  <a:pt x="490162" y="15033"/>
                </a:lnTo>
                <a:lnTo>
                  <a:pt x="490162" y="1549"/>
                </a:lnTo>
                <a:close/>
              </a:path>
              <a:path w="775970" h="98425">
                <a:moveTo>
                  <a:pt x="561738" y="35953"/>
                </a:moveTo>
                <a:lnTo>
                  <a:pt x="542382" y="35953"/>
                </a:lnTo>
                <a:lnTo>
                  <a:pt x="546616" y="37222"/>
                </a:lnTo>
                <a:lnTo>
                  <a:pt x="549579" y="39760"/>
                </a:lnTo>
                <a:lnTo>
                  <a:pt x="551696" y="41722"/>
                </a:lnTo>
                <a:lnTo>
                  <a:pt x="552684" y="45115"/>
                </a:lnTo>
                <a:lnTo>
                  <a:pt x="552684" y="52905"/>
                </a:lnTo>
                <a:lnTo>
                  <a:pt x="548450" y="54513"/>
                </a:lnTo>
                <a:lnTo>
                  <a:pt x="541817" y="55841"/>
                </a:lnTo>
                <a:lnTo>
                  <a:pt x="532784" y="56873"/>
                </a:lnTo>
                <a:lnTo>
                  <a:pt x="528268" y="57449"/>
                </a:lnTo>
                <a:lnTo>
                  <a:pt x="525022" y="58083"/>
                </a:lnTo>
                <a:lnTo>
                  <a:pt x="522905" y="58777"/>
                </a:lnTo>
                <a:lnTo>
                  <a:pt x="519941" y="59588"/>
                </a:lnTo>
                <a:lnTo>
                  <a:pt x="506815" y="75153"/>
                </a:lnTo>
                <a:lnTo>
                  <a:pt x="506815" y="84256"/>
                </a:lnTo>
                <a:lnTo>
                  <a:pt x="508791" y="88977"/>
                </a:lnTo>
                <a:lnTo>
                  <a:pt x="512602" y="92665"/>
                </a:lnTo>
                <a:lnTo>
                  <a:pt x="516554" y="96353"/>
                </a:lnTo>
                <a:lnTo>
                  <a:pt x="522058" y="98197"/>
                </a:lnTo>
                <a:lnTo>
                  <a:pt x="533772" y="98197"/>
                </a:lnTo>
                <a:lnTo>
                  <a:pt x="537865" y="97445"/>
                </a:lnTo>
                <a:lnTo>
                  <a:pt x="545486" y="94450"/>
                </a:lnTo>
                <a:lnTo>
                  <a:pt x="549438" y="91853"/>
                </a:lnTo>
                <a:lnTo>
                  <a:pt x="552673" y="89036"/>
                </a:lnTo>
                <a:lnTo>
                  <a:pt x="527703" y="89036"/>
                </a:lnTo>
                <a:lnTo>
                  <a:pt x="524457" y="88003"/>
                </a:lnTo>
                <a:lnTo>
                  <a:pt x="519941" y="83842"/>
                </a:lnTo>
                <a:lnTo>
                  <a:pt x="518883" y="81423"/>
                </a:lnTo>
                <a:lnTo>
                  <a:pt x="518812" y="76067"/>
                </a:lnTo>
                <a:lnTo>
                  <a:pt x="519377" y="74223"/>
                </a:lnTo>
                <a:lnTo>
                  <a:pt x="542523" y="65298"/>
                </a:lnTo>
                <a:lnTo>
                  <a:pt x="548591" y="63793"/>
                </a:lnTo>
                <a:lnTo>
                  <a:pt x="552684" y="62067"/>
                </a:lnTo>
                <a:lnTo>
                  <a:pt x="563975" y="62067"/>
                </a:lnTo>
                <a:lnTo>
                  <a:pt x="563859" y="44082"/>
                </a:lnTo>
                <a:lnTo>
                  <a:pt x="563834" y="43448"/>
                </a:lnTo>
                <a:lnTo>
                  <a:pt x="563411" y="41486"/>
                </a:lnTo>
                <a:lnTo>
                  <a:pt x="562846" y="38270"/>
                </a:lnTo>
                <a:lnTo>
                  <a:pt x="561738" y="35953"/>
                </a:lnTo>
                <a:close/>
              </a:path>
              <a:path w="775970" h="98425">
                <a:moveTo>
                  <a:pt x="564655" y="88165"/>
                </a:moveTo>
                <a:lnTo>
                  <a:pt x="553672" y="88165"/>
                </a:lnTo>
                <a:lnTo>
                  <a:pt x="553955" y="91396"/>
                </a:lnTo>
                <a:lnTo>
                  <a:pt x="554801" y="94214"/>
                </a:lnTo>
                <a:lnTo>
                  <a:pt x="555789" y="96648"/>
                </a:lnTo>
                <a:lnTo>
                  <a:pt x="567645" y="96648"/>
                </a:lnTo>
                <a:lnTo>
                  <a:pt x="566092" y="93993"/>
                </a:lnTo>
                <a:lnTo>
                  <a:pt x="565245" y="91219"/>
                </a:lnTo>
                <a:lnTo>
                  <a:pt x="564655" y="88165"/>
                </a:lnTo>
                <a:close/>
              </a:path>
              <a:path w="775970" h="98425">
                <a:moveTo>
                  <a:pt x="563975" y="62067"/>
                </a:moveTo>
                <a:lnTo>
                  <a:pt x="552684" y="62067"/>
                </a:lnTo>
                <a:lnTo>
                  <a:pt x="552596" y="72069"/>
                </a:lnTo>
                <a:lnTo>
                  <a:pt x="552120" y="75315"/>
                </a:lnTo>
                <a:lnTo>
                  <a:pt x="550850" y="77971"/>
                </a:lnTo>
                <a:lnTo>
                  <a:pt x="549297" y="81423"/>
                </a:lnTo>
                <a:lnTo>
                  <a:pt x="546898" y="84138"/>
                </a:lnTo>
                <a:lnTo>
                  <a:pt x="540123" y="88062"/>
                </a:lnTo>
                <a:lnTo>
                  <a:pt x="536313" y="89036"/>
                </a:lnTo>
                <a:lnTo>
                  <a:pt x="552673" y="89036"/>
                </a:lnTo>
                <a:lnTo>
                  <a:pt x="553672" y="88165"/>
                </a:lnTo>
                <a:lnTo>
                  <a:pt x="564655" y="88165"/>
                </a:lnTo>
                <a:lnTo>
                  <a:pt x="564257" y="85465"/>
                </a:lnTo>
                <a:lnTo>
                  <a:pt x="564084" y="81261"/>
                </a:lnTo>
                <a:lnTo>
                  <a:pt x="563975" y="62067"/>
                </a:lnTo>
                <a:close/>
              </a:path>
              <a:path w="775970" h="98425">
                <a:moveTo>
                  <a:pt x="544075" y="26275"/>
                </a:moveTo>
                <a:lnTo>
                  <a:pt x="532784" y="26275"/>
                </a:lnTo>
                <a:lnTo>
                  <a:pt x="527845" y="27087"/>
                </a:lnTo>
                <a:lnTo>
                  <a:pt x="523611" y="28695"/>
                </a:lnTo>
                <a:lnTo>
                  <a:pt x="519235" y="30303"/>
                </a:lnTo>
                <a:lnTo>
                  <a:pt x="508650" y="47372"/>
                </a:lnTo>
                <a:lnTo>
                  <a:pt x="519659" y="48921"/>
                </a:lnTo>
                <a:lnTo>
                  <a:pt x="520788" y="44082"/>
                </a:lnTo>
                <a:lnTo>
                  <a:pt x="522764" y="40719"/>
                </a:lnTo>
                <a:lnTo>
                  <a:pt x="525304" y="38815"/>
                </a:lnTo>
                <a:lnTo>
                  <a:pt x="527703" y="36912"/>
                </a:lnTo>
                <a:lnTo>
                  <a:pt x="531655" y="35953"/>
                </a:lnTo>
                <a:lnTo>
                  <a:pt x="561738" y="35953"/>
                </a:lnTo>
                <a:lnTo>
                  <a:pt x="561576" y="35614"/>
                </a:lnTo>
                <a:lnTo>
                  <a:pt x="560023" y="33534"/>
                </a:lnTo>
                <a:lnTo>
                  <a:pt x="558330" y="31468"/>
                </a:lnTo>
                <a:lnTo>
                  <a:pt x="555789" y="29727"/>
                </a:lnTo>
                <a:lnTo>
                  <a:pt x="548733" y="26969"/>
                </a:lnTo>
                <a:lnTo>
                  <a:pt x="544075" y="26275"/>
                </a:lnTo>
                <a:close/>
              </a:path>
              <a:path w="775970" h="98425">
                <a:moveTo>
                  <a:pt x="597848" y="36824"/>
                </a:moveTo>
                <a:lnTo>
                  <a:pt x="586698" y="36824"/>
                </a:lnTo>
                <a:lnTo>
                  <a:pt x="586817" y="84418"/>
                </a:lnTo>
                <a:lnTo>
                  <a:pt x="592908" y="95512"/>
                </a:lnTo>
                <a:lnTo>
                  <a:pt x="595025" y="96840"/>
                </a:lnTo>
                <a:lnTo>
                  <a:pt x="598271" y="97504"/>
                </a:lnTo>
                <a:lnTo>
                  <a:pt x="604763" y="97504"/>
                </a:lnTo>
                <a:lnTo>
                  <a:pt x="607586" y="97165"/>
                </a:lnTo>
                <a:lnTo>
                  <a:pt x="610691" y="96471"/>
                </a:lnTo>
                <a:lnTo>
                  <a:pt x="609192" y="86616"/>
                </a:lnTo>
                <a:lnTo>
                  <a:pt x="602505" y="86616"/>
                </a:lnTo>
                <a:lnTo>
                  <a:pt x="601235" y="86321"/>
                </a:lnTo>
                <a:lnTo>
                  <a:pt x="600388" y="85746"/>
                </a:lnTo>
                <a:lnTo>
                  <a:pt x="599400" y="85170"/>
                </a:lnTo>
                <a:lnTo>
                  <a:pt x="598836" y="84418"/>
                </a:lnTo>
                <a:lnTo>
                  <a:pt x="597989" y="82574"/>
                </a:lnTo>
                <a:lnTo>
                  <a:pt x="597848" y="80449"/>
                </a:lnTo>
                <a:lnTo>
                  <a:pt x="597848" y="36824"/>
                </a:lnTo>
                <a:close/>
              </a:path>
              <a:path w="775970" h="98425">
                <a:moveTo>
                  <a:pt x="609138" y="86262"/>
                </a:moveTo>
                <a:lnTo>
                  <a:pt x="607163" y="86498"/>
                </a:lnTo>
                <a:lnTo>
                  <a:pt x="605469" y="86616"/>
                </a:lnTo>
                <a:lnTo>
                  <a:pt x="609192" y="86616"/>
                </a:lnTo>
                <a:lnTo>
                  <a:pt x="609138" y="86262"/>
                </a:lnTo>
                <a:close/>
              </a:path>
              <a:path w="775970" h="98425">
                <a:moveTo>
                  <a:pt x="609138" y="27824"/>
                </a:moveTo>
                <a:lnTo>
                  <a:pt x="578653" y="27824"/>
                </a:lnTo>
                <a:lnTo>
                  <a:pt x="578653" y="36824"/>
                </a:lnTo>
                <a:lnTo>
                  <a:pt x="609138" y="36824"/>
                </a:lnTo>
                <a:lnTo>
                  <a:pt x="609138" y="27824"/>
                </a:lnTo>
                <a:close/>
              </a:path>
              <a:path w="775970" h="98425">
                <a:moveTo>
                  <a:pt x="597848" y="3806"/>
                </a:moveTo>
                <a:lnTo>
                  <a:pt x="586698" y="10710"/>
                </a:lnTo>
                <a:lnTo>
                  <a:pt x="586698" y="27824"/>
                </a:lnTo>
                <a:lnTo>
                  <a:pt x="597848" y="27824"/>
                </a:lnTo>
                <a:lnTo>
                  <a:pt x="597848" y="3806"/>
                </a:lnTo>
                <a:close/>
              </a:path>
              <a:path w="775970" h="98425">
                <a:moveTo>
                  <a:pt x="627768" y="1549"/>
                </a:moveTo>
                <a:lnTo>
                  <a:pt x="616477" y="1549"/>
                </a:lnTo>
                <a:lnTo>
                  <a:pt x="616477" y="15033"/>
                </a:lnTo>
                <a:lnTo>
                  <a:pt x="627768" y="15033"/>
                </a:lnTo>
                <a:lnTo>
                  <a:pt x="627768" y="1549"/>
                </a:lnTo>
                <a:close/>
              </a:path>
              <a:path w="775970" h="98425">
                <a:moveTo>
                  <a:pt x="627768" y="27824"/>
                </a:moveTo>
                <a:lnTo>
                  <a:pt x="616477" y="27824"/>
                </a:lnTo>
                <a:lnTo>
                  <a:pt x="616477" y="96648"/>
                </a:lnTo>
                <a:lnTo>
                  <a:pt x="627768" y="96648"/>
                </a:lnTo>
                <a:lnTo>
                  <a:pt x="627768" y="27824"/>
                </a:lnTo>
                <a:close/>
              </a:path>
              <a:path w="775970" h="98425">
                <a:moveTo>
                  <a:pt x="683940" y="26275"/>
                </a:moveTo>
                <a:lnTo>
                  <a:pt x="666721" y="26275"/>
                </a:lnTo>
                <a:lnTo>
                  <a:pt x="659806" y="28813"/>
                </a:lnTo>
                <a:lnTo>
                  <a:pt x="644140" y="62244"/>
                </a:lnTo>
                <a:lnTo>
                  <a:pt x="644669" y="70460"/>
                </a:lnTo>
                <a:lnTo>
                  <a:pt x="665734" y="98197"/>
                </a:lnTo>
                <a:lnTo>
                  <a:pt x="680694" y="98197"/>
                </a:lnTo>
                <a:lnTo>
                  <a:pt x="685916" y="96781"/>
                </a:lnTo>
                <a:lnTo>
                  <a:pt x="695795" y="91145"/>
                </a:lnTo>
                <a:lnTo>
                  <a:pt x="698233" y="88519"/>
                </a:lnTo>
                <a:lnTo>
                  <a:pt x="669403" y="88519"/>
                </a:lnTo>
                <a:lnTo>
                  <a:pt x="664746" y="86321"/>
                </a:lnTo>
                <a:lnTo>
                  <a:pt x="657407" y="77572"/>
                </a:lnTo>
                <a:lnTo>
                  <a:pt x="655572" y="70992"/>
                </a:lnTo>
                <a:lnTo>
                  <a:pt x="655598" y="53269"/>
                </a:lnTo>
                <a:lnTo>
                  <a:pt x="657407" y="46767"/>
                </a:lnTo>
                <a:lnTo>
                  <a:pt x="664746" y="38122"/>
                </a:lnTo>
                <a:lnTo>
                  <a:pt x="669403" y="35953"/>
                </a:lnTo>
                <a:lnTo>
                  <a:pt x="697526" y="35953"/>
                </a:lnTo>
                <a:lnTo>
                  <a:pt x="697207" y="35525"/>
                </a:lnTo>
                <a:lnTo>
                  <a:pt x="691420" y="29359"/>
                </a:lnTo>
                <a:lnTo>
                  <a:pt x="683940" y="26275"/>
                </a:lnTo>
                <a:close/>
              </a:path>
              <a:path w="775970" h="98425">
                <a:moveTo>
                  <a:pt x="697526" y="35953"/>
                </a:moveTo>
                <a:lnTo>
                  <a:pt x="680412" y="35953"/>
                </a:lnTo>
                <a:lnTo>
                  <a:pt x="685069" y="38152"/>
                </a:lnTo>
                <a:lnTo>
                  <a:pt x="692408" y="46900"/>
                </a:lnTo>
                <a:lnTo>
                  <a:pt x="694217" y="53269"/>
                </a:lnTo>
                <a:lnTo>
                  <a:pt x="694211" y="70992"/>
                </a:lnTo>
                <a:lnTo>
                  <a:pt x="692408" y="77572"/>
                </a:lnTo>
                <a:lnTo>
                  <a:pt x="688880" y="81939"/>
                </a:lnTo>
                <a:lnTo>
                  <a:pt x="685210" y="86321"/>
                </a:lnTo>
                <a:lnTo>
                  <a:pt x="680553" y="88519"/>
                </a:lnTo>
                <a:lnTo>
                  <a:pt x="698233" y="88519"/>
                </a:lnTo>
                <a:lnTo>
                  <a:pt x="699465" y="87191"/>
                </a:lnTo>
                <a:lnTo>
                  <a:pt x="704546" y="77041"/>
                </a:lnTo>
                <a:lnTo>
                  <a:pt x="705746" y="70460"/>
                </a:lnTo>
                <a:lnTo>
                  <a:pt x="705816" y="61196"/>
                </a:lnTo>
                <a:lnTo>
                  <a:pt x="705284" y="53434"/>
                </a:lnTo>
                <a:lnTo>
                  <a:pt x="703681" y="46568"/>
                </a:lnTo>
                <a:lnTo>
                  <a:pt x="700993" y="40599"/>
                </a:lnTo>
                <a:lnTo>
                  <a:pt x="697526" y="35953"/>
                </a:lnTo>
                <a:close/>
              </a:path>
              <a:path w="775970" h="98425">
                <a:moveTo>
                  <a:pt x="732349" y="27824"/>
                </a:moveTo>
                <a:lnTo>
                  <a:pt x="722329" y="27824"/>
                </a:lnTo>
                <a:lnTo>
                  <a:pt x="722329" y="96648"/>
                </a:lnTo>
                <a:lnTo>
                  <a:pt x="733478" y="96648"/>
                </a:lnTo>
                <a:lnTo>
                  <a:pt x="733545" y="49954"/>
                </a:lnTo>
                <a:lnTo>
                  <a:pt x="735172" y="44230"/>
                </a:lnTo>
                <a:lnTo>
                  <a:pt x="738700" y="41058"/>
                </a:lnTo>
                <a:lnTo>
                  <a:pt x="742088" y="37886"/>
                </a:lnTo>
                <a:lnTo>
                  <a:pt x="743077" y="37517"/>
                </a:lnTo>
                <a:lnTo>
                  <a:pt x="732349" y="37517"/>
                </a:lnTo>
                <a:lnTo>
                  <a:pt x="732349" y="27824"/>
                </a:lnTo>
                <a:close/>
              </a:path>
              <a:path w="775970" h="98425">
                <a:moveTo>
                  <a:pt x="773199" y="36307"/>
                </a:moveTo>
                <a:lnTo>
                  <a:pt x="753943" y="36307"/>
                </a:lnTo>
                <a:lnTo>
                  <a:pt x="756625" y="37030"/>
                </a:lnTo>
                <a:lnTo>
                  <a:pt x="758742" y="38461"/>
                </a:lnTo>
                <a:lnTo>
                  <a:pt x="764669" y="96648"/>
                </a:lnTo>
                <a:lnTo>
                  <a:pt x="775819" y="96648"/>
                </a:lnTo>
                <a:lnTo>
                  <a:pt x="775727" y="46384"/>
                </a:lnTo>
                <a:lnTo>
                  <a:pt x="775678" y="45056"/>
                </a:lnTo>
                <a:lnTo>
                  <a:pt x="775254" y="42873"/>
                </a:lnTo>
                <a:lnTo>
                  <a:pt x="774690" y="39642"/>
                </a:lnTo>
                <a:lnTo>
                  <a:pt x="773561" y="36824"/>
                </a:lnTo>
                <a:lnTo>
                  <a:pt x="773199" y="36307"/>
                </a:lnTo>
                <a:close/>
              </a:path>
              <a:path w="775970" h="98425">
                <a:moveTo>
                  <a:pt x="757330" y="26275"/>
                </a:moveTo>
                <a:lnTo>
                  <a:pt x="744205" y="26275"/>
                </a:lnTo>
                <a:lnTo>
                  <a:pt x="737148" y="30022"/>
                </a:lnTo>
                <a:lnTo>
                  <a:pt x="732349" y="37517"/>
                </a:lnTo>
                <a:lnTo>
                  <a:pt x="743077" y="37517"/>
                </a:lnTo>
                <a:lnTo>
                  <a:pt x="746322" y="36307"/>
                </a:lnTo>
                <a:lnTo>
                  <a:pt x="773199" y="36307"/>
                </a:lnTo>
                <a:lnTo>
                  <a:pt x="770173" y="31985"/>
                </a:lnTo>
                <a:lnTo>
                  <a:pt x="767633" y="30022"/>
                </a:lnTo>
                <a:lnTo>
                  <a:pt x="764246" y="28518"/>
                </a:lnTo>
                <a:lnTo>
                  <a:pt x="761000" y="27028"/>
                </a:lnTo>
                <a:lnTo>
                  <a:pt x="757330" y="262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899415" y="1729700"/>
            <a:ext cx="71555" cy="950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082243" y="1729700"/>
            <a:ext cx="295910" cy="97155"/>
          </a:xfrm>
          <a:custGeom>
            <a:avLst/>
            <a:gdLst/>
            <a:ahLst/>
            <a:cxnLst/>
            <a:rect l="l" t="t" r="r" b="b"/>
            <a:pathLst>
              <a:path w="295910" h="97155">
                <a:moveTo>
                  <a:pt x="18206" y="0"/>
                </a:moveTo>
                <a:lnTo>
                  <a:pt x="0" y="0"/>
                </a:lnTo>
                <a:lnTo>
                  <a:pt x="0" y="95099"/>
                </a:lnTo>
                <a:lnTo>
                  <a:pt x="11573" y="95099"/>
                </a:lnTo>
                <a:lnTo>
                  <a:pt x="11573" y="14177"/>
                </a:lnTo>
                <a:lnTo>
                  <a:pt x="22728" y="14177"/>
                </a:lnTo>
                <a:lnTo>
                  <a:pt x="18206" y="0"/>
                </a:lnTo>
                <a:close/>
              </a:path>
              <a:path w="295910" h="97155">
                <a:moveTo>
                  <a:pt x="22728" y="14177"/>
                </a:moveTo>
                <a:lnTo>
                  <a:pt x="11573" y="14177"/>
                </a:lnTo>
                <a:lnTo>
                  <a:pt x="37824" y="95099"/>
                </a:lnTo>
                <a:lnTo>
                  <a:pt x="48691" y="95099"/>
                </a:lnTo>
                <a:lnTo>
                  <a:pt x="53249" y="81438"/>
                </a:lnTo>
                <a:lnTo>
                  <a:pt x="43893" y="81438"/>
                </a:lnTo>
                <a:lnTo>
                  <a:pt x="42940" y="77971"/>
                </a:lnTo>
                <a:lnTo>
                  <a:pt x="41634" y="73604"/>
                </a:lnTo>
                <a:lnTo>
                  <a:pt x="39658" y="67260"/>
                </a:lnTo>
                <a:lnTo>
                  <a:pt x="22728" y="14177"/>
                </a:lnTo>
                <a:close/>
              </a:path>
              <a:path w="295910" h="97155">
                <a:moveTo>
                  <a:pt x="86798" y="15564"/>
                </a:moveTo>
                <a:lnTo>
                  <a:pt x="75224" y="15564"/>
                </a:lnTo>
                <a:lnTo>
                  <a:pt x="75224" y="95099"/>
                </a:lnTo>
                <a:lnTo>
                  <a:pt x="86798" y="95099"/>
                </a:lnTo>
                <a:lnTo>
                  <a:pt x="86798" y="15564"/>
                </a:lnTo>
                <a:close/>
              </a:path>
              <a:path w="295910" h="97155">
                <a:moveTo>
                  <a:pt x="86798" y="0"/>
                </a:moveTo>
                <a:lnTo>
                  <a:pt x="70567" y="0"/>
                </a:lnTo>
                <a:lnTo>
                  <a:pt x="48691" y="66227"/>
                </a:lnTo>
                <a:lnTo>
                  <a:pt x="46574" y="72910"/>
                </a:lnTo>
                <a:lnTo>
                  <a:pt x="44880" y="77971"/>
                </a:lnTo>
                <a:lnTo>
                  <a:pt x="43893" y="81438"/>
                </a:lnTo>
                <a:lnTo>
                  <a:pt x="53249" y="81438"/>
                </a:lnTo>
                <a:lnTo>
                  <a:pt x="75224" y="15564"/>
                </a:lnTo>
                <a:lnTo>
                  <a:pt x="86798" y="15564"/>
                </a:lnTo>
                <a:lnTo>
                  <a:pt x="86798" y="0"/>
                </a:lnTo>
                <a:close/>
              </a:path>
              <a:path w="295910" h="97155">
                <a:moveTo>
                  <a:pt x="129985" y="24726"/>
                </a:moveTo>
                <a:lnTo>
                  <a:pt x="112202" y="24726"/>
                </a:lnTo>
                <a:lnTo>
                  <a:pt x="104722" y="27927"/>
                </a:lnTo>
                <a:lnTo>
                  <a:pt x="90467" y="61211"/>
                </a:lnTo>
                <a:lnTo>
                  <a:pt x="90996" y="69125"/>
                </a:lnTo>
                <a:lnTo>
                  <a:pt x="112202" y="96648"/>
                </a:lnTo>
                <a:lnTo>
                  <a:pt x="129420" y="96648"/>
                </a:lnTo>
                <a:lnTo>
                  <a:pt x="135771" y="94686"/>
                </a:lnTo>
                <a:lnTo>
                  <a:pt x="145502" y="86970"/>
                </a:lnTo>
                <a:lnTo>
                  <a:pt x="116295" y="86970"/>
                </a:lnTo>
                <a:lnTo>
                  <a:pt x="111778" y="84978"/>
                </a:lnTo>
                <a:lnTo>
                  <a:pt x="104439" y="77026"/>
                </a:lnTo>
                <a:lnTo>
                  <a:pt x="102464" y="71228"/>
                </a:lnTo>
                <a:lnTo>
                  <a:pt x="102040" y="63630"/>
                </a:lnTo>
                <a:lnTo>
                  <a:pt x="151155" y="63630"/>
                </a:lnTo>
                <a:lnTo>
                  <a:pt x="151155" y="60517"/>
                </a:lnTo>
                <a:lnTo>
                  <a:pt x="150737" y="54115"/>
                </a:lnTo>
                <a:lnTo>
                  <a:pt x="102605" y="54115"/>
                </a:lnTo>
                <a:lnTo>
                  <a:pt x="103028" y="48007"/>
                </a:lnTo>
                <a:lnTo>
                  <a:pt x="104863" y="43168"/>
                </a:lnTo>
                <a:lnTo>
                  <a:pt x="108392" y="39597"/>
                </a:lnTo>
                <a:lnTo>
                  <a:pt x="111778" y="36027"/>
                </a:lnTo>
                <a:lnTo>
                  <a:pt x="116154" y="34242"/>
                </a:lnTo>
                <a:lnTo>
                  <a:pt x="142953" y="34242"/>
                </a:lnTo>
                <a:lnTo>
                  <a:pt x="142828" y="34065"/>
                </a:lnTo>
                <a:lnTo>
                  <a:pt x="137183" y="27839"/>
                </a:lnTo>
                <a:lnTo>
                  <a:pt x="129985" y="24726"/>
                </a:lnTo>
                <a:close/>
              </a:path>
              <a:path w="295910" h="97155">
                <a:moveTo>
                  <a:pt x="139159" y="72969"/>
                </a:moveTo>
                <a:lnTo>
                  <a:pt x="125892" y="86970"/>
                </a:lnTo>
                <a:lnTo>
                  <a:pt x="145502" y="86970"/>
                </a:lnTo>
                <a:lnTo>
                  <a:pt x="145651" y="86852"/>
                </a:lnTo>
                <a:lnTo>
                  <a:pt x="149045" y="81349"/>
                </a:lnTo>
                <a:lnTo>
                  <a:pt x="150732" y="74341"/>
                </a:lnTo>
                <a:lnTo>
                  <a:pt x="139159" y="72969"/>
                </a:lnTo>
                <a:close/>
              </a:path>
              <a:path w="295910" h="97155">
                <a:moveTo>
                  <a:pt x="142953" y="34242"/>
                </a:moveTo>
                <a:lnTo>
                  <a:pt x="127021" y="34242"/>
                </a:lnTo>
                <a:lnTo>
                  <a:pt x="131537" y="36484"/>
                </a:lnTo>
                <a:lnTo>
                  <a:pt x="135207" y="40984"/>
                </a:lnTo>
                <a:lnTo>
                  <a:pt x="137606" y="43861"/>
                </a:lnTo>
                <a:lnTo>
                  <a:pt x="138876" y="48243"/>
                </a:lnTo>
                <a:lnTo>
                  <a:pt x="139441" y="54115"/>
                </a:lnTo>
                <a:lnTo>
                  <a:pt x="150737" y="54115"/>
                </a:lnTo>
                <a:lnTo>
                  <a:pt x="150628" y="52442"/>
                </a:lnTo>
                <a:lnTo>
                  <a:pt x="149056" y="45344"/>
                </a:lnTo>
                <a:lnTo>
                  <a:pt x="146451" y="39219"/>
                </a:lnTo>
                <a:lnTo>
                  <a:pt x="142953" y="34242"/>
                </a:lnTo>
                <a:close/>
              </a:path>
              <a:path w="295910" h="97155">
                <a:moveTo>
                  <a:pt x="219468" y="34404"/>
                </a:moveTo>
                <a:lnTo>
                  <a:pt x="200129" y="34404"/>
                </a:lnTo>
                <a:lnTo>
                  <a:pt x="204363" y="35673"/>
                </a:lnTo>
                <a:lnTo>
                  <a:pt x="207186" y="38211"/>
                </a:lnTo>
                <a:lnTo>
                  <a:pt x="209303" y="40173"/>
                </a:lnTo>
                <a:lnTo>
                  <a:pt x="210291" y="43566"/>
                </a:lnTo>
                <a:lnTo>
                  <a:pt x="210291" y="51356"/>
                </a:lnTo>
                <a:lnTo>
                  <a:pt x="206057" y="52964"/>
                </a:lnTo>
                <a:lnTo>
                  <a:pt x="199423" y="54292"/>
                </a:lnTo>
                <a:lnTo>
                  <a:pt x="190532" y="55324"/>
                </a:lnTo>
                <a:lnTo>
                  <a:pt x="186016" y="55900"/>
                </a:lnTo>
                <a:lnTo>
                  <a:pt x="182628" y="56534"/>
                </a:lnTo>
                <a:lnTo>
                  <a:pt x="180511" y="57228"/>
                </a:lnTo>
                <a:lnTo>
                  <a:pt x="177547" y="58039"/>
                </a:lnTo>
                <a:lnTo>
                  <a:pt x="164563" y="73604"/>
                </a:lnTo>
                <a:lnTo>
                  <a:pt x="164563" y="82706"/>
                </a:lnTo>
                <a:lnTo>
                  <a:pt x="166398" y="87428"/>
                </a:lnTo>
                <a:lnTo>
                  <a:pt x="170350" y="91116"/>
                </a:lnTo>
                <a:lnTo>
                  <a:pt x="174160" y="94804"/>
                </a:lnTo>
                <a:lnTo>
                  <a:pt x="179806" y="96648"/>
                </a:lnTo>
                <a:lnTo>
                  <a:pt x="191379" y="96648"/>
                </a:lnTo>
                <a:lnTo>
                  <a:pt x="195472" y="95896"/>
                </a:lnTo>
                <a:lnTo>
                  <a:pt x="203093" y="92901"/>
                </a:lnTo>
                <a:lnTo>
                  <a:pt x="207186" y="90304"/>
                </a:lnTo>
                <a:lnTo>
                  <a:pt x="210313" y="87487"/>
                </a:lnTo>
                <a:lnTo>
                  <a:pt x="185310" y="87487"/>
                </a:lnTo>
                <a:lnTo>
                  <a:pt x="182064" y="86454"/>
                </a:lnTo>
                <a:lnTo>
                  <a:pt x="177547" y="82293"/>
                </a:lnTo>
                <a:lnTo>
                  <a:pt x="176489" y="79874"/>
                </a:lnTo>
                <a:lnTo>
                  <a:pt x="176418" y="74518"/>
                </a:lnTo>
                <a:lnTo>
                  <a:pt x="176983" y="72674"/>
                </a:lnTo>
                <a:lnTo>
                  <a:pt x="200129" y="63748"/>
                </a:lnTo>
                <a:lnTo>
                  <a:pt x="206198" y="62244"/>
                </a:lnTo>
                <a:lnTo>
                  <a:pt x="210291" y="60517"/>
                </a:lnTo>
                <a:lnTo>
                  <a:pt x="221582" y="60517"/>
                </a:lnTo>
                <a:lnTo>
                  <a:pt x="221465" y="42533"/>
                </a:lnTo>
                <a:lnTo>
                  <a:pt x="221440" y="41899"/>
                </a:lnTo>
                <a:lnTo>
                  <a:pt x="221017" y="39937"/>
                </a:lnTo>
                <a:lnTo>
                  <a:pt x="220452" y="36720"/>
                </a:lnTo>
                <a:lnTo>
                  <a:pt x="219468" y="34404"/>
                </a:lnTo>
                <a:close/>
              </a:path>
              <a:path w="295910" h="97155">
                <a:moveTo>
                  <a:pt x="222261" y="86616"/>
                </a:moveTo>
                <a:lnTo>
                  <a:pt x="211279" y="86616"/>
                </a:lnTo>
                <a:lnTo>
                  <a:pt x="211702" y="89847"/>
                </a:lnTo>
                <a:lnTo>
                  <a:pt x="212408" y="92665"/>
                </a:lnTo>
                <a:lnTo>
                  <a:pt x="213537" y="95099"/>
                </a:lnTo>
                <a:lnTo>
                  <a:pt x="225251" y="95099"/>
                </a:lnTo>
                <a:lnTo>
                  <a:pt x="223840" y="92444"/>
                </a:lnTo>
                <a:lnTo>
                  <a:pt x="222852" y="89670"/>
                </a:lnTo>
                <a:lnTo>
                  <a:pt x="222261" y="86616"/>
                </a:lnTo>
                <a:close/>
              </a:path>
              <a:path w="295910" h="97155">
                <a:moveTo>
                  <a:pt x="221582" y="60517"/>
                </a:moveTo>
                <a:lnTo>
                  <a:pt x="210291" y="60517"/>
                </a:lnTo>
                <a:lnTo>
                  <a:pt x="210202" y="70520"/>
                </a:lnTo>
                <a:lnTo>
                  <a:pt x="209726" y="73766"/>
                </a:lnTo>
                <a:lnTo>
                  <a:pt x="208456" y="76422"/>
                </a:lnTo>
                <a:lnTo>
                  <a:pt x="206903" y="79874"/>
                </a:lnTo>
                <a:lnTo>
                  <a:pt x="204504" y="82588"/>
                </a:lnTo>
                <a:lnTo>
                  <a:pt x="197730" y="86513"/>
                </a:lnTo>
                <a:lnTo>
                  <a:pt x="193919" y="87487"/>
                </a:lnTo>
                <a:lnTo>
                  <a:pt x="210313" y="87487"/>
                </a:lnTo>
                <a:lnTo>
                  <a:pt x="211279" y="86616"/>
                </a:lnTo>
                <a:lnTo>
                  <a:pt x="222261" y="86616"/>
                </a:lnTo>
                <a:lnTo>
                  <a:pt x="221864" y="83916"/>
                </a:lnTo>
                <a:lnTo>
                  <a:pt x="221691" y="79712"/>
                </a:lnTo>
                <a:lnTo>
                  <a:pt x="221582" y="60517"/>
                </a:lnTo>
                <a:close/>
              </a:path>
              <a:path w="295910" h="97155">
                <a:moveTo>
                  <a:pt x="201681" y="24726"/>
                </a:moveTo>
                <a:lnTo>
                  <a:pt x="190532" y="24726"/>
                </a:lnTo>
                <a:lnTo>
                  <a:pt x="185592" y="25537"/>
                </a:lnTo>
                <a:lnTo>
                  <a:pt x="181217" y="27146"/>
                </a:lnTo>
                <a:lnTo>
                  <a:pt x="176983" y="28754"/>
                </a:lnTo>
                <a:lnTo>
                  <a:pt x="173596" y="31070"/>
                </a:lnTo>
                <a:lnTo>
                  <a:pt x="171337" y="34065"/>
                </a:lnTo>
                <a:lnTo>
                  <a:pt x="168938" y="37060"/>
                </a:lnTo>
                <a:lnTo>
                  <a:pt x="167386" y="40984"/>
                </a:lnTo>
                <a:lnTo>
                  <a:pt x="166398" y="45823"/>
                </a:lnTo>
                <a:lnTo>
                  <a:pt x="177265" y="47372"/>
                </a:lnTo>
                <a:lnTo>
                  <a:pt x="178535" y="42533"/>
                </a:lnTo>
                <a:lnTo>
                  <a:pt x="180370" y="39169"/>
                </a:lnTo>
                <a:lnTo>
                  <a:pt x="185451" y="35363"/>
                </a:lnTo>
                <a:lnTo>
                  <a:pt x="189262" y="34404"/>
                </a:lnTo>
                <a:lnTo>
                  <a:pt x="219468" y="34404"/>
                </a:lnTo>
                <a:lnTo>
                  <a:pt x="219323" y="34065"/>
                </a:lnTo>
                <a:lnTo>
                  <a:pt x="215936" y="29919"/>
                </a:lnTo>
                <a:lnTo>
                  <a:pt x="213396" y="28178"/>
                </a:lnTo>
                <a:lnTo>
                  <a:pt x="206339" y="25419"/>
                </a:lnTo>
                <a:lnTo>
                  <a:pt x="201681" y="24726"/>
                </a:lnTo>
                <a:close/>
              </a:path>
              <a:path w="295910" h="97155">
                <a:moveTo>
                  <a:pt x="252349" y="26275"/>
                </a:moveTo>
                <a:lnTo>
                  <a:pt x="242470" y="26275"/>
                </a:lnTo>
                <a:lnTo>
                  <a:pt x="242470" y="95099"/>
                </a:lnTo>
                <a:lnTo>
                  <a:pt x="253478" y="95099"/>
                </a:lnTo>
                <a:lnTo>
                  <a:pt x="253545" y="48405"/>
                </a:lnTo>
                <a:lnTo>
                  <a:pt x="255172" y="42681"/>
                </a:lnTo>
                <a:lnTo>
                  <a:pt x="262228" y="36337"/>
                </a:lnTo>
                <a:lnTo>
                  <a:pt x="263185" y="35968"/>
                </a:lnTo>
                <a:lnTo>
                  <a:pt x="252349" y="35968"/>
                </a:lnTo>
                <a:lnTo>
                  <a:pt x="252349" y="26275"/>
                </a:lnTo>
                <a:close/>
              </a:path>
              <a:path w="295910" h="97155">
                <a:moveTo>
                  <a:pt x="293199" y="34758"/>
                </a:moveTo>
                <a:lnTo>
                  <a:pt x="273943" y="34758"/>
                </a:lnTo>
                <a:lnTo>
                  <a:pt x="276624" y="35481"/>
                </a:lnTo>
                <a:lnTo>
                  <a:pt x="278741" y="36912"/>
                </a:lnTo>
                <a:lnTo>
                  <a:pt x="280999" y="38358"/>
                </a:lnTo>
                <a:lnTo>
                  <a:pt x="282552" y="40232"/>
                </a:lnTo>
                <a:lnTo>
                  <a:pt x="283462" y="42681"/>
                </a:lnTo>
                <a:lnTo>
                  <a:pt x="284387" y="44835"/>
                </a:lnTo>
                <a:lnTo>
                  <a:pt x="284810" y="48405"/>
                </a:lnTo>
                <a:lnTo>
                  <a:pt x="284810" y="95099"/>
                </a:lnTo>
                <a:lnTo>
                  <a:pt x="295819" y="95099"/>
                </a:lnTo>
                <a:lnTo>
                  <a:pt x="295727" y="44835"/>
                </a:lnTo>
                <a:lnTo>
                  <a:pt x="293560" y="35275"/>
                </a:lnTo>
                <a:lnTo>
                  <a:pt x="293199" y="34758"/>
                </a:lnTo>
                <a:close/>
              </a:path>
              <a:path w="295910" h="97155">
                <a:moveTo>
                  <a:pt x="277330" y="24726"/>
                </a:moveTo>
                <a:lnTo>
                  <a:pt x="264204" y="24726"/>
                </a:lnTo>
                <a:lnTo>
                  <a:pt x="257148" y="28473"/>
                </a:lnTo>
                <a:lnTo>
                  <a:pt x="252349" y="35968"/>
                </a:lnTo>
                <a:lnTo>
                  <a:pt x="263185" y="35968"/>
                </a:lnTo>
                <a:lnTo>
                  <a:pt x="266321" y="34758"/>
                </a:lnTo>
                <a:lnTo>
                  <a:pt x="293199" y="34758"/>
                </a:lnTo>
                <a:lnTo>
                  <a:pt x="290173" y="30436"/>
                </a:lnTo>
                <a:lnTo>
                  <a:pt x="287774" y="28473"/>
                </a:lnTo>
                <a:lnTo>
                  <a:pt x="280999" y="25478"/>
                </a:lnTo>
                <a:lnTo>
                  <a:pt x="277330" y="247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46709" y="1956281"/>
            <a:ext cx="458470" cy="121920"/>
          </a:xfrm>
          <a:custGeom>
            <a:avLst/>
            <a:gdLst/>
            <a:ahLst/>
            <a:cxnLst/>
            <a:rect l="l" t="t" r="r" b="b"/>
            <a:pathLst>
              <a:path w="458469" h="121919">
                <a:moveTo>
                  <a:pt x="41183" y="0"/>
                </a:moveTo>
                <a:lnTo>
                  <a:pt x="0" y="0"/>
                </a:lnTo>
                <a:lnTo>
                  <a:pt x="0" y="95084"/>
                </a:lnTo>
                <a:lnTo>
                  <a:pt x="40477" y="95084"/>
                </a:lnTo>
                <a:lnTo>
                  <a:pt x="45346" y="94568"/>
                </a:lnTo>
                <a:lnTo>
                  <a:pt x="53405" y="92503"/>
                </a:lnTo>
                <a:lnTo>
                  <a:pt x="56736" y="90939"/>
                </a:lnTo>
                <a:lnTo>
                  <a:pt x="62028" y="86793"/>
                </a:lnTo>
                <a:lnTo>
                  <a:pt x="64208" y="83857"/>
                </a:lnTo>
                <a:lnTo>
                  <a:pt x="12081" y="83857"/>
                </a:lnTo>
                <a:lnTo>
                  <a:pt x="12081" y="51179"/>
                </a:lnTo>
                <a:lnTo>
                  <a:pt x="62842" y="51179"/>
                </a:lnTo>
                <a:lnTo>
                  <a:pt x="61337" y="49069"/>
                </a:lnTo>
                <a:lnTo>
                  <a:pt x="57117" y="46163"/>
                </a:lnTo>
                <a:lnTo>
                  <a:pt x="51613" y="44436"/>
                </a:lnTo>
                <a:lnTo>
                  <a:pt x="55903" y="42238"/>
                </a:lnTo>
                <a:lnTo>
                  <a:pt x="58466" y="39937"/>
                </a:lnTo>
                <a:lnTo>
                  <a:pt x="12081" y="39937"/>
                </a:lnTo>
                <a:lnTo>
                  <a:pt x="12081" y="11242"/>
                </a:lnTo>
                <a:lnTo>
                  <a:pt x="60430" y="11242"/>
                </a:lnTo>
                <a:lnTo>
                  <a:pt x="58415" y="7863"/>
                </a:lnTo>
                <a:lnTo>
                  <a:pt x="55141" y="4898"/>
                </a:lnTo>
                <a:lnTo>
                  <a:pt x="46758" y="988"/>
                </a:lnTo>
                <a:lnTo>
                  <a:pt x="41183" y="0"/>
                </a:lnTo>
                <a:close/>
              </a:path>
              <a:path w="458469" h="121919">
                <a:moveTo>
                  <a:pt x="62842" y="51179"/>
                </a:moveTo>
                <a:lnTo>
                  <a:pt x="38925" y="51179"/>
                </a:lnTo>
                <a:lnTo>
                  <a:pt x="43399" y="51695"/>
                </a:lnTo>
                <a:lnTo>
                  <a:pt x="49566" y="53775"/>
                </a:lnTo>
                <a:lnTo>
                  <a:pt x="51965" y="55619"/>
                </a:lnTo>
                <a:lnTo>
                  <a:pt x="55381" y="60916"/>
                </a:lnTo>
                <a:lnTo>
                  <a:pt x="56242" y="64029"/>
                </a:lnTo>
                <a:lnTo>
                  <a:pt x="56242" y="70594"/>
                </a:lnTo>
                <a:lnTo>
                  <a:pt x="55635" y="73250"/>
                </a:lnTo>
                <a:lnTo>
                  <a:pt x="42848" y="83341"/>
                </a:lnTo>
                <a:lnTo>
                  <a:pt x="41296" y="83680"/>
                </a:lnTo>
                <a:lnTo>
                  <a:pt x="38600" y="83857"/>
                </a:lnTo>
                <a:lnTo>
                  <a:pt x="64208" y="83857"/>
                </a:lnTo>
                <a:lnTo>
                  <a:pt x="67758" y="76097"/>
                </a:lnTo>
                <a:lnTo>
                  <a:pt x="68648" y="71981"/>
                </a:lnTo>
                <a:lnTo>
                  <a:pt x="68648" y="62067"/>
                </a:lnTo>
                <a:lnTo>
                  <a:pt x="67180" y="57257"/>
                </a:lnTo>
                <a:lnTo>
                  <a:pt x="62842" y="51179"/>
                </a:lnTo>
                <a:close/>
              </a:path>
              <a:path w="458469" h="121919">
                <a:moveTo>
                  <a:pt x="60430" y="11242"/>
                </a:moveTo>
                <a:lnTo>
                  <a:pt x="36779" y="11242"/>
                </a:lnTo>
                <a:lnTo>
                  <a:pt x="41380" y="11669"/>
                </a:lnTo>
                <a:lnTo>
                  <a:pt x="46786" y="13395"/>
                </a:lnTo>
                <a:lnTo>
                  <a:pt x="48846" y="15048"/>
                </a:lnTo>
                <a:lnTo>
                  <a:pt x="51725" y="19887"/>
                </a:lnTo>
                <a:lnTo>
                  <a:pt x="52431" y="22646"/>
                </a:lnTo>
                <a:lnTo>
                  <a:pt x="52431" y="29108"/>
                </a:lnTo>
                <a:lnTo>
                  <a:pt x="51669" y="31896"/>
                </a:lnTo>
                <a:lnTo>
                  <a:pt x="48578" y="36396"/>
                </a:lnTo>
                <a:lnTo>
                  <a:pt x="46264" y="37974"/>
                </a:lnTo>
                <a:lnTo>
                  <a:pt x="40858" y="39597"/>
                </a:lnTo>
                <a:lnTo>
                  <a:pt x="37047" y="39937"/>
                </a:lnTo>
                <a:lnTo>
                  <a:pt x="58466" y="39937"/>
                </a:lnTo>
                <a:lnTo>
                  <a:pt x="59107" y="39361"/>
                </a:lnTo>
                <a:lnTo>
                  <a:pt x="63299" y="32221"/>
                </a:lnTo>
                <a:lnTo>
                  <a:pt x="64343" y="28414"/>
                </a:lnTo>
                <a:lnTo>
                  <a:pt x="64310" y="19887"/>
                </a:lnTo>
                <a:lnTo>
                  <a:pt x="63157" y="15815"/>
                </a:lnTo>
                <a:lnTo>
                  <a:pt x="60430" y="11242"/>
                </a:lnTo>
                <a:close/>
              </a:path>
              <a:path w="458469" h="121919">
                <a:moveTo>
                  <a:pt x="103042" y="0"/>
                </a:moveTo>
                <a:lnTo>
                  <a:pt x="84850" y="0"/>
                </a:lnTo>
                <a:lnTo>
                  <a:pt x="84850" y="95084"/>
                </a:lnTo>
                <a:lnTo>
                  <a:pt x="96423" y="95084"/>
                </a:lnTo>
                <a:lnTo>
                  <a:pt x="96423" y="14177"/>
                </a:lnTo>
                <a:lnTo>
                  <a:pt x="107576" y="14177"/>
                </a:lnTo>
                <a:lnTo>
                  <a:pt x="103042" y="0"/>
                </a:lnTo>
                <a:close/>
              </a:path>
              <a:path w="458469" h="121919">
                <a:moveTo>
                  <a:pt x="107576" y="14177"/>
                </a:moveTo>
                <a:lnTo>
                  <a:pt x="96423" y="14177"/>
                </a:lnTo>
                <a:lnTo>
                  <a:pt x="122731" y="95084"/>
                </a:lnTo>
                <a:lnTo>
                  <a:pt x="133640" y="95084"/>
                </a:lnTo>
                <a:lnTo>
                  <a:pt x="138182" y="81438"/>
                </a:lnTo>
                <a:lnTo>
                  <a:pt x="128842" y="81438"/>
                </a:lnTo>
                <a:lnTo>
                  <a:pt x="127859" y="77971"/>
                </a:lnTo>
                <a:lnTo>
                  <a:pt x="126527" y="73589"/>
                </a:lnTo>
                <a:lnTo>
                  <a:pt x="124551" y="67260"/>
                </a:lnTo>
                <a:lnTo>
                  <a:pt x="107576" y="14177"/>
                </a:lnTo>
                <a:close/>
              </a:path>
              <a:path w="458469" h="121919">
                <a:moveTo>
                  <a:pt x="171690" y="15564"/>
                </a:moveTo>
                <a:lnTo>
                  <a:pt x="160103" y="15564"/>
                </a:lnTo>
                <a:lnTo>
                  <a:pt x="160103" y="95084"/>
                </a:lnTo>
                <a:lnTo>
                  <a:pt x="171690" y="95084"/>
                </a:lnTo>
                <a:lnTo>
                  <a:pt x="171690" y="15564"/>
                </a:lnTo>
                <a:close/>
              </a:path>
              <a:path w="458469" h="121919">
                <a:moveTo>
                  <a:pt x="171690" y="0"/>
                </a:moveTo>
                <a:lnTo>
                  <a:pt x="155474" y="0"/>
                </a:lnTo>
                <a:lnTo>
                  <a:pt x="131439" y="72910"/>
                </a:lnTo>
                <a:lnTo>
                  <a:pt x="129741" y="78325"/>
                </a:lnTo>
                <a:lnTo>
                  <a:pt x="128842" y="81438"/>
                </a:lnTo>
                <a:lnTo>
                  <a:pt x="138182" y="81438"/>
                </a:lnTo>
                <a:lnTo>
                  <a:pt x="160103" y="15564"/>
                </a:lnTo>
                <a:lnTo>
                  <a:pt x="171690" y="15564"/>
                </a:lnTo>
                <a:lnTo>
                  <a:pt x="171690" y="0"/>
                </a:lnTo>
                <a:close/>
              </a:path>
              <a:path w="458469" h="121919">
                <a:moveTo>
                  <a:pt x="194512" y="0"/>
                </a:moveTo>
                <a:lnTo>
                  <a:pt x="182600" y="0"/>
                </a:lnTo>
                <a:lnTo>
                  <a:pt x="182600" y="95084"/>
                </a:lnTo>
                <a:lnTo>
                  <a:pt x="194512" y="95084"/>
                </a:lnTo>
                <a:lnTo>
                  <a:pt x="194512" y="0"/>
                </a:lnTo>
                <a:close/>
              </a:path>
              <a:path w="458469" h="121919">
                <a:moveTo>
                  <a:pt x="274564" y="113069"/>
                </a:moveTo>
                <a:lnTo>
                  <a:pt x="200468" y="113069"/>
                </a:lnTo>
                <a:lnTo>
                  <a:pt x="200468" y="121537"/>
                </a:lnTo>
                <a:lnTo>
                  <a:pt x="274564" y="121537"/>
                </a:lnTo>
                <a:lnTo>
                  <a:pt x="274564" y="113069"/>
                </a:lnTo>
                <a:close/>
              </a:path>
              <a:path w="458469" h="121919">
                <a:moveTo>
                  <a:pt x="295071" y="26275"/>
                </a:moveTo>
                <a:lnTo>
                  <a:pt x="284979" y="26275"/>
                </a:lnTo>
                <a:lnTo>
                  <a:pt x="284979" y="121537"/>
                </a:lnTo>
                <a:lnTo>
                  <a:pt x="296059" y="121537"/>
                </a:lnTo>
                <a:lnTo>
                  <a:pt x="296059" y="88003"/>
                </a:lnTo>
                <a:lnTo>
                  <a:pt x="333544" y="88003"/>
                </a:lnTo>
                <a:lnTo>
                  <a:pt x="334380" y="86970"/>
                </a:lnTo>
                <a:lnTo>
                  <a:pt x="307744" y="86970"/>
                </a:lnTo>
                <a:lnTo>
                  <a:pt x="303609" y="84860"/>
                </a:lnTo>
                <a:lnTo>
                  <a:pt x="296778" y="76451"/>
                </a:lnTo>
                <a:lnTo>
                  <a:pt x="295071" y="69901"/>
                </a:lnTo>
                <a:lnTo>
                  <a:pt x="295071" y="52152"/>
                </a:lnTo>
                <a:lnTo>
                  <a:pt x="296891" y="45410"/>
                </a:lnTo>
                <a:lnTo>
                  <a:pt x="304160" y="36189"/>
                </a:lnTo>
                <a:lnTo>
                  <a:pt x="306148" y="35098"/>
                </a:lnTo>
                <a:lnTo>
                  <a:pt x="295071" y="35098"/>
                </a:lnTo>
                <a:lnTo>
                  <a:pt x="295071" y="26275"/>
                </a:lnTo>
                <a:close/>
              </a:path>
              <a:path w="458469" h="121919">
                <a:moveTo>
                  <a:pt x="333544" y="88003"/>
                </a:moveTo>
                <a:lnTo>
                  <a:pt x="296059" y="88003"/>
                </a:lnTo>
                <a:lnTo>
                  <a:pt x="297936" y="90422"/>
                </a:lnTo>
                <a:lnTo>
                  <a:pt x="300363" y="92473"/>
                </a:lnTo>
                <a:lnTo>
                  <a:pt x="306319" y="95807"/>
                </a:lnTo>
                <a:lnTo>
                  <a:pt x="309678" y="96648"/>
                </a:lnTo>
                <a:lnTo>
                  <a:pt x="318499" y="96648"/>
                </a:lnTo>
                <a:lnTo>
                  <a:pt x="323354" y="95143"/>
                </a:lnTo>
                <a:lnTo>
                  <a:pt x="332612" y="89154"/>
                </a:lnTo>
                <a:lnTo>
                  <a:pt x="333544" y="88003"/>
                </a:lnTo>
                <a:close/>
              </a:path>
              <a:path w="458469" h="121919">
                <a:moveTo>
                  <a:pt x="334695" y="33888"/>
                </a:moveTo>
                <a:lnTo>
                  <a:pt x="317949" y="33888"/>
                </a:lnTo>
                <a:lnTo>
                  <a:pt x="322084" y="36042"/>
                </a:lnTo>
                <a:lnTo>
                  <a:pt x="328915" y="44687"/>
                </a:lnTo>
                <a:lnTo>
                  <a:pt x="330622" y="51238"/>
                </a:lnTo>
                <a:lnTo>
                  <a:pt x="330622" y="69222"/>
                </a:lnTo>
                <a:lnTo>
                  <a:pt x="328858" y="76008"/>
                </a:lnTo>
                <a:lnTo>
                  <a:pt x="321802" y="84772"/>
                </a:lnTo>
                <a:lnTo>
                  <a:pt x="317553" y="86970"/>
                </a:lnTo>
                <a:lnTo>
                  <a:pt x="334380" y="86970"/>
                </a:lnTo>
                <a:lnTo>
                  <a:pt x="336089" y="84860"/>
                </a:lnTo>
                <a:lnTo>
                  <a:pt x="340855" y="73545"/>
                </a:lnTo>
                <a:lnTo>
                  <a:pt x="342040" y="67201"/>
                </a:lnTo>
                <a:lnTo>
                  <a:pt x="342040" y="53598"/>
                </a:lnTo>
                <a:lnTo>
                  <a:pt x="340968" y="47549"/>
                </a:lnTo>
                <a:lnTo>
                  <a:pt x="336663" y="36484"/>
                </a:lnTo>
                <a:lnTo>
                  <a:pt x="334695" y="33888"/>
                </a:lnTo>
                <a:close/>
              </a:path>
              <a:path w="458469" h="121919">
                <a:moveTo>
                  <a:pt x="319882" y="24726"/>
                </a:moveTo>
                <a:lnTo>
                  <a:pt x="309946" y="24726"/>
                </a:lnTo>
                <a:lnTo>
                  <a:pt x="306291" y="25596"/>
                </a:lnTo>
                <a:lnTo>
                  <a:pt x="300222" y="29049"/>
                </a:lnTo>
                <a:lnTo>
                  <a:pt x="297498" y="31645"/>
                </a:lnTo>
                <a:lnTo>
                  <a:pt x="295071" y="35098"/>
                </a:lnTo>
                <a:lnTo>
                  <a:pt x="306148" y="35098"/>
                </a:lnTo>
                <a:lnTo>
                  <a:pt x="308351" y="33888"/>
                </a:lnTo>
                <a:lnTo>
                  <a:pt x="334695" y="33888"/>
                </a:lnTo>
                <a:lnTo>
                  <a:pt x="333431" y="32221"/>
                </a:lnTo>
                <a:lnTo>
                  <a:pt x="324836" y="26216"/>
                </a:lnTo>
                <a:lnTo>
                  <a:pt x="319882" y="24726"/>
                </a:lnTo>
                <a:close/>
              </a:path>
              <a:path w="458469" h="121919">
                <a:moveTo>
                  <a:pt x="368997" y="26275"/>
                </a:moveTo>
                <a:lnTo>
                  <a:pt x="358906" y="26275"/>
                </a:lnTo>
                <a:lnTo>
                  <a:pt x="358906" y="95084"/>
                </a:lnTo>
                <a:lnTo>
                  <a:pt x="369985" y="95084"/>
                </a:lnTo>
                <a:lnTo>
                  <a:pt x="369985" y="54115"/>
                </a:lnTo>
                <a:lnTo>
                  <a:pt x="370648" y="49615"/>
                </a:lnTo>
                <a:lnTo>
                  <a:pt x="371975" y="45469"/>
                </a:lnTo>
                <a:lnTo>
                  <a:pt x="372751" y="42710"/>
                </a:lnTo>
                <a:lnTo>
                  <a:pt x="374092" y="40542"/>
                </a:lnTo>
                <a:lnTo>
                  <a:pt x="377959" y="37429"/>
                </a:lnTo>
                <a:lnTo>
                  <a:pt x="380189" y="36661"/>
                </a:lnTo>
                <a:lnTo>
                  <a:pt x="368997" y="36661"/>
                </a:lnTo>
                <a:lnTo>
                  <a:pt x="368997" y="26275"/>
                </a:lnTo>
                <a:close/>
              </a:path>
              <a:path w="458469" h="121919">
                <a:moveTo>
                  <a:pt x="386964" y="24726"/>
                </a:moveTo>
                <a:lnTo>
                  <a:pt x="380570" y="24726"/>
                </a:lnTo>
                <a:lnTo>
                  <a:pt x="378171" y="25508"/>
                </a:lnTo>
                <a:lnTo>
                  <a:pt x="373880" y="28621"/>
                </a:lnTo>
                <a:lnTo>
                  <a:pt x="371538" y="31808"/>
                </a:lnTo>
                <a:lnTo>
                  <a:pt x="368997" y="36661"/>
                </a:lnTo>
                <a:lnTo>
                  <a:pt x="385369" y="36661"/>
                </a:lnTo>
                <a:lnTo>
                  <a:pt x="388079" y="37517"/>
                </a:lnTo>
                <a:lnTo>
                  <a:pt x="390831" y="39243"/>
                </a:lnTo>
                <a:lnTo>
                  <a:pt x="394627" y="28355"/>
                </a:lnTo>
                <a:lnTo>
                  <a:pt x="390774" y="25936"/>
                </a:lnTo>
                <a:lnTo>
                  <a:pt x="386964" y="24726"/>
                </a:lnTo>
                <a:close/>
              </a:path>
              <a:path w="458469" h="121919">
                <a:moveTo>
                  <a:pt x="437194" y="24726"/>
                </a:moveTo>
                <a:lnTo>
                  <a:pt x="419326" y="24726"/>
                </a:lnTo>
                <a:lnTo>
                  <a:pt x="411944" y="27927"/>
                </a:lnTo>
                <a:lnTo>
                  <a:pt x="397605" y="61211"/>
                </a:lnTo>
                <a:lnTo>
                  <a:pt x="398137" y="69125"/>
                </a:lnTo>
                <a:lnTo>
                  <a:pt x="419439" y="96648"/>
                </a:lnTo>
                <a:lnTo>
                  <a:pt x="436643" y="96648"/>
                </a:lnTo>
                <a:lnTo>
                  <a:pt x="442924" y="94686"/>
                </a:lnTo>
                <a:lnTo>
                  <a:pt x="452696" y="86970"/>
                </a:lnTo>
                <a:lnTo>
                  <a:pt x="423518" y="86970"/>
                </a:lnTo>
                <a:lnTo>
                  <a:pt x="418945" y="84978"/>
                </a:lnTo>
                <a:lnTo>
                  <a:pt x="411662" y="77026"/>
                </a:lnTo>
                <a:lnTo>
                  <a:pt x="409630" y="71228"/>
                </a:lnTo>
                <a:lnTo>
                  <a:pt x="409192" y="63630"/>
                </a:lnTo>
                <a:lnTo>
                  <a:pt x="458307" y="63630"/>
                </a:lnTo>
                <a:lnTo>
                  <a:pt x="458307" y="60517"/>
                </a:lnTo>
                <a:lnTo>
                  <a:pt x="457894" y="54115"/>
                </a:lnTo>
                <a:lnTo>
                  <a:pt x="409856" y="54115"/>
                </a:lnTo>
                <a:lnTo>
                  <a:pt x="410180" y="48007"/>
                </a:lnTo>
                <a:lnTo>
                  <a:pt x="412086" y="43168"/>
                </a:lnTo>
                <a:lnTo>
                  <a:pt x="419029" y="36027"/>
                </a:lnTo>
                <a:lnTo>
                  <a:pt x="423362" y="34227"/>
                </a:lnTo>
                <a:lnTo>
                  <a:pt x="450067" y="34227"/>
                </a:lnTo>
                <a:lnTo>
                  <a:pt x="449952" y="34065"/>
                </a:lnTo>
                <a:lnTo>
                  <a:pt x="444391" y="27839"/>
                </a:lnTo>
                <a:lnTo>
                  <a:pt x="437194" y="24726"/>
                </a:lnTo>
                <a:close/>
              </a:path>
              <a:path w="458469" h="121919">
                <a:moveTo>
                  <a:pt x="446396" y="72955"/>
                </a:moveTo>
                <a:lnTo>
                  <a:pt x="444744" y="77808"/>
                </a:lnTo>
                <a:lnTo>
                  <a:pt x="442458" y="81349"/>
                </a:lnTo>
                <a:lnTo>
                  <a:pt x="436615" y="85834"/>
                </a:lnTo>
                <a:lnTo>
                  <a:pt x="433115" y="86970"/>
                </a:lnTo>
                <a:lnTo>
                  <a:pt x="452696" y="86970"/>
                </a:lnTo>
                <a:lnTo>
                  <a:pt x="452845" y="86852"/>
                </a:lnTo>
                <a:lnTo>
                  <a:pt x="456226" y="81349"/>
                </a:lnTo>
                <a:lnTo>
                  <a:pt x="457983" y="74341"/>
                </a:lnTo>
                <a:lnTo>
                  <a:pt x="446396" y="72955"/>
                </a:lnTo>
                <a:close/>
              </a:path>
              <a:path w="458469" h="121919">
                <a:moveTo>
                  <a:pt x="450067" y="34227"/>
                </a:moveTo>
                <a:lnTo>
                  <a:pt x="434159" y="34227"/>
                </a:lnTo>
                <a:lnTo>
                  <a:pt x="438788" y="36484"/>
                </a:lnTo>
                <a:lnTo>
                  <a:pt x="442430" y="40969"/>
                </a:lnTo>
                <a:lnTo>
                  <a:pt x="444744" y="43861"/>
                </a:lnTo>
                <a:lnTo>
                  <a:pt x="446127" y="48243"/>
                </a:lnTo>
                <a:lnTo>
                  <a:pt x="446565" y="54115"/>
                </a:lnTo>
                <a:lnTo>
                  <a:pt x="457894" y="54115"/>
                </a:lnTo>
                <a:lnTo>
                  <a:pt x="457786" y="52442"/>
                </a:lnTo>
                <a:lnTo>
                  <a:pt x="456220" y="45344"/>
                </a:lnTo>
                <a:lnTo>
                  <a:pt x="453610" y="39219"/>
                </a:lnTo>
                <a:lnTo>
                  <a:pt x="450067" y="342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46709" y="2192334"/>
            <a:ext cx="533400" cy="121920"/>
          </a:xfrm>
          <a:custGeom>
            <a:avLst/>
            <a:gdLst/>
            <a:ahLst/>
            <a:cxnLst/>
            <a:rect l="l" t="t" r="r" b="b"/>
            <a:pathLst>
              <a:path w="533400" h="121919">
                <a:moveTo>
                  <a:pt x="41183" y="0"/>
                </a:moveTo>
                <a:lnTo>
                  <a:pt x="0" y="0"/>
                </a:lnTo>
                <a:lnTo>
                  <a:pt x="0" y="95090"/>
                </a:lnTo>
                <a:lnTo>
                  <a:pt x="40477" y="95090"/>
                </a:lnTo>
                <a:lnTo>
                  <a:pt x="45346" y="94573"/>
                </a:lnTo>
                <a:lnTo>
                  <a:pt x="53405" y="92498"/>
                </a:lnTo>
                <a:lnTo>
                  <a:pt x="56736" y="90942"/>
                </a:lnTo>
                <a:lnTo>
                  <a:pt x="62028" y="86793"/>
                </a:lnTo>
                <a:lnTo>
                  <a:pt x="64208" y="83857"/>
                </a:lnTo>
                <a:lnTo>
                  <a:pt x="12081" y="83857"/>
                </a:lnTo>
                <a:lnTo>
                  <a:pt x="12081" y="51179"/>
                </a:lnTo>
                <a:lnTo>
                  <a:pt x="62842" y="51179"/>
                </a:lnTo>
                <a:lnTo>
                  <a:pt x="61337" y="49069"/>
                </a:lnTo>
                <a:lnTo>
                  <a:pt x="57117" y="46163"/>
                </a:lnTo>
                <a:lnTo>
                  <a:pt x="51613" y="44436"/>
                </a:lnTo>
                <a:lnTo>
                  <a:pt x="55903" y="42238"/>
                </a:lnTo>
                <a:lnTo>
                  <a:pt x="58466" y="39937"/>
                </a:lnTo>
                <a:lnTo>
                  <a:pt x="12081" y="39937"/>
                </a:lnTo>
                <a:lnTo>
                  <a:pt x="12081" y="11242"/>
                </a:lnTo>
                <a:lnTo>
                  <a:pt x="60430" y="11242"/>
                </a:lnTo>
                <a:lnTo>
                  <a:pt x="58415" y="7863"/>
                </a:lnTo>
                <a:lnTo>
                  <a:pt x="55141" y="4898"/>
                </a:lnTo>
                <a:lnTo>
                  <a:pt x="46758" y="988"/>
                </a:lnTo>
                <a:lnTo>
                  <a:pt x="41183" y="0"/>
                </a:lnTo>
                <a:close/>
              </a:path>
              <a:path w="533400" h="121919">
                <a:moveTo>
                  <a:pt x="62842" y="51179"/>
                </a:moveTo>
                <a:lnTo>
                  <a:pt x="38925" y="51179"/>
                </a:lnTo>
                <a:lnTo>
                  <a:pt x="43399" y="51695"/>
                </a:lnTo>
                <a:lnTo>
                  <a:pt x="49566" y="53775"/>
                </a:lnTo>
                <a:lnTo>
                  <a:pt x="51965" y="55619"/>
                </a:lnTo>
                <a:lnTo>
                  <a:pt x="55381" y="60916"/>
                </a:lnTo>
                <a:lnTo>
                  <a:pt x="56242" y="64029"/>
                </a:lnTo>
                <a:lnTo>
                  <a:pt x="56242" y="70594"/>
                </a:lnTo>
                <a:lnTo>
                  <a:pt x="55635" y="73250"/>
                </a:lnTo>
                <a:lnTo>
                  <a:pt x="42848" y="83341"/>
                </a:lnTo>
                <a:lnTo>
                  <a:pt x="41296" y="83680"/>
                </a:lnTo>
                <a:lnTo>
                  <a:pt x="38600" y="83857"/>
                </a:lnTo>
                <a:lnTo>
                  <a:pt x="64208" y="83857"/>
                </a:lnTo>
                <a:lnTo>
                  <a:pt x="67758" y="76097"/>
                </a:lnTo>
                <a:lnTo>
                  <a:pt x="68648" y="71981"/>
                </a:lnTo>
                <a:lnTo>
                  <a:pt x="68648" y="62067"/>
                </a:lnTo>
                <a:lnTo>
                  <a:pt x="67180" y="57257"/>
                </a:lnTo>
                <a:lnTo>
                  <a:pt x="62842" y="51179"/>
                </a:lnTo>
                <a:close/>
              </a:path>
              <a:path w="533400" h="121919">
                <a:moveTo>
                  <a:pt x="60430" y="11242"/>
                </a:moveTo>
                <a:lnTo>
                  <a:pt x="36779" y="11242"/>
                </a:lnTo>
                <a:lnTo>
                  <a:pt x="41380" y="11669"/>
                </a:lnTo>
                <a:lnTo>
                  <a:pt x="46786" y="13395"/>
                </a:lnTo>
                <a:lnTo>
                  <a:pt x="48846" y="15048"/>
                </a:lnTo>
                <a:lnTo>
                  <a:pt x="51725" y="19887"/>
                </a:lnTo>
                <a:lnTo>
                  <a:pt x="52431" y="22646"/>
                </a:lnTo>
                <a:lnTo>
                  <a:pt x="52431" y="29108"/>
                </a:lnTo>
                <a:lnTo>
                  <a:pt x="51669" y="31896"/>
                </a:lnTo>
                <a:lnTo>
                  <a:pt x="48578" y="36396"/>
                </a:lnTo>
                <a:lnTo>
                  <a:pt x="46264" y="37974"/>
                </a:lnTo>
                <a:lnTo>
                  <a:pt x="40858" y="39597"/>
                </a:lnTo>
                <a:lnTo>
                  <a:pt x="37047" y="39937"/>
                </a:lnTo>
                <a:lnTo>
                  <a:pt x="58466" y="39937"/>
                </a:lnTo>
                <a:lnTo>
                  <a:pt x="59107" y="39361"/>
                </a:lnTo>
                <a:lnTo>
                  <a:pt x="63299" y="32221"/>
                </a:lnTo>
                <a:lnTo>
                  <a:pt x="64343" y="28414"/>
                </a:lnTo>
                <a:lnTo>
                  <a:pt x="64310" y="19887"/>
                </a:lnTo>
                <a:lnTo>
                  <a:pt x="63157" y="15815"/>
                </a:lnTo>
                <a:lnTo>
                  <a:pt x="60430" y="11242"/>
                </a:lnTo>
                <a:close/>
              </a:path>
              <a:path w="533400" h="121919">
                <a:moveTo>
                  <a:pt x="103042" y="0"/>
                </a:moveTo>
                <a:lnTo>
                  <a:pt x="84850" y="0"/>
                </a:lnTo>
                <a:lnTo>
                  <a:pt x="84850" y="95090"/>
                </a:lnTo>
                <a:lnTo>
                  <a:pt x="96423" y="95090"/>
                </a:lnTo>
                <a:lnTo>
                  <a:pt x="96423" y="14177"/>
                </a:lnTo>
                <a:lnTo>
                  <a:pt x="107576" y="14177"/>
                </a:lnTo>
                <a:lnTo>
                  <a:pt x="103042" y="0"/>
                </a:lnTo>
                <a:close/>
              </a:path>
              <a:path w="533400" h="121919">
                <a:moveTo>
                  <a:pt x="107576" y="14177"/>
                </a:moveTo>
                <a:lnTo>
                  <a:pt x="96423" y="14177"/>
                </a:lnTo>
                <a:lnTo>
                  <a:pt x="122731" y="95090"/>
                </a:lnTo>
                <a:lnTo>
                  <a:pt x="133640" y="95090"/>
                </a:lnTo>
                <a:lnTo>
                  <a:pt x="138183" y="81438"/>
                </a:lnTo>
                <a:lnTo>
                  <a:pt x="128842" y="81438"/>
                </a:lnTo>
                <a:lnTo>
                  <a:pt x="127859" y="77971"/>
                </a:lnTo>
                <a:lnTo>
                  <a:pt x="126527" y="73589"/>
                </a:lnTo>
                <a:lnTo>
                  <a:pt x="124551" y="67260"/>
                </a:lnTo>
                <a:lnTo>
                  <a:pt x="107576" y="14177"/>
                </a:lnTo>
                <a:close/>
              </a:path>
              <a:path w="533400" h="121919">
                <a:moveTo>
                  <a:pt x="171690" y="15564"/>
                </a:moveTo>
                <a:lnTo>
                  <a:pt x="160103" y="15564"/>
                </a:lnTo>
                <a:lnTo>
                  <a:pt x="160103" y="95090"/>
                </a:lnTo>
                <a:lnTo>
                  <a:pt x="171690" y="95090"/>
                </a:lnTo>
                <a:lnTo>
                  <a:pt x="171690" y="15564"/>
                </a:lnTo>
                <a:close/>
              </a:path>
              <a:path w="533400" h="121919">
                <a:moveTo>
                  <a:pt x="171690" y="0"/>
                </a:moveTo>
                <a:lnTo>
                  <a:pt x="155474" y="0"/>
                </a:lnTo>
                <a:lnTo>
                  <a:pt x="131439" y="72910"/>
                </a:lnTo>
                <a:lnTo>
                  <a:pt x="129741" y="78325"/>
                </a:lnTo>
                <a:lnTo>
                  <a:pt x="128842" y="81438"/>
                </a:lnTo>
                <a:lnTo>
                  <a:pt x="138183" y="81438"/>
                </a:lnTo>
                <a:lnTo>
                  <a:pt x="160103" y="15564"/>
                </a:lnTo>
                <a:lnTo>
                  <a:pt x="171690" y="15564"/>
                </a:lnTo>
                <a:lnTo>
                  <a:pt x="171690" y="0"/>
                </a:lnTo>
                <a:close/>
              </a:path>
              <a:path w="533400" h="121919">
                <a:moveTo>
                  <a:pt x="194512" y="0"/>
                </a:moveTo>
                <a:lnTo>
                  <a:pt x="182600" y="0"/>
                </a:lnTo>
                <a:lnTo>
                  <a:pt x="182600" y="95090"/>
                </a:lnTo>
                <a:lnTo>
                  <a:pt x="194512" y="95090"/>
                </a:lnTo>
                <a:lnTo>
                  <a:pt x="194512" y="0"/>
                </a:lnTo>
                <a:close/>
              </a:path>
              <a:path w="533400" h="121919">
                <a:moveTo>
                  <a:pt x="274564" y="113072"/>
                </a:moveTo>
                <a:lnTo>
                  <a:pt x="200468" y="113072"/>
                </a:lnTo>
                <a:lnTo>
                  <a:pt x="200468" y="121543"/>
                </a:lnTo>
                <a:lnTo>
                  <a:pt x="274564" y="121543"/>
                </a:lnTo>
                <a:lnTo>
                  <a:pt x="274564" y="113072"/>
                </a:lnTo>
                <a:close/>
              </a:path>
              <a:path w="533400" h="121919">
                <a:moveTo>
                  <a:pt x="295071" y="26275"/>
                </a:moveTo>
                <a:lnTo>
                  <a:pt x="284979" y="26275"/>
                </a:lnTo>
                <a:lnTo>
                  <a:pt x="284979" y="121543"/>
                </a:lnTo>
                <a:lnTo>
                  <a:pt x="296059" y="121543"/>
                </a:lnTo>
                <a:lnTo>
                  <a:pt x="296059" y="88003"/>
                </a:lnTo>
                <a:lnTo>
                  <a:pt x="333544" y="88003"/>
                </a:lnTo>
                <a:lnTo>
                  <a:pt x="334380" y="86970"/>
                </a:lnTo>
                <a:lnTo>
                  <a:pt x="307744" y="86970"/>
                </a:lnTo>
                <a:lnTo>
                  <a:pt x="303609" y="84860"/>
                </a:lnTo>
                <a:lnTo>
                  <a:pt x="296778" y="76451"/>
                </a:lnTo>
                <a:lnTo>
                  <a:pt x="295071" y="69901"/>
                </a:lnTo>
                <a:lnTo>
                  <a:pt x="295071" y="52152"/>
                </a:lnTo>
                <a:lnTo>
                  <a:pt x="296891" y="45410"/>
                </a:lnTo>
                <a:lnTo>
                  <a:pt x="304160" y="36189"/>
                </a:lnTo>
                <a:lnTo>
                  <a:pt x="306148" y="35098"/>
                </a:lnTo>
                <a:lnTo>
                  <a:pt x="295071" y="35098"/>
                </a:lnTo>
                <a:lnTo>
                  <a:pt x="295071" y="26275"/>
                </a:lnTo>
                <a:close/>
              </a:path>
              <a:path w="533400" h="121919">
                <a:moveTo>
                  <a:pt x="333544" y="88003"/>
                </a:moveTo>
                <a:lnTo>
                  <a:pt x="296059" y="88003"/>
                </a:lnTo>
                <a:lnTo>
                  <a:pt x="297936" y="90422"/>
                </a:lnTo>
                <a:lnTo>
                  <a:pt x="300363" y="92469"/>
                </a:lnTo>
                <a:lnTo>
                  <a:pt x="306319" y="95812"/>
                </a:lnTo>
                <a:lnTo>
                  <a:pt x="309678" y="96647"/>
                </a:lnTo>
                <a:lnTo>
                  <a:pt x="318499" y="96647"/>
                </a:lnTo>
                <a:lnTo>
                  <a:pt x="323354" y="95149"/>
                </a:lnTo>
                <a:lnTo>
                  <a:pt x="332612" y="89154"/>
                </a:lnTo>
                <a:lnTo>
                  <a:pt x="333544" y="88003"/>
                </a:lnTo>
                <a:close/>
              </a:path>
              <a:path w="533400" h="121919">
                <a:moveTo>
                  <a:pt x="334695" y="33888"/>
                </a:moveTo>
                <a:lnTo>
                  <a:pt x="317949" y="33888"/>
                </a:lnTo>
                <a:lnTo>
                  <a:pt x="322084" y="36042"/>
                </a:lnTo>
                <a:lnTo>
                  <a:pt x="328915" y="44687"/>
                </a:lnTo>
                <a:lnTo>
                  <a:pt x="330622" y="51238"/>
                </a:lnTo>
                <a:lnTo>
                  <a:pt x="330622" y="69222"/>
                </a:lnTo>
                <a:lnTo>
                  <a:pt x="328858" y="76008"/>
                </a:lnTo>
                <a:lnTo>
                  <a:pt x="321802" y="84772"/>
                </a:lnTo>
                <a:lnTo>
                  <a:pt x="317553" y="86970"/>
                </a:lnTo>
                <a:lnTo>
                  <a:pt x="334380" y="86970"/>
                </a:lnTo>
                <a:lnTo>
                  <a:pt x="336089" y="84860"/>
                </a:lnTo>
                <a:lnTo>
                  <a:pt x="340855" y="73545"/>
                </a:lnTo>
                <a:lnTo>
                  <a:pt x="342040" y="67201"/>
                </a:lnTo>
                <a:lnTo>
                  <a:pt x="342040" y="53598"/>
                </a:lnTo>
                <a:lnTo>
                  <a:pt x="340968" y="47549"/>
                </a:lnTo>
                <a:lnTo>
                  <a:pt x="336663" y="36484"/>
                </a:lnTo>
                <a:lnTo>
                  <a:pt x="334695" y="33888"/>
                </a:lnTo>
                <a:close/>
              </a:path>
              <a:path w="533400" h="121919">
                <a:moveTo>
                  <a:pt x="319882" y="24726"/>
                </a:moveTo>
                <a:lnTo>
                  <a:pt x="309946" y="24726"/>
                </a:lnTo>
                <a:lnTo>
                  <a:pt x="306291" y="25596"/>
                </a:lnTo>
                <a:lnTo>
                  <a:pt x="300222" y="29049"/>
                </a:lnTo>
                <a:lnTo>
                  <a:pt x="297498" y="31645"/>
                </a:lnTo>
                <a:lnTo>
                  <a:pt x="295071" y="35098"/>
                </a:lnTo>
                <a:lnTo>
                  <a:pt x="306148" y="35098"/>
                </a:lnTo>
                <a:lnTo>
                  <a:pt x="308351" y="33888"/>
                </a:lnTo>
                <a:lnTo>
                  <a:pt x="334695" y="33888"/>
                </a:lnTo>
                <a:lnTo>
                  <a:pt x="333431" y="32221"/>
                </a:lnTo>
                <a:lnTo>
                  <a:pt x="324836" y="26216"/>
                </a:lnTo>
                <a:lnTo>
                  <a:pt x="319882" y="24726"/>
                </a:lnTo>
                <a:close/>
              </a:path>
              <a:path w="533400" h="121919">
                <a:moveTo>
                  <a:pt x="394740" y="24726"/>
                </a:moveTo>
                <a:lnTo>
                  <a:pt x="377536" y="24726"/>
                </a:lnTo>
                <a:lnTo>
                  <a:pt x="370648" y="27264"/>
                </a:lnTo>
                <a:lnTo>
                  <a:pt x="354940" y="60680"/>
                </a:lnTo>
                <a:lnTo>
                  <a:pt x="355472" y="68898"/>
                </a:lnTo>
                <a:lnTo>
                  <a:pt x="376548" y="96647"/>
                </a:lnTo>
                <a:lnTo>
                  <a:pt x="391438" y="96647"/>
                </a:lnTo>
                <a:lnTo>
                  <a:pt x="396758" y="95235"/>
                </a:lnTo>
                <a:lnTo>
                  <a:pt x="406567" y="89581"/>
                </a:lnTo>
                <a:lnTo>
                  <a:pt x="409037" y="86970"/>
                </a:lnTo>
                <a:lnTo>
                  <a:pt x="380189" y="86970"/>
                </a:lnTo>
                <a:lnTo>
                  <a:pt x="375588" y="84772"/>
                </a:lnTo>
                <a:lnTo>
                  <a:pt x="368193" y="76008"/>
                </a:lnTo>
                <a:lnTo>
                  <a:pt x="366344" y="69443"/>
                </a:lnTo>
                <a:lnTo>
                  <a:pt x="366371" y="51714"/>
                </a:lnTo>
                <a:lnTo>
                  <a:pt x="368193" y="45218"/>
                </a:lnTo>
                <a:lnTo>
                  <a:pt x="375588" y="36573"/>
                </a:lnTo>
                <a:lnTo>
                  <a:pt x="380189" y="34404"/>
                </a:lnTo>
                <a:lnTo>
                  <a:pt x="408271" y="34404"/>
                </a:lnTo>
                <a:lnTo>
                  <a:pt x="407950" y="33976"/>
                </a:lnTo>
                <a:lnTo>
                  <a:pt x="402164" y="27809"/>
                </a:lnTo>
                <a:lnTo>
                  <a:pt x="394740" y="24726"/>
                </a:lnTo>
                <a:close/>
              </a:path>
              <a:path w="533400" h="121919">
                <a:moveTo>
                  <a:pt x="408271" y="34404"/>
                </a:moveTo>
                <a:lnTo>
                  <a:pt x="391212" y="34404"/>
                </a:lnTo>
                <a:lnTo>
                  <a:pt x="395813" y="36602"/>
                </a:lnTo>
                <a:lnTo>
                  <a:pt x="403208" y="45351"/>
                </a:lnTo>
                <a:lnTo>
                  <a:pt x="405029" y="51714"/>
                </a:lnTo>
                <a:lnTo>
                  <a:pt x="405025" y="69443"/>
                </a:lnTo>
                <a:lnTo>
                  <a:pt x="403236" y="76008"/>
                </a:lnTo>
                <a:lnTo>
                  <a:pt x="395954" y="84772"/>
                </a:lnTo>
                <a:lnTo>
                  <a:pt x="391325" y="86970"/>
                </a:lnTo>
                <a:lnTo>
                  <a:pt x="409037" y="86970"/>
                </a:lnTo>
                <a:lnTo>
                  <a:pt x="410293" y="85642"/>
                </a:lnTo>
                <a:lnTo>
                  <a:pt x="415360" y="75492"/>
                </a:lnTo>
                <a:lnTo>
                  <a:pt x="416563" y="68898"/>
                </a:lnTo>
                <a:lnTo>
                  <a:pt x="416630" y="59647"/>
                </a:lnTo>
                <a:lnTo>
                  <a:pt x="416088" y="51885"/>
                </a:lnTo>
                <a:lnTo>
                  <a:pt x="414460" y="45019"/>
                </a:lnTo>
                <a:lnTo>
                  <a:pt x="411748" y="39050"/>
                </a:lnTo>
                <a:lnTo>
                  <a:pt x="408271" y="34404"/>
                </a:lnTo>
                <a:close/>
              </a:path>
              <a:path w="533400" h="121919">
                <a:moveTo>
                  <a:pt x="439621" y="72792"/>
                </a:moveTo>
                <a:lnTo>
                  <a:pt x="428697" y="74518"/>
                </a:lnTo>
                <a:lnTo>
                  <a:pt x="429911" y="81777"/>
                </a:lnTo>
                <a:lnTo>
                  <a:pt x="432762" y="87280"/>
                </a:lnTo>
                <a:lnTo>
                  <a:pt x="441682" y="94775"/>
                </a:lnTo>
                <a:lnTo>
                  <a:pt x="448216" y="96647"/>
                </a:lnTo>
                <a:lnTo>
                  <a:pt x="462005" y="96647"/>
                </a:lnTo>
                <a:lnTo>
                  <a:pt x="466634" y="95697"/>
                </a:lnTo>
                <a:lnTo>
                  <a:pt x="474792" y="91892"/>
                </a:lnTo>
                <a:lnTo>
                  <a:pt x="477911" y="89242"/>
                </a:lnTo>
                <a:lnTo>
                  <a:pt x="479344" y="86970"/>
                </a:lnTo>
                <a:lnTo>
                  <a:pt x="451632" y="86970"/>
                </a:lnTo>
                <a:lnTo>
                  <a:pt x="447638" y="85760"/>
                </a:lnTo>
                <a:lnTo>
                  <a:pt x="442020" y="80921"/>
                </a:lnTo>
                <a:lnTo>
                  <a:pt x="440284" y="77395"/>
                </a:lnTo>
                <a:lnTo>
                  <a:pt x="439621" y="72792"/>
                </a:lnTo>
                <a:close/>
              </a:path>
              <a:path w="533400" h="121919">
                <a:moveTo>
                  <a:pt x="459902" y="24726"/>
                </a:moveTo>
                <a:lnTo>
                  <a:pt x="451307" y="24726"/>
                </a:lnTo>
                <a:lnTo>
                  <a:pt x="448061" y="25183"/>
                </a:lnTo>
                <a:lnTo>
                  <a:pt x="430518" y="41441"/>
                </a:lnTo>
                <a:lnTo>
                  <a:pt x="430518" y="47889"/>
                </a:lnTo>
                <a:lnTo>
                  <a:pt x="463219" y="67481"/>
                </a:lnTo>
                <a:lnTo>
                  <a:pt x="467015" y="68809"/>
                </a:lnTo>
                <a:lnTo>
                  <a:pt x="470770" y="71346"/>
                </a:lnTo>
                <a:lnTo>
                  <a:pt x="471870" y="73427"/>
                </a:lnTo>
                <a:lnTo>
                  <a:pt x="471870" y="79077"/>
                </a:lnTo>
                <a:lnTo>
                  <a:pt x="470628" y="81629"/>
                </a:lnTo>
                <a:lnTo>
                  <a:pt x="465675" y="85893"/>
                </a:lnTo>
                <a:lnTo>
                  <a:pt x="461892" y="86970"/>
                </a:lnTo>
                <a:lnTo>
                  <a:pt x="479344" y="86970"/>
                </a:lnTo>
                <a:lnTo>
                  <a:pt x="482202" y="82441"/>
                </a:lnTo>
                <a:lnTo>
                  <a:pt x="483201" y="79077"/>
                </a:lnTo>
                <a:lnTo>
                  <a:pt x="483288" y="70830"/>
                </a:lnTo>
                <a:lnTo>
                  <a:pt x="482399" y="67481"/>
                </a:lnTo>
                <a:lnTo>
                  <a:pt x="451307" y="51754"/>
                </a:lnTo>
                <a:lnTo>
                  <a:pt x="448005" y="50780"/>
                </a:lnTo>
                <a:lnTo>
                  <a:pt x="441272" y="40807"/>
                </a:lnTo>
                <a:lnTo>
                  <a:pt x="442373" y="38697"/>
                </a:lnTo>
                <a:lnTo>
                  <a:pt x="446791" y="35127"/>
                </a:lnTo>
                <a:lnTo>
                  <a:pt x="450432" y="34227"/>
                </a:lnTo>
                <a:lnTo>
                  <a:pt x="477603" y="34227"/>
                </a:lnTo>
                <a:lnTo>
                  <a:pt x="475131" y="30716"/>
                </a:lnTo>
                <a:lnTo>
                  <a:pt x="472223" y="28621"/>
                </a:lnTo>
                <a:lnTo>
                  <a:pt x="464404" y="25508"/>
                </a:lnTo>
                <a:lnTo>
                  <a:pt x="459902" y="24726"/>
                </a:lnTo>
                <a:close/>
              </a:path>
              <a:path w="533400" h="121919">
                <a:moveTo>
                  <a:pt x="477603" y="34227"/>
                </a:moveTo>
                <a:lnTo>
                  <a:pt x="459902" y="34227"/>
                </a:lnTo>
                <a:lnTo>
                  <a:pt x="463304" y="35245"/>
                </a:lnTo>
                <a:lnTo>
                  <a:pt x="468046" y="39273"/>
                </a:lnTo>
                <a:lnTo>
                  <a:pt x="469443" y="42017"/>
                </a:lnTo>
                <a:lnTo>
                  <a:pt x="469880" y="45469"/>
                </a:lnTo>
                <a:lnTo>
                  <a:pt x="480804" y="43920"/>
                </a:lnTo>
                <a:lnTo>
                  <a:pt x="480141" y="39538"/>
                </a:lnTo>
                <a:lnTo>
                  <a:pt x="478871" y="36027"/>
                </a:lnTo>
                <a:lnTo>
                  <a:pt x="477603" y="34227"/>
                </a:lnTo>
                <a:close/>
              </a:path>
              <a:path w="533400" h="121919">
                <a:moveTo>
                  <a:pt x="520336" y="35275"/>
                </a:moveTo>
                <a:lnTo>
                  <a:pt x="509243" y="35275"/>
                </a:lnTo>
                <a:lnTo>
                  <a:pt x="509345" y="82869"/>
                </a:lnTo>
                <a:lnTo>
                  <a:pt x="520717" y="95955"/>
                </a:lnTo>
                <a:lnTo>
                  <a:pt x="527224" y="95955"/>
                </a:lnTo>
                <a:lnTo>
                  <a:pt x="530032" y="95610"/>
                </a:lnTo>
                <a:lnTo>
                  <a:pt x="533236" y="94918"/>
                </a:lnTo>
                <a:lnTo>
                  <a:pt x="531642" y="85067"/>
                </a:lnTo>
                <a:lnTo>
                  <a:pt x="524965" y="85067"/>
                </a:lnTo>
                <a:lnTo>
                  <a:pt x="523695" y="84772"/>
                </a:lnTo>
                <a:lnTo>
                  <a:pt x="521931" y="83621"/>
                </a:lnTo>
                <a:lnTo>
                  <a:pt x="521296" y="82869"/>
                </a:lnTo>
                <a:lnTo>
                  <a:pt x="520520" y="81025"/>
                </a:lnTo>
                <a:lnTo>
                  <a:pt x="520336" y="78900"/>
                </a:lnTo>
                <a:lnTo>
                  <a:pt x="520336" y="35275"/>
                </a:lnTo>
                <a:close/>
              </a:path>
              <a:path w="533400" h="121919">
                <a:moveTo>
                  <a:pt x="531585" y="84713"/>
                </a:moveTo>
                <a:lnTo>
                  <a:pt x="529595" y="84949"/>
                </a:lnTo>
                <a:lnTo>
                  <a:pt x="527943" y="85067"/>
                </a:lnTo>
                <a:lnTo>
                  <a:pt x="531642" y="85067"/>
                </a:lnTo>
                <a:lnTo>
                  <a:pt x="531585" y="84713"/>
                </a:lnTo>
                <a:close/>
              </a:path>
              <a:path w="533400" h="121919">
                <a:moveTo>
                  <a:pt x="531585" y="26275"/>
                </a:moveTo>
                <a:lnTo>
                  <a:pt x="501142" y="26275"/>
                </a:lnTo>
                <a:lnTo>
                  <a:pt x="501142" y="35275"/>
                </a:lnTo>
                <a:lnTo>
                  <a:pt x="531585" y="35275"/>
                </a:lnTo>
                <a:lnTo>
                  <a:pt x="531585" y="26275"/>
                </a:lnTo>
                <a:close/>
              </a:path>
              <a:path w="533400" h="121919">
                <a:moveTo>
                  <a:pt x="520336" y="2242"/>
                </a:moveTo>
                <a:lnTo>
                  <a:pt x="509243" y="9161"/>
                </a:lnTo>
                <a:lnTo>
                  <a:pt x="509243" y="26275"/>
                </a:lnTo>
                <a:lnTo>
                  <a:pt x="520336" y="26275"/>
                </a:lnTo>
                <a:lnTo>
                  <a:pt x="520336" y="224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08279" y="1955942"/>
            <a:ext cx="302260" cy="97155"/>
          </a:xfrm>
          <a:custGeom>
            <a:avLst/>
            <a:gdLst/>
            <a:ahLst/>
            <a:cxnLst/>
            <a:rect l="l" t="t" r="r" b="b"/>
            <a:pathLst>
              <a:path w="302259" h="97155">
                <a:moveTo>
                  <a:pt x="40350" y="339"/>
                </a:moveTo>
                <a:lnTo>
                  <a:pt x="0" y="339"/>
                </a:lnTo>
                <a:lnTo>
                  <a:pt x="0" y="95424"/>
                </a:lnTo>
                <a:lnTo>
                  <a:pt x="12072" y="95424"/>
                </a:lnTo>
                <a:lnTo>
                  <a:pt x="12072" y="56696"/>
                </a:lnTo>
                <a:lnTo>
                  <a:pt x="35396" y="56696"/>
                </a:lnTo>
                <a:lnTo>
                  <a:pt x="64457" y="45631"/>
                </a:lnTo>
                <a:lnTo>
                  <a:pt x="12072" y="45631"/>
                </a:lnTo>
                <a:lnTo>
                  <a:pt x="12072" y="11581"/>
                </a:lnTo>
                <a:lnTo>
                  <a:pt x="65215" y="11581"/>
                </a:lnTo>
                <a:lnTo>
                  <a:pt x="64922" y="10946"/>
                </a:lnTo>
                <a:lnTo>
                  <a:pt x="62494" y="7893"/>
                </a:lnTo>
                <a:lnTo>
                  <a:pt x="56425" y="3511"/>
                </a:lnTo>
                <a:lnTo>
                  <a:pt x="52643" y="2006"/>
                </a:lnTo>
                <a:lnTo>
                  <a:pt x="44937" y="634"/>
                </a:lnTo>
                <a:lnTo>
                  <a:pt x="40350" y="339"/>
                </a:lnTo>
                <a:close/>
              </a:path>
              <a:path w="302259" h="97155">
                <a:moveTo>
                  <a:pt x="65215" y="11581"/>
                </a:moveTo>
                <a:lnTo>
                  <a:pt x="40802" y="11581"/>
                </a:lnTo>
                <a:lnTo>
                  <a:pt x="44542" y="11861"/>
                </a:lnTo>
                <a:lnTo>
                  <a:pt x="46645" y="12437"/>
                </a:lnTo>
                <a:lnTo>
                  <a:pt x="57060" y="33711"/>
                </a:lnTo>
                <a:lnTo>
                  <a:pt x="55437" y="38004"/>
                </a:lnTo>
                <a:lnTo>
                  <a:pt x="48931" y="44112"/>
                </a:lnTo>
                <a:lnTo>
                  <a:pt x="43384" y="45631"/>
                </a:lnTo>
                <a:lnTo>
                  <a:pt x="64457" y="45631"/>
                </a:lnTo>
                <a:lnTo>
                  <a:pt x="67010" y="42725"/>
                </a:lnTo>
                <a:lnTo>
                  <a:pt x="69466" y="35894"/>
                </a:lnTo>
                <a:lnTo>
                  <a:pt x="69466" y="23103"/>
                </a:lnTo>
                <a:lnTo>
                  <a:pt x="68549" y="18780"/>
                </a:lnTo>
                <a:lnTo>
                  <a:pt x="65215" y="11581"/>
                </a:lnTo>
                <a:close/>
              </a:path>
              <a:path w="302259" h="97155">
                <a:moveTo>
                  <a:pt x="134452" y="34743"/>
                </a:moveTo>
                <a:lnTo>
                  <a:pt x="115109" y="34743"/>
                </a:lnTo>
                <a:lnTo>
                  <a:pt x="119357" y="36012"/>
                </a:lnTo>
                <a:lnTo>
                  <a:pt x="122222" y="38550"/>
                </a:lnTo>
                <a:lnTo>
                  <a:pt x="124325" y="40512"/>
                </a:lnTo>
                <a:lnTo>
                  <a:pt x="125370" y="43905"/>
                </a:lnTo>
                <a:lnTo>
                  <a:pt x="125370" y="51695"/>
                </a:lnTo>
                <a:lnTo>
                  <a:pt x="121065" y="53303"/>
                </a:lnTo>
                <a:lnTo>
                  <a:pt x="114446" y="54631"/>
                </a:lnTo>
                <a:lnTo>
                  <a:pt x="105526" y="55664"/>
                </a:lnTo>
                <a:lnTo>
                  <a:pt x="100996" y="56239"/>
                </a:lnTo>
                <a:lnTo>
                  <a:pt x="97693" y="56873"/>
                </a:lnTo>
                <a:lnTo>
                  <a:pt x="95590" y="57567"/>
                </a:lnTo>
                <a:lnTo>
                  <a:pt x="92612" y="58378"/>
                </a:lnTo>
                <a:lnTo>
                  <a:pt x="79557" y="73928"/>
                </a:lnTo>
                <a:lnTo>
                  <a:pt x="79557" y="83046"/>
                </a:lnTo>
                <a:lnTo>
                  <a:pt x="81477" y="87767"/>
                </a:lnTo>
                <a:lnTo>
                  <a:pt x="89197" y="95143"/>
                </a:lnTo>
                <a:lnTo>
                  <a:pt x="94772" y="96988"/>
                </a:lnTo>
                <a:lnTo>
                  <a:pt x="106458" y="96988"/>
                </a:lnTo>
                <a:lnTo>
                  <a:pt x="110565" y="96235"/>
                </a:lnTo>
                <a:lnTo>
                  <a:pt x="118172" y="93240"/>
                </a:lnTo>
                <a:lnTo>
                  <a:pt x="122166" y="90644"/>
                </a:lnTo>
                <a:lnTo>
                  <a:pt x="125368" y="87826"/>
                </a:lnTo>
                <a:lnTo>
                  <a:pt x="100389" y="87826"/>
                </a:lnTo>
                <a:lnTo>
                  <a:pt x="97115" y="86793"/>
                </a:lnTo>
                <a:lnTo>
                  <a:pt x="92598" y="82633"/>
                </a:lnTo>
                <a:lnTo>
                  <a:pt x="91533" y="80213"/>
                </a:lnTo>
                <a:lnTo>
                  <a:pt x="91455" y="74858"/>
                </a:lnTo>
                <a:lnTo>
                  <a:pt x="91991" y="73014"/>
                </a:lnTo>
                <a:lnTo>
                  <a:pt x="115222" y="64073"/>
                </a:lnTo>
                <a:lnTo>
                  <a:pt x="121291" y="62583"/>
                </a:lnTo>
                <a:lnTo>
                  <a:pt x="125370" y="60857"/>
                </a:lnTo>
                <a:lnTo>
                  <a:pt x="136618" y="60857"/>
                </a:lnTo>
                <a:lnTo>
                  <a:pt x="136528" y="43905"/>
                </a:lnTo>
                <a:lnTo>
                  <a:pt x="136449" y="42238"/>
                </a:lnTo>
                <a:lnTo>
                  <a:pt x="136124" y="40276"/>
                </a:lnTo>
                <a:lnTo>
                  <a:pt x="135461" y="37045"/>
                </a:lnTo>
                <a:lnTo>
                  <a:pt x="134452" y="34743"/>
                </a:lnTo>
                <a:close/>
              </a:path>
              <a:path w="302259" h="97155">
                <a:moveTo>
                  <a:pt x="137328" y="86955"/>
                </a:moveTo>
                <a:lnTo>
                  <a:pt x="126358" y="86955"/>
                </a:lnTo>
                <a:lnTo>
                  <a:pt x="126696" y="90186"/>
                </a:lnTo>
                <a:lnTo>
                  <a:pt x="127402" y="93004"/>
                </a:lnTo>
                <a:lnTo>
                  <a:pt x="128503" y="95424"/>
                </a:lnTo>
                <a:lnTo>
                  <a:pt x="140245" y="95424"/>
                </a:lnTo>
                <a:lnTo>
                  <a:pt x="138820" y="92783"/>
                </a:lnTo>
                <a:lnTo>
                  <a:pt x="137860" y="90009"/>
                </a:lnTo>
                <a:lnTo>
                  <a:pt x="137328" y="86955"/>
                </a:lnTo>
                <a:close/>
              </a:path>
              <a:path w="302259" h="97155">
                <a:moveTo>
                  <a:pt x="136618" y="60857"/>
                </a:moveTo>
                <a:lnTo>
                  <a:pt x="125370" y="60857"/>
                </a:lnTo>
                <a:lnTo>
                  <a:pt x="125275" y="70845"/>
                </a:lnTo>
                <a:lnTo>
                  <a:pt x="124763" y="74105"/>
                </a:lnTo>
                <a:lnTo>
                  <a:pt x="123549" y="76761"/>
                </a:lnTo>
                <a:lnTo>
                  <a:pt x="122011" y="80213"/>
                </a:lnTo>
                <a:lnTo>
                  <a:pt x="119555" y="82928"/>
                </a:lnTo>
                <a:lnTo>
                  <a:pt x="112823" y="86837"/>
                </a:lnTo>
                <a:lnTo>
                  <a:pt x="108998" y="87826"/>
                </a:lnTo>
                <a:lnTo>
                  <a:pt x="125368" y="87826"/>
                </a:lnTo>
                <a:lnTo>
                  <a:pt x="126358" y="86955"/>
                </a:lnTo>
                <a:lnTo>
                  <a:pt x="137328" y="86955"/>
                </a:lnTo>
                <a:lnTo>
                  <a:pt x="136858" y="84256"/>
                </a:lnTo>
                <a:lnTo>
                  <a:pt x="136711" y="80036"/>
                </a:lnTo>
                <a:lnTo>
                  <a:pt x="136618" y="60857"/>
                </a:lnTo>
                <a:close/>
              </a:path>
              <a:path w="302259" h="97155">
                <a:moveTo>
                  <a:pt x="116761" y="25065"/>
                </a:moveTo>
                <a:lnTo>
                  <a:pt x="105526" y="25065"/>
                </a:lnTo>
                <a:lnTo>
                  <a:pt x="100558" y="25877"/>
                </a:lnTo>
                <a:lnTo>
                  <a:pt x="81378" y="46163"/>
                </a:lnTo>
                <a:lnTo>
                  <a:pt x="92288" y="47712"/>
                </a:lnTo>
                <a:lnTo>
                  <a:pt x="93501" y="42873"/>
                </a:lnTo>
                <a:lnTo>
                  <a:pt x="95379" y="39494"/>
                </a:lnTo>
                <a:lnTo>
                  <a:pt x="100445" y="35702"/>
                </a:lnTo>
                <a:lnTo>
                  <a:pt x="104312" y="34743"/>
                </a:lnTo>
                <a:lnTo>
                  <a:pt x="134452" y="34743"/>
                </a:lnTo>
                <a:lnTo>
                  <a:pt x="134304" y="34404"/>
                </a:lnTo>
                <a:lnTo>
                  <a:pt x="130987" y="30244"/>
                </a:lnTo>
                <a:lnTo>
                  <a:pt x="128404" y="28518"/>
                </a:lnTo>
                <a:lnTo>
                  <a:pt x="121347" y="25759"/>
                </a:lnTo>
                <a:lnTo>
                  <a:pt x="116761" y="25065"/>
                </a:lnTo>
                <a:close/>
              </a:path>
              <a:path w="302259" h="97155">
                <a:moveTo>
                  <a:pt x="168698" y="339"/>
                </a:moveTo>
                <a:lnTo>
                  <a:pt x="157450" y="339"/>
                </a:lnTo>
                <a:lnTo>
                  <a:pt x="157450" y="13823"/>
                </a:lnTo>
                <a:lnTo>
                  <a:pt x="168698" y="13823"/>
                </a:lnTo>
                <a:lnTo>
                  <a:pt x="168698" y="339"/>
                </a:lnTo>
                <a:close/>
              </a:path>
              <a:path w="302259" h="97155">
                <a:moveTo>
                  <a:pt x="168698" y="26614"/>
                </a:moveTo>
                <a:lnTo>
                  <a:pt x="157450" y="26614"/>
                </a:lnTo>
                <a:lnTo>
                  <a:pt x="157450" y="95424"/>
                </a:lnTo>
                <a:lnTo>
                  <a:pt x="168698" y="95424"/>
                </a:lnTo>
                <a:lnTo>
                  <a:pt x="168698" y="26614"/>
                </a:lnTo>
                <a:close/>
              </a:path>
              <a:path w="302259" h="97155">
                <a:moveTo>
                  <a:pt x="199127" y="26614"/>
                </a:moveTo>
                <a:lnTo>
                  <a:pt x="189050" y="26614"/>
                </a:lnTo>
                <a:lnTo>
                  <a:pt x="189050" y="95424"/>
                </a:lnTo>
                <a:lnTo>
                  <a:pt x="200129" y="95424"/>
                </a:lnTo>
                <a:lnTo>
                  <a:pt x="200129" y="54454"/>
                </a:lnTo>
                <a:lnTo>
                  <a:pt x="200792" y="49954"/>
                </a:lnTo>
                <a:lnTo>
                  <a:pt x="202105" y="45808"/>
                </a:lnTo>
                <a:lnTo>
                  <a:pt x="202881" y="43050"/>
                </a:lnTo>
                <a:lnTo>
                  <a:pt x="204236" y="40881"/>
                </a:lnTo>
                <a:lnTo>
                  <a:pt x="208089" y="37768"/>
                </a:lnTo>
                <a:lnTo>
                  <a:pt x="210319" y="37001"/>
                </a:lnTo>
                <a:lnTo>
                  <a:pt x="199127" y="37001"/>
                </a:lnTo>
                <a:lnTo>
                  <a:pt x="199127" y="26614"/>
                </a:lnTo>
                <a:close/>
              </a:path>
              <a:path w="302259" h="97155">
                <a:moveTo>
                  <a:pt x="217108" y="25065"/>
                </a:moveTo>
                <a:lnTo>
                  <a:pt x="210714" y="25065"/>
                </a:lnTo>
                <a:lnTo>
                  <a:pt x="208315" y="25847"/>
                </a:lnTo>
                <a:lnTo>
                  <a:pt x="204010" y="28960"/>
                </a:lnTo>
                <a:lnTo>
                  <a:pt x="201667" y="32147"/>
                </a:lnTo>
                <a:lnTo>
                  <a:pt x="199127" y="37001"/>
                </a:lnTo>
                <a:lnTo>
                  <a:pt x="215513" y="37001"/>
                </a:lnTo>
                <a:lnTo>
                  <a:pt x="218208" y="37856"/>
                </a:lnTo>
                <a:lnTo>
                  <a:pt x="220961" y="39583"/>
                </a:lnTo>
                <a:lnTo>
                  <a:pt x="224771" y="28695"/>
                </a:lnTo>
                <a:lnTo>
                  <a:pt x="220904" y="26275"/>
                </a:lnTo>
                <a:lnTo>
                  <a:pt x="217108" y="25065"/>
                </a:lnTo>
                <a:close/>
              </a:path>
              <a:path w="302259" h="97155">
                <a:moveTo>
                  <a:pt x="302170" y="21082"/>
                </a:moveTo>
                <a:lnTo>
                  <a:pt x="291091" y="21082"/>
                </a:lnTo>
                <a:lnTo>
                  <a:pt x="291091" y="95424"/>
                </a:lnTo>
                <a:lnTo>
                  <a:pt x="302170" y="95424"/>
                </a:lnTo>
                <a:lnTo>
                  <a:pt x="302170" y="21082"/>
                </a:lnTo>
                <a:close/>
              </a:path>
              <a:path w="302259" h="97155">
                <a:moveTo>
                  <a:pt x="302170" y="0"/>
                </a:moveTo>
                <a:lnTo>
                  <a:pt x="295056" y="0"/>
                </a:lnTo>
                <a:lnTo>
                  <a:pt x="293081" y="4145"/>
                </a:lnTo>
                <a:lnTo>
                  <a:pt x="289736" y="8379"/>
                </a:lnTo>
                <a:lnTo>
                  <a:pt x="280364" y="17025"/>
                </a:lnTo>
                <a:lnTo>
                  <a:pt x="274931" y="20743"/>
                </a:lnTo>
                <a:lnTo>
                  <a:pt x="268763" y="23856"/>
                </a:lnTo>
                <a:lnTo>
                  <a:pt x="268763" y="35098"/>
                </a:lnTo>
                <a:lnTo>
                  <a:pt x="291091" y="21082"/>
                </a:lnTo>
                <a:lnTo>
                  <a:pt x="302170" y="21082"/>
                </a:lnTo>
                <a:lnTo>
                  <a:pt x="3021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812501" y="2191994"/>
            <a:ext cx="365125" cy="114300"/>
          </a:xfrm>
          <a:custGeom>
            <a:avLst/>
            <a:gdLst/>
            <a:ahLst/>
            <a:cxnLst/>
            <a:rect l="l" t="t" r="r" b="b"/>
            <a:pathLst>
              <a:path w="365125" h="114300">
                <a:moveTo>
                  <a:pt x="13407" y="82116"/>
                </a:moveTo>
                <a:lnTo>
                  <a:pt x="705" y="82116"/>
                </a:lnTo>
                <a:lnTo>
                  <a:pt x="705" y="95430"/>
                </a:lnTo>
                <a:lnTo>
                  <a:pt x="7197" y="95430"/>
                </a:lnTo>
                <a:lnTo>
                  <a:pt x="6915" y="99350"/>
                </a:lnTo>
                <a:lnTo>
                  <a:pt x="6351" y="102374"/>
                </a:lnTo>
                <a:lnTo>
                  <a:pt x="4092" y="106639"/>
                </a:lnTo>
                <a:lnTo>
                  <a:pt x="2399" y="108224"/>
                </a:lnTo>
                <a:lnTo>
                  <a:pt x="0" y="109261"/>
                </a:lnTo>
                <a:lnTo>
                  <a:pt x="3246" y="114276"/>
                </a:lnTo>
                <a:lnTo>
                  <a:pt x="13407" y="100272"/>
                </a:lnTo>
                <a:lnTo>
                  <a:pt x="13407" y="82116"/>
                </a:lnTo>
                <a:close/>
              </a:path>
              <a:path w="365125" h="114300">
                <a:moveTo>
                  <a:pt x="73531" y="72615"/>
                </a:moveTo>
                <a:lnTo>
                  <a:pt x="62240" y="72615"/>
                </a:lnTo>
                <a:lnTo>
                  <a:pt x="62240" y="95430"/>
                </a:lnTo>
                <a:lnTo>
                  <a:pt x="73531" y="95430"/>
                </a:lnTo>
                <a:lnTo>
                  <a:pt x="73531" y="72615"/>
                </a:lnTo>
                <a:close/>
              </a:path>
              <a:path w="365125" h="114300">
                <a:moveTo>
                  <a:pt x="73531" y="339"/>
                </a:moveTo>
                <a:lnTo>
                  <a:pt x="64357" y="339"/>
                </a:lnTo>
                <a:lnTo>
                  <a:pt x="22863" y="61890"/>
                </a:lnTo>
                <a:lnTo>
                  <a:pt x="22863" y="72615"/>
                </a:lnTo>
                <a:lnTo>
                  <a:pt x="85668" y="72615"/>
                </a:lnTo>
                <a:lnTo>
                  <a:pt x="85668" y="61890"/>
                </a:lnTo>
                <a:lnTo>
                  <a:pt x="33731" y="61890"/>
                </a:lnTo>
                <a:lnTo>
                  <a:pt x="62240" y="19179"/>
                </a:lnTo>
                <a:lnTo>
                  <a:pt x="73531" y="19179"/>
                </a:lnTo>
                <a:lnTo>
                  <a:pt x="73531" y="339"/>
                </a:lnTo>
                <a:close/>
              </a:path>
              <a:path w="365125" h="114300">
                <a:moveTo>
                  <a:pt x="73531" y="19179"/>
                </a:moveTo>
                <a:lnTo>
                  <a:pt x="62240" y="19179"/>
                </a:lnTo>
                <a:lnTo>
                  <a:pt x="62240" y="61890"/>
                </a:lnTo>
                <a:lnTo>
                  <a:pt x="73531" y="61890"/>
                </a:lnTo>
                <a:lnTo>
                  <a:pt x="73531" y="19179"/>
                </a:lnTo>
                <a:close/>
              </a:path>
              <a:path w="365125" h="114300">
                <a:moveTo>
                  <a:pt x="112343" y="69502"/>
                </a:moveTo>
                <a:lnTo>
                  <a:pt x="100629" y="70535"/>
                </a:lnTo>
                <a:lnTo>
                  <a:pt x="101334" y="78487"/>
                </a:lnTo>
                <a:lnTo>
                  <a:pt x="104439" y="84890"/>
                </a:lnTo>
                <a:lnTo>
                  <a:pt x="114883" y="94567"/>
                </a:lnTo>
                <a:lnTo>
                  <a:pt x="121658" y="96986"/>
                </a:lnTo>
                <a:lnTo>
                  <a:pt x="129844" y="96986"/>
                </a:lnTo>
                <a:lnTo>
                  <a:pt x="136984" y="96273"/>
                </a:lnTo>
                <a:lnTo>
                  <a:pt x="143357" y="94133"/>
                </a:lnTo>
                <a:lnTo>
                  <a:pt x="148937" y="90565"/>
                </a:lnTo>
                <a:lnTo>
                  <a:pt x="151883" y="87472"/>
                </a:lnTo>
                <a:lnTo>
                  <a:pt x="125327" y="87472"/>
                </a:lnTo>
                <a:lnTo>
                  <a:pt x="121517" y="85982"/>
                </a:lnTo>
                <a:lnTo>
                  <a:pt x="115307" y="79992"/>
                </a:lnTo>
                <a:lnTo>
                  <a:pt x="113190" y="75492"/>
                </a:lnTo>
                <a:lnTo>
                  <a:pt x="112343" y="69502"/>
                </a:lnTo>
                <a:close/>
              </a:path>
              <a:path w="365125" h="114300">
                <a:moveTo>
                  <a:pt x="154214" y="42696"/>
                </a:moveTo>
                <a:lnTo>
                  <a:pt x="135348" y="42696"/>
                </a:lnTo>
                <a:lnTo>
                  <a:pt x="140147" y="44628"/>
                </a:lnTo>
                <a:lnTo>
                  <a:pt x="143675" y="48494"/>
                </a:lnTo>
                <a:lnTo>
                  <a:pt x="147344" y="52359"/>
                </a:lnTo>
                <a:lnTo>
                  <a:pt x="149038" y="57626"/>
                </a:lnTo>
                <a:lnTo>
                  <a:pt x="149038" y="71228"/>
                </a:lnTo>
                <a:lnTo>
                  <a:pt x="147203" y="76820"/>
                </a:lnTo>
                <a:lnTo>
                  <a:pt x="143393" y="81084"/>
                </a:lnTo>
                <a:lnTo>
                  <a:pt x="139723" y="85347"/>
                </a:lnTo>
                <a:lnTo>
                  <a:pt x="135207" y="87472"/>
                </a:lnTo>
                <a:lnTo>
                  <a:pt x="151883" y="87472"/>
                </a:lnTo>
                <a:lnTo>
                  <a:pt x="153696" y="85569"/>
                </a:lnTo>
                <a:lnTo>
                  <a:pt x="158494" y="79239"/>
                </a:lnTo>
                <a:lnTo>
                  <a:pt x="160752" y="71804"/>
                </a:lnTo>
                <a:lnTo>
                  <a:pt x="160752" y="54174"/>
                </a:lnTo>
                <a:lnTo>
                  <a:pt x="158071" y="46738"/>
                </a:lnTo>
                <a:lnTo>
                  <a:pt x="154214" y="42696"/>
                </a:lnTo>
                <a:close/>
              </a:path>
              <a:path w="365125" h="114300">
                <a:moveTo>
                  <a:pt x="156659" y="1726"/>
                </a:moveTo>
                <a:lnTo>
                  <a:pt x="111355" y="1726"/>
                </a:lnTo>
                <a:lnTo>
                  <a:pt x="102605" y="50485"/>
                </a:lnTo>
                <a:lnTo>
                  <a:pt x="113049" y="51857"/>
                </a:lnTo>
                <a:lnTo>
                  <a:pt x="114601" y="49216"/>
                </a:lnTo>
                <a:lnTo>
                  <a:pt x="117000" y="47018"/>
                </a:lnTo>
                <a:lnTo>
                  <a:pt x="119823" y="45292"/>
                </a:lnTo>
                <a:lnTo>
                  <a:pt x="122787" y="43566"/>
                </a:lnTo>
                <a:lnTo>
                  <a:pt x="126033" y="42696"/>
                </a:lnTo>
                <a:lnTo>
                  <a:pt x="154214" y="42696"/>
                </a:lnTo>
                <a:lnTo>
                  <a:pt x="152566" y="40969"/>
                </a:lnTo>
                <a:lnTo>
                  <a:pt x="150152" y="38373"/>
                </a:lnTo>
                <a:lnTo>
                  <a:pt x="115448" y="38373"/>
                </a:lnTo>
                <a:lnTo>
                  <a:pt x="120247" y="12791"/>
                </a:lnTo>
                <a:lnTo>
                  <a:pt x="156659" y="12791"/>
                </a:lnTo>
                <a:lnTo>
                  <a:pt x="156659" y="1726"/>
                </a:lnTo>
                <a:close/>
              </a:path>
              <a:path w="365125" h="114300">
                <a:moveTo>
                  <a:pt x="140429" y="32324"/>
                </a:moveTo>
                <a:lnTo>
                  <a:pt x="126598" y="32324"/>
                </a:lnTo>
                <a:lnTo>
                  <a:pt x="120952" y="34345"/>
                </a:lnTo>
                <a:lnTo>
                  <a:pt x="115448" y="38373"/>
                </a:lnTo>
                <a:lnTo>
                  <a:pt x="150152" y="38373"/>
                </a:lnTo>
                <a:lnTo>
                  <a:pt x="147203" y="35201"/>
                </a:lnTo>
                <a:lnTo>
                  <a:pt x="140429" y="32324"/>
                </a:lnTo>
                <a:close/>
              </a:path>
              <a:path w="365125" h="114300">
                <a:moveTo>
                  <a:pt x="186439" y="69502"/>
                </a:moveTo>
                <a:lnTo>
                  <a:pt x="174725" y="70535"/>
                </a:lnTo>
                <a:lnTo>
                  <a:pt x="175430" y="78487"/>
                </a:lnTo>
                <a:lnTo>
                  <a:pt x="178535" y="84890"/>
                </a:lnTo>
                <a:lnTo>
                  <a:pt x="188979" y="94567"/>
                </a:lnTo>
                <a:lnTo>
                  <a:pt x="195754" y="96986"/>
                </a:lnTo>
                <a:lnTo>
                  <a:pt x="203940" y="96986"/>
                </a:lnTo>
                <a:lnTo>
                  <a:pt x="211080" y="96273"/>
                </a:lnTo>
                <a:lnTo>
                  <a:pt x="217453" y="94133"/>
                </a:lnTo>
                <a:lnTo>
                  <a:pt x="223033" y="90565"/>
                </a:lnTo>
                <a:lnTo>
                  <a:pt x="225979" y="87472"/>
                </a:lnTo>
                <a:lnTo>
                  <a:pt x="199423" y="87472"/>
                </a:lnTo>
                <a:lnTo>
                  <a:pt x="195613" y="85982"/>
                </a:lnTo>
                <a:lnTo>
                  <a:pt x="189403" y="79992"/>
                </a:lnTo>
                <a:lnTo>
                  <a:pt x="187286" y="75492"/>
                </a:lnTo>
                <a:lnTo>
                  <a:pt x="186439" y="69502"/>
                </a:lnTo>
                <a:close/>
              </a:path>
              <a:path w="365125" h="114300">
                <a:moveTo>
                  <a:pt x="228309" y="42696"/>
                </a:moveTo>
                <a:lnTo>
                  <a:pt x="209444" y="42696"/>
                </a:lnTo>
                <a:lnTo>
                  <a:pt x="214243" y="44628"/>
                </a:lnTo>
                <a:lnTo>
                  <a:pt x="217771" y="48494"/>
                </a:lnTo>
                <a:lnTo>
                  <a:pt x="221440" y="52359"/>
                </a:lnTo>
                <a:lnTo>
                  <a:pt x="223134" y="57626"/>
                </a:lnTo>
                <a:lnTo>
                  <a:pt x="223134" y="71228"/>
                </a:lnTo>
                <a:lnTo>
                  <a:pt x="221299" y="76820"/>
                </a:lnTo>
                <a:lnTo>
                  <a:pt x="217489" y="81084"/>
                </a:lnTo>
                <a:lnTo>
                  <a:pt x="213819" y="85347"/>
                </a:lnTo>
                <a:lnTo>
                  <a:pt x="209303" y="87472"/>
                </a:lnTo>
                <a:lnTo>
                  <a:pt x="225979" y="87472"/>
                </a:lnTo>
                <a:lnTo>
                  <a:pt x="227791" y="85569"/>
                </a:lnTo>
                <a:lnTo>
                  <a:pt x="232590" y="79239"/>
                </a:lnTo>
                <a:lnTo>
                  <a:pt x="234848" y="71804"/>
                </a:lnTo>
                <a:lnTo>
                  <a:pt x="234848" y="54174"/>
                </a:lnTo>
                <a:lnTo>
                  <a:pt x="232167" y="46738"/>
                </a:lnTo>
                <a:lnTo>
                  <a:pt x="228309" y="42696"/>
                </a:lnTo>
                <a:close/>
              </a:path>
              <a:path w="365125" h="114300">
                <a:moveTo>
                  <a:pt x="230755" y="1726"/>
                </a:moveTo>
                <a:lnTo>
                  <a:pt x="185451" y="1726"/>
                </a:lnTo>
                <a:lnTo>
                  <a:pt x="176701" y="50485"/>
                </a:lnTo>
                <a:lnTo>
                  <a:pt x="187145" y="51857"/>
                </a:lnTo>
                <a:lnTo>
                  <a:pt x="188697" y="49216"/>
                </a:lnTo>
                <a:lnTo>
                  <a:pt x="191096" y="47018"/>
                </a:lnTo>
                <a:lnTo>
                  <a:pt x="193919" y="45292"/>
                </a:lnTo>
                <a:lnTo>
                  <a:pt x="196883" y="43566"/>
                </a:lnTo>
                <a:lnTo>
                  <a:pt x="200129" y="42696"/>
                </a:lnTo>
                <a:lnTo>
                  <a:pt x="228309" y="42696"/>
                </a:lnTo>
                <a:lnTo>
                  <a:pt x="226662" y="40969"/>
                </a:lnTo>
                <a:lnTo>
                  <a:pt x="224248" y="38373"/>
                </a:lnTo>
                <a:lnTo>
                  <a:pt x="189544" y="38373"/>
                </a:lnTo>
                <a:lnTo>
                  <a:pt x="194342" y="12791"/>
                </a:lnTo>
                <a:lnTo>
                  <a:pt x="230755" y="12791"/>
                </a:lnTo>
                <a:lnTo>
                  <a:pt x="230755" y="1726"/>
                </a:lnTo>
                <a:close/>
              </a:path>
              <a:path w="365125" h="114300">
                <a:moveTo>
                  <a:pt x="214525" y="32324"/>
                </a:moveTo>
                <a:lnTo>
                  <a:pt x="200694" y="32324"/>
                </a:lnTo>
                <a:lnTo>
                  <a:pt x="195048" y="34345"/>
                </a:lnTo>
                <a:lnTo>
                  <a:pt x="189544" y="38373"/>
                </a:lnTo>
                <a:lnTo>
                  <a:pt x="224248" y="38373"/>
                </a:lnTo>
                <a:lnTo>
                  <a:pt x="221299" y="35201"/>
                </a:lnTo>
                <a:lnTo>
                  <a:pt x="214525" y="32324"/>
                </a:lnTo>
                <a:close/>
              </a:path>
              <a:path w="365125" h="114300">
                <a:moveTo>
                  <a:pt x="308380" y="1549"/>
                </a:moveTo>
                <a:lnTo>
                  <a:pt x="249526" y="1549"/>
                </a:lnTo>
                <a:lnTo>
                  <a:pt x="249526" y="12791"/>
                </a:lnTo>
                <a:lnTo>
                  <a:pt x="294125" y="12791"/>
                </a:lnTo>
                <a:lnTo>
                  <a:pt x="289864" y="18171"/>
                </a:lnTo>
                <a:lnTo>
                  <a:pt x="271349" y="52682"/>
                </a:lnTo>
                <a:lnTo>
                  <a:pt x="262228" y="95430"/>
                </a:lnTo>
                <a:lnTo>
                  <a:pt x="273802" y="95430"/>
                </a:lnTo>
                <a:lnTo>
                  <a:pt x="274384" y="88483"/>
                </a:lnTo>
                <a:lnTo>
                  <a:pt x="275283" y="81816"/>
                </a:lnTo>
                <a:lnTo>
                  <a:pt x="287165" y="44439"/>
                </a:lnTo>
                <a:lnTo>
                  <a:pt x="308380" y="10710"/>
                </a:lnTo>
                <a:lnTo>
                  <a:pt x="308380" y="1549"/>
                </a:lnTo>
                <a:close/>
              </a:path>
              <a:path w="365125" h="114300">
                <a:moveTo>
                  <a:pt x="364975" y="21082"/>
                </a:moveTo>
                <a:lnTo>
                  <a:pt x="353825" y="21082"/>
                </a:lnTo>
                <a:lnTo>
                  <a:pt x="353825" y="95430"/>
                </a:lnTo>
                <a:lnTo>
                  <a:pt x="364975" y="95430"/>
                </a:lnTo>
                <a:lnTo>
                  <a:pt x="364975" y="21082"/>
                </a:lnTo>
                <a:close/>
              </a:path>
              <a:path w="365125" h="114300">
                <a:moveTo>
                  <a:pt x="364975" y="0"/>
                </a:moveTo>
                <a:lnTo>
                  <a:pt x="357777" y="0"/>
                </a:lnTo>
                <a:lnTo>
                  <a:pt x="355801" y="4145"/>
                </a:lnTo>
                <a:lnTo>
                  <a:pt x="352414" y="8379"/>
                </a:lnTo>
                <a:lnTo>
                  <a:pt x="343099" y="17025"/>
                </a:lnTo>
                <a:lnTo>
                  <a:pt x="337736" y="20743"/>
                </a:lnTo>
                <a:lnTo>
                  <a:pt x="331526" y="23856"/>
                </a:lnTo>
                <a:lnTo>
                  <a:pt x="331526" y="35098"/>
                </a:lnTo>
                <a:lnTo>
                  <a:pt x="334913" y="33829"/>
                </a:lnTo>
                <a:lnTo>
                  <a:pt x="338865" y="31837"/>
                </a:lnTo>
                <a:lnTo>
                  <a:pt x="343099" y="29122"/>
                </a:lnTo>
                <a:lnTo>
                  <a:pt x="347474" y="26423"/>
                </a:lnTo>
                <a:lnTo>
                  <a:pt x="351002" y="23738"/>
                </a:lnTo>
                <a:lnTo>
                  <a:pt x="353825" y="21082"/>
                </a:lnTo>
                <a:lnTo>
                  <a:pt x="364975" y="21082"/>
                </a:lnTo>
                <a:lnTo>
                  <a:pt x="36497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715458" y="2191994"/>
            <a:ext cx="463550" cy="114300"/>
          </a:xfrm>
          <a:custGeom>
            <a:avLst/>
            <a:gdLst/>
            <a:ahLst/>
            <a:cxnLst/>
            <a:rect l="l" t="t" r="r" b="b"/>
            <a:pathLst>
              <a:path w="463550" h="114300">
                <a:moveTo>
                  <a:pt x="54580" y="9678"/>
                </a:moveTo>
                <a:lnTo>
                  <a:pt x="36553" y="9678"/>
                </a:lnTo>
                <a:lnTo>
                  <a:pt x="40646" y="11256"/>
                </a:lnTo>
                <a:lnTo>
                  <a:pt x="47139" y="17600"/>
                </a:lnTo>
                <a:lnTo>
                  <a:pt x="48691" y="21495"/>
                </a:lnTo>
                <a:lnTo>
                  <a:pt x="48691" y="30480"/>
                </a:lnTo>
                <a:lnTo>
                  <a:pt x="46997" y="35157"/>
                </a:lnTo>
                <a:lnTo>
                  <a:pt x="16936" y="65755"/>
                </a:lnTo>
                <a:lnTo>
                  <a:pt x="12137" y="70535"/>
                </a:lnTo>
                <a:lnTo>
                  <a:pt x="5363" y="78826"/>
                </a:lnTo>
                <a:lnTo>
                  <a:pt x="2963" y="83046"/>
                </a:lnTo>
                <a:lnTo>
                  <a:pt x="1411" y="87309"/>
                </a:lnTo>
                <a:lnTo>
                  <a:pt x="423" y="89950"/>
                </a:lnTo>
                <a:lnTo>
                  <a:pt x="0" y="92663"/>
                </a:lnTo>
                <a:lnTo>
                  <a:pt x="0" y="95430"/>
                </a:lnTo>
                <a:lnTo>
                  <a:pt x="60264" y="95430"/>
                </a:lnTo>
                <a:lnTo>
                  <a:pt x="60264" y="84197"/>
                </a:lnTo>
                <a:lnTo>
                  <a:pt x="15524" y="84197"/>
                </a:lnTo>
                <a:lnTo>
                  <a:pt x="16795" y="82116"/>
                </a:lnTo>
                <a:lnTo>
                  <a:pt x="18347" y="80021"/>
                </a:lnTo>
                <a:lnTo>
                  <a:pt x="22299" y="75743"/>
                </a:lnTo>
                <a:lnTo>
                  <a:pt x="26533" y="71745"/>
                </a:lnTo>
                <a:lnTo>
                  <a:pt x="33307" y="65873"/>
                </a:lnTo>
                <a:lnTo>
                  <a:pt x="41211" y="58836"/>
                </a:lnTo>
                <a:lnTo>
                  <a:pt x="46997" y="53274"/>
                </a:lnTo>
                <a:lnTo>
                  <a:pt x="50385" y="49187"/>
                </a:lnTo>
                <a:lnTo>
                  <a:pt x="53913" y="45086"/>
                </a:lnTo>
                <a:lnTo>
                  <a:pt x="60123" y="18957"/>
                </a:lnTo>
                <a:lnTo>
                  <a:pt x="57583" y="12673"/>
                </a:lnTo>
                <a:lnTo>
                  <a:pt x="54580" y="9678"/>
                </a:lnTo>
                <a:close/>
              </a:path>
              <a:path w="463550" h="114300">
                <a:moveTo>
                  <a:pt x="40505" y="0"/>
                </a:moveTo>
                <a:lnTo>
                  <a:pt x="23146" y="0"/>
                </a:lnTo>
                <a:lnTo>
                  <a:pt x="16230" y="2331"/>
                </a:lnTo>
                <a:lnTo>
                  <a:pt x="11008" y="6993"/>
                </a:lnTo>
                <a:lnTo>
                  <a:pt x="5927" y="11669"/>
                </a:lnTo>
                <a:lnTo>
                  <a:pt x="2963" y="18500"/>
                </a:lnTo>
                <a:lnTo>
                  <a:pt x="2258" y="27485"/>
                </a:lnTo>
                <a:lnTo>
                  <a:pt x="13548" y="28695"/>
                </a:lnTo>
                <a:lnTo>
                  <a:pt x="13690" y="22705"/>
                </a:lnTo>
                <a:lnTo>
                  <a:pt x="15383" y="18028"/>
                </a:lnTo>
                <a:lnTo>
                  <a:pt x="18629" y="14694"/>
                </a:lnTo>
                <a:lnTo>
                  <a:pt x="21734" y="11345"/>
                </a:lnTo>
                <a:lnTo>
                  <a:pt x="26109" y="9678"/>
                </a:lnTo>
                <a:lnTo>
                  <a:pt x="54580" y="9678"/>
                </a:lnTo>
                <a:lnTo>
                  <a:pt x="47421" y="2537"/>
                </a:lnTo>
                <a:lnTo>
                  <a:pt x="40505" y="0"/>
                </a:lnTo>
                <a:close/>
              </a:path>
              <a:path w="463550" h="114300">
                <a:moveTo>
                  <a:pt x="94278" y="82116"/>
                </a:moveTo>
                <a:lnTo>
                  <a:pt x="81576" y="82116"/>
                </a:lnTo>
                <a:lnTo>
                  <a:pt x="81576" y="95430"/>
                </a:lnTo>
                <a:lnTo>
                  <a:pt x="88068" y="95430"/>
                </a:lnTo>
                <a:lnTo>
                  <a:pt x="87786" y="99350"/>
                </a:lnTo>
                <a:lnTo>
                  <a:pt x="87221" y="102374"/>
                </a:lnTo>
                <a:lnTo>
                  <a:pt x="84963" y="106639"/>
                </a:lnTo>
                <a:lnTo>
                  <a:pt x="83269" y="108224"/>
                </a:lnTo>
                <a:lnTo>
                  <a:pt x="80870" y="109261"/>
                </a:lnTo>
                <a:lnTo>
                  <a:pt x="84116" y="114276"/>
                </a:lnTo>
                <a:lnTo>
                  <a:pt x="94278" y="100272"/>
                </a:lnTo>
                <a:lnTo>
                  <a:pt x="94278" y="82116"/>
                </a:lnTo>
                <a:close/>
              </a:path>
              <a:path w="463550" h="114300">
                <a:moveTo>
                  <a:pt x="154401" y="72615"/>
                </a:moveTo>
                <a:lnTo>
                  <a:pt x="143110" y="72615"/>
                </a:lnTo>
                <a:lnTo>
                  <a:pt x="143110" y="95430"/>
                </a:lnTo>
                <a:lnTo>
                  <a:pt x="154401" y="95430"/>
                </a:lnTo>
                <a:lnTo>
                  <a:pt x="154401" y="72615"/>
                </a:lnTo>
                <a:close/>
              </a:path>
              <a:path w="463550" h="114300">
                <a:moveTo>
                  <a:pt x="154401" y="339"/>
                </a:moveTo>
                <a:lnTo>
                  <a:pt x="145227" y="339"/>
                </a:lnTo>
                <a:lnTo>
                  <a:pt x="103734" y="61890"/>
                </a:lnTo>
                <a:lnTo>
                  <a:pt x="103734" y="72615"/>
                </a:lnTo>
                <a:lnTo>
                  <a:pt x="166539" y="72615"/>
                </a:lnTo>
                <a:lnTo>
                  <a:pt x="166539" y="61890"/>
                </a:lnTo>
                <a:lnTo>
                  <a:pt x="114601" y="61890"/>
                </a:lnTo>
                <a:lnTo>
                  <a:pt x="143110" y="19179"/>
                </a:lnTo>
                <a:lnTo>
                  <a:pt x="154401" y="19179"/>
                </a:lnTo>
                <a:lnTo>
                  <a:pt x="154401" y="339"/>
                </a:lnTo>
                <a:close/>
              </a:path>
              <a:path w="463550" h="114300">
                <a:moveTo>
                  <a:pt x="154401" y="19179"/>
                </a:moveTo>
                <a:lnTo>
                  <a:pt x="143110" y="19179"/>
                </a:lnTo>
                <a:lnTo>
                  <a:pt x="143110" y="61890"/>
                </a:lnTo>
                <a:lnTo>
                  <a:pt x="154401" y="61890"/>
                </a:lnTo>
                <a:lnTo>
                  <a:pt x="154401" y="19179"/>
                </a:lnTo>
                <a:close/>
              </a:path>
              <a:path w="463550" h="114300">
                <a:moveTo>
                  <a:pt x="193919" y="72438"/>
                </a:moveTo>
                <a:lnTo>
                  <a:pt x="183193" y="73471"/>
                </a:lnTo>
                <a:lnTo>
                  <a:pt x="184040" y="80966"/>
                </a:lnTo>
                <a:lnTo>
                  <a:pt x="186721" y="86764"/>
                </a:lnTo>
                <a:lnTo>
                  <a:pt x="195754" y="94940"/>
                </a:lnTo>
                <a:lnTo>
                  <a:pt x="201540" y="96986"/>
                </a:lnTo>
                <a:lnTo>
                  <a:pt x="215372" y="96986"/>
                </a:lnTo>
                <a:lnTo>
                  <a:pt x="221158" y="95114"/>
                </a:lnTo>
                <a:lnTo>
                  <a:pt x="226239" y="91368"/>
                </a:lnTo>
                <a:lnTo>
                  <a:pt x="231179" y="87619"/>
                </a:lnTo>
                <a:lnTo>
                  <a:pt x="231281" y="87472"/>
                </a:lnTo>
                <a:lnTo>
                  <a:pt x="204928" y="87472"/>
                </a:lnTo>
                <a:lnTo>
                  <a:pt x="201681" y="86291"/>
                </a:lnTo>
                <a:lnTo>
                  <a:pt x="199141" y="83931"/>
                </a:lnTo>
                <a:lnTo>
                  <a:pt x="196459" y="81570"/>
                </a:lnTo>
                <a:lnTo>
                  <a:pt x="194766" y="77735"/>
                </a:lnTo>
                <a:lnTo>
                  <a:pt x="193919" y="72438"/>
                </a:lnTo>
                <a:close/>
              </a:path>
              <a:path w="463550" h="114300">
                <a:moveTo>
                  <a:pt x="241072" y="50648"/>
                </a:moveTo>
                <a:lnTo>
                  <a:pt x="230050" y="50648"/>
                </a:lnTo>
                <a:lnTo>
                  <a:pt x="230050" y="57906"/>
                </a:lnTo>
                <a:lnTo>
                  <a:pt x="229626" y="62671"/>
                </a:lnTo>
                <a:lnTo>
                  <a:pt x="227368" y="72010"/>
                </a:lnTo>
                <a:lnTo>
                  <a:pt x="225957" y="75699"/>
                </a:lnTo>
                <a:lnTo>
                  <a:pt x="224263" y="78398"/>
                </a:lnTo>
                <a:lnTo>
                  <a:pt x="222711" y="81113"/>
                </a:lnTo>
                <a:lnTo>
                  <a:pt x="220594" y="83297"/>
                </a:lnTo>
                <a:lnTo>
                  <a:pt x="217912" y="84964"/>
                </a:lnTo>
                <a:lnTo>
                  <a:pt x="215372" y="86646"/>
                </a:lnTo>
                <a:lnTo>
                  <a:pt x="212408" y="87472"/>
                </a:lnTo>
                <a:lnTo>
                  <a:pt x="231281" y="87472"/>
                </a:lnTo>
                <a:lnTo>
                  <a:pt x="240963" y="54600"/>
                </a:lnTo>
                <a:lnTo>
                  <a:pt x="241072" y="50648"/>
                </a:lnTo>
                <a:close/>
              </a:path>
              <a:path w="463550" h="114300">
                <a:moveTo>
                  <a:pt x="215936" y="0"/>
                </a:moveTo>
                <a:lnTo>
                  <a:pt x="201964" y="0"/>
                </a:lnTo>
                <a:lnTo>
                  <a:pt x="195189" y="2935"/>
                </a:lnTo>
                <a:lnTo>
                  <a:pt x="184181" y="14694"/>
                </a:lnTo>
                <a:lnTo>
                  <a:pt x="181499" y="22469"/>
                </a:lnTo>
                <a:lnTo>
                  <a:pt x="181499" y="41486"/>
                </a:lnTo>
                <a:lnTo>
                  <a:pt x="184040" y="49010"/>
                </a:lnTo>
                <a:lnTo>
                  <a:pt x="194484" y="60414"/>
                </a:lnTo>
                <a:lnTo>
                  <a:pt x="200835" y="63276"/>
                </a:lnTo>
                <a:lnTo>
                  <a:pt x="212972" y="63276"/>
                </a:lnTo>
                <a:lnTo>
                  <a:pt x="217206" y="62096"/>
                </a:lnTo>
                <a:lnTo>
                  <a:pt x="224828" y="57360"/>
                </a:lnTo>
                <a:lnTo>
                  <a:pt x="227933" y="54336"/>
                </a:lnTo>
                <a:lnTo>
                  <a:pt x="228754" y="52905"/>
                </a:lnTo>
                <a:lnTo>
                  <a:pt x="206057" y="52905"/>
                </a:lnTo>
                <a:lnTo>
                  <a:pt x="201681" y="51002"/>
                </a:lnTo>
                <a:lnTo>
                  <a:pt x="194625" y="43389"/>
                </a:lnTo>
                <a:lnTo>
                  <a:pt x="192931" y="38491"/>
                </a:lnTo>
                <a:lnTo>
                  <a:pt x="192931" y="25700"/>
                </a:lnTo>
                <a:lnTo>
                  <a:pt x="194766" y="20197"/>
                </a:lnTo>
                <a:lnTo>
                  <a:pt x="202105" y="11787"/>
                </a:lnTo>
                <a:lnTo>
                  <a:pt x="206480" y="9678"/>
                </a:lnTo>
                <a:lnTo>
                  <a:pt x="232204" y="9678"/>
                </a:lnTo>
                <a:lnTo>
                  <a:pt x="231179" y="8350"/>
                </a:lnTo>
                <a:lnTo>
                  <a:pt x="221299" y="1667"/>
                </a:lnTo>
                <a:lnTo>
                  <a:pt x="215936" y="0"/>
                </a:lnTo>
                <a:close/>
              </a:path>
              <a:path w="463550" h="114300">
                <a:moveTo>
                  <a:pt x="232204" y="9678"/>
                </a:moveTo>
                <a:lnTo>
                  <a:pt x="216218" y="9678"/>
                </a:lnTo>
                <a:lnTo>
                  <a:pt x="220311" y="11640"/>
                </a:lnTo>
                <a:lnTo>
                  <a:pt x="227086" y="19474"/>
                </a:lnTo>
                <a:lnTo>
                  <a:pt x="228663" y="24407"/>
                </a:lnTo>
                <a:lnTo>
                  <a:pt x="228670" y="38491"/>
                </a:lnTo>
                <a:lnTo>
                  <a:pt x="227086" y="43389"/>
                </a:lnTo>
                <a:lnTo>
                  <a:pt x="223840" y="47195"/>
                </a:lnTo>
                <a:lnTo>
                  <a:pt x="220452" y="51002"/>
                </a:lnTo>
                <a:lnTo>
                  <a:pt x="216218" y="52905"/>
                </a:lnTo>
                <a:lnTo>
                  <a:pt x="228754" y="52905"/>
                </a:lnTo>
                <a:lnTo>
                  <a:pt x="230050" y="50648"/>
                </a:lnTo>
                <a:lnTo>
                  <a:pt x="241072" y="50648"/>
                </a:lnTo>
                <a:lnTo>
                  <a:pt x="241166" y="47195"/>
                </a:lnTo>
                <a:lnTo>
                  <a:pt x="234848" y="13100"/>
                </a:lnTo>
                <a:lnTo>
                  <a:pt x="232204" y="9678"/>
                </a:lnTo>
                <a:close/>
              </a:path>
              <a:path w="463550" h="114300">
                <a:moveTo>
                  <a:pt x="294831" y="0"/>
                </a:moveTo>
                <a:lnTo>
                  <a:pt x="278036" y="0"/>
                </a:lnTo>
                <a:lnTo>
                  <a:pt x="270414" y="3629"/>
                </a:lnTo>
                <a:lnTo>
                  <a:pt x="255268" y="45986"/>
                </a:lnTo>
                <a:lnTo>
                  <a:pt x="255157" y="53598"/>
                </a:lnTo>
                <a:lnTo>
                  <a:pt x="255584" y="62409"/>
                </a:lnTo>
                <a:lnTo>
                  <a:pt x="277330" y="96986"/>
                </a:lnTo>
                <a:lnTo>
                  <a:pt x="292008" y="96986"/>
                </a:lnTo>
                <a:lnTo>
                  <a:pt x="296948" y="95632"/>
                </a:lnTo>
                <a:lnTo>
                  <a:pt x="301182" y="92923"/>
                </a:lnTo>
                <a:lnTo>
                  <a:pt x="305557" y="90216"/>
                </a:lnTo>
                <a:lnTo>
                  <a:pt x="307925" y="87472"/>
                </a:lnTo>
                <a:lnTo>
                  <a:pt x="283258" y="87472"/>
                </a:lnTo>
                <a:lnTo>
                  <a:pt x="280153" y="86498"/>
                </a:lnTo>
                <a:lnTo>
                  <a:pt x="274225" y="82574"/>
                </a:lnTo>
                <a:lnTo>
                  <a:pt x="271967" y="79785"/>
                </a:lnTo>
                <a:lnTo>
                  <a:pt x="270359" y="76038"/>
                </a:lnTo>
                <a:lnTo>
                  <a:pt x="268721" y="72527"/>
                </a:lnTo>
                <a:lnTo>
                  <a:pt x="268015" y="68691"/>
                </a:lnTo>
                <a:lnTo>
                  <a:pt x="268015" y="58541"/>
                </a:lnTo>
                <a:lnTo>
                  <a:pt x="269709" y="53598"/>
                </a:lnTo>
                <a:lnTo>
                  <a:pt x="273237" y="49792"/>
                </a:lnTo>
                <a:lnTo>
                  <a:pt x="276322" y="46325"/>
                </a:lnTo>
                <a:lnTo>
                  <a:pt x="266180" y="46325"/>
                </a:lnTo>
                <a:lnTo>
                  <a:pt x="266303" y="38120"/>
                </a:lnTo>
                <a:lnTo>
                  <a:pt x="266361" y="36588"/>
                </a:lnTo>
                <a:lnTo>
                  <a:pt x="267309" y="29595"/>
                </a:lnTo>
                <a:lnTo>
                  <a:pt x="269426" y="24460"/>
                </a:lnTo>
                <a:lnTo>
                  <a:pt x="271402" y="19326"/>
                </a:lnTo>
                <a:lnTo>
                  <a:pt x="274225" y="15387"/>
                </a:lnTo>
                <a:lnTo>
                  <a:pt x="277612" y="12614"/>
                </a:lnTo>
                <a:lnTo>
                  <a:pt x="280294" y="10548"/>
                </a:lnTo>
                <a:lnTo>
                  <a:pt x="283540" y="9501"/>
                </a:lnTo>
                <a:lnTo>
                  <a:pt x="308699" y="9501"/>
                </a:lnTo>
                <a:lnTo>
                  <a:pt x="300758" y="2094"/>
                </a:lnTo>
                <a:lnTo>
                  <a:pt x="294831" y="0"/>
                </a:lnTo>
                <a:close/>
              </a:path>
              <a:path w="463550" h="114300">
                <a:moveTo>
                  <a:pt x="308822" y="44082"/>
                </a:moveTo>
                <a:lnTo>
                  <a:pt x="291020" y="44082"/>
                </a:lnTo>
                <a:lnTo>
                  <a:pt x="295254" y="45986"/>
                </a:lnTo>
                <a:lnTo>
                  <a:pt x="302029" y="53598"/>
                </a:lnTo>
                <a:lnTo>
                  <a:pt x="303645" y="58541"/>
                </a:lnTo>
                <a:lnTo>
                  <a:pt x="303602" y="72527"/>
                </a:lnTo>
                <a:lnTo>
                  <a:pt x="302029" y="77543"/>
                </a:lnTo>
                <a:lnTo>
                  <a:pt x="298641" y="81511"/>
                </a:lnTo>
                <a:lnTo>
                  <a:pt x="295113" y="85495"/>
                </a:lnTo>
                <a:lnTo>
                  <a:pt x="291161" y="87472"/>
                </a:lnTo>
                <a:lnTo>
                  <a:pt x="307925" y="87472"/>
                </a:lnTo>
                <a:lnTo>
                  <a:pt x="308958" y="86262"/>
                </a:lnTo>
                <a:lnTo>
                  <a:pt x="311343" y="81172"/>
                </a:lnTo>
                <a:lnTo>
                  <a:pt x="313884" y="76038"/>
                </a:lnTo>
                <a:lnTo>
                  <a:pt x="315154" y="70476"/>
                </a:lnTo>
                <a:lnTo>
                  <a:pt x="315154" y="55487"/>
                </a:lnTo>
                <a:lnTo>
                  <a:pt x="312473" y="48110"/>
                </a:lnTo>
                <a:lnTo>
                  <a:pt x="308822" y="44082"/>
                </a:lnTo>
                <a:close/>
              </a:path>
              <a:path w="463550" h="114300">
                <a:moveTo>
                  <a:pt x="295677" y="33711"/>
                </a:moveTo>
                <a:lnTo>
                  <a:pt x="283963" y="33711"/>
                </a:lnTo>
                <a:lnTo>
                  <a:pt x="279870" y="34743"/>
                </a:lnTo>
                <a:lnTo>
                  <a:pt x="275947" y="36883"/>
                </a:lnTo>
                <a:lnTo>
                  <a:pt x="272108" y="38889"/>
                </a:lnTo>
                <a:lnTo>
                  <a:pt x="268862" y="42061"/>
                </a:lnTo>
                <a:lnTo>
                  <a:pt x="266180" y="46325"/>
                </a:lnTo>
                <a:lnTo>
                  <a:pt x="276322" y="46325"/>
                </a:lnTo>
                <a:lnTo>
                  <a:pt x="276624" y="45986"/>
                </a:lnTo>
                <a:lnTo>
                  <a:pt x="280999" y="44082"/>
                </a:lnTo>
                <a:lnTo>
                  <a:pt x="308822" y="44082"/>
                </a:lnTo>
                <a:lnTo>
                  <a:pt x="302029" y="36588"/>
                </a:lnTo>
                <a:lnTo>
                  <a:pt x="295677" y="33711"/>
                </a:lnTo>
                <a:close/>
              </a:path>
              <a:path w="463550" h="114300">
                <a:moveTo>
                  <a:pt x="308699" y="9501"/>
                </a:moveTo>
                <a:lnTo>
                  <a:pt x="291443" y="9501"/>
                </a:lnTo>
                <a:lnTo>
                  <a:pt x="295113" y="11182"/>
                </a:lnTo>
                <a:lnTo>
                  <a:pt x="298218" y="14517"/>
                </a:lnTo>
                <a:lnTo>
                  <a:pt x="300053" y="16597"/>
                </a:lnTo>
                <a:lnTo>
                  <a:pt x="301323" y="19931"/>
                </a:lnTo>
                <a:lnTo>
                  <a:pt x="302452" y="24549"/>
                </a:lnTo>
                <a:lnTo>
                  <a:pt x="313460" y="23679"/>
                </a:lnTo>
                <a:lnTo>
                  <a:pt x="312614" y="16302"/>
                </a:lnTo>
                <a:lnTo>
                  <a:pt x="309791" y="10519"/>
                </a:lnTo>
                <a:lnTo>
                  <a:pt x="308699" y="9501"/>
                </a:lnTo>
                <a:close/>
              </a:path>
              <a:path w="463550" h="114300">
                <a:moveTo>
                  <a:pt x="364128" y="0"/>
                </a:moveTo>
                <a:lnTo>
                  <a:pt x="352696" y="0"/>
                </a:lnTo>
                <a:lnTo>
                  <a:pt x="347192" y="1844"/>
                </a:lnTo>
                <a:lnTo>
                  <a:pt x="329900" y="40524"/>
                </a:lnTo>
                <a:lnTo>
                  <a:pt x="329691" y="48582"/>
                </a:lnTo>
                <a:lnTo>
                  <a:pt x="330247" y="61041"/>
                </a:lnTo>
                <a:lnTo>
                  <a:pt x="350579" y="96986"/>
                </a:lnTo>
                <a:lnTo>
                  <a:pt x="365963" y="96986"/>
                </a:lnTo>
                <a:lnTo>
                  <a:pt x="371608" y="95114"/>
                </a:lnTo>
                <a:lnTo>
                  <a:pt x="375842" y="91368"/>
                </a:lnTo>
                <a:lnTo>
                  <a:pt x="380217" y="87619"/>
                </a:lnTo>
                <a:lnTo>
                  <a:pt x="380308" y="87472"/>
                </a:lnTo>
                <a:lnTo>
                  <a:pt x="354248" y="87472"/>
                </a:lnTo>
                <a:lnTo>
                  <a:pt x="349873" y="84890"/>
                </a:lnTo>
                <a:lnTo>
                  <a:pt x="341123" y="48582"/>
                </a:lnTo>
                <a:lnTo>
                  <a:pt x="341471" y="37752"/>
                </a:lnTo>
                <a:lnTo>
                  <a:pt x="354107" y="9678"/>
                </a:lnTo>
                <a:lnTo>
                  <a:pt x="379814" y="9678"/>
                </a:lnTo>
                <a:lnTo>
                  <a:pt x="378806" y="8143"/>
                </a:lnTo>
                <a:lnTo>
                  <a:pt x="375842" y="5178"/>
                </a:lnTo>
                <a:lnTo>
                  <a:pt x="372032" y="3112"/>
                </a:lnTo>
                <a:lnTo>
                  <a:pt x="368362" y="1032"/>
                </a:lnTo>
                <a:lnTo>
                  <a:pt x="364128" y="0"/>
                </a:lnTo>
                <a:close/>
              </a:path>
              <a:path w="463550" h="114300">
                <a:moveTo>
                  <a:pt x="379814" y="9678"/>
                </a:moveTo>
                <a:lnTo>
                  <a:pt x="364410" y="9678"/>
                </a:lnTo>
                <a:lnTo>
                  <a:pt x="368785" y="12245"/>
                </a:lnTo>
                <a:lnTo>
                  <a:pt x="372314" y="17364"/>
                </a:lnTo>
                <a:lnTo>
                  <a:pt x="374559" y="22203"/>
                </a:lnTo>
                <a:lnTo>
                  <a:pt x="376195" y="29017"/>
                </a:lnTo>
                <a:lnTo>
                  <a:pt x="377190" y="37752"/>
                </a:lnTo>
                <a:lnTo>
                  <a:pt x="377536" y="48582"/>
                </a:lnTo>
                <a:lnTo>
                  <a:pt x="377196" y="59274"/>
                </a:lnTo>
                <a:lnTo>
                  <a:pt x="364410" y="87472"/>
                </a:lnTo>
                <a:lnTo>
                  <a:pt x="380308" y="87472"/>
                </a:lnTo>
                <a:lnTo>
                  <a:pt x="388827" y="48582"/>
                </a:lnTo>
                <a:lnTo>
                  <a:pt x="388723" y="37752"/>
                </a:lnTo>
                <a:lnTo>
                  <a:pt x="388262" y="31631"/>
                </a:lnTo>
                <a:lnTo>
                  <a:pt x="386851" y="26098"/>
                </a:lnTo>
                <a:lnTo>
                  <a:pt x="385580" y="20566"/>
                </a:lnTo>
                <a:lnTo>
                  <a:pt x="383746" y="15874"/>
                </a:lnTo>
                <a:lnTo>
                  <a:pt x="381288" y="11920"/>
                </a:lnTo>
                <a:lnTo>
                  <a:pt x="379814" y="9678"/>
                </a:lnTo>
                <a:close/>
              </a:path>
              <a:path w="463550" h="114300">
                <a:moveTo>
                  <a:pt x="415078" y="68809"/>
                </a:moveTo>
                <a:lnTo>
                  <a:pt x="403787" y="70358"/>
                </a:lnTo>
                <a:lnTo>
                  <a:pt x="404493" y="78192"/>
                </a:lnTo>
                <a:lnTo>
                  <a:pt x="407598" y="84624"/>
                </a:lnTo>
                <a:lnTo>
                  <a:pt x="412820" y="89640"/>
                </a:lnTo>
                <a:lnTo>
                  <a:pt x="418183" y="94652"/>
                </a:lnTo>
                <a:lnTo>
                  <a:pt x="424816" y="97159"/>
                </a:lnTo>
                <a:lnTo>
                  <a:pt x="441470" y="97159"/>
                </a:lnTo>
                <a:lnTo>
                  <a:pt x="448809" y="94277"/>
                </a:lnTo>
                <a:lnTo>
                  <a:pt x="455642" y="87472"/>
                </a:lnTo>
                <a:lnTo>
                  <a:pt x="428344" y="87472"/>
                </a:lnTo>
                <a:lnTo>
                  <a:pt x="424534" y="86011"/>
                </a:lnTo>
                <a:lnTo>
                  <a:pt x="418324" y="80125"/>
                </a:lnTo>
                <a:lnTo>
                  <a:pt x="416207" y="75374"/>
                </a:lnTo>
                <a:lnTo>
                  <a:pt x="415078" y="68809"/>
                </a:lnTo>
                <a:close/>
              </a:path>
              <a:path w="463550" h="114300">
                <a:moveTo>
                  <a:pt x="456763" y="49098"/>
                </a:moveTo>
                <a:lnTo>
                  <a:pt x="438930" y="49098"/>
                </a:lnTo>
                <a:lnTo>
                  <a:pt x="443164" y="50854"/>
                </a:lnTo>
                <a:lnTo>
                  <a:pt x="449938" y="57891"/>
                </a:lnTo>
                <a:lnTo>
                  <a:pt x="451632" y="62288"/>
                </a:lnTo>
                <a:lnTo>
                  <a:pt x="451632" y="73250"/>
                </a:lnTo>
                <a:lnTo>
                  <a:pt x="449797" y="77971"/>
                </a:lnTo>
                <a:lnTo>
                  <a:pt x="442458" y="85569"/>
                </a:lnTo>
                <a:lnTo>
                  <a:pt x="437942" y="87472"/>
                </a:lnTo>
                <a:lnTo>
                  <a:pt x="455642" y="87472"/>
                </a:lnTo>
                <a:lnTo>
                  <a:pt x="460382" y="82751"/>
                </a:lnTo>
                <a:lnTo>
                  <a:pt x="463346" y="75728"/>
                </a:lnTo>
                <a:lnTo>
                  <a:pt x="463346" y="61196"/>
                </a:lnTo>
                <a:lnTo>
                  <a:pt x="461793" y="56047"/>
                </a:lnTo>
                <a:lnTo>
                  <a:pt x="456763" y="49098"/>
                </a:lnTo>
                <a:close/>
              </a:path>
              <a:path w="463550" h="114300">
                <a:moveTo>
                  <a:pt x="453835" y="9501"/>
                </a:moveTo>
                <a:lnTo>
                  <a:pt x="436954" y="9501"/>
                </a:lnTo>
                <a:lnTo>
                  <a:pt x="440482" y="10917"/>
                </a:lnTo>
                <a:lnTo>
                  <a:pt x="443305" y="13735"/>
                </a:lnTo>
                <a:lnTo>
                  <a:pt x="445986" y="16567"/>
                </a:lnTo>
                <a:lnTo>
                  <a:pt x="447398" y="20108"/>
                </a:lnTo>
                <a:lnTo>
                  <a:pt x="447398" y="29786"/>
                </a:lnTo>
                <a:lnTo>
                  <a:pt x="445563" y="33799"/>
                </a:lnTo>
                <a:lnTo>
                  <a:pt x="437942" y="38978"/>
                </a:lnTo>
                <a:lnTo>
                  <a:pt x="433708" y="40276"/>
                </a:lnTo>
                <a:lnTo>
                  <a:pt x="427053" y="40276"/>
                </a:lnTo>
                <a:lnTo>
                  <a:pt x="425804" y="50485"/>
                </a:lnTo>
                <a:lnTo>
                  <a:pt x="428909" y="49556"/>
                </a:lnTo>
                <a:lnTo>
                  <a:pt x="431590" y="49098"/>
                </a:lnTo>
                <a:lnTo>
                  <a:pt x="456763" y="49098"/>
                </a:lnTo>
                <a:lnTo>
                  <a:pt x="455866" y="47859"/>
                </a:lnTo>
                <a:lnTo>
                  <a:pt x="451773" y="45174"/>
                </a:lnTo>
                <a:lnTo>
                  <a:pt x="446410" y="43905"/>
                </a:lnTo>
                <a:lnTo>
                  <a:pt x="450503" y="41943"/>
                </a:lnTo>
                <a:lnTo>
                  <a:pt x="452441" y="40276"/>
                </a:lnTo>
                <a:lnTo>
                  <a:pt x="428486" y="40276"/>
                </a:lnTo>
                <a:lnTo>
                  <a:pt x="427074" y="40099"/>
                </a:lnTo>
                <a:lnTo>
                  <a:pt x="452647" y="40099"/>
                </a:lnTo>
                <a:lnTo>
                  <a:pt x="453608" y="39273"/>
                </a:lnTo>
                <a:lnTo>
                  <a:pt x="457842" y="32471"/>
                </a:lnTo>
                <a:lnTo>
                  <a:pt x="458830" y="28754"/>
                </a:lnTo>
                <a:lnTo>
                  <a:pt x="458765" y="20108"/>
                </a:lnTo>
                <a:lnTo>
                  <a:pt x="457700" y="16243"/>
                </a:lnTo>
                <a:lnTo>
                  <a:pt x="455583" y="12437"/>
                </a:lnTo>
                <a:lnTo>
                  <a:pt x="453835" y="9501"/>
                </a:lnTo>
                <a:close/>
              </a:path>
              <a:path w="463550" h="114300">
                <a:moveTo>
                  <a:pt x="437236" y="0"/>
                </a:moveTo>
                <a:lnTo>
                  <a:pt x="425098" y="0"/>
                </a:lnTo>
                <a:lnTo>
                  <a:pt x="419029" y="2153"/>
                </a:lnTo>
                <a:lnTo>
                  <a:pt x="414231" y="6476"/>
                </a:lnTo>
                <a:lnTo>
                  <a:pt x="409291" y="10799"/>
                </a:lnTo>
                <a:lnTo>
                  <a:pt x="406186" y="16818"/>
                </a:lnTo>
                <a:lnTo>
                  <a:pt x="404916" y="24549"/>
                </a:lnTo>
                <a:lnTo>
                  <a:pt x="416207" y="26614"/>
                </a:lnTo>
                <a:lnTo>
                  <a:pt x="416912" y="20979"/>
                </a:lnTo>
                <a:lnTo>
                  <a:pt x="418747" y="16715"/>
                </a:lnTo>
                <a:lnTo>
                  <a:pt x="424675" y="10946"/>
                </a:lnTo>
                <a:lnTo>
                  <a:pt x="428203" y="9501"/>
                </a:lnTo>
                <a:lnTo>
                  <a:pt x="453835" y="9501"/>
                </a:lnTo>
                <a:lnTo>
                  <a:pt x="453325" y="8645"/>
                </a:lnTo>
                <a:lnTo>
                  <a:pt x="450079" y="5621"/>
                </a:lnTo>
                <a:lnTo>
                  <a:pt x="445986" y="3363"/>
                </a:lnTo>
                <a:lnTo>
                  <a:pt x="441752" y="1121"/>
                </a:lnTo>
                <a:lnTo>
                  <a:pt x="43723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048312" y="2191994"/>
            <a:ext cx="133372" cy="971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013087" y="2191994"/>
            <a:ext cx="463550" cy="114300"/>
          </a:xfrm>
          <a:custGeom>
            <a:avLst/>
            <a:gdLst/>
            <a:ahLst/>
            <a:cxnLst/>
            <a:rect l="l" t="t" r="r" b="b"/>
            <a:pathLst>
              <a:path w="463550" h="114300">
                <a:moveTo>
                  <a:pt x="54439" y="9678"/>
                </a:moveTo>
                <a:lnTo>
                  <a:pt x="36412" y="9678"/>
                </a:lnTo>
                <a:lnTo>
                  <a:pt x="40646" y="11256"/>
                </a:lnTo>
                <a:lnTo>
                  <a:pt x="43751" y="14428"/>
                </a:lnTo>
                <a:lnTo>
                  <a:pt x="46997" y="17600"/>
                </a:lnTo>
                <a:lnTo>
                  <a:pt x="48550" y="21495"/>
                </a:lnTo>
                <a:lnTo>
                  <a:pt x="48550" y="30480"/>
                </a:lnTo>
                <a:lnTo>
                  <a:pt x="46856" y="35157"/>
                </a:lnTo>
                <a:lnTo>
                  <a:pt x="16814" y="65873"/>
                </a:lnTo>
                <a:lnTo>
                  <a:pt x="11996" y="70535"/>
                </a:lnTo>
                <a:lnTo>
                  <a:pt x="0" y="92663"/>
                </a:lnTo>
                <a:lnTo>
                  <a:pt x="0" y="95430"/>
                </a:lnTo>
                <a:lnTo>
                  <a:pt x="60123" y="95430"/>
                </a:lnTo>
                <a:lnTo>
                  <a:pt x="60123" y="84197"/>
                </a:lnTo>
                <a:lnTo>
                  <a:pt x="15524" y="84197"/>
                </a:lnTo>
                <a:lnTo>
                  <a:pt x="16795" y="82116"/>
                </a:lnTo>
                <a:lnTo>
                  <a:pt x="41211" y="58836"/>
                </a:lnTo>
                <a:lnTo>
                  <a:pt x="46856" y="53274"/>
                </a:lnTo>
                <a:lnTo>
                  <a:pt x="50385" y="49187"/>
                </a:lnTo>
                <a:lnTo>
                  <a:pt x="53772" y="45086"/>
                </a:lnTo>
                <a:lnTo>
                  <a:pt x="56312" y="41235"/>
                </a:lnTo>
                <a:lnTo>
                  <a:pt x="57724" y="37606"/>
                </a:lnTo>
                <a:lnTo>
                  <a:pt x="59276" y="33962"/>
                </a:lnTo>
                <a:lnTo>
                  <a:pt x="59937" y="30480"/>
                </a:lnTo>
                <a:lnTo>
                  <a:pt x="59982" y="18957"/>
                </a:lnTo>
                <a:lnTo>
                  <a:pt x="57441" y="12673"/>
                </a:lnTo>
                <a:lnTo>
                  <a:pt x="54439" y="9678"/>
                </a:lnTo>
                <a:close/>
              </a:path>
              <a:path w="463550" h="114300">
                <a:moveTo>
                  <a:pt x="40505" y="0"/>
                </a:moveTo>
                <a:lnTo>
                  <a:pt x="23005" y="0"/>
                </a:lnTo>
                <a:lnTo>
                  <a:pt x="16089" y="2331"/>
                </a:lnTo>
                <a:lnTo>
                  <a:pt x="11008" y="6993"/>
                </a:lnTo>
                <a:lnTo>
                  <a:pt x="5786" y="11669"/>
                </a:lnTo>
                <a:lnTo>
                  <a:pt x="2963" y="18500"/>
                </a:lnTo>
                <a:lnTo>
                  <a:pt x="2117" y="27485"/>
                </a:lnTo>
                <a:lnTo>
                  <a:pt x="13548" y="28695"/>
                </a:lnTo>
                <a:lnTo>
                  <a:pt x="13690" y="22705"/>
                </a:lnTo>
                <a:lnTo>
                  <a:pt x="15242" y="18028"/>
                </a:lnTo>
                <a:lnTo>
                  <a:pt x="21734" y="11345"/>
                </a:lnTo>
                <a:lnTo>
                  <a:pt x="25968" y="9678"/>
                </a:lnTo>
                <a:lnTo>
                  <a:pt x="54439" y="9678"/>
                </a:lnTo>
                <a:lnTo>
                  <a:pt x="47280" y="2537"/>
                </a:lnTo>
                <a:lnTo>
                  <a:pt x="40505" y="0"/>
                </a:lnTo>
                <a:close/>
              </a:path>
              <a:path w="463550" h="114300">
                <a:moveTo>
                  <a:pt x="135066" y="1549"/>
                </a:moveTo>
                <a:lnTo>
                  <a:pt x="76212" y="1549"/>
                </a:lnTo>
                <a:lnTo>
                  <a:pt x="76212" y="12791"/>
                </a:lnTo>
                <a:lnTo>
                  <a:pt x="120811" y="12791"/>
                </a:lnTo>
                <a:lnTo>
                  <a:pt x="116630" y="18171"/>
                </a:lnTo>
                <a:lnTo>
                  <a:pt x="98088" y="52682"/>
                </a:lnTo>
                <a:lnTo>
                  <a:pt x="88915" y="95430"/>
                </a:lnTo>
                <a:lnTo>
                  <a:pt x="100488" y="95430"/>
                </a:lnTo>
                <a:lnTo>
                  <a:pt x="101072" y="88483"/>
                </a:lnTo>
                <a:lnTo>
                  <a:pt x="101987" y="81816"/>
                </a:lnTo>
                <a:lnTo>
                  <a:pt x="113993" y="44439"/>
                </a:lnTo>
                <a:lnTo>
                  <a:pt x="135066" y="10710"/>
                </a:lnTo>
                <a:lnTo>
                  <a:pt x="135066" y="1549"/>
                </a:lnTo>
                <a:close/>
              </a:path>
              <a:path w="463550" h="114300">
                <a:moveTo>
                  <a:pt x="168374" y="82116"/>
                </a:moveTo>
                <a:lnTo>
                  <a:pt x="155671" y="82116"/>
                </a:lnTo>
                <a:lnTo>
                  <a:pt x="155671" y="95430"/>
                </a:lnTo>
                <a:lnTo>
                  <a:pt x="162023" y="95430"/>
                </a:lnTo>
                <a:lnTo>
                  <a:pt x="161881" y="99350"/>
                </a:lnTo>
                <a:lnTo>
                  <a:pt x="161176" y="102374"/>
                </a:lnTo>
                <a:lnTo>
                  <a:pt x="158918" y="106639"/>
                </a:lnTo>
                <a:lnTo>
                  <a:pt x="157224" y="108224"/>
                </a:lnTo>
                <a:lnTo>
                  <a:pt x="154966" y="109261"/>
                </a:lnTo>
                <a:lnTo>
                  <a:pt x="158071" y="114276"/>
                </a:lnTo>
                <a:lnTo>
                  <a:pt x="161599" y="112662"/>
                </a:lnTo>
                <a:lnTo>
                  <a:pt x="164281" y="110328"/>
                </a:lnTo>
                <a:lnTo>
                  <a:pt x="165833" y="107274"/>
                </a:lnTo>
                <a:lnTo>
                  <a:pt x="167527" y="104218"/>
                </a:lnTo>
                <a:lnTo>
                  <a:pt x="168374" y="100272"/>
                </a:lnTo>
                <a:lnTo>
                  <a:pt x="168374" y="82116"/>
                </a:lnTo>
                <a:close/>
              </a:path>
              <a:path w="463550" h="114300">
                <a:moveTo>
                  <a:pt x="193778" y="72438"/>
                </a:moveTo>
                <a:lnTo>
                  <a:pt x="183052" y="73471"/>
                </a:lnTo>
                <a:lnTo>
                  <a:pt x="183898" y="80966"/>
                </a:lnTo>
                <a:lnTo>
                  <a:pt x="186580" y="86764"/>
                </a:lnTo>
                <a:lnTo>
                  <a:pt x="191237" y="90850"/>
                </a:lnTo>
                <a:lnTo>
                  <a:pt x="195754" y="94940"/>
                </a:lnTo>
                <a:lnTo>
                  <a:pt x="201540" y="96986"/>
                </a:lnTo>
                <a:lnTo>
                  <a:pt x="215372" y="96986"/>
                </a:lnTo>
                <a:lnTo>
                  <a:pt x="221158" y="95114"/>
                </a:lnTo>
                <a:lnTo>
                  <a:pt x="226098" y="91368"/>
                </a:lnTo>
                <a:lnTo>
                  <a:pt x="231179" y="87619"/>
                </a:lnTo>
                <a:lnTo>
                  <a:pt x="231278" y="87472"/>
                </a:lnTo>
                <a:lnTo>
                  <a:pt x="204928" y="87472"/>
                </a:lnTo>
                <a:lnTo>
                  <a:pt x="201681" y="86291"/>
                </a:lnTo>
                <a:lnTo>
                  <a:pt x="199000" y="83931"/>
                </a:lnTo>
                <a:lnTo>
                  <a:pt x="196459" y="81570"/>
                </a:lnTo>
                <a:lnTo>
                  <a:pt x="194766" y="77735"/>
                </a:lnTo>
                <a:lnTo>
                  <a:pt x="193778" y="72438"/>
                </a:lnTo>
                <a:close/>
              </a:path>
              <a:path w="463550" h="114300">
                <a:moveTo>
                  <a:pt x="240941" y="50648"/>
                </a:moveTo>
                <a:lnTo>
                  <a:pt x="230050" y="50648"/>
                </a:lnTo>
                <a:lnTo>
                  <a:pt x="230050" y="57906"/>
                </a:lnTo>
                <a:lnTo>
                  <a:pt x="229485" y="62671"/>
                </a:lnTo>
                <a:lnTo>
                  <a:pt x="212267" y="87472"/>
                </a:lnTo>
                <a:lnTo>
                  <a:pt x="231278" y="87472"/>
                </a:lnTo>
                <a:lnTo>
                  <a:pt x="240832" y="54719"/>
                </a:lnTo>
                <a:lnTo>
                  <a:pt x="240941" y="50648"/>
                </a:lnTo>
                <a:close/>
              </a:path>
              <a:path w="463550" h="114300">
                <a:moveTo>
                  <a:pt x="215936" y="0"/>
                </a:moveTo>
                <a:lnTo>
                  <a:pt x="201823" y="0"/>
                </a:lnTo>
                <a:lnTo>
                  <a:pt x="195048" y="2935"/>
                </a:lnTo>
                <a:lnTo>
                  <a:pt x="189544" y="8807"/>
                </a:lnTo>
                <a:lnTo>
                  <a:pt x="184181" y="14694"/>
                </a:lnTo>
                <a:lnTo>
                  <a:pt x="181358" y="22469"/>
                </a:lnTo>
                <a:lnTo>
                  <a:pt x="181358" y="41486"/>
                </a:lnTo>
                <a:lnTo>
                  <a:pt x="184040" y="49010"/>
                </a:lnTo>
                <a:lnTo>
                  <a:pt x="189120" y="54719"/>
                </a:lnTo>
                <a:lnTo>
                  <a:pt x="194342" y="60414"/>
                </a:lnTo>
                <a:lnTo>
                  <a:pt x="200694" y="63276"/>
                </a:lnTo>
                <a:lnTo>
                  <a:pt x="212831" y="63276"/>
                </a:lnTo>
                <a:lnTo>
                  <a:pt x="217065" y="62096"/>
                </a:lnTo>
                <a:lnTo>
                  <a:pt x="220876" y="59736"/>
                </a:lnTo>
                <a:lnTo>
                  <a:pt x="224828" y="57360"/>
                </a:lnTo>
                <a:lnTo>
                  <a:pt x="227791" y="54336"/>
                </a:lnTo>
                <a:lnTo>
                  <a:pt x="228668" y="52905"/>
                </a:lnTo>
                <a:lnTo>
                  <a:pt x="205916" y="52905"/>
                </a:lnTo>
                <a:lnTo>
                  <a:pt x="201681" y="51002"/>
                </a:lnTo>
                <a:lnTo>
                  <a:pt x="194625" y="43389"/>
                </a:lnTo>
                <a:lnTo>
                  <a:pt x="192790" y="38491"/>
                </a:lnTo>
                <a:lnTo>
                  <a:pt x="192790" y="25700"/>
                </a:lnTo>
                <a:lnTo>
                  <a:pt x="194625" y="20197"/>
                </a:lnTo>
                <a:lnTo>
                  <a:pt x="198294" y="15992"/>
                </a:lnTo>
                <a:lnTo>
                  <a:pt x="202105" y="11787"/>
                </a:lnTo>
                <a:lnTo>
                  <a:pt x="206339" y="9678"/>
                </a:lnTo>
                <a:lnTo>
                  <a:pt x="232103" y="9678"/>
                </a:lnTo>
                <a:lnTo>
                  <a:pt x="231038" y="8350"/>
                </a:lnTo>
                <a:lnTo>
                  <a:pt x="226098" y="5016"/>
                </a:lnTo>
                <a:lnTo>
                  <a:pt x="221299" y="1667"/>
                </a:lnTo>
                <a:lnTo>
                  <a:pt x="215936" y="0"/>
                </a:lnTo>
                <a:close/>
              </a:path>
              <a:path w="463550" h="114300">
                <a:moveTo>
                  <a:pt x="232103" y="9678"/>
                </a:moveTo>
                <a:lnTo>
                  <a:pt x="216218" y="9678"/>
                </a:lnTo>
                <a:lnTo>
                  <a:pt x="220311" y="11640"/>
                </a:lnTo>
                <a:lnTo>
                  <a:pt x="227086" y="19474"/>
                </a:lnTo>
                <a:lnTo>
                  <a:pt x="228663" y="24407"/>
                </a:lnTo>
                <a:lnTo>
                  <a:pt x="228670" y="38491"/>
                </a:lnTo>
                <a:lnTo>
                  <a:pt x="227086" y="43389"/>
                </a:lnTo>
                <a:lnTo>
                  <a:pt x="223699" y="47195"/>
                </a:lnTo>
                <a:lnTo>
                  <a:pt x="220452" y="51002"/>
                </a:lnTo>
                <a:lnTo>
                  <a:pt x="216218" y="52905"/>
                </a:lnTo>
                <a:lnTo>
                  <a:pt x="228668" y="52905"/>
                </a:lnTo>
                <a:lnTo>
                  <a:pt x="230050" y="50648"/>
                </a:lnTo>
                <a:lnTo>
                  <a:pt x="240941" y="50648"/>
                </a:lnTo>
                <a:lnTo>
                  <a:pt x="234848" y="13100"/>
                </a:lnTo>
                <a:lnTo>
                  <a:pt x="232103" y="9678"/>
                </a:lnTo>
                <a:close/>
              </a:path>
              <a:path w="463550" h="114300">
                <a:moveTo>
                  <a:pt x="267309" y="69502"/>
                </a:moveTo>
                <a:lnTo>
                  <a:pt x="255454" y="70535"/>
                </a:lnTo>
                <a:lnTo>
                  <a:pt x="256301" y="78487"/>
                </a:lnTo>
                <a:lnTo>
                  <a:pt x="259265" y="84890"/>
                </a:lnTo>
                <a:lnTo>
                  <a:pt x="269709" y="94567"/>
                </a:lnTo>
                <a:lnTo>
                  <a:pt x="276483" y="96986"/>
                </a:lnTo>
                <a:lnTo>
                  <a:pt x="284810" y="96986"/>
                </a:lnTo>
                <a:lnTo>
                  <a:pt x="291931" y="96273"/>
                </a:lnTo>
                <a:lnTo>
                  <a:pt x="298271" y="94133"/>
                </a:lnTo>
                <a:lnTo>
                  <a:pt x="303843" y="90565"/>
                </a:lnTo>
                <a:lnTo>
                  <a:pt x="306826" y="87472"/>
                </a:lnTo>
                <a:lnTo>
                  <a:pt x="280294" y="87472"/>
                </a:lnTo>
                <a:lnTo>
                  <a:pt x="276483" y="85982"/>
                </a:lnTo>
                <a:lnTo>
                  <a:pt x="273237" y="82987"/>
                </a:lnTo>
                <a:lnTo>
                  <a:pt x="270132" y="79992"/>
                </a:lnTo>
                <a:lnTo>
                  <a:pt x="268156" y="75492"/>
                </a:lnTo>
                <a:lnTo>
                  <a:pt x="267309" y="69502"/>
                </a:lnTo>
                <a:close/>
              </a:path>
              <a:path w="463550" h="114300">
                <a:moveTo>
                  <a:pt x="309180" y="42696"/>
                </a:moveTo>
                <a:lnTo>
                  <a:pt x="290314" y="42696"/>
                </a:lnTo>
                <a:lnTo>
                  <a:pt x="294972" y="44628"/>
                </a:lnTo>
                <a:lnTo>
                  <a:pt x="298641" y="48494"/>
                </a:lnTo>
                <a:lnTo>
                  <a:pt x="302170" y="52359"/>
                </a:lnTo>
                <a:lnTo>
                  <a:pt x="304004" y="57626"/>
                </a:lnTo>
                <a:lnTo>
                  <a:pt x="304004" y="71228"/>
                </a:lnTo>
                <a:lnTo>
                  <a:pt x="302029" y="76820"/>
                </a:lnTo>
                <a:lnTo>
                  <a:pt x="298359" y="81084"/>
                </a:lnTo>
                <a:lnTo>
                  <a:pt x="294548" y="85347"/>
                </a:lnTo>
                <a:lnTo>
                  <a:pt x="290032" y="87472"/>
                </a:lnTo>
                <a:lnTo>
                  <a:pt x="306826" y="87472"/>
                </a:lnTo>
                <a:lnTo>
                  <a:pt x="308662" y="85569"/>
                </a:lnTo>
                <a:lnTo>
                  <a:pt x="313319" y="79239"/>
                </a:lnTo>
                <a:lnTo>
                  <a:pt x="315719" y="71804"/>
                </a:lnTo>
                <a:lnTo>
                  <a:pt x="315719" y="54174"/>
                </a:lnTo>
                <a:lnTo>
                  <a:pt x="313037" y="46738"/>
                </a:lnTo>
                <a:lnTo>
                  <a:pt x="309180" y="42696"/>
                </a:lnTo>
                <a:close/>
              </a:path>
              <a:path w="463550" h="114300">
                <a:moveTo>
                  <a:pt x="311626" y="1726"/>
                </a:moveTo>
                <a:lnTo>
                  <a:pt x="266321" y="1726"/>
                </a:lnTo>
                <a:lnTo>
                  <a:pt x="257430" y="50485"/>
                </a:lnTo>
                <a:lnTo>
                  <a:pt x="267874" y="51857"/>
                </a:lnTo>
                <a:lnTo>
                  <a:pt x="269567" y="49216"/>
                </a:lnTo>
                <a:lnTo>
                  <a:pt x="271826" y="47018"/>
                </a:lnTo>
                <a:lnTo>
                  <a:pt x="277753" y="43566"/>
                </a:lnTo>
                <a:lnTo>
                  <a:pt x="280858" y="42696"/>
                </a:lnTo>
                <a:lnTo>
                  <a:pt x="309180" y="42696"/>
                </a:lnTo>
                <a:lnTo>
                  <a:pt x="305055" y="38373"/>
                </a:lnTo>
                <a:lnTo>
                  <a:pt x="270414" y="38373"/>
                </a:lnTo>
                <a:lnTo>
                  <a:pt x="275213" y="12791"/>
                </a:lnTo>
                <a:lnTo>
                  <a:pt x="311626" y="12791"/>
                </a:lnTo>
                <a:lnTo>
                  <a:pt x="311626" y="1726"/>
                </a:lnTo>
                <a:close/>
              </a:path>
              <a:path w="463550" h="114300">
                <a:moveTo>
                  <a:pt x="295395" y="32324"/>
                </a:moveTo>
                <a:lnTo>
                  <a:pt x="281423" y="32324"/>
                </a:lnTo>
                <a:lnTo>
                  <a:pt x="275777" y="34345"/>
                </a:lnTo>
                <a:lnTo>
                  <a:pt x="270414" y="38373"/>
                </a:lnTo>
                <a:lnTo>
                  <a:pt x="305055" y="38373"/>
                </a:lnTo>
                <a:lnTo>
                  <a:pt x="302029" y="35201"/>
                </a:lnTo>
                <a:lnTo>
                  <a:pt x="295395" y="32324"/>
                </a:lnTo>
                <a:close/>
              </a:path>
              <a:path w="463550" h="114300">
                <a:moveTo>
                  <a:pt x="364128" y="0"/>
                </a:moveTo>
                <a:lnTo>
                  <a:pt x="352555" y="0"/>
                </a:lnTo>
                <a:lnTo>
                  <a:pt x="347051" y="1844"/>
                </a:lnTo>
                <a:lnTo>
                  <a:pt x="342817" y="5532"/>
                </a:lnTo>
                <a:lnTo>
                  <a:pt x="338441" y="9220"/>
                </a:lnTo>
                <a:lnTo>
                  <a:pt x="329550" y="48582"/>
                </a:lnTo>
                <a:lnTo>
                  <a:pt x="330108" y="61041"/>
                </a:lnTo>
                <a:lnTo>
                  <a:pt x="350438" y="96986"/>
                </a:lnTo>
                <a:lnTo>
                  <a:pt x="365963" y="96986"/>
                </a:lnTo>
                <a:lnTo>
                  <a:pt x="371467" y="95114"/>
                </a:lnTo>
                <a:lnTo>
                  <a:pt x="380217" y="87619"/>
                </a:lnTo>
                <a:lnTo>
                  <a:pt x="380308" y="87472"/>
                </a:lnTo>
                <a:lnTo>
                  <a:pt x="354107" y="87472"/>
                </a:lnTo>
                <a:lnTo>
                  <a:pt x="349873" y="84890"/>
                </a:lnTo>
                <a:lnTo>
                  <a:pt x="340982" y="48582"/>
                </a:lnTo>
                <a:lnTo>
                  <a:pt x="341350" y="37752"/>
                </a:lnTo>
                <a:lnTo>
                  <a:pt x="353966" y="9678"/>
                </a:lnTo>
                <a:lnTo>
                  <a:pt x="379758" y="9678"/>
                </a:lnTo>
                <a:lnTo>
                  <a:pt x="378806" y="8143"/>
                </a:lnTo>
                <a:lnTo>
                  <a:pt x="375701" y="5178"/>
                </a:lnTo>
                <a:lnTo>
                  <a:pt x="368362" y="1032"/>
                </a:lnTo>
                <a:lnTo>
                  <a:pt x="364128" y="0"/>
                </a:lnTo>
                <a:close/>
              </a:path>
              <a:path w="463550" h="114300">
                <a:moveTo>
                  <a:pt x="379758" y="9678"/>
                </a:moveTo>
                <a:lnTo>
                  <a:pt x="364269" y="9678"/>
                </a:lnTo>
                <a:lnTo>
                  <a:pt x="368785" y="12245"/>
                </a:lnTo>
                <a:lnTo>
                  <a:pt x="372173" y="17364"/>
                </a:lnTo>
                <a:lnTo>
                  <a:pt x="374477" y="22203"/>
                </a:lnTo>
                <a:lnTo>
                  <a:pt x="376107" y="29017"/>
                </a:lnTo>
                <a:lnTo>
                  <a:pt x="377068" y="37752"/>
                </a:lnTo>
                <a:lnTo>
                  <a:pt x="377395" y="48582"/>
                </a:lnTo>
                <a:lnTo>
                  <a:pt x="377075" y="59274"/>
                </a:lnTo>
                <a:lnTo>
                  <a:pt x="364410" y="87472"/>
                </a:lnTo>
                <a:lnTo>
                  <a:pt x="380308" y="87472"/>
                </a:lnTo>
                <a:lnTo>
                  <a:pt x="388827" y="48582"/>
                </a:lnTo>
                <a:lnTo>
                  <a:pt x="388697" y="37752"/>
                </a:lnTo>
                <a:lnTo>
                  <a:pt x="388121" y="31631"/>
                </a:lnTo>
                <a:lnTo>
                  <a:pt x="386851" y="26098"/>
                </a:lnTo>
                <a:lnTo>
                  <a:pt x="385439" y="20566"/>
                </a:lnTo>
                <a:lnTo>
                  <a:pt x="383605" y="15874"/>
                </a:lnTo>
                <a:lnTo>
                  <a:pt x="379758" y="9678"/>
                </a:lnTo>
                <a:close/>
              </a:path>
              <a:path w="463550" h="114300">
                <a:moveTo>
                  <a:pt x="438224" y="0"/>
                </a:moveTo>
                <a:lnTo>
                  <a:pt x="426651" y="0"/>
                </a:lnTo>
                <a:lnTo>
                  <a:pt x="421147" y="1844"/>
                </a:lnTo>
                <a:lnTo>
                  <a:pt x="416912" y="5532"/>
                </a:lnTo>
                <a:lnTo>
                  <a:pt x="412537" y="9220"/>
                </a:lnTo>
                <a:lnTo>
                  <a:pt x="403646" y="48582"/>
                </a:lnTo>
                <a:lnTo>
                  <a:pt x="404204" y="61041"/>
                </a:lnTo>
                <a:lnTo>
                  <a:pt x="424534" y="96986"/>
                </a:lnTo>
                <a:lnTo>
                  <a:pt x="440059" y="96986"/>
                </a:lnTo>
                <a:lnTo>
                  <a:pt x="445563" y="95114"/>
                </a:lnTo>
                <a:lnTo>
                  <a:pt x="454313" y="87619"/>
                </a:lnTo>
                <a:lnTo>
                  <a:pt x="454404" y="87472"/>
                </a:lnTo>
                <a:lnTo>
                  <a:pt x="428203" y="87472"/>
                </a:lnTo>
                <a:lnTo>
                  <a:pt x="423969" y="84890"/>
                </a:lnTo>
                <a:lnTo>
                  <a:pt x="415078" y="48582"/>
                </a:lnTo>
                <a:lnTo>
                  <a:pt x="415446" y="37752"/>
                </a:lnTo>
                <a:lnTo>
                  <a:pt x="428062" y="9678"/>
                </a:lnTo>
                <a:lnTo>
                  <a:pt x="453854" y="9678"/>
                </a:lnTo>
                <a:lnTo>
                  <a:pt x="452902" y="8143"/>
                </a:lnTo>
                <a:lnTo>
                  <a:pt x="449797" y="5178"/>
                </a:lnTo>
                <a:lnTo>
                  <a:pt x="442458" y="1032"/>
                </a:lnTo>
                <a:lnTo>
                  <a:pt x="438224" y="0"/>
                </a:lnTo>
                <a:close/>
              </a:path>
              <a:path w="463550" h="114300">
                <a:moveTo>
                  <a:pt x="453854" y="9678"/>
                </a:moveTo>
                <a:lnTo>
                  <a:pt x="438365" y="9678"/>
                </a:lnTo>
                <a:lnTo>
                  <a:pt x="442881" y="12245"/>
                </a:lnTo>
                <a:lnTo>
                  <a:pt x="446269" y="17364"/>
                </a:lnTo>
                <a:lnTo>
                  <a:pt x="448573" y="22203"/>
                </a:lnTo>
                <a:lnTo>
                  <a:pt x="450203" y="29017"/>
                </a:lnTo>
                <a:lnTo>
                  <a:pt x="451164" y="37752"/>
                </a:lnTo>
                <a:lnTo>
                  <a:pt x="451491" y="48582"/>
                </a:lnTo>
                <a:lnTo>
                  <a:pt x="451171" y="59274"/>
                </a:lnTo>
                <a:lnTo>
                  <a:pt x="438506" y="87472"/>
                </a:lnTo>
                <a:lnTo>
                  <a:pt x="454404" y="87472"/>
                </a:lnTo>
                <a:lnTo>
                  <a:pt x="462922" y="48582"/>
                </a:lnTo>
                <a:lnTo>
                  <a:pt x="462793" y="37752"/>
                </a:lnTo>
                <a:lnTo>
                  <a:pt x="462217" y="31631"/>
                </a:lnTo>
                <a:lnTo>
                  <a:pt x="460947" y="26098"/>
                </a:lnTo>
                <a:lnTo>
                  <a:pt x="459535" y="20566"/>
                </a:lnTo>
                <a:lnTo>
                  <a:pt x="457700" y="15874"/>
                </a:lnTo>
                <a:lnTo>
                  <a:pt x="453854" y="96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812501" y="1955942"/>
            <a:ext cx="382905" cy="114300"/>
          </a:xfrm>
          <a:custGeom>
            <a:avLst/>
            <a:gdLst/>
            <a:ahLst/>
            <a:cxnLst/>
            <a:rect l="l" t="t" r="r" b="b"/>
            <a:pathLst>
              <a:path w="382904" h="114300">
                <a:moveTo>
                  <a:pt x="13407" y="82116"/>
                </a:moveTo>
                <a:lnTo>
                  <a:pt x="705" y="82116"/>
                </a:lnTo>
                <a:lnTo>
                  <a:pt x="705" y="95424"/>
                </a:lnTo>
                <a:lnTo>
                  <a:pt x="7197" y="95424"/>
                </a:lnTo>
                <a:lnTo>
                  <a:pt x="6915" y="99348"/>
                </a:lnTo>
                <a:lnTo>
                  <a:pt x="6351" y="102373"/>
                </a:lnTo>
                <a:lnTo>
                  <a:pt x="4092" y="106636"/>
                </a:lnTo>
                <a:lnTo>
                  <a:pt x="2399" y="108230"/>
                </a:lnTo>
                <a:lnTo>
                  <a:pt x="0" y="109262"/>
                </a:lnTo>
                <a:lnTo>
                  <a:pt x="3246" y="114278"/>
                </a:lnTo>
                <a:lnTo>
                  <a:pt x="13407" y="100278"/>
                </a:lnTo>
                <a:lnTo>
                  <a:pt x="13407" y="82116"/>
                </a:lnTo>
                <a:close/>
              </a:path>
              <a:path w="382904" h="114300">
                <a:moveTo>
                  <a:pt x="38247" y="69502"/>
                </a:moveTo>
                <a:lnTo>
                  <a:pt x="26533" y="70535"/>
                </a:lnTo>
                <a:lnTo>
                  <a:pt x="27239" y="78487"/>
                </a:lnTo>
                <a:lnTo>
                  <a:pt x="30344" y="84890"/>
                </a:lnTo>
                <a:lnTo>
                  <a:pt x="40788" y="94568"/>
                </a:lnTo>
                <a:lnTo>
                  <a:pt x="47562" y="96988"/>
                </a:lnTo>
                <a:lnTo>
                  <a:pt x="55748" y="96988"/>
                </a:lnTo>
                <a:lnTo>
                  <a:pt x="62888" y="96274"/>
                </a:lnTo>
                <a:lnTo>
                  <a:pt x="69262" y="94133"/>
                </a:lnTo>
                <a:lnTo>
                  <a:pt x="74841" y="90564"/>
                </a:lnTo>
                <a:lnTo>
                  <a:pt x="77787" y="87472"/>
                </a:lnTo>
                <a:lnTo>
                  <a:pt x="51232" y="87472"/>
                </a:lnTo>
                <a:lnTo>
                  <a:pt x="47421" y="85982"/>
                </a:lnTo>
                <a:lnTo>
                  <a:pt x="41211" y="79992"/>
                </a:lnTo>
                <a:lnTo>
                  <a:pt x="39094" y="75492"/>
                </a:lnTo>
                <a:lnTo>
                  <a:pt x="38247" y="69502"/>
                </a:lnTo>
                <a:close/>
              </a:path>
              <a:path w="382904" h="114300">
                <a:moveTo>
                  <a:pt x="80118" y="42696"/>
                </a:moveTo>
                <a:lnTo>
                  <a:pt x="61252" y="42696"/>
                </a:lnTo>
                <a:lnTo>
                  <a:pt x="66051" y="44628"/>
                </a:lnTo>
                <a:lnTo>
                  <a:pt x="69579" y="48494"/>
                </a:lnTo>
                <a:lnTo>
                  <a:pt x="73249" y="52359"/>
                </a:lnTo>
                <a:lnTo>
                  <a:pt x="74942" y="57626"/>
                </a:lnTo>
                <a:lnTo>
                  <a:pt x="74942" y="71228"/>
                </a:lnTo>
                <a:lnTo>
                  <a:pt x="73107" y="76820"/>
                </a:lnTo>
                <a:lnTo>
                  <a:pt x="69297" y="81084"/>
                </a:lnTo>
                <a:lnTo>
                  <a:pt x="65627" y="85347"/>
                </a:lnTo>
                <a:lnTo>
                  <a:pt x="61111" y="87472"/>
                </a:lnTo>
                <a:lnTo>
                  <a:pt x="77787" y="87472"/>
                </a:lnTo>
                <a:lnTo>
                  <a:pt x="79600" y="85569"/>
                </a:lnTo>
                <a:lnTo>
                  <a:pt x="84398" y="79239"/>
                </a:lnTo>
                <a:lnTo>
                  <a:pt x="86656" y="71804"/>
                </a:lnTo>
                <a:lnTo>
                  <a:pt x="86656" y="54174"/>
                </a:lnTo>
                <a:lnTo>
                  <a:pt x="83975" y="46738"/>
                </a:lnTo>
                <a:lnTo>
                  <a:pt x="80118" y="42696"/>
                </a:lnTo>
                <a:close/>
              </a:path>
              <a:path w="382904" h="114300">
                <a:moveTo>
                  <a:pt x="82564" y="1726"/>
                </a:moveTo>
                <a:lnTo>
                  <a:pt x="37259" y="1726"/>
                </a:lnTo>
                <a:lnTo>
                  <a:pt x="28509" y="50485"/>
                </a:lnTo>
                <a:lnTo>
                  <a:pt x="38953" y="51857"/>
                </a:lnTo>
                <a:lnTo>
                  <a:pt x="40505" y="49216"/>
                </a:lnTo>
                <a:lnTo>
                  <a:pt x="42905" y="47018"/>
                </a:lnTo>
                <a:lnTo>
                  <a:pt x="45727" y="45292"/>
                </a:lnTo>
                <a:lnTo>
                  <a:pt x="48691" y="43566"/>
                </a:lnTo>
                <a:lnTo>
                  <a:pt x="51937" y="42696"/>
                </a:lnTo>
                <a:lnTo>
                  <a:pt x="80118" y="42696"/>
                </a:lnTo>
                <a:lnTo>
                  <a:pt x="78471" y="40969"/>
                </a:lnTo>
                <a:lnTo>
                  <a:pt x="76056" y="38373"/>
                </a:lnTo>
                <a:lnTo>
                  <a:pt x="41352" y="38373"/>
                </a:lnTo>
                <a:lnTo>
                  <a:pt x="46151" y="12791"/>
                </a:lnTo>
                <a:lnTo>
                  <a:pt x="82564" y="12791"/>
                </a:lnTo>
                <a:lnTo>
                  <a:pt x="82564" y="1726"/>
                </a:lnTo>
                <a:close/>
              </a:path>
              <a:path w="382904" h="114300">
                <a:moveTo>
                  <a:pt x="66333" y="32324"/>
                </a:moveTo>
                <a:lnTo>
                  <a:pt x="52502" y="32324"/>
                </a:lnTo>
                <a:lnTo>
                  <a:pt x="46856" y="34345"/>
                </a:lnTo>
                <a:lnTo>
                  <a:pt x="41352" y="38373"/>
                </a:lnTo>
                <a:lnTo>
                  <a:pt x="76056" y="38373"/>
                </a:lnTo>
                <a:lnTo>
                  <a:pt x="73107" y="35201"/>
                </a:lnTo>
                <a:lnTo>
                  <a:pt x="66333" y="32324"/>
                </a:lnTo>
                <a:close/>
              </a:path>
              <a:path w="382904" h="114300">
                <a:moveTo>
                  <a:pt x="112343" y="69502"/>
                </a:moveTo>
                <a:lnTo>
                  <a:pt x="100629" y="70535"/>
                </a:lnTo>
                <a:lnTo>
                  <a:pt x="101334" y="78487"/>
                </a:lnTo>
                <a:lnTo>
                  <a:pt x="104439" y="84890"/>
                </a:lnTo>
                <a:lnTo>
                  <a:pt x="114883" y="94568"/>
                </a:lnTo>
                <a:lnTo>
                  <a:pt x="121658" y="96988"/>
                </a:lnTo>
                <a:lnTo>
                  <a:pt x="129844" y="96988"/>
                </a:lnTo>
                <a:lnTo>
                  <a:pt x="136984" y="96274"/>
                </a:lnTo>
                <a:lnTo>
                  <a:pt x="143357" y="94133"/>
                </a:lnTo>
                <a:lnTo>
                  <a:pt x="148937" y="90564"/>
                </a:lnTo>
                <a:lnTo>
                  <a:pt x="151883" y="87472"/>
                </a:lnTo>
                <a:lnTo>
                  <a:pt x="125327" y="87472"/>
                </a:lnTo>
                <a:lnTo>
                  <a:pt x="121517" y="85982"/>
                </a:lnTo>
                <a:lnTo>
                  <a:pt x="115307" y="79992"/>
                </a:lnTo>
                <a:lnTo>
                  <a:pt x="113190" y="75492"/>
                </a:lnTo>
                <a:lnTo>
                  <a:pt x="112343" y="69502"/>
                </a:lnTo>
                <a:close/>
              </a:path>
              <a:path w="382904" h="114300">
                <a:moveTo>
                  <a:pt x="154214" y="42696"/>
                </a:moveTo>
                <a:lnTo>
                  <a:pt x="135348" y="42696"/>
                </a:lnTo>
                <a:lnTo>
                  <a:pt x="140147" y="44628"/>
                </a:lnTo>
                <a:lnTo>
                  <a:pt x="143675" y="48494"/>
                </a:lnTo>
                <a:lnTo>
                  <a:pt x="147344" y="52359"/>
                </a:lnTo>
                <a:lnTo>
                  <a:pt x="149038" y="57626"/>
                </a:lnTo>
                <a:lnTo>
                  <a:pt x="149038" y="71228"/>
                </a:lnTo>
                <a:lnTo>
                  <a:pt x="147203" y="76820"/>
                </a:lnTo>
                <a:lnTo>
                  <a:pt x="143393" y="81084"/>
                </a:lnTo>
                <a:lnTo>
                  <a:pt x="139723" y="85347"/>
                </a:lnTo>
                <a:lnTo>
                  <a:pt x="135207" y="87472"/>
                </a:lnTo>
                <a:lnTo>
                  <a:pt x="151883" y="87472"/>
                </a:lnTo>
                <a:lnTo>
                  <a:pt x="153696" y="85569"/>
                </a:lnTo>
                <a:lnTo>
                  <a:pt x="158494" y="79239"/>
                </a:lnTo>
                <a:lnTo>
                  <a:pt x="160752" y="71804"/>
                </a:lnTo>
                <a:lnTo>
                  <a:pt x="160752" y="54174"/>
                </a:lnTo>
                <a:lnTo>
                  <a:pt x="158071" y="46738"/>
                </a:lnTo>
                <a:lnTo>
                  <a:pt x="154214" y="42696"/>
                </a:lnTo>
                <a:close/>
              </a:path>
              <a:path w="382904" h="114300">
                <a:moveTo>
                  <a:pt x="156659" y="1726"/>
                </a:moveTo>
                <a:lnTo>
                  <a:pt x="111355" y="1726"/>
                </a:lnTo>
                <a:lnTo>
                  <a:pt x="102605" y="50485"/>
                </a:lnTo>
                <a:lnTo>
                  <a:pt x="113049" y="51857"/>
                </a:lnTo>
                <a:lnTo>
                  <a:pt x="114601" y="49216"/>
                </a:lnTo>
                <a:lnTo>
                  <a:pt x="117000" y="47018"/>
                </a:lnTo>
                <a:lnTo>
                  <a:pt x="119823" y="45292"/>
                </a:lnTo>
                <a:lnTo>
                  <a:pt x="122787" y="43566"/>
                </a:lnTo>
                <a:lnTo>
                  <a:pt x="126033" y="42696"/>
                </a:lnTo>
                <a:lnTo>
                  <a:pt x="154214" y="42696"/>
                </a:lnTo>
                <a:lnTo>
                  <a:pt x="152566" y="40969"/>
                </a:lnTo>
                <a:lnTo>
                  <a:pt x="150152" y="38373"/>
                </a:lnTo>
                <a:lnTo>
                  <a:pt x="115448" y="38373"/>
                </a:lnTo>
                <a:lnTo>
                  <a:pt x="120247" y="12791"/>
                </a:lnTo>
                <a:lnTo>
                  <a:pt x="156659" y="12791"/>
                </a:lnTo>
                <a:lnTo>
                  <a:pt x="156659" y="1726"/>
                </a:lnTo>
                <a:close/>
              </a:path>
              <a:path w="382904" h="114300">
                <a:moveTo>
                  <a:pt x="140429" y="32324"/>
                </a:moveTo>
                <a:lnTo>
                  <a:pt x="126598" y="32324"/>
                </a:lnTo>
                <a:lnTo>
                  <a:pt x="120952" y="34345"/>
                </a:lnTo>
                <a:lnTo>
                  <a:pt x="115448" y="38373"/>
                </a:lnTo>
                <a:lnTo>
                  <a:pt x="150152" y="38373"/>
                </a:lnTo>
                <a:lnTo>
                  <a:pt x="147203" y="35201"/>
                </a:lnTo>
                <a:lnTo>
                  <a:pt x="140429" y="32324"/>
                </a:lnTo>
                <a:close/>
              </a:path>
              <a:path w="382904" h="114300">
                <a:moveTo>
                  <a:pt x="209162" y="0"/>
                </a:moveTo>
                <a:lnTo>
                  <a:pt x="197730" y="0"/>
                </a:lnTo>
                <a:lnTo>
                  <a:pt x="192225" y="1844"/>
                </a:lnTo>
                <a:lnTo>
                  <a:pt x="174934" y="40524"/>
                </a:lnTo>
                <a:lnTo>
                  <a:pt x="174725" y="48582"/>
                </a:lnTo>
                <a:lnTo>
                  <a:pt x="175280" y="61041"/>
                </a:lnTo>
                <a:lnTo>
                  <a:pt x="195613" y="96988"/>
                </a:lnTo>
                <a:lnTo>
                  <a:pt x="210996" y="96988"/>
                </a:lnTo>
                <a:lnTo>
                  <a:pt x="216642" y="95114"/>
                </a:lnTo>
                <a:lnTo>
                  <a:pt x="220876" y="91367"/>
                </a:lnTo>
                <a:lnTo>
                  <a:pt x="225251" y="87619"/>
                </a:lnTo>
                <a:lnTo>
                  <a:pt x="225342" y="87472"/>
                </a:lnTo>
                <a:lnTo>
                  <a:pt x="199282" y="87472"/>
                </a:lnTo>
                <a:lnTo>
                  <a:pt x="194907" y="84890"/>
                </a:lnTo>
                <a:lnTo>
                  <a:pt x="186157" y="48582"/>
                </a:lnTo>
                <a:lnTo>
                  <a:pt x="186505" y="37752"/>
                </a:lnTo>
                <a:lnTo>
                  <a:pt x="199141" y="9678"/>
                </a:lnTo>
                <a:lnTo>
                  <a:pt x="224848" y="9678"/>
                </a:lnTo>
                <a:lnTo>
                  <a:pt x="223840" y="8143"/>
                </a:lnTo>
                <a:lnTo>
                  <a:pt x="220876" y="5178"/>
                </a:lnTo>
                <a:lnTo>
                  <a:pt x="217065" y="3112"/>
                </a:lnTo>
                <a:lnTo>
                  <a:pt x="213396" y="1032"/>
                </a:lnTo>
                <a:lnTo>
                  <a:pt x="209162" y="0"/>
                </a:lnTo>
                <a:close/>
              </a:path>
              <a:path w="382904" h="114300">
                <a:moveTo>
                  <a:pt x="224848" y="9678"/>
                </a:moveTo>
                <a:lnTo>
                  <a:pt x="209444" y="9678"/>
                </a:lnTo>
                <a:lnTo>
                  <a:pt x="213819" y="12245"/>
                </a:lnTo>
                <a:lnTo>
                  <a:pt x="217347" y="17364"/>
                </a:lnTo>
                <a:lnTo>
                  <a:pt x="219592" y="22203"/>
                </a:lnTo>
                <a:lnTo>
                  <a:pt x="221229" y="29017"/>
                </a:lnTo>
                <a:lnTo>
                  <a:pt x="222223" y="37752"/>
                </a:lnTo>
                <a:lnTo>
                  <a:pt x="222569" y="48582"/>
                </a:lnTo>
                <a:lnTo>
                  <a:pt x="222230" y="59274"/>
                </a:lnTo>
                <a:lnTo>
                  <a:pt x="209444" y="87472"/>
                </a:lnTo>
                <a:lnTo>
                  <a:pt x="225342" y="87472"/>
                </a:lnTo>
                <a:lnTo>
                  <a:pt x="233860" y="48582"/>
                </a:lnTo>
                <a:lnTo>
                  <a:pt x="233757" y="37752"/>
                </a:lnTo>
                <a:lnTo>
                  <a:pt x="233296" y="31631"/>
                </a:lnTo>
                <a:lnTo>
                  <a:pt x="231884" y="26098"/>
                </a:lnTo>
                <a:lnTo>
                  <a:pt x="230614" y="20566"/>
                </a:lnTo>
                <a:lnTo>
                  <a:pt x="228779" y="15874"/>
                </a:lnTo>
                <a:lnTo>
                  <a:pt x="226322" y="11920"/>
                </a:lnTo>
                <a:lnTo>
                  <a:pt x="224848" y="9678"/>
                </a:lnTo>
                <a:close/>
              </a:path>
              <a:path w="382904" h="114300">
                <a:moveTo>
                  <a:pt x="283258" y="0"/>
                </a:moveTo>
                <a:lnTo>
                  <a:pt x="271826" y="0"/>
                </a:lnTo>
                <a:lnTo>
                  <a:pt x="266321" y="1844"/>
                </a:lnTo>
                <a:lnTo>
                  <a:pt x="249030" y="40524"/>
                </a:lnTo>
                <a:lnTo>
                  <a:pt x="248821" y="48582"/>
                </a:lnTo>
                <a:lnTo>
                  <a:pt x="249376" y="61041"/>
                </a:lnTo>
                <a:lnTo>
                  <a:pt x="269709" y="96988"/>
                </a:lnTo>
                <a:lnTo>
                  <a:pt x="285092" y="96988"/>
                </a:lnTo>
                <a:lnTo>
                  <a:pt x="290738" y="95114"/>
                </a:lnTo>
                <a:lnTo>
                  <a:pt x="294972" y="91367"/>
                </a:lnTo>
                <a:lnTo>
                  <a:pt x="299347" y="87619"/>
                </a:lnTo>
                <a:lnTo>
                  <a:pt x="299438" y="87472"/>
                </a:lnTo>
                <a:lnTo>
                  <a:pt x="273378" y="87472"/>
                </a:lnTo>
                <a:lnTo>
                  <a:pt x="269003" y="84890"/>
                </a:lnTo>
                <a:lnTo>
                  <a:pt x="260253" y="48582"/>
                </a:lnTo>
                <a:lnTo>
                  <a:pt x="260601" y="37752"/>
                </a:lnTo>
                <a:lnTo>
                  <a:pt x="273237" y="9678"/>
                </a:lnTo>
                <a:lnTo>
                  <a:pt x="298944" y="9678"/>
                </a:lnTo>
                <a:lnTo>
                  <a:pt x="297936" y="8143"/>
                </a:lnTo>
                <a:lnTo>
                  <a:pt x="294972" y="5178"/>
                </a:lnTo>
                <a:lnTo>
                  <a:pt x="291161" y="3112"/>
                </a:lnTo>
                <a:lnTo>
                  <a:pt x="287492" y="1032"/>
                </a:lnTo>
                <a:lnTo>
                  <a:pt x="283258" y="0"/>
                </a:lnTo>
                <a:close/>
              </a:path>
              <a:path w="382904" h="114300">
                <a:moveTo>
                  <a:pt x="298944" y="9678"/>
                </a:moveTo>
                <a:lnTo>
                  <a:pt x="283540" y="9678"/>
                </a:lnTo>
                <a:lnTo>
                  <a:pt x="287915" y="12245"/>
                </a:lnTo>
                <a:lnTo>
                  <a:pt x="291443" y="17364"/>
                </a:lnTo>
                <a:lnTo>
                  <a:pt x="293688" y="22203"/>
                </a:lnTo>
                <a:lnTo>
                  <a:pt x="295325" y="29017"/>
                </a:lnTo>
                <a:lnTo>
                  <a:pt x="296319" y="37752"/>
                </a:lnTo>
                <a:lnTo>
                  <a:pt x="296665" y="48582"/>
                </a:lnTo>
                <a:lnTo>
                  <a:pt x="296326" y="59274"/>
                </a:lnTo>
                <a:lnTo>
                  <a:pt x="283540" y="87472"/>
                </a:lnTo>
                <a:lnTo>
                  <a:pt x="299438" y="87472"/>
                </a:lnTo>
                <a:lnTo>
                  <a:pt x="307956" y="48582"/>
                </a:lnTo>
                <a:lnTo>
                  <a:pt x="307853" y="37752"/>
                </a:lnTo>
                <a:lnTo>
                  <a:pt x="307392" y="31631"/>
                </a:lnTo>
                <a:lnTo>
                  <a:pt x="305980" y="26098"/>
                </a:lnTo>
                <a:lnTo>
                  <a:pt x="304710" y="20566"/>
                </a:lnTo>
                <a:lnTo>
                  <a:pt x="302875" y="15874"/>
                </a:lnTo>
                <a:lnTo>
                  <a:pt x="300418" y="11920"/>
                </a:lnTo>
                <a:lnTo>
                  <a:pt x="298944" y="9678"/>
                </a:lnTo>
                <a:close/>
              </a:path>
              <a:path w="382904" h="114300">
                <a:moveTo>
                  <a:pt x="360458" y="0"/>
                </a:moveTo>
                <a:lnTo>
                  <a:pt x="344651" y="0"/>
                </a:lnTo>
                <a:lnTo>
                  <a:pt x="338300" y="2360"/>
                </a:lnTo>
                <a:lnTo>
                  <a:pt x="328703" y="11802"/>
                </a:lnTo>
                <a:lnTo>
                  <a:pt x="326304" y="17630"/>
                </a:lnTo>
                <a:lnTo>
                  <a:pt x="326381" y="29270"/>
                </a:lnTo>
                <a:lnTo>
                  <a:pt x="340135" y="43905"/>
                </a:lnTo>
                <a:lnTo>
                  <a:pt x="334631" y="45410"/>
                </a:lnTo>
                <a:lnTo>
                  <a:pt x="330256" y="48228"/>
                </a:lnTo>
                <a:lnTo>
                  <a:pt x="327292" y="52374"/>
                </a:lnTo>
                <a:lnTo>
                  <a:pt x="324187" y="56534"/>
                </a:lnTo>
                <a:lnTo>
                  <a:pt x="322775" y="61713"/>
                </a:lnTo>
                <a:lnTo>
                  <a:pt x="322815" y="76348"/>
                </a:lnTo>
                <a:lnTo>
                  <a:pt x="325457" y="83149"/>
                </a:lnTo>
                <a:lnTo>
                  <a:pt x="336465" y="94214"/>
                </a:lnTo>
                <a:lnTo>
                  <a:pt x="343804" y="96988"/>
                </a:lnTo>
                <a:lnTo>
                  <a:pt x="361729" y="96988"/>
                </a:lnTo>
                <a:lnTo>
                  <a:pt x="368927" y="94214"/>
                </a:lnTo>
                <a:lnTo>
                  <a:pt x="375634" y="87472"/>
                </a:lnTo>
                <a:lnTo>
                  <a:pt x="349450" y="87472"/>
                </a:lnTo>
                <a:lnTo>
                  <a:pt x="346204" y="86616"/>
                </a:lnTo>
                <a:lnTo>
                  <a:pt x="340276" y="83149"/>
                </a:lnTo>
                <a:lnTo>
                  <a:pt x="338018" y="80730"/>
                </a:lnTo>
                <a:lnTo>
                  <a:pt x="336607" y="77617"/>
                </a:lnTo>
                <a:lnTo>
                  <a:pt x="335054" y="74504"/>
                </a:lnTo>
                <a:lnTo>
                  <a:pt x="334348" y="71287"/>
                </a:lnTo>
                <a:lnTo>
                  <a:pt x="334393" y="62406"/>
                </a:lnTo>
                <a:lnTo>
                  <a:pt x="336042" y="57995"/>
                </a:lnTo>
                <a:lnTo>
                  <a:pt x="342817" y="50736"/>
                </a:lnTo>
                <a:lnTo>
                  <a:pt x="347192" y="48921"/>
                </a:lnTo>
                <a:lnTo>
                  <a:pt x="375497" y="48921"/>
                </a:lnTo>
                <a:lnTo>
                  <a:pt x="371185" y="45749"/>
                </a:lnTo>
                <a:lnTo>
                  <a:pt x="365539" y="43905"/>
                </a:lnTo>
                <a:lnTo>
                  <a:pt x="370056" y="42061"/>
                </a:lnTo>
                <a:lnTo>
                  <a:pt x="373443" y="39524"/>
                </a:lnTo>
                <a:lnTo>
                  <a:pt x="348462" y="39420"/>
                </a:lnTo>
                <a:lnTo>
                  <a:pt x="344792" y="37974"/>
                </a:lnTo>
                <a:lnTo>
                  <a:pt x="339147" y="32206"/>
                </a:lnTo>
                <a:lnTo>
                  <a:pt x="337736" y="28518"/>
                </a:lnTo>
                <a:lnTo>
                  <a:pt x="337736" y="20108"/>
                </a:lnTo>
                <a:lnTo>
                  <a:pt x="339147" y="16715"/>
                </a:lnTo>
                <a:lnTo>
                  <a:pt x="344792" y="10946"/>
                </a:lnTo>
                <a:lnTo>
                  <a:pt x="348321" y="9501"/>
                </a:lnTo>
                <a:lnTo>
                  <a:pt x="373973" y="9501"/>
                </a:lnTo>
                <a:lnTo>
                  <a:pt x="371749" y="7258"/>
                </a:lnTo>
                <a:lnTo>
                  <a:pt x="366810" y="2419"/>
                </a:lnTo>
                <a:lnTo>
                  <a:pt x="360458" y="0"/>
                </a:lnTo>
                <a:close/>
              </a:path>
              <a:path w="382904" h="114300">
                <a:moveTo>
                  <a:pt x="375497" y="48921"/>
                </a:moveTo>
                <a:lnTo>
                  <a:pt x="357918" y="48921"/>
                </a:lnTo>
                <a:lnTo>
                  <a:pt x="362434" y="50766"/>
                </a:lnTo>
                <a:lnTo>
                  <a:pt x="369491" y="58142"/>
                </a:lnTo>
                <a:lnTo>
                  <a:pt x="371078" y="62524"/>
                </a:lnTo>
                <a:lnTo>
                  <a:pt x="371185" y="73987"/>
                </a:lnTo>
                <a:lnTo>
                  <a:pt x="369491" y="78546"/>
                </a:lnTo>
                <a:lnTo>
                  <a:pt x="365963" y="82116"/>
                </a:lnTo>
                <a:lnTo>
                  <a:pt x="362575" y="85687"/>
                </a:lnTo>
                <a:lnTo>
                  <a:pt x="358059" y="87472"/>
                </a:lnTo>
                <a:lnTo>
                  <a:pt x="375634" y="87472"/>
                </a:lnTo>
                <a:lnTo>
                  <a:pt x="379935" y="83149"/>
                </a:lnTo>
                <a:lnTo>
                  <a:pt x="382617" y="76348"/>
                </a:lnTo>
                <a:lnTo>
                  <a:pt x="382617" y="62406"/>
                </a:lnTo>
                <a:lnTo>
                  <a:pt x="381205" y="57331"/>
                </a:lnTo>
                <a:lnTo>
                  <a:pt x="378241" y="53067"/>
                </a:lnTo>
                <a:lnTo>
                  <a:pt x="375497" y="48921"/>
                </a:lnTo>
                <a:close/>
              </a:path>
              <a:path w="382904" h="114300">
                <a:moveTo>
                  <a:pt x="373973" y="9501"/>
                </a:moveTo>
                <a:lnTo>
                  <a:pt x="356930" y="9501"/>
                </a:lnTo>
                <a:lnTo>
                  <a:pt x="360458" y="10976"/>
                </a:lnTo>
                <a:lnTo>
                  <a:pt x="366104" y="16848"/>
                </a:lnTo>
                <a:lnTo>
                  <a:pt x="367382" y="20108"/>
                </a:lnTo>
                <a:lnTo>
                  <a:pt x="367456" y="29034"/>
                </a:lnTo>
                <a:lnTo>
                  <a:pt x="366245" y="32353"/>
                </a:lnTo>
                <a:lnTo>
                  <a:pt x="360600" y="38004"/>
                </a:lnTo>
                <a:lnTo>
                  <a:pt x="357071" y="39420"/>
                </a:lnTo>
                <a:lnTo>
                  <a:pt x="373515" y="39420"/>
                </a:lnTo>
                <a:lnTo>
                  <a:pt x="375701" y="36307"/>
                </a:lnTo>
                <a:lnTo>
                  <a:pt x="377818" y="33076"/>
                </a:lnTo>
                <a:lnTo>
                  <a:pt x="378947" y="29270"/>
                </a:lnTo>
                <a:lnTo>
                  <a:pt x="378947" y="17969"/>
                </a:lnTo>
                <a:lnTo>
                  <a:pt x="376548" y="12097"/>
                </a:lnTo>
                <a:lnTo>
                  <a:pt x="373973" y="950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717010" y="1955942"/>
            <a:ext cx="462280" cy="114300"/>
          </a:xfrm>
          <a:custGeom>
            <a:avLst/>
            <a:gdLst/>
            <a:ahLst/>
            <a:cxnLst/>
            <a:rect l="l" t="t" r="r" b="b"/>
            <a:pathLst>
              <a:path w="462279" h="114300">
                <a:moveTo>
                  <a:pt x="11290" y="68809"/>
                </a:moveTo>
                <a:lnTo>
                  <a:pt x="0" y="70358"/>
                </a:lnTo>
                <a:lnTo>
                  <a:pt x="705" y="78192"/>
                </a:lnTo>
                <a:lnTo>
                  <a:pt x="3810" y="84624"/>
                </a:lnTo>
                <a:lnTo>
                  <a:pt x="9032" y="89640"/>
                </a:lnTo>
                <a:lnTo>
                  <a:pt x="14395" y="94657"/>
                </a:lnTo>
                <a:lnTo>
                  <a:pt x="21029" y="97165"/>
                </a:lnTo>
                <a:lnTo>
                  <a:pt x="37683" y="97165"/>
                </a:lnTo>
                <a:lnTo>
                  <a:pt x="45022" y="94273"/>
                </a:lnTo>
                <a:lnTo>
                  <a:pt x="51853" y="87472"/>
                </a:lnTo>
                <a:lnTo>
                  <a:pt x="24557" y="87472"/>
                </a:lnTo>
                <a:lnTo>
                  <a:pt x="20746" y="86011"/>
                </a:lnTo>
                <a:lnTo>
                  <a:pt x="14536" y="80125"/>
                </a:lnTo>
                <a:lnTo>
                  <a:pt x="12419" y="75374"/>
                </a:lnTo>
                <a:lnTo>
                  <a:pt x="11290" y="68809"/>
                </a:lnTo>
                <a:close/>
              </a:path>
              <a:path w="462279" h="114300">
                <a:moveTo>
                  <a:pt x="52975" y="49098"/>
                </a:moveTo>
                <a:lnTo>
                  <a:pt x="35142" y="49098"/>
                </a:lnTo>
                <a:lnTo>
                  <a:pt x="39376" y="50854"/>
                </a:lnTo>
                <a:lnTo>
                  <a:pt x="46151" y="57891"/>
                </a:lnTo>
                <a:lnTo>
                  <a:pt x="47844" y="62288"/>
                </a:lnTo>
                <a:lnTo>
                  <a:pt x="47844" y="73250"/>
                </a:lnTo>
                <a:lnTo>
                  <a:pt x="46010" y="77971"/>
                </a:lnTo>
                <a:lnTo>
                  <a:pt x="38671" y="85569"/>
                </a:lnTo>
                <a:lnTo>
                  <a:pt x="34154" y="87472"/>
                </a:lnTo>
                <a:lnTo>
                  <a:pt x="51853" y="87472"/>
                </a:lnTo>
                <a:lnTo>
                  <a:pt x="56595" y="82751"/>
                </a:lnTo>
                <a:lnTo>
                  <a:pt x="59558" y="75728"/>
                </a:lnTo>
                <a:lnTo>
                  <a:pt x="59558" y="61196"/>
                </a:lnTo>
                <a:lnTo>
                  <a:pt x="58006" y="56047"/>
                </a:lnTo>
                <a:lnTo>
                  <a:pt x="52975" y="49098"/>
                </a:lnTo>
                <a:close/>
              </a:path>
              <a:path w="462279" h="114300">
                <a:moveTo>
                  <a:pt x="50048" y="9501"/>
                </a:moveTo>
                <a:lnTo>
                  <a:pt x="33166" y="9501"/>
                </a:lnTo>
                <a:lnTo>
                  <a:pt x="36695" y="10917"/>
                </a:lnTo>
                <a:lnTo>
                  <a:pt x="39517" y="13735"/>
                </a:lnTo>
                <a:lnTo>
                  <a:pt x="42199" y="16567"/>
                </a:lnTo>
                <a:lnTo>
                  <a:pt x="43610" y="20108"/>
                </a:lnTo>
                <a:lnTo>
                  <a:pt x="43610" y="29786"/>
                </a:lnTo>
                <a:lnTo>
                  <a:pt x="41775" y="33799"/>
                </a:lnTo>
                <a:lnTo>
                  <a:pt x="34154" y="38978"/>
                </a:lnTo>
                <a:lnTo>
                  <a:pt x="29920" y="40276"/>
                </a:lnTo>
                <a:lnTo>
                  <a:pt x="23265" y="40276"/>
                </a:lnTo>
                <a:lnTo>
                  <a:pt x="22017" y="50485"/>
                </a:lnTo>
                <a:lnTo>
                  <a:pt x="25122" y="49556"/>
                </a:lnTo>
                <a:lnTo>
                  <a:pt x="27803" y="49098"/>
                </a:lnTo>
                <a:lnTo>
                  <a:pt x="52975" y="49098"/>
                </a:lnTo>
                <a:lnTo>
                  <a:pt x="52078" y="47859"/>
                </a:lnTo>
                <a:lnTo>
                  <a:pt x="47985" y="45174"/>
                </a:lnTo>
                <a:lnTo>
                  <a:pt x="42622" y="43905"/>
                </a:lnTo>
                <a:lnTo>
                  <a:pt x="46715" y="41943"/>
                </a:lnTo>
                <a:lnTo>
                  <a:pt x="48654" y="40276"/>
                </a:lnTo>
                <a:lnTo>
                  <a:pt x="24698" y="40276"/>
                </a:lnTo>
                <a:lnTo>
                  <a:pt x="23287" y="40099"/>
                </a:lnTo>
                <a:lnTo>
                  <a:pt x="48860" y="40099"/>
                </a:lnTo>
                <a:lnTo>
                  <a:pt x="49820" y="39273"/>
                </a:lnTo>
                <a:lnTo>
                  <a:pt x="54054" y="32471"/>
                </a:lnTo>
                <a:lnTo>
                  <a:pt x="55042" y="28754"/>
                </a:lnTo>
                <a:lnTo>
                  <a:pt x="54977" y="20108"/>
                </a:lnTo>
                <a:lnTo>
                  <a:pt x="53913" y="16243"/>
                </a:lnTo>
                <a:lnTo>
                  <a:pt x="51796" y="12437"/>
                </a:lnTo>
                <a:lnTo>
                  <a:pt x="50048" y="9501"/>
                </a:lnTo>
                <a:close/>
              </a:path>
              <a:path w="462279" h="114300">
                <a:moveTo>
                  <a:pt x="33449" y="0"/>
                </a:moveTo>
                <a:lnTo>
                  <a:pt x="21311" y="0"/>
                </a:lnTo>
                <a:lnTo>
                  <a:pt x="15242" y="2153"/>
                </a:lnTo>
                <a:lnTo>
                  <a:pt x="10443" y="6476"/>
                </a:lnTo>
                <a:lnTo>
                  <a:pt x="5504" y="10799"/>
                </a:lnTo>
                <a:lnTo>
                  <a:pt x="2399" y="16818"/>
                </a:lnTo>
                <a:lnTo>
                  <a:pt x="1129" y="24549"/>
                </a:lnTo>
                <a:lnTo>
                  <a:pt x="12419" y="26614"/>
                </a:lnTo>
                <a:lnTo>
                  <a:pt x="13125" y="20979"/>
                </a:lnTo>
                <a:lnTo>
                  <a:pt x="14960" y="16715"/>
                </a:lnTo>
                <a:lnTo>
                  <a:pt x="20887" y="10946"/>
                </a:lnTo>
                <a:lnTo>
                  <a:pt x="24416" y="9501"/>
                </a:lnTo>
                <a:lnTo>
                  <a:pt x="50048" y="9501"/>
                </a:lnTo>
                <a:lnTo>
                  <a:pt x="49538" y="8645"/>
                </a:lnTo>
                <a:lnTo>
                  <a:pt x="46292" y="5621"/>
                </a:lnTo>
                <a:lnTo>
                  <a:pt x="42199" y="3363"/>
                </a:lnTo>
                <a:lnTo>
                  <a:pt x="37965" y="1121"/>
                </a:lnTo>
                <a:lnTo>
                  <a:pt x="33449" y="0"/>
                </a:lnTo>
                <a:close/>
              </a:path>
              <a:path w="462279" h="114300">
                <a:moveTo>
                  <a:pt x="92725" y="82116"/>
                </a:moveTo>
                <a:lnTo>
                  <a:pt x="80023" y="82116"/>
                </a:lnTo>
                <a:lnTo>
                  <a:pt x="80023" y="95424"/>
                </a:lnTo>
                <a:lnTo>
                  <a:pt x="86515" y="95424"/>
                </a:lnTo>
                <a:lnTo>
                  <a:pt x="86233" y="99348"/>
                </a:lnTo>
                <a:lnTo>
                  <a:pt x="85668" y="102373"/>
                </a:lnTo>
                <a:lnTo>
                  <a:pt x="83410" y="106636"/>
                </a:lnTo>
                <a:lnTo>
                  <a:pt x="81717" y="108230"/>
                </a:lnTo>
                <a:lnTo>
                  <a:pt x="79317" y="109262"/>
                </a:lnTo>
                <a:lnTo>
                  <a:pt x="82564" y="114278"/>
                </a:lnTo>
                <a:lnTo>
                  <a:pt x="92725" y="100278"/>
                </a:lnTo>
                <a:lnTo>
                  <a:pt x="92725" y="82116"/>
                </a:lnTo>
                <a:close/>
              </a:path>
              <a:path w="462279" h="114300">
                <a:moveTo>
                  <a:pt x="140288" y="0"/>
                </a:moveTo>
                <a:lnTo>
                  <a:pt x="128856" y="0"/>
                </a:lnTo>
                <a:lnTo>
                  <a:pt x="123352" y="1844"/>
                </a:lnTo>
                <a:lnTo>
                  <a:pt x="106060" y="40524"/>
                </a:lnTo>
                <a:lnTo>
                  <a:pt x="105851" y="48582"/>
                </a:lnTo>
                <a:lnTo>
                  <a:pt x="106407" y="61041"/>
                </a:lnTo>
                <a:lnTo>
                  <a:pt x="126739" y="96988"/>
                </a:lnTo>
                <a:lnTo>
                  <a:pt x="142122" y="96988"/>
                </a:lnTo>
                <a:lnTo>
                  <a:pt x="147768" y="95114"/>
                </a:lnTo>
                <a:lnTo>
                  <a:pt x="152002" y="91367"/>
                </a:lnTo>
                <a:lnTo>
                  <a:pt x="156377" y="87619"/>
                </a:lnTo>
                <a:lnTo>
                  <a:pt x="156468" y="87472"/>
                </a:lnTo>
                <a:lnTo>
                  <a:pt x="130408" y="87472"/>
                </a:lnTo>
                <a:lnTo>
                  <a:pt x="126033" y="84890"/>
                </a:lnTo>
                <a:lnTo>
                  <a:pt x="117283" y="48582"/>
                </a:lnTo>
                <a:lnTo>
                  <a:pt x="117631" y="37752"/>
                </a:lnTo>
                <a:lnTo>
                  <a:pt x="130267" y="9678"/>
                </a:lnTo>
                <a:lnTo>
                  <a:pt x="155974" y="9678"/>
                </a:lnTo>
                <a:lnTo>
                  <a:pt x="154966" y="8143"/>
                </a:lnTo>
                <a:lnTo>
                  <a:pt x="152002" y="5178"/>
                </a:lnTo>
                <a:lnTo>
                  <a:pt x="148191" y="3112"/>
                </a:lnTo>
                <a:lnTo>
                  <a:pt x="144522" y="1032"/>
                </a:lnTo>
                <a:lnTo>
                  <a:pt x="140288" y="0"/>
                </a:lnTo>
                <a:close/>
              </a:path>
              <a:path w="462279" h="114300">
                <a:moveTo>
                  <a:pt x="155974" y="9678"/>
                </a:moveTo>
                <a:lnTo>
                  <a:pt x="140570" y="9678"/>
                </a:lnTo>
                <a:lnTo>
                  <a:pt x="144945" y="12245"/>
                </a:lnTo>
                <a:lnTo>
                  <a:pt x="148474" y="17364"/>
                </a:lnTo>
                <a:lnTo>
                  <a:pt x="150719" y="22203"/>
                </a:lnTo>
                <a:lnTo>
                  <a:pt x="152355" y="29017"/>
                </a:lnTo>
                <a:lnTo>
                  <a:pt x="153349" y="37752"/>
                </a:lnTo>
                <a:lnTo>
                  <a:pt x="153696" y="48582"/>
                </a:lnTo>
                <a:lnTo>
                  <a:pt x="153356" y="59274"/>
                </a:lnTo>
                <a:lnTo>
                  <a:pt x="140570" y="87472"/>
                </a:lnTo>
                <a:lnTo>
                  <a:pt x="156468" y="87472"/>
                </a:lnTo>
                <a:lnTo>
                  <a:pt x="164986" y="48582"/>
                </a:lnTo>
                <a:lnTo>
                  <a:pt x="164883" y="37752"/>
                </a:lnTo>
                <a:lnTo>
                  <a:pt x="164422" y="31631"/>
                </a:lnTo>
                <a:lnTo>
                  <a:pt x="163010" y="26098"/>
                </a:lnTo>
                <a:lnTo>
                  <a:pt x="161740" y="20566"/>
                </a:lnTo>
                <a:lnTo>
                  <a:pt x="159906" y="15874"/>
                </a:lnTo>
                <a:lnTo>
                  <a:pt x="157448" y="11920"/>
                </a:lnTo>
                <a:lnTo>
                  <a:pt x="155974" y="9678"/>
                </a:lnTo>
                <a:close/>
              </a:path>
              <a:path w="462279" h="114300">
                <a:moveTo>
                  <a:pt x="222005" y="21082"/>
                </a:moveTo>
                <a:lnTo>
                  <a:pt x="210855" y="21082"/>
                </a:lnTo>
                <a:lnTo>
                  <a:pt x="210855" y="95424"/>
                </a:lnTo>
                <a:lnTo>
                  <a:pt x="222005" y="95424"/>
                </a:lnTo>
                <a:lnTo>
                  <a:pt x="222005" y="21082"/>
                </a:lnTo>
                <a:close/>
              </a:path>
              <a:path w="462279" h="114300">
                <a:moveTo>
                  <a:pt x="222005" y="0"/>
                </a:moveTo>
                <a:lnTo>
                  <a:pt x="214807" y="0"/>
                </a:lnTo>
                <a:lnTo>
                  <a:pt x="212831" y="4145"/>
                </a:lnTo>
                <a:lnTo>
                  <a:pt x="209444" y="8379"/>
                </a:lnTo>
                <a:lnTo>
                  <a:pt x="200129" y="17025"/>
                </a:lnTo>
                <a:lnTo>
                  <a:pt x="194766" y="20743"/>
                </a:lnTo>
                <a:lnTo>
                  <a:pt x="188556" y="23856"/>
                </a:lnTo>
                <a:lnTo>
                  <a:pt x="188556" y="35098"/>
                </a:lnTo>
                <a:lnTo>
                  <a:pt x="191943" y="33829"/>
                </a:lnTo>
                <a:lnTo>
                  <a:pt x="195895" y="31837"/>
                </a:lnTo>
                <a:lnTo>
                  <a:pt x="200129" y="29122"/>
                </a:lnTo>
                <a:lnTo>
                  <a:pt x="204504" y="26423"/>
                </a:lnTo>
                <a:lnTo>
                  <a:pt x="208033" y="23738"/>
                </a:lnTo>
                <a:lnTo>
                  <a:pt x="210855" y="21082"/>
                </a:lnTo>
                <a:lnTo>
                  <a:pt x="222005" y="21082"/>
                </a:lnTo>
                <a:lnTo>
                  <a:pt x="222005" y="0"/>
                </a:lnTo>
                <a:close/>
              </a:path>
              <a:path w="462279" h="114300">
                <a:moveTo>
                  <a:pt x="307071" y="9678"/>
                </a:moveTo>
                <a:lnTo>
                  <a:pt x="289044" y="9678"/>
                </a:lnTo>
                <a:lnTo>
                  <a:pt x="293137" y="11256"/>
                </a:lnTo>
                <a:lnTo>
                  <a:pt x="299629" y="17600"/>
                </a:lnTo>
                <a:lnTo>
                  <a:pt x="301182" y="21495"/>
                </a:lnTo>
                <a:lnTo>
                  <a:pt x="301182" y="30480"/>
                </a:lnTo>
                <a:lnTo>
                  <a:pt x="299488" y="35157"/>
                </a:lnTo>
                <a:lnTo>
                  <a:pt x="269426" y="65755"/>
                </a:lnTo>
                <a:lnTo>
                  <a:pt x="264628" y="70535"/>
                </a:lnTo>
                <a:lnTo>
                  <a:pt x="257853" y="78826"/>
                </a:lnTo>
                <a:lnTo>
                  <a:pt x="255454" y="83046"/>
                </a:lnTo>
                <a:lnTo>
                  <a:pt x="253901" y="87309"/>
                </a:lnTo>
                <a:lnTo>
                  <a:pt x="252914" y="89950"/>
                </a:lnTo>
                <a:lnTo>
                  <a:pt x="252490" y="92665"/>
                </a:lnTo>
                <a:lnTo>
                  <a:pt x="252490" y="95424"/>
                </a:lnTo>
                <a:lnTo>
                  <a:pt x="312755" y="95424"/>
                </a:lnTo>
                <a:lnTo>
                  <a:pt x="312755" y="84197"/>
                </a:lnTo>
                <a:lnTo>
                  <a:pt x="268015" y="84197"/>
                </a:lnTo>
                <a:lnTo>
                  <a:pt x="269285" y="82116"/>
                </a:lnTo>
                <a:lnTo>
                  <a:pt x="270838" y="80021"/>
                </a:lnTo>
                <a:lnTo>
                  <a:pt x="274789" y="75743"/>
                </a:lnTo>
                <a:lnTo>
                  <a:pt x="279024" y="71745"/>
                </a:lnTo>
                <a:lnTo>
                  <a:pt x="285798" y="65873"/>
                </a:lnTo>
                <a:lnTo>
                  <a:pt x="293702" y="58836"/>
                </a:lnTo>
                <a:lnTo>
                  <a:pt x="299488" y="53274"/>
                </a:lnTo>
                <a:lnTo>
                  <a:pt x="302875" y="49187"/>
                </a:lnTo>
                <a:lnTo>
                  <a:pt x="306404" y="45086"/>
                </a:lnTo>
                <a:lnTo>
                  <a:pt x="312614" y="18957"/>
                </a:lnTo>
                <a:lnTo>
                  <a:pt x="310073" y="12673"/>
                </a:lnTo>
                <a:lnTo>
                  <a:pt x="307071" y="9678"/>
                </a:lnTo>
                <a:close/>
              </a:path>
              <a:path w="462279" h="114300">
                <a:moveTo>
                  <a:pt x="292996" y="0"/>
                </a:moveTo>
                <a:lnTo>
                  <a:pt x="275636" y="0"/>
                </a:lnTo>
                <a:lnTo>
                  <a:pt x="268721" y="2331"/>
                </a:lnTo>
                <a:lnTo>
                  <a:pt x="263499" y="6993"/>
                </a:lnTo>
                <a:lnTo>
                  <a:pt x="258418" y="11669"/>
                </a:lnTo>
                <a:lnTo>
                  <a:pt x="255454" y="18500"/>
                </a:lnTo>
                <a:lnTo>
                  <a:pt x="254748" y="27485"/>
                </a:lnTo>
                <a:lnTo>
                  <a:pt x="266039" y="28695"/>
                </a:lnTo>
                <a:lnTo>
                  <a:pt x="266180" y="22705"/>
                </a:lnTo>
                <a:lnTo>
                  <a:pt x="267874" y="18028"/>
                </a:lnTo>
                <a:lnTo>
                  <a:pt x="271120" y="14694"/>
                </a:lnTo>
                <a:lnTo>
                  <a:pt x="274225" y="11345"/>
                </a:lnTo>
                <a:lnTo>
                  <a:pt x="278600" y="9678"/>
                </a:lnTo>
                <a:lnTo>
                  <a:pt x="307071" y="9678"/>
                </a:lnTo>
                <a:lnTo>
                  <a:pt x="299911" y="2537"/>
                </a:lnTo>
                <a:lnTo>
                  <a:pt x="292996" y="0"/>
                </a:lnTo>
                <a:close/>
              </a:path>
              <a:path w="462279" h="114300">
                <a:moveTo>
                  <a:pt x="365680" y="0"/>
                </a:moveTo>
                <a:lnTo>
                  <a:pt x="349873" y="0"/>
                </a:lnTo>
                <a:lnTo>
                  <a:pt x="343522" y="2360"/>
                </a:lnTo>
                <a:lnTo>
                  <a:pt x="333925" y="11802"/>
                </a:lnTo>
                <a:lnTo>
                  <a:pt x="331526" y="17630"/>
                </a:lnTo>
                <a:lnTo>
                  <a:pt x="331594" y="29270"/>
                </a:lnTo>
                <a:lnTo>
                  <a:pt x="332655" y="32929"/>
                </a:lnTo>
                <a:lnTo>
                  <a:pt x="335115" y="36307"/>
                </a:lnTo>
                <a:lnTo>
                  <a:pt x="337261" y="39420"/>
                </a:lnTo>
                <a:lnTo>
                  <a:pt x="340700" y="42061"/>
                </a:lnTo>
                <a:lnTo>
                  <a:pt x="345357" y="43905"/>
                </a:lnTo>
                <a:lnTo>
                  <a:pt x="339853" y="45410"/>
                </a:lnTo>
                <a:lnTo>
                  <a:pt x="335478" y="48228"/>
                </a:lnTo>
                <a:lnTo>
                  <a:pt x="332514" y="52374"/>
                </a:lnTo>
                <a:lnTo>
                  <a:pt x="329409" y="56534"/>
                </a:lnTo>
                <a:lnTo>
                  <a:pt x="327997" y="61713"/>
                </a:lnTo>
                <a:lnTo>
                  <a:pt x="328037" y="76348"/>
                </a:lnTo>
                <a:lnTo>
                  <a:pt x="330679" y="83149"/>
                </a:lnTo>
                <a:lnTo>
                  <a:pt x="341687" y="94214"/>
                </a:lnTo>
                <a:lnTo>
                  <a:pt x="349026" y="96988"/>
                </a:lnTo>
                <a:lnTo>
                  <a:pt x="366951" y="96988"/>
                </a:lnTo>
                <a:lnTo>
                  <a:pt x="374149" y="94214"/>
                </a:lnTo>
                <a:lnTo>
                  <a:pt x="380856" y="87472"/>
                </a:lnTo>
                <a:lnTo>
                  <a:pt x="354672" y="87472"/>
                </a:lnTo>
                <a:lnTo>
                  <a:pt x="351426" y="86616"/>
                </a:lnTo>
                <a:lnTo>
                  <a:pt x="345498" y="83149"/>
                </a:lnTo>
                <a:lnTo>
                  <a:pt x="343240" y="80730"/>
                </a:lnTo>
                <a:lnTo>
                  <a:pt x="341829" y="77617"/>
                </a:lnTo>
                <a:lnTo>
                  <a:pt x="340276" y="74504"/>
                </a:lnTo>
                <a:lnTo>
                  <a:pt x="339570" y="71287"/>
                </a:lnTo>
                <a:lnTo>
                  <a:pt x="339615" y="62406"/>
                </a:lnTo>
                <a:lnTo>
                  <a:pt x="341264" y="57995"/>
                </a:lnTo>
                <a:lnTo>
                  <a:pt x="348039" y="50736"/>
                </a:lnTo>
                <a:lnTo>
                  <a:pt x="352414" y="48921"/>
                </a:lnTo>
                <a:lnTo>
                  <a:pt x="380719" y="48921"/>
                </a:lnTo>
                <a:lnTo>
                  <a:pt x="376407" y="45749"/>
                </a:lnTo>
                <a:lnTo>
                  <a:pt x="370761" y="43905"/>
                </a:lnTo>
                <a:lnTo>
                  <a:pt x="375278" y="42061"/>
                </a:lnTo>
                <a:lnTo>
                  <a:pt x="378665" y="39524"/>
                </a:lnTo>
                <a:lnTo>
                  <a:pt x="353684" y="39420"/>
                </a:lnTo>
                <a:lnTo>
                  <a:pt x="350014" y="37974"/>
                </a:lnTo>
                <a:lnTo>
                  <a:pt x="344369" y="32206"/>
                </a:lnTo>
                <a:lnTo>
                  <a:pt x="342958" y="28518"/>
                </a:lnTo>
                <a:lnTo>
                  <a:pt x="342958" y="20108"/>
                </a:lnTo>
                <a:lnTo>
                  <a:pt x="344369" y="16715"/>
                </a:lnTo>
                <a:lnTo>
                  <a:pt x="350014" y="10946"/>
                </a:lnTo>
                <a:lnTo>
                  <a:pt x="353543" y="9501"/>
                </a:lnTo>
                <a:lnTo>
                  <a:pt x="379195" y="9501"/>
                </a:lnTo>
                <a:lnTo>
                  <a:pt x="376971" y="7258"/>
                </a:lnTo>
                <a:lnTo>
                  <a:pt x="372032" y="2419"/>
                </a:lnTo>
                <a:lnTo>
                  <a:pt x="365680" y="0"/>
                </a:lnTo>
                <a:close/>
              </a:path>
              <a:path w="462279" h="114300">
                <a:moveTo>
                  <a:pt x="380719" y="48921"/>
                </a:moveTo>
                <a:lnTo>
                  <a:pt x="363140" y="48921"/>
                </a:lnTo>
                <a:lnTo>
                  <a:pt x="367656" y="50766"/>
                </a:lnTo>
                <a:lnTo>
                  <a:pt x="374713" y="58142"/>
                </a:lnTo>
                <a:lnTo>
                  <a:pt x="376300" y="62524"/>
                </a:lnTo>
                <a:lnTo>
                  <a:pt x="376407" y="73987"/>
                </a:lnTo>
                <a:lnTo>
                  <a:pt x="374713" y="78546"/>
                </a:lnTo>
                <a:lnTo>
                  <a:pt x="371185" y="82116"/>
                </a:lnTo>
                <a:lnTo>
                  <a:pt x="367797" y="85687"/>
                </a:lnTo>
                <a:lnTo>
                  <a:pt x="363281" y="87472"/>
                </a:lnTo>
                <a:lnTo>
                  <a:pt x="380856" y="87472"/>
                </a:lnTo>
                <a:lnTo>
                  <a:pt x="385157" y="83149"/>
                </a:lnTo>
                <a:lnTo>
                  <a:pt x="387839" y="76348"/>
                </a:lnTo>
                <a:lnTo>
                  <a:pt x="387839" y="62406"/>
                </a:lnTo>
                <a:lnTo>
                  <a:pt x="386427" y="57331"/>
                </a:lnTo>
                <a:lnTo>
                  <a:pt x="383463" y="53067"/>
                </a:lnTo>
                <a:lnTo>
                  <a:pt x="380719" y="48921"/>
                </a:lnTo>
                <a:close/>
              </a:path>
              <a:path w="462279" h="114300">
                <a:moveTo>
                  <a:pt x="379195" y="9501"/>
                </a:moveTo>
                <a:lnTo>
                  <a:pt x="362152" y="9501"/>
                </a:lnTo>
                <a:lnTo>
                  <a:pt x="365680" y="10976"/>
                </a:lnTo>
                <a:lnTo>
                  <a:pt x="371326" y="16848"/>
                </a:lnTo>
                <a:lnTo>
                  <a:pt x="372604" y="20108"/>
                </a:lnTo>
                <a:lnTo>
                  <a:pt x="372678" y="29034"/>
                </a:lnTo>
                <a:lnTo>
                  <a:pt x="371467" y="32353"/>
                </a:lnTo>
                <a:lnTo>
                  <a:pt x="365822" y="38004"/>
                </a:lnTo>
                <a:lnTo>
                  <a:pt x="362293" y="39420"/>
                </a:lnTo>
                <a:lnTo>
                  <a:pt x="378737" y="39420"/>
                </a:lnTo>
                <a:lnTo>
                  <a:pt x="380981" y="36219"/>
                </a:lnTo>
                <a:lnTo>
                  <a:pt x="383040" y="33076"/>
                </a:lnTo>
                <a:lnTo>
                  <a:pt x="384169" y="29270"/>
                </a:lnTo>
                <a:lnTo>
                  <a:pt x="384169" y="17969"/>
                </a:lnTo>
                <a:lnTo>
                  <a:pt x="381770" y="12097"/>
                </a:lnTo>
                <a:lnTo>
                  <a:pt x="379195" y="9501"/>
                </a:lnTo>
                <a:close/>
              </a:path>
              <a:path w="462279" h="114300">
                <a:moveTo>
                  <a:pt x="414654" y="72438"/>
                </a:moveTo>
                <a:lnTo>
                  <a:pt x="403928" y="73471"/>
                </a:lnTo>
                <a:lnTo>
                  <a:pt x="404775" y="80966"/>
                </a:lnTo>
                <a:lnTo>
                  <a:pt x="407456" y="86764"/>
                </a:lnTo>
                <a:lnTo>
                  <a:pt x="416489" y="94937"/>
                </a:lnTo>
                <a:lnTo>
                  <a:pt x="422276" y="96988"/>
                </a:lnTo>
                <a:lnTo>
                  <a:pt x="436107" y="96988"/>
                </a:lnTo>
                <a:lnTo>
                  <a:pt x="441893" y="95114"/>
                </a:lnTo>
                <a:lnTo>
                  <a:pt x="446974" y="91367"/>
                </a:lnTo>
                <a:lnTo>
                  <a:pt x="451914" y="87619"/>
                </a:lnTo>
                <a:lnTo>
                  <a:pt x="452017" y="87472"/>
                </a:lnTo>
                <a:lnTo>
                  <a:pt x="425663" y="87472"/>
                </a:lnTo>
                <a:lnTo>
                  <a:pt x="422417" y="86291"/>
                </a:lnTo>
                <a:lnTo>
                  <a:pt x="419876" y="83931"/>
                </a:lnTo>
                <a:lnTo>
                  <a:pt x="417195" y="81570"/>
                </a:lnTo>
                <a:lnTo>
                  <a:pt x="415501" y="77735"/>
                </a:lnTo>
                <a:lnTo>
                  <a:pt x="414654" y="72438"/>
                </a:lnTo>
                <a:close/>
              </a:path>
              <a:path w="462279" h="114300">
                <a:moveTo>
                  <a:pt x="461807" y="50648"/>
                </a:moveTo>
                <a:lnTo>
                  <a:pt x="450785" y="50648"/>
                </a:lnTo>
                <a:lnTo>
                  <a:pt x="450785" y="57906"/>
                </a:lnTo>
                <a:lnTo>
                  <a:pt x="450361" y="62671"/>
                </a:lnTo>
                <a:lnTo>
                  <a:pt x="448103" y="72010"/>
                </a:lnTo>
                <a:lnTo>
                  <a:pt x="446692" y="75699"/>
                </a:lnTo>
                <a:lnTo>
                  <a:pt x="444998" y="78398"/>
                </a:lnTo>
                <a:lnTo>
                  <a:pt x="443446" y="81113"/>
                </a:lnTo>
                <a:lnTo>
                  <a:pt x="441329" y="83297"/>
                </a:lnTo>
                <a:lnTo>
                  <a:pt x="438647" y="84964"/>
                </a:lnTo>
                <a:lnTo>
                  <a:pt x="436107" y="86646"/>
                </a:lnTo>
                <a:lnTo>
                  <a:pt x="433143" y="87472"/>
                </a:lnTo>
                <a:lnTo>
                  <a:pt x="452017" y="87472"/>
                </a:lnTo>
                <a:lnTo>
                  <a:pt x="461699" y="54600"/>
                </a:lnTo>
                <a:lnTo>
                  <a:pt x="461807" y="50648"/>
                </a:lnTo>
                <a:close/>
              </a:path>
              <a:path w="462279" h="114300">
                <a:moveTo>
                  <a:pt x="436671" y="0"/>
                </a:moveTo>
                <a:lnTo>
                  <a:pt x="422699" y="0"/>
                </a:lnTo>
                <a:lnTo>
                  <a:pt x="415925" y="2935"/>
                </a:lnTo>
                <a:lnTo>
                  <a:pt x="404916" y="14694"/>
                </a:lnTo>
                <a:lnTo>
                  <a:pt x="402234" y="22469"/>
                </a:lnTo>
                <a:lnTo>
                  <a:pt x="402234" y="41486"/>
                </a:lnTo>
                <a:lnTo>
                  <a:pt x="404775" y="49010"/>
                </a:lnTo>
                <a:lnTo>
                  <a:pt x="415219" y="60414"/>
                </a:lnTo>
                <a:lnTo>
                  <a:pt x="421570" y="63276"/>
                </a:lnTo>
                <a:lnTo>
                  <a:pt x="433708" y="63276"/>
                </a:lnTo>
                <a:lnTo>
                  <a:pt x="437942" y="62096"/>
                </a:lnTo>
                <a:lnTo>
                  <a:pt x="445563" y="57360"/>
                </a:lnTo>
                <a:lnTo>
                  <a:pt x="448668" y="54336"/>
                </a:lnTo>
                <a:lnTo>
                  <a:pt x="449489" y="52905"/>
                </a:lnTo>
                <a:lnTo>
                  <a:pt x="426792" y="52905"/>
                </a:lnTo>
                <a:lnTo>
                  <a:pt x="422417" y="51002"/>
                </a:lnTo>
                <a:lnTo>
                  <a:pt x="415360" y="43389"/>
                </a:lnTo>
                <a:lnTo>
                  <a:pt x="413666" y="38491"/>
                </a:lnTo>
                <a:lnTo>
                  <a:pt x="413666" y="25700"/>
                </a:lnTo>
                <a:lnTo>
                  <a:pt x="415501" y="20197"/>
                </a:lnTo>
                <a:lnTo>
                  <a:pt x="422840" y="11787"/>
                </a:lnTo>
                <a:lnTo>
                  <a:pt x="427215" y="9678"/>
                </a:lnTo>
                <a:lnTo>
                  <a:pt x="452940" y="9678"/>
                </a:lnTo>
                <a:lnTo>
                  <a:pt x="451914" y="8350"/>
                </a:lnTo>
                <a:lnTo>
                  <a:pt x="442034" y="1667"/>
                </a:lnTo>
                <a:lnTo>
                  <a:pt x="436671" y="0"/>
                </a:lnTo>
                <a:close/>
              </a:path>
              <a:path w="462279" h="114300">
                <a:moveTo>
                  <a:pt x="452940" y="9678"/>
                </a:moveTo>
                <a:lnTo>
                  <a:pt x="436954" y="9678"/>
                </a:lnTo>
                <a:lnTo>
                  <a:pt x="441047" y="11640"/>
                </a:lnTo>
                <a:lnTo>
                  <a:pt x="447821" y="19474"/>
                </a:lnTo>
                <a:lnTo>
                  <a:pt x="449398" y="24407"/>
                </a:lnTo>
                <a:lnTo>
                  <a:pt x="449405" y="38491"/>
                </a:lnTo>
                <a:lnTo>
                  <a:pt x="447821" y="43389"/>
                </a:lnTo>
                <a:lnTo>
                  <a:pt x="444575" y="47195"/>
                </a:lnTo>
                <a:lnTo>
                  <a:pt x="441188" y="51002"/>
                </a:lnTo>
                <a:lnTo>
                  <a:pt x="436954" y="52905"/>
                </a:lnTo>
                <a:lnTo>
                  <a:pt x="449489" y="52905"/>
                </a:lnTo>
                <a:lnTo>
                  <a:pt x="450785" y="50648"/>
                </a:lnTo>
                <a:lnTo>
                  <a:pt x="461807" y="50648"/>
                </a:lnTo>
                <a:lnTo>
                  <a:pt x="461901" y="47195"/>
                </a:lnTo>
                <a:lnTo>
                  <a:pt x="455583" y="13100"/>
                </a:lnTo>
                <a:lnTo>
                  <a:pt x="452940" y="96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048312" y="1955942"/>
            <a:ext cx="133372" cy="9716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014498" y="1955942"/>
            <a:ext cx="461645" cy="114300"/>
          </a:xfrm>
          <a:custGeom>
            <a:avLst/>
            <a:gdLst/>
            <a:ahLst/>
            <a:cxnLst/>
            <a:rect l="l" t="t" r="r" b="b"/>
            <a:pathLst>
              <a:path w="461644" h="114300">
                <a:moveTo>
                  <a:pt x="11290" y="68809"/>
                </a:moveTo>
                <a:lnTo>
                  <a:pt x="0" y="70358"/>
                </a:lnTo>
                <a:lnTo>
                  <a:pt x="846" y="78192"/>
                </a:lnTo>
                <a:lnTo>
                  <a:pt x="3810" y="84624"/>
                </a:lnTo>
                <a:lnTo>
                  <a:pt x="9173" y="89640"/>
                </a:lnTo>
                <a:lnTo>
                  <a:pt x="14395" y="94657"/>
                </a:lnTo>
                <a:lnTo>
                  <a:pt x="21029" y="97165"/>
                </a:lnTo>
                <a:lnTo>
                  <a:pt x="37824" y="97165"/>
                </a:lnTo>
                <a:lnTo>
                  <a:pt x="45163" y="94273"/>
                </a:lnTo>
                <a:lnTo>
                  <a:pt x="51994" y="87472"/>
                </a:lnTo>
                <a:lnTo>
                  <a:pt x="24557" y="87472"/>
                </a:lnTo>
                <a:lnTo>
                  <a:pt x="20887" y="86011"/>
                </a:lnTo>
                <a:lnTo>
                  <a:pt x="14678" y="80125"/>
                </a:lnTo>
                <a:lnTo>
                  <a:pt x="12561" y="75374"/>
                </a:lnTo>
                <a:lnTo>
                  <a:pt x="11290" y="68809"/>
                </a:lnTo>
                <a:close/>
              </a:path>
              <a:path w="461644" h="114300">
                <a:moveTo>
                  <a:pt x="53117" y="49098"/>
                </a:moveTo>
                <a:lnTo>
                  <a:pt x="35142" y="49098"/>
                </a:lnTo>
                <a:lnTo>
                  <a:pt x="39376" y="50854"/>
                </a:lnTo>
                <a:lnTo>
                  <a:pt x="46151" y="57891"/>
                </a:lnTo>
                <a:lnTo>
                  <a:pt x="47844" y="62288"/>
                </a:lnTo>
                <a:lnTo>
                  <a:pt x="47844" y="73250"/>
                </a:lnTo>
                <a:lnTo>
                  <a:pt x="46010" y="77971"/>
                </a:lnTo>
                <a:lnTo>
                  <a:pt x="42340" y="81777"/>
                </a:lnTo>
                <a:lnTo>
                  <a:pt x="38812" y="85569"/>
                </a:lnTo>
                <a:lnTo>
                  <a:pt x="34295" y="87472"/>
                </a:lnTo>
                <a:lnTo>
                  <a:pt x="51994" y="87472"/>
                </a:lnTo>
                <a:lnTo>
                  <a:pt x="56736" y="82751"/>
                </a:lnTo>
                <a:lnTo>
                  <a:pt x="59558" y="75728"/>
                </a:lnTo>
                <a:lnTo>
                  <a:pt x="59558" y="61196"/>
                </a:lnTo>
                <a:lnTo>
                  <a:pt x="58147" y="56047"/>
                </a:lnTo>
                <a:lnTo>
                  <a:pt x="53117" y="49098"/>
                </a:lnTo>
                <a:close/>
              </a:path>
              <a:path w="461644" h="114300">
                <a:moveTo>
                  <a:pt x="23428" y="40099"/>
                </a:moveTo>
                <a:lnTo>
                  <a:pt x="22017" y="50485"/>
                </a:lnTo>
                <a:lnTo>
                  <a:pt x="25263" y="49556"/>
                </a:lnTo>
                <a:lnTo>
                  <a:pt x="27944" y="49098"/>
                </a:lnTo>
                <a:lnTo>
                  <a:pt x="53117" y="49098"/>
                </a:lnTo>
                <a:lnTo>
                  <a:pt x="52219" y="47859"/>
                </a:lnTo>
                <a:lnTo>
                  <a:pt x="47985" y="45174"/>
                </a:lnTo>
                <a:lnTo>
                  <a:pt x="42763" y="43905"/>
                </a:lnTo>
                <a:lnTo>
                  <a:pt x="46856" y="41943"/>
                </a:lnTo>
                <a:lnTo>
                  <a:pt x="48795" y="40276"/>
                </a:lnTo>
                <a:lnTo>
                  <a:pt x="24698" y="40276"/>
                </a:lnTo>
                <a:lnTo>
                  <a:pt x="24134" y="40217"/>
                </a:lnTo>
                <a:lnTo>
                  <a:pt x="23428" y="40099"/>
                </a:lnTo>
                <a:close/>
              </a:path>
              <a:path w="461644" h="114300">
                <a:moveTo>
                  <a:pt x="50157" y="9501"/>
                </a:moveTo>
                <a:lnTo>
                  <a:pt x="33307" y="9501"/>
                </a:lnTo>
                <a:lnTo>
                  <a:pt x="36836" y="10917"/>
                </a:lnTo>
                <a:lnTo>
                  <a:pt x="39606" y="13823"/>
                </a:lnTo>
                <a:lnTo>
                  <a:pt x="42340" y="16567"/>
                </a:lnTo>
                <a:lnTo>
                  <a:pt x="43751" y="20108"/>
                </a:lnTo>
                <a:lnTo>
                  <a:pt x="43751" y="29786"/>
                </a:lnTo>
                <a:lnTo>
                  <a:pt x="41775" y="33799"/>
                </a:lnTo>
                <a:lnTo>
                  <a:pt x="34154" y="38978"/>
                </a:lnTo>
                <a:lnTo>
                  <a:pt x="29920" y="40276"/>
                </a:lnTo>
                <a:lnTo>
                  <a:pt x="48795" y="40276"/>
                </a:lnTo>
                <a:lnTo>
                  <a:pt x="49961" y="39273"/>
                </a:lnTo>
                <a:lnTo>
                  <a:pt x="51937" y="35865"/>
                </a:lnTo>
                <a:lnTo>
                  <a:pt x="54054" y="32471"/>
                </a:lnTo>
                <a:lnTo>
                  <a:pt x="55183" y="28754"/>
                </a:lnTo>
                <a:lnTo>
                  <a:pt x="55118" y="20108"/>
                </a:lnTo>
                <a:lnTo>
                  <a:pt x="54054" y="16243"/>
                </a:lnTo>
                <a:lnTo>
                  <a:pt x="51796" y="12437"/>
                </a:lnTo>
                <a:lnTo>
                  <a:pt x="50157" y="9501"/>
                </a:lnTo>
                <a:close/>
              </a:path>
              <a:path w="461644" h="114300">
                <a:moveTo>
                  <a:pt x="33449" y="0"/>
                </a:moveTo>
                <a:lnTo>
                  <a:pt x="21311" y="0"/>
                </a:lnTo>
                <a:lnTo>
                  <a:pt x="15383" y="2153"/>
                </a:lnTo>
                <a:lnTo>
                  <a:pt x="10443" y="6476"/>
                </a:lnTo>
                <a:lnTo>
                  <a:pt x="5645" y="10799"/>
                </a:lnTo>
                <a:lnTo>
                  <a:pt x="2540" y="16818"/>
                </a:lnTo>
                <a:lnTo>
                  <a:pt x="1270" y="24549"/>
                </a:lnTo>
                <a:lnTo>
                  <a:pt x="12419" y="26614"/>
                </a:lnTo>
                <a:lnTo>
                  <a:pt x="13266" y="20979"/>
                </a:lnTo>
                <a:lnTo>
                  <a:pt x="15101" y="16715"/>
                </a:lnTo>
                <a:lnTo>
                  <a:pt x="18152" y="13735"/>
                </a:lnTo>
                <a:lnTo>
                  <a:pt x="20887" y="10946"/>
                </a:lnTo>
                <a:lnTo>
                  <a:pt x="24557" y="9501"/>
                </a:lnTo>
                <a:lnTo>
                  <a:pt x="50157" y="9501"/>
                </a:lnTo>
                <a:lnTo>
                  <a:pt x="49679" y="8645"/>
                </a:lnTo>
                <a:lnTo>
                  <a:pt x="46433" y="5621"/>
                </a:lnTo>
                <a:lnTo>
                  <a:pt x="42199" y="3363"/>
                </a:lnTo>
                <a:lnTo>
                  <a:pt x="38106" y="1121"/>
                </a:lnTo>
                <a:lnTo>
                  <a:pt x="33449" y="0"/>
                </a:lnTo>
                <a:close/>
              </a:path>
              <a:path w="461644" h="114300">
                <a:moveTo>
                  <a:pt x="116154" y="21082"/>
                </a:moveTo>
                <a:lnTo>
                  <a:pt x="105145" y="21082"/>
                </a:lnTo>
                <a:lnTo>
                  <a:pt x="105145" y="95424"/>
                </a:lnTo>
                <a:lnTo>
                  <a:pt x="116154" y="95424"/>
                </a:lnTo>
                <a:lnTo>
                  <a:pt x="116154" y="21082"/>
                </a:lnTo>
                <a:close/>
              </a:path>
              <a:path w="461644" h="114300">
                <a:moveTo>
                  <a:pt x="116154" y="0"/>
                </a:moveTo>
                <a:lnTo>
                  <a:pt x="109097" y="0"/>
                </a:lnTo>
                <a:lnTo>
                  <a:pt x="107121" y="4145"/>
                </a:lnTo>
                <a:lnTo>
                  <a:pt x="103734" y="8379"/>
                </a:lnTo>
                <a:lnTo>
                  <a:pt x="94419" y="17025"/>
                </a:lnTo>
                <a:lnTo>
                  <a:pt x="88915" y="20743"/>
                </a:lnTo>
                <a:lnTo>
                  <a:pt x="82705" y="23856"/>
                </a:lnTo>
                <a:lnTo>
                  <a:pt x="82705" y="35098"/>
                </a:lnTo>
                <a:lnTo>
                  <a:pt x="105145" y="21082"/>
                </a:lnTo>
                <a:lnTo>
                  <a:pt x="116154" y="21082"/>
                </a:lnTo>
                <a:lnTo>
                  <a:pt x="116154" y="0"/>
                </a:lnTo>
                <a:close/>
              </a:path>
              <a:path w="461644" h="114300">
                <a:moveTo>
                  <a:pt x="166962" y="82116"/>
                </a:moveTo>
                <a:lnTo>
                  <a:pt x="154260" y="82116"/>
                </a:lnTo>
                <a:lnTo>
                  <a:pt x="154260" y="95424"/>
                </a:lnTo>
                <a:lnTo>
                  <a:pt x="160611" y="95424"/>
                </a:lnTo>
                <a:lnTo>
                  <a:pt x="160470" y="99348"/>
                </a:lnTo>
                <a:lnTo>
                  <a:pt x="159764" y="102373"/>
                </a:lnTo>
                <a:lnTo>
                  <a:pt x="157506" y="106636"/>
                </a:lnTo>
                <a:lnTo>
                  <a:pt x="155813" y="108230"/>
                </a:lnTo>
                <a:lnTo>
                  <a:pt x="153554" y="109262"/>
                </a:lnTo>
                <a:lnTo>
                  <a:pt x="156659" y="114278"/>
                </a:lnTo>
                <a:lnTo>
                  <a:pt x="160188" y="112656"/>
                </a:lnTo>
                <a:lnTo>
                  <a:pt x="162869" y="110325"/>
                </a:lnTo>
                <a:lnTo>
                  <a:pt x="164422" y="107271"/>
                </a:lnTo>
                <a:lnTo>
                  <a:pt x="166115" y="104217"/>
                </a:lnTo>
                <a:lnTo>
                  <a:pt x="166962" y="100278"/>
                </a:lnTo>
                <a:lnTo>
                  <a:pt x="166962" y="82116"/>
                </a:lnTo>
                <a:close/>
              </a:path>
              <a:path w="461644" h="114300">
                <a:moveTo>
                  <a:pt x="232975" y="9678"/>
                </a:moveTo>
                <a:lnTo>
                  <a:pt x="214948" y="9678"/>
                </a:lnTo>
                <a:lnTo>
                  <a:pt x="219182" y="11256"/>
                </a:lnTo>
                <a:lnTo>
                  <a:pt x="222287" y="14428"/>
                </a:lnTo>
                <a:lnTo>
                  <a:pt x="225533" y="17600"/>
                </a:lnTo>
                <a:lnTo>
                  <a:pt x="227086" y="21495"/>
                </a:lnTo>
                <a:lnTo>
                  <a:pt x="227086" y="30480"/>
                </a:lnTo>
                <a:lnTo>
                  <a:pt x="225392" y="35157"/>
                </a:lnTo>
                <a:lnTo>
                  <a:pt x="195350" y="65873"/>
                </a:lnTo>
                <a:lnTo>
                  <a:pt x="190532" y="70535"/>
                </a:lnTo>
                <a:lnTo>
                  <a:pt x="178535" y="92665"/>
                </a:lnTo>
                <a:lnTo>
                  <a:pt x="178535" y="95424"/>
                </a:lnTo>
                <a:lnTo>
                  <a:pt x="238659" y="95424"/>
                </a:lnTo>
                <a:lnTo>
                  <a:pt x="238659" y="84197"/>
                </a:lnTo>
                <a:lnTo>
                  <a:pt x="194060" y="84197"/>
                </a:lnTo>
                <a:lnTo>
                  <a:pt x="195330" y="82116"/>
                </a:lnTo>
                <a:lnTo>
                  <a:pt x="219747" y="58836"/>
                </a:lnTo>
                <a:lnTo>
                  <a:pt x="225392" y="53274"/>
                </a:lnTo>
                <a:lnTo>
                  <a:pt x="228921" y="49187"/>
                </a:lnTo>
                <a:lnTo>
                  <a:pt x="232308" y="45086"/>
                </a:lnTo>
                <a:lnTo>
                  <a:pt x="234848" y="41235"/>
                </a:lnTo>
                <a:lnTo>
                  <a:pt x="236260" y="37606"/>
                </a:lnTo>
                <a:lnTo>
                  <a:pt x="237812" y="33962"/>
                </a:lnTo>
                <a:lnTo>
                  <a:pt x="238473" y="30480"/>
                </a:lnTo>
                <a:lnTo>
                  <a:pt x="238518" y="18957"/>
                </a:lnTo>
                <a:lnTo>
                  <a:pt x="235977" y="12673"/>
                </a:lnTo>
                <a:lnTo>
                  <a:pt x="232975" y="9678"/>
                </a:lnTo>
                <a:close/>
              </a:path>
              <a:path w="461644" h="114300">
                <a:moveTo>
                  <a:pt x="219041" y="0"/>
                </a:moveTo>
                <a:lnTo>
                  <a:pt x="201540" y="0"/>
                </a:lnTo>
                <a:lnTo>
                  <a:pt x="194625" y="2331"/>
                </a:lnTo>
                <a:lnTo>
                  <a:pt x="189544" y="6993"/>
                </a:lnTo>
                <a:lnTo>
                  <a:pt x="184322" y="11669"/>
                </a:lnTo>
                <a:lnTo>
                  <a:pt x="181499" y="18500"/>
                </a:lnTo>
                <a:lnTo>
                  <a:pt x="180652" y="27485"/>
                </a:lnTo>
                <a:lnTo>
                  <a:pt x="192084" y="28695"/>
                </a:lnTo>
                <a:lnTo>
                  <a:pt x="192225" y="22705"/>
                </a:lnTo>
                <a:lnTo>
                  <a:pt x="193778" y="18028"/>
                </a:lnTo>
                <a:lnTo>
                  <a:pt x="200270" y="11345"/>
                </a:lnTo>
                <a:lnTo>
                  <a:pt x="204504" y="9678"/>
                </a:lnTo>
                <a:lnTo>
                  <a:pt x="232975" y="9678"/>
                </a:lnTo>
                <a:lnTo>
                  <a:pt x="225816" y="2537"/>
                </a:lnTo>
                <a:lnTo>
                  <a:pt x="219041" y="0"/>
                </a:lnTo>
                <a:close/>
              </a:path>
              <a:path w="461644" h="114300">
                <a:moveTo>
                  <a:pt x="296101" y="21082"/>
                </a:moveTo>
                <a:lnTo>
                  <a:pt x="285092" y="21082"/>
                </a:lnTo>
                <a:lnTo>
                  <a:pt x="285092" y="95424"/>
                </a:lnTo>
                <a:lnTo>
                  <a:pt x="296101" y="95424"/>
                </a:lnTo>
                <a:lnTo>
                  <a:pt x="296101" y="21082"/>
                </a:lnTo>
                <a:close/>
              </a:path>
              <a:path w="461644" h="114300">
                <a:moveTo>
                  <a:pt x="296101" y="0"/>
                </a:moveTo>
                <a:lnTo>
                  <a:pt x="289044" y="0"/>
                </a:lnTo>
                <a:lnTo>
                  <a:pt x="287068" y="4145"/>
                </a:lnTo>
                <a:lnTo>
                  <a:pt x="283681" y="8379"/>
                </a:lnTo>
                <a:lnTo>
                  <a:pt x="274366" y="17025"/>
                </a:lnTo>
                <a:lnTo>
                  <a:pt x="268862" y="20743"/>
                </a:lnTo>
                <a:lnTo>
                  <a:pt x="262652" y="23856"/>
                </a:lnTo>
                <a:lnTo>
                  <a:pt x="262652" y="35098"/>
                </a:lnTo>
                <a:lnTo>
                  <a:pt x="285092" y="21082"/>
                </a:lnTo>
                <a:lnTo>
                  <a:pt x="296101" y="21082"/>
                </a:lnTo>
                <a:lnTo>
                  <a:pt x="296101" y="0"/>
                </a:lnTo>
                <a:close/>
              </a:path>
              <a:path w="461644" h="114300">
                <a:moveTo>
                  <a:pt x="362717" y="0"/>
                </a:moveTo>
                <a:lnTo>
                  <a:pt x="351144" y="0"/>
                </a:lnTo>
                <a:lnTo>
                  <a:pt x="345639" y="1844"/>
                </a:lnTo>
                <a:lnTo>
                  <a:pt x="341405" y="5532"/>
                </a:lnTo>
                <a:lnTo>
                  <a:pt x="337030" y="9220"/>
                </a:lnTo>
                <a:lnTo>
                  <a:pt x="328139" y="48582"/>
                </a:lnTo>
                <a:lnTo>
                  <a:pt x="328696" y="61041"/>
                </a:lnTo>
                <a:lnTo>
                  <a:pt x="349026" y="96988"/>
                </a:lnTo>
                <a:lnTo>
                  <a:pt x="364551" y="96988"/>
                </a:lnTo>
                <a:lnTo>
                  <a:pt x="370056" y="95114"/>
                </a:lnTo>
                <a:lnTo>
                  <a:pt x="378806" y="87619"/>
                </a:lnTo>
                <a:lnTo>
                  <a:pt x="378897" y="87472"/>
                </a:lnTo>
                <a:lnTo>
                  <a:pt x="352696" y="87472"/>
                </a:lnTo>
                <a:lnTo>
                  <a:pt x="348462" y="84890"/>
                </a:lnTo>
                <a:lnTo>
                  <a:pt x="339570" y="48582"/>
                </a:lnTo>
                <a:lnTo>
                  <a:pt x="339939" y="37752"/>
                </a:lnTo>
                <a:lnTo>
                  <a:pt x="352555" y="9678"/>
                </a:lnTo>
                <a:lnTo>
                  <a:pt x="378347" y="9678"/>
                </a:lnTo>
                <a:lnTo>
                  <a:pt x="377395" y="8143"/>
                </a:lnTo>
                <a:lnTo>
                  <a:pt x="374290" y="5178"/>
                </a:lnTo>
                <a:lnTo>
                  <a:pt x="366951" y="1032"/>
                </a:lnTo>
                <a:lnTo>
                  <a:pt x="362717" y="0"/>
                </a:lnTo>
                <a:close/>
              </a:path>
              <a:path w="461644" h="114300">
                <a:moveTo>
                  <a:pt x="378347" y="9678"/>
                </a:moveTo>
                <a:lnTo>
                  <a:pt x="362858" y="9678"/>
                </a:lnTo>
                <a:lnTo>
                  <a:pt x="367374" y="12245"/>
                </a:lnTo>
                <a:lnTo>
                  <a:pt x="370761" y="17364"/>
                </a:lnTo>
                <a:lnTo>
                  <a:pt x="373066" y="22203"/>
                </a:lnTo>
                <a:lnTo>
                  <a:pt x="374695" y="29017"/>
                </a:lnTo>
                <a:lnTo>
                  <a:pt x="375657" y="37752"/>
                </a:lnTo>
                <a:lnTo>
                  <a:pt x="375983" y="48582"/>
                </a:lnTo>
                <a:lnTo>
                  <a:pt x="375664" y="59274"/>
                </a:lnTo>
                <a:lnTo>
                  <a:pt x="362999" y="87472"/>
                </a:lnTo>
                <a:lnTo>
                  <a:pt x="378897" y="87472"/>
                </a:lnTo>
                <a:lnTo>
                  <a:pt x="387415" y="48582"/>
                </a:lnTo>
                <a:lnTo>
                  <a:pt x="387286" y="37752"/>
                </a:lnTo>
                <a:lnTo>
                  <a:pt x="386710" y="31631"/>
                </a:lnTo>
                <a:lnTo>
                  <a:pt x="385439" y="26098"/>
                </a:lnTo>
                <a:lnTo>
                  <a:pt x="384028" y="20566"/>
                </a:lnTo>
                <a:lnTo>
                  <a:pt x="382193" y="15874"/>
                </a:lnTo>
                <a:lnTo>
                  <a:pt x="378347" y="9678"/>
                </a:lnTo>
                <a:close/>
              </a:path>
              <a:path w="461644" h="114300">
                <a:moveTo>
                  <a:pt x="436812" y="0"/>
                </a:moveTo>
                <a:lnTo>
                  <a:pt x="425239" y="0"/>
                </a:lnTo>
                <a:lnTo>
                  <a:pt x="419735" y="1844"/>
                </a:lnTo>
                <a:lnTo>
                  <a:pt x="415501" y="5532"/>
                </a:lnTo>
                <a:lnTo>
                  <a:pt x="411126" y="9220"/>
                </a:lnTo>
                <a:lnTo>
                  <a:pt x="402234" y="48582"/>
                </a:lnTo>
                <a:lnTo>
                  <a:pt x="402792" y="61041"/>
                </a:lnTo>
                <a:lnTo>
                  <a:pt x="423122" y="96988"/>
                </a:lnTo>
                <a:lnTo>
                  <a:pt x="438647" y="96988"/>
                </a:lnTo>
                <a:lnTo>
                  <a:pt x="444152" y="95114"/>
                </a:lnTo>
                <a:lnTo>
                  <a:pt x="452902" y="87619"/>
                </a:lnTo>
                <a:lnTo>
                  <a:pt x="452993" y="87472"/>
                </a:lnTo>
                <a:lnTo>
                  <a:pt x="426792" y="87472"/>
                </a:lnTo>
                <a:lnTo>
                  <a:pt x="422558" y="84890"/>
                </a:lnTo>
                <a:lnTo>
                  <a:pt x="413666" y="48582"/>
                </a:lnTo>
                <a:lnTo>
                  <a:pt x="414035" y="37752"/>
                </a:lnTo>
                <a:lnTo>
                  <a:pt x="426651" y="9678"/>
                </a:lnTo>
                <a:lnTo>
                  <a:pt x="452443" y="9678"/>
                </a:lnTo>
                <a:lnTo>
                  <a:pt x="451491" y="8143"/>
                </a:lnTo>
                <a:lnTo>
                  <a:pt x="448386" y="5178"/>
                </a:lnTo>
                <a:lnTo>
                  <a:pt x="441047" y="1032"/>
                </a:lnTo>
                <a:lnTo>
                  <a:pt x="436812" y="0"/>
                </a:lnTo>
                <a:close/>
              </a:path>
              <a:path w="461644" h="114300">
                <a:moveTo>
                  <a:pt x="452443" y="9678"/>
                </a:moveTo>
                <a:lnTo>
                  <a:pt x="436954" y="9678"/>
                </a:lnTo>
                <a:lnTo>
                  <a:pt x="441470" y="12245"/>
                </a:lnTo>
                <a:lnTo>
                  <a:pt x="444857" y="17364"/>
                </a:lnTo>
                <a:lnTo>
                  <a:pt x="447162" y="22203"/>
                </a:lnTo>
                <a:lnTo>
                  <a:pt x="448791" y="29017"/>
                </a:lnTo>
                <a:lnTo>
                  <a:pt x="449753" y="37752"/>
                </a:lnTo>
                <a:lnTo>
                  <a:pt x="450079" y="48582"/>
                </a:lnTo>
                <a:lnTo>
                  <a:pt x="449759" y="59274"/>
                </a:lnTo>
                <a:lnTo>
                  <a:pt x="437095" y="87472"/>
                </a:lnTo>
                <a:lnTo>
                  <a:pt x="452993" y="87472"/>
                </a:lnTo>
                <a:lnTo>
                  <a:pt x="461511" y="48582"/>
                </a:lnTo>
                <a:lnTo>
                  <a:pt x="461382" y="37752"/>
                </a:lnTo>
                <a:lnTo>
                  <a:pt x="460805" y="31631"/>
                </a:lnTo>
                <a:lnTo>
                  <a:pt x="459535" y="26098"/>
                </a:lnTo>
                <a:lnTo>
                  <a:pt x="458124" y="20566"/>
                </a:lnTo>
                <a:lnTo>
                  <a:pt x="456289" y="15874"/>
                </a:lnTo>
                <a:lnTo>
                  <a:pt x="452443" y="96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0" name="object 20"/>
          <p:cNvGraphicFramePr>
            <a:graphicFrameLocks noGrp="1"/>
          </p:cNvGraphicFramePr>
          <p:nvPr/>
        </p:nvGraphicFramePr>
        <p:xfrm>
          <a:off x="600141" y="1527741"/>
          <a:ext cx="4739640" cy="8591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3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8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54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2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5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9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867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7894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FF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538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FF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FF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FF0000"/>
                      </a:solidFill>
                      <a:prstDash val="solid"/>
                    </a:lnR>
                    <a:lnT w="28575">
                      <a:solidFill>
                        <a:srgbClr val="FF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21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FF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1" name="object 21"/>
          <p:cNvSpPr/>
          <p:nvPr/>
        </p:nvSpPr>
        <p:spPr>
          <a:xfrm>
            <a:off x="2181320" y="1337218"/>
            <a:ext cx="1537101" cy="1229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069956" y="3118178"/>
            <a:ext cx="195835" cy="12846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143938" y="3118178"/>
            <a:ext cx="588010" cy="101600"/>
          </a:xfrm>
          <a:custGeom>
            <a:avLst/>
            <a:gdLst/>
            <a:ahLst/>
            <a:cxnLst/>
            <a:rect l="l" t="t" r="r" b="b"/>
            <a:pathLst>
              <a:path w="588010" h="101600">
                <a:moveTo>
                  <a:pt x="48793" y="0"/>
                </a:moveTo>
                <a:lnTo>
                  <a:pt x="8595" y="15554"/>
                </a:lnTo>
                <a:lnTo>
                  <a:pt x="0" y="49888"/>
                </a:lnTo>
                <a:lnTo>
                  <a:pt x="274" y="56808"/>
                </a:lnTo>
                <a:lnTo>
                  <a:pt x="23537" y="99062"/>
                </a:lnTo>
                <a:lnTo>
                  <a:pt x="49057" y="101206"/>
                </a:lnTo>
                <a:lnTo>
                  <a:pt x="56595" y="98423"/>
                </a:lnTo>
                <a:lnTo>
                  <a:pt x="62677" y="92828"/>
                </a:lnTo>
                <a:lnTo>
                  <a:pt x="65088" y="90167"/>
                </a:lnTo>
                <a:lnTo>
                  <a:pt x="33983" y="90167"/>
                </a:lnTo>
                <a:lnTo>
                  <a:pt x="29090" y="88616"/>
                </a:lnTo>
                <a:lnTo>
                  <a:pt x="11636" y="43350"/>
                </a:lnTo>
                <a:lnTo>
                  <a:pt x="12562" y="37055"/>
                </a:lnTo>
                <a:lnTo>
                  <a:pt x="14413" y="31003"/>
                </a:lnTo>
                <a:lnTo>
                  <a:pt x="16132" y="24936"/>
                </a:lnTo>
                <a:lnTo>
                  <a:pt x="19305" y="20101"/>
                </a:lnTo>
                <a:lnTo>
                  <a:pt x="28033" y="12863"/>
                </a:lnTo>
                <a:lnTo>
                  <a:pt x="33454" y="11039"/>
                </a:lnTo>
                <a:lnTo>
                  <a:pt x="65902" y="11039"/>
                </a:lnTo>
                <a:lnTo>
                  <a:pt x="55933" y="2493"/>
                </a:lnTo>
                <a:lnTo>
                  <a:pt x="48793" y="0"/>
                </a:lnTo>
                <a:close/>
              </a:path>
              <a:path w="588010" h="101600">
                <a:moveTo>
                  <a:pt x="64132" y="65215"/>
                </a:moveTo>
                <a:lnTo>
                  <a:pt x="62677" y="73532"/>
                </a:lnTo>
                <a:lnTo>
                  <a:pt x="59636" y="79766"/>
                </a:lnTo>
                <a:lnTo>
                  <a:pt x="50909" y="88084"/>
                </a:lnTo>
                <a:lnTo>
                  <a:pt x="45487" y="90167"/>
                </a:lnTo>
                <a:lnTo>
                  <a:pt x="65088" y="90167"/>
                </a:lnTo>
                <a:lnTo>
                  <a:pt x="66892" y="88175"/>
                </a:lnTo>
                <a:lnTo>
                  <a:pt x="70413" y="82587"/>
                </a:lnTo>
                <a:lnTo>
                  <a:pt x="73239" y="76064"/>
                </a:lnTo>
                <a:lnTo>
                  <a:pt x="75372" y="68606"/>
                </a:lnTo>
                <a:lnTo>
                  <a:pt x="64132" y="65215"/>
                </a:lnTo>
                <a:close/>
              </a:path>
              <a:path w="588010" h="101600">
                <a:moveTo>
                  <a:pt x="65902" y="11039"/>
                </a:moveTo>
                <a:lnTo>
                  <a:pt x="45619" y="11039"/>
                </a:lnTo>
                <a:lnTo>
                  <a:pt x="50380" y="12681"/>
                </a:lnTo>
                <a:lnTo>
                  <a:pt x="54214" y="15950"/>
                </a:lnTo>
                <a:lnTo>
                  <a:pt x="57917" y="19219"/>
                </a:lnTo>
                <a:lnTo>
                  <a:pt x="60826" y="24404"/>
                </a:lnTo>
                <a:lnTo>
                  <a:pt x="62810" y="31535"/>
                </a:lnTo>
                <a:lnTo>
                  <a:pt x="73917" y="28509"/>
                </a:lnTo>
                <a:lnTo>
                  <a:pt x="71669" y="19477"/>
                </a:lnTo>
                <a:lnTo>
                  <a:pt x="67570" y="12468"/>
                </a:lnTo>
                <a:lnTo>
                  <a:pt x="65902" y="11039"/>
                </a:lnTo>
                <a:close/>
              </a:path>
              <a:path w="588010" h="101600">
                <a:moveTo>
                  <a:pt x="124694" y="27080"/>
                </a:moveTo>
                <a:lnTo>
                  <a:pt x="89785" y="46950"/>
                </a:lnTo>
                <a:lnTo>
                  <a:pt x="87405" y="64151"/>
                </a:lnTo>
                <a:lnTo>
                  <a:pt x="87900" y="72618"/>
                </a:lnTo>
                <a:lnTo>
                  <a:pt x="121653" y="101206"/>
                </a:lnTo>
                <a:lnTo>
                  <a:pt x="126545" y="99746"/>
                </a:lnTo>
                <a:lnTo>
                  <a:pt x="135801" y="93938"/>
                </a:lnTo>
                <a:lnTo>
                  <a:pt x="138085" y="91231"/>
                </a:lnTo>
                <a:lnTo>
                  <a:pt x="111074" y="91231"/>
                </a:lnTo>
                <a:lnTo>
                  <a:pt x="106710" y="88966"/>
                </a:lnTo>
                <a:lnTo>
                  <a:pt x="99834" y="79949"/>
                </a:lnTo>
                <a:lnTo>
                  <a:pt x="98115" y="73167"/>
                </a:lnTo>
                <a:lnTo>
                  <a:pt x="98140" y="54901"/>
                </a:lnTo>
                <a:lnTo>
                  <a:pt x="99834" y="48200"/>
                </a:lnTo>
                <a:lnTo>
                  <a:pt x="106710" y="39290"/>
                </a:lnTo>
                <a:lnTo>
                  <a:pt x="111074" y="37055"/>
                </a:lnTo>
                <a:lnTo>
                  <a:pt x="137423" y="37055"/>
                </a:lnTo>
                <a:lnTo>
                  <a:pt x="137124" y="36614"/>
                </a:lnTo>
                <a:lnTo>
                  <a:pt x="131702" y="30258"/>
                </a:lnTo>
                <a:lnTo>
                  <a:pt x="124694" y="27080"/>
                </a:lnTo>
                <a:close/>
              </a:path>
              <a:path w="588010" h="101600">
                <a:moveTo>
                  <a:pt x="137423" y="37055"/>
                </a:moveTo>
                <a:lnTo>
                  <a:pt x="121388" y="37055"/>
                </a:lnTo>
                <a:lnTo>
                  <a:pt x="125752" y="39320"/>
                </a:lnTo>
                <a:lnTo>
                  <a:pt x="132628" y="48352"/>
                </a:lnTo>
                <a:lnTo>
                  <a:pt x="134322" y="54901"/>
                </a:lnTo>
                <a:lnTo>
                  <a:pt x="134320" y="73167"/>
                </a:lnTo>
                <a:lnTo>
                  <a:pt x="132628" y="79949"/>
                </a:lnTo>
                <a:lnTo>
                  <a:pt x="129322" y="84465"/>
                </a:lnTo>
                <a:lnTo>
                  <a:pt x="125884" y="88966"/>
                </a:lnTo>
                <a:lnTo>
                  <a:pt x="121520" y="91231"/>
                </a:lnTo>
                <a:lnTo>
                  <a:pt x="138085" y="91231"/>
                </a:lnTo>
                <a:lnTo>
                  <a:pt x="139239" y="89863"/>
                </a:lnTo>
                <a:lnTo>
                  <a:pt x="144000" y="79417"/>
                </a:lnTo>
                <a:lnTo>
                  <a:pt x="145125" y="72618"/>
                </a:lnTo>
                <a:lnTo>
                  <a:pt x="145190" y="63071"/>
                </a:lnTo>
                <a:lnTo>
                  <a:pt x="144692" y="55071"/>
                </a:lnTo>
                <a:lnTo>
                  <a:pt x="143190" y="47995"/>
                </a:lnTo>
                <a:lnTo>
                  <a:pt x="140671" y="41842"/>
                </a:lnTo>
                <a:lnTo>
                  <a:pt x="137423" y="37055"/>
                </a:lnTo>
                <a:close/>
              </a:path>
              <a:path w="588010" h="101600">
                <a:moveTo>
                  <a:pt x="170049" y="28692"/>
                </a:moveTo>
                <a:lnTo>
                  <a:pt x="160529" y="28692"/>
                </a:lnTo>
                <a:lnTo>
                  <a:pt x="160529" y="99609"/>
                </a:lnTo>
                <a:lnTo>
                  <a:pt x="170975" y="99609"/>
                </a:lnTo>
                <a:lnTo>
                  <a:pt x="170975" y="57369"/>
                </a:lnTo>
                <a:lnTo>
                  <a:pt x="171504" y="52747"/>
                </a:lnTo>
                <a:lnTo>
                  <a:pt x="172826" y="48459"/>
                </a:lnTo>
                <a:lnTo>
                  <a:pt x="173487" y="45615"/>
                </a:lnTo>
                <a:lnTo>
                  <a:pt x="174810" y="43380"/>
                </a:lnTo>
                <a:lnTo>
                  <a:pt x="176661" y="41784"/>
                </a:lnTo>
                <a:lnTo>
                  <a:pt x="178380" y="40172"/>
                </a:lnTo>
                <a:lnTo>
                  <a:pt x="180496" y="39381"/>
                </a:lnTo>
                <a:lnTo>
                  <a:pt x="170049" y="39381"/>
                </a:lnTo>
                <a:lnTo>
                  <a:pt x="170049" y="28692"/>
                </a:lnTo>
                <a:close/>
              </a:path>
              <a:path w="588010" h="101600">
                <a:moveTo>
                  <a:pt x="186843" y="27080"/>
                </a:moveTo>
                <a:lnTo>
                  <a:pt x="180892" y="27080"/>
                </a:lnTo>
                <a:lnTo>
                  <a:pt x="178644" y="27886"/>
                </a:lnTo>
                <a:lnTo>
                  <a:pt x="176661" y="29483"/>
                </a:lnTo>
                <a:lnTo>
                  <a:pt x="174545" y="31094"/>
                </a:lnTo>
                <a:lnTo>
                  <a:pt x="172430" y="34394"/>
                </a:lnTo>
                <a:lnTo>
                  <a:pt x="170049" y="39381"/>
                </a:lnTo>
                <a:lnTo>
                  <a:pt x="185388" y="39381"/>
                </a:lnTo>
                <a:lnTo>
                  <a:pt x="187901" y="40263"/>
                </a:lnTo>
                <a:lnTo>
                  <a:pt x="190413" y="42042"/>
                </a:lnTo>
                <a:lnTo>
                  <a:pt x="193983" y="30821"/>
                </a:lnTo>
                <a:lnTo>
                  <a:pt x="190413" y="28327"/>
                </a:lnTo>
                <a:lnTo>
                  <a:pt x="186843" y="27080"/>
                </a:lnTo>
                <a:close/>
              </a:path>
              <a:path w="588010" h="101600">
                <a:moveTo>
                  <a:pt x="209719" y="28692"/>
                </a:moveTo>
                <a:lnTo>
                  <a:pt x="200198" y="28692"/>
                </a:lnTo>
                <a:lnTo>
                  <a:pt x="200198" y="99609"/>
                </a:lnTo>
                <a:lnTo>
                  <a:pt x="210645" y="99609"/>
                </a:lnTo>
                <a:lnTo>
                  <a:pt x="210645" y="57369"/>
                </a:lnTo>
                <a:lnTo>
                  <a:pt x="211173" y="52747"/>
                </a:lnTo>
                <a:lnTo>
                  <a:pt x="212496" y="48459"/>
                </a:lnTo>
                <a:lnTo>
                  <a:pt x="213157" y="45615"/>
                </a:lnTo>
                <a:lnTo>
                  <a:pt x="214479" y="43380"/>
                </a:lnTo>
                <a:lnTo>
                  <a:pt x="216330" y="41784"/>
                </a:lnTo>
                <a:lnTo>
                  <a:pt x="218049" y="40172"/>
                </a:lnTo>
                <a:lnTo>
                  <a:pt x="220165" y="39381"/>
                </a:lnTo>
                <a:lnTo>
                  <a:pt x="209719" y="39381"/>
                </a:lnTo>
                <a:lnTo>
                  <a:pt x="209719" y="28692"/>
                </a:lnTo>
                <a:close/>
              </a:path>
              <a:path w="588010" h="101600">
                <a:moveTo>
                  <a:pt x="226512" y="27080"/>
                </a:moveTo>
                <a:lnTo>
                  <a:pt x="220562" y="27080"/>
                </a:lnTo>
                <a:lnTo>
                  <a:pt x="218314" y="27886"/>
                </a:lnTo>
                <a:lnTo>
                  <a:pt x="216330" y="29483"/>
                </a:lnTo>
                <a:lnTo>
                  <a:pt x="214215" y="31094"/>
                </a:lnTo>
                <a:lnTo>
                  <a:pt x="212099" y="34394"/>
                </a:lnTo>
                <a:lnTo>
                  <a:pt x="209719" y="39381"/>
                </a:lnTo>
                <a:lnTo>
                  <a:pt x="225058" y="39381"/>
                </a:lnTo>
                <a:lnTo>
                  <a:pt x="227570" y="40263"/>
                </a:lnTo>
                <a:lnTo>
                  <a:pt x="230083" y="42042"/>
                </a:lnTo>
                <a:lnTo>
                  <a:pt x="233653" y="30821"/>
                </a:lnTo>
                <a:lnTo>
                  <a:pt x="230083" y="28327"/>
                </a:lnTo>
                <a:lnTo>
                  <a:pt x="226512" y="27080"/>
                </a:lnTo>
                <a:close/>
              </a:path>
              <a:path w="588010" h="101600">
                <a:moveTo>
                  <a:pt x="273587" y="27080"/>
                </a:moveTo>
                <a:lnTo>
                  <a:pt x="238479" y="48846"/>
                </a:lnTo>
                <a:lnTo>
                  <a:pt x="236430" y="64683"/>
                </a:lnTo>
                <a:lnTo>
                  <a:pt x="236946" y="72846"/>
                </a:lnTo>
                <a:lnTo>
                  <a:pt x="273058" y="101206"/>
                </a:lnTo>
                <a:lnTo>
                  <a:pt x="279008" y="99183"/>
                </a:lnTo>
                <a:lnTo>
                  <a:pt x="288125" y="91231"/>
                </a:lnTo>
                <a:lnTo>
                  <a:pt x="260760" y="91231"/>
                </a:lnTo>
                <a:lnTo>
                  <a:pt x="256529" y="89178"/>
                </a:lnTo>
                <a:lnTo>
                  <a:pt x="249653" y="80983"/>
                </a:lnTo>
                <a:lnTo>
                  <a:pt x="247802" y="75007"/>
                </a:lnTo>
                <a:lnTo>
                  <a:pt x="247273" y="67176"/>
                </a:lnTo>
                <a:lnTo>
                  <a:pt x="293422" y="67176"/>
                </a:lnTo>
                <a:lnTo>
                  <a:pt x="293422" y="63968"/>
                </a:lnTo>
                <a:lnTo>
                  <a:pt x="293028" y="57369"/>
                </a:lnTo>
                <a:lnTo>
                  <a:pt x="247934" y="57369"/>
                </a:lnTo>
                <a:lnTo>
                  <a:pt x="248331" y="51074"/>
                </a:lnTo>
                <a:lnTo>
                  <a:pt x="250050" y="46087"/>
                </a:lnTo>
                <a:lnTo>
                  <a:pt x="253355" y="42407"/>
                </a:lnTo>
                <a:lnTo>
                  <a:pt x="256529" y="38727"/>
                </a:lnTo>
                <a:lnTo>
                  <a:pt x="260628" y="36887"/>
                </a:lnTo>
                <a:lnTo>
                  <a:pt x="285607" y="36887"/>
                </a:lnTo>
                <a:lnTo>
                  <a:pt x="285488" y="36705"/>
                </a:lnTo>
                <a:lnTo>
                  <a:pt x="280331" y="30288"/>
                </a:lnTo>
                <a:lnTo>
                  <a:pt x="273587" y="27080"/>
                </a:lnTo>
                <a:close/>
              </a:path>
              <a:path w="588010" h="101600">
                <a:moveTo>
                  <a:pt x="282182" y="76801"/>
                </a:moveTo>
                <a:lnTo>
                  <a:pt x="269752" y="91231"/>
                </a:lnTo>
                <a:lnTo>
                  <a:pt x="288125" y="91231"/>
                </a:lnTo>
                <a:lnTo>
                  <a:pt x="288264" y="91109"/>
                </a:lnTo>
                <a:lnTo>
                  <a:pt x="291445" y="85438"/>
                </a:lnTo>
                <a:lnTo>
                  <a:pt x="293025" y="78215"/>
                </a:lnTo>
                <a:lnTo>
                  <a:pt x="282182" y="76801"/>
                </a:lnTo>
                <a:close/>
              </a:path>
              <a:path w="588010" h="101600">
                <a:moveTo>
                  <a:pt x="285607" y="36887"/>
                </a:moveTo>
                <a:lnTo>
                  <a:pt x="270678" y="36887"/>
                </a:lnTo>
                <a:lnTo>
                  <a:pt x="275041" y="39199"/>
                </a:lnTo>
                <a:lnTo>
                  <a:pt x="278479" y="43836"/>
                </a:lnTo>
                <a:lnTo>
                  <a:pt x="280595" y="46801"/>
                </a:lnTo>
                <a:lnTo>
                  <a:pt x="281917" y="51317"/>
                </a:lnTo>
                <a:lnTo>
                  <a:pt x="282314" y="57369"/>
                </a:lnTo>
                <a:lnTo>
                  <a:pt x="293028" y="57369"/>
                </a:lnTo>
                <a:lnTo>
                  <a:pt x="292926" y="55646"/>
                </a:lnTo>
                <a:lnTo>
                  <a:pt x="291438" y="48329"/>
                </a:lnTo>
                <a:lnTo>
                  <a:pt x="288959" y="42017"/>
                </a:lnTo>
                <a:lnTo>
                  <a:pt x="285607" y="36887"/>
                </a:lnTo>
                <a:close/>
              </a:path>
              <a:path w="588010" h="101600">
                <a:moveTo>
                  <a:pt x="319736" y="1596"/>
                </a:moveTo>
                <a:lnTo>
                  <a:pt x="309157" y="1596"/>
                </a:lnTo>
                <a:lnTo>
                  <a:pt x="309157" y="99609"/>
                </a:lnTo>
                <a:lnTo>
                  <a:pt x="319736" y="99609"/>
                </a:lnTo>
                <a:lnTo>
                  <a:pt x="319736" y="1596"/>
                </a:lnTo>
                <a:close/>
              </a:path>
              <a:path w="588010" h="101600">
                <a:moveTo>
                  <a:pt x="387061" y="37055"/>
                </a:moveTo>
                <a:lnTo>
                  <a:pt x="368926" y="37055"/>
                </a:lnTo>
                <a:lnTo>
                  <a:pt x="372893" y="38362"/>
                </a:lnTo>
                <a:lnTo>
                  <a:pt x="375670" y="40978"/>
                </a:lnTo>
                <a:lnTo>
                  <a:pt x="377653" y="43000"/>
                </a:lnTo>
                <a:lnTo>
                  <a:pt x="378579" y="46497"/>
                </a:lnTo>
                <a:lnTo>
                  <a:pt x="378579" y="54526"/>
                </a:lnTo>
                <a:lnTo>
                  <a:pt x="374612" y="56183"/>
                </a:lnTo>
                <a:lnTo>
                  <a:pt x="368397" y="57551"/>
                </a:lnTo>
                <a:lnTo>
                  <a:pt x="359934" y="58616"/>
                </a:lnTo>
                <a:lnTo>
                  <a:pt x="355703" y="59209"/>
                </a:lnTo>
                <a:lnTo>
                  <a:pt x="352661" y="59863"/>
                </a:lnTo>
                <a:lnTo>
                  <a:pt x="350678" y="60577"/>
                </a:lnTo>
                <a:lnTo>
                  <a:pt x="347901" y="61414"/>
                </a:lnTo>
                <a:lnTo>
                  <a:pt x="335603" y="77455"/>
                </a:lnTo>
                <a:lnTo>
                  <a:pt x="335603" y="86837"/>
                </a:lnTo>
                <a:lnTo>
                  <a:pt x="360860" y="101206"/>
                </a:lnTo>
                <a:lnTo>
                  <a:pt x="364694" y="100430"/>
                </a:lnTo>
                <a:lnTo>
                  <a:pt x="371835" y="97344"/>
                </a:lnTo>
                <a:lnTo>
                  <a:pt x="375537" y="94667"/>
                </a:lnTo>
                <a:lnTo>
                  <a:pt x="378568" y="91763"/>
                </a:lnTo>
                <a:lnTo>
                  <a:pt x="355174" y="91763"/>
                </a:lnTo>
                <a:lnTo>
                  <a:pt x="352132" y="90699"/>
                </a:lnTo>
                <a:lnTo>
                  <a:pt x="347901" y="86411"/>
                </a:lnTo>
                <a:lnTo>
                  <a:pt x="346910" y="83917"/>
                </a:lnTo>
                <a:lnTo>
                  <a:pt x="346843" y="78398"/>
                </a:lnTo>
                <a:lnTo>
                  <a:pt x="347372" y="76497"/>
                </a:lnTo>
                <a:lnTo>
                  <a:pt x="361521" y="68606"/>
                </a:lnTo>
                <a:lnTo>
                  <a:pt x="369058" y="67298"/>
                </a:lnTo>
                <a:lnTo>
                  <a:pt x="374744" y="65747"/>
                </a:lnTo>
                <a:lnTo>
                  <a:pt x="378579" y="63968"/>
                </a:lnTo>
                <a:lnTo>
                  <a:pt x="389157" y="63968"/>
                </a:lnTo>
                <a:lnTo>
                  <a:pt x="389049" y="45433"/>
                </a:lnTo>
                <a:lnTo>
                  <a:pt x="389025" y="44779"/>
                </a:lnTo>
                <a:lnTo>
                  <a:pt x="388628" y="42757"/>
                </a:lnTo>
                <a:lnTo>
                  <a:pt x="388099" y="39442"/>
                </a:lnTo>
                <a:lnTo>
                  <a:pt x="387061" y="37055"/>
                </a:lnTo>
                <a:close/>
              </a:path>
              <a:path w="588010" h="101600">
                <a:moveTo>
                  <a:pt x="389794" y="90866"/>
                </a:moveTo>
                <a:lnTo>
                  <a:pt x="379504" y="90866"/>
                </a:lnTo>
                <a:lnTo>
                  <a:pt x="379769" y="94196"/>
                </a:lnTo>
                <a:lnTo>
                  <a:pt x="380562" y="97116"/>
                </a:lnTo>
                <a:lnTo>
                  <a:pt x="381488" y="99609"/>
                </a:lnTo>
                <a:lnTo>
                  <a:pt x="392595" y="99609"/>
                </a:lnTo>
                <a:lnTo>
                  <a:pt x="391141" y="96872"/>
                </a:lnTo>
                <a:lnTo>
                  <a:pt x="390347" y="94014"/>
                </a:lnTo>
                <a:lnTo>
                  <a:pt x="389794" y="90866"/>
                </a:lnTo>
                <a:close/>
              </a:path>
              <a:path w="588010" h="101600">
                <a:moveTo>
                  <a:pt x="389157" y="63968"/>
                </a:moveTo>
                <a:lnTo>
                  <a:pt x="378579" y="63968"/>
                </a:lnTo>
                <a:lnTo>
                  <a:pt x="378496" y="74277"/>
                </a:lnTo>
                <a:lnTo>
                  <a:pt x="378050" y="77622"/>
                </a:lnTo>
                <a:lnTo>
                  <a:pt x="376860" y="80359"/>
                </a:lnTo>
                <a:lnTo>
                  <a:pt x="375405" y="83917"/>
                </a:lnTo>
                <a:lnTo>
                  <a:pt x="373157" y="86715"/>
                </a:lnTo>
                <a:lnTo>
                  <a:pt x="366810" y="90760"/>
                </a:lnTo>
                <a:lnTo>
                  <a:pt x="363240" y="91763"/>
                </a:lnTo>
                <a:lnTo>
                  <a:pt x="378568" y="91763"/>
                </a:lnTo>
                <a:lnTo>
                  <a:pt x="379504" y="90866"/>
                </a:lnTo>
                <a:lnTo>
                  <a:pt x="389794" y="90866"/>
                </a:lnTo>
                <a:lnTo>
                  <a:pt x="389422" y="88084"/>
                </a:lnTo>
                <a:lnTo>
                  <a:pt x="389260" y="83750"/>
                </a:lnTo>
                <a:lnTo>
                  <a:pt x="389157" y="63968"/>
                </a:lnTo>
                <a:close/>
              </a:path>
              <a:path w="588010" h="101600">
                <a:moveTo>
                  <a:pt x="370513" y="27080"/>
                </a:moveTo>
                <a:lnTo>
                  <a:pt x="337322" y="48824"/>
                </a:lnTo>
                <a:lnTo>
                  <a:pt x="347637" y="50420"/>
                </a:lnTo>
                <a:lnTo>
                  <a:pt x="348694" y="45433"/>
                </a:lnTo>
                <a:lnTo>
                  <a:pt x="350546" y="41966"/>
                </a:lnTo>
                <a:lnTo>
                  <a:pt x="352926" y="40005"/>
                </a:lnTo>
                <a:lnTo>
                  <a:pt x="355174" y="38043"/>
                </a:lnTo>
                <a:lnTo>
                  <a:pt x="358876" y="37055"/>
                </a:lnTo>
                <a:lnTo>
                  <a:pt x="387061" y="37055"/>
                </a:lnTo>
                <a:lnTo>
                  <a:pt x="386909" y="36705"/>
                </a:lnTo>
                <a:lnTo>
                  <a:pt x="385455" y="34561"/>
                </a:lnTo>
                <a:lnTo>
                  <a:pt x="383868" y="32432"/>
                </a:lnTo>
                <a:lnTo>
                  <a:pt x="381488" y="30638"/>
                </a:lnTo>
                <a:lnTo>
                  <a:pt x="374876" y="27795"/>
                </a:lnTo>
                <a:lnTo>
                  <a:pt x="370513" y="27080"/>
                </a:lnTo>
                <a:close/>
              </a:path>
              <a:path w="588010" h="101600">
                <a:moveTo>
                  <a:pt x="420893" y="37952"/>
                </a:moveTo>
                <a:lnTo>
                  <a:pt x="410447" y="37952"/>
                </a:lnTo>
                <a:lnTo>
                  <a:pt x="410560" y="87019"/>
                </a:lnTo>
                <a:lnTo>
                  <a:pt x="410975" y="90760"/>
                </a:lnTo>
                <a:lnTo>
                  <a:pt x="411769" y="93010"/>
                </a:lnTo>
                <a:lnTo>
                  <a:pt x="412694" y="95260"/>
                </a:lnTo>
                <a:lnTo>
                  <a:pt x="414149" y="97085"/>
                </a:lnTo>
                <a:lnTo>
                  <a:pt x="416265" y="98438"/>
                </a:lnTo>
                <a:lnTo>
                  <a:pt x="418248" y="99807"/>
                </a:lnTo>
                <a:lnTo>
                  <a:pt x="421290" y="100491"/>
                </a:lnTo>
                <a:lnTo>
                  <a:pt x="427372" y="100491"/>
                </a:lnTo>
                <a:lnTo>
                  <a:pt x="430017" y="100141"/>
                </a:lnTo>
                <a:lnTo>
                  <a:pt x="432926" y="99427"/>
                </a:lnTo>
                <a:lnTo>
                  <a:pt x="431520" y="89270"/>
                </a:lnTo>
                <a:lnTo>
                  <a:pt x="425256" y="89270"/>
                </a:lnTo>
                <a:lnTo>
                  <a:pt x="424066" y="88966"/>
                </a:lnTo>
                <a:lnTo>
                  <a:pt x="423273" y="88372"/>
                </a:lnTo>
                <a:lnTo>
                  <a:pt x="422347" y="87779"/>
                </a:lnTo>
                <a:lnTo>
                  <a:pt x="421818" y="87019"/>
                </a:lnTo>
                <a:lnTo>
                  <a:pt x="421025" y="85119"/>
                </a:lnTo>
                <a:lnTo>
                  <a:pt x="420893" y="82914"/>
                </a:lnTo>
                <a:lnTo>
                  <a:pt x="420893" y="37952"/>
                </a:lnTo>
                <a:close/>
              </a:path>
              <a:path w="588010" h="101600">
                <a:moveTo>
                  <a:pt x="431471" y="88920"/>
                </a:moveTo>
                <a:lnTo>
                  <a:pt x="429620" y="89148"/>
                </a:lnTo>
                <a:lnTo>
                  <a:pt x="428033" y="89270"/>
                </a:lnTo>
                <a:lnTo>
                  <a:pt x="431520" y="89270"/>
                </a:lnTo>
                <a:lnTo>
                  <a:pt x="431471" y="88920"/>
                </a:lnTo>
                <a:close/>
              </a:path>
              <a:path w="588010" h="101600">
                <a:moveTo>
                  <a:pt x="431471" y="28692"/>
                </a:moveTo>
                <a:lnTo>
                  <a:pt x="402909" y="28692"/>
                </a:lnTo>
                <a:lnTo>
                  <a:pt x="402909" y="37952"/>
                </a:lnTo>
                <a:lnTo>
                  <a:pt x="431471" y="37952"/>
                </a:lnTo>
                <a:lnTo>
                  <a:pt x="431471" y="28692"/>
                </a:lnTo>
                <a:close/>
              </a:path>
              <a:path w="588010" h="101600">
                <a:moveTo>
                  <a:pt x="420893" y="3922"/>
                </a:moveTo>
                <a:lnTo>
                  <a:pt x="410447" y="11039"/>
                </a:lnTo>
                <a:lnTo>
                  <a:pt x="410447" y="28692"/>
                </a:lnTo>
                <a:lnTo>
                  <a:pt x="420893" y="28692"/>
                </a:lnTo>
                <a:lnTo>
                  <a:pt x="420893" y="3922"/>
                </a:lnTo>
                <a:close/>
              </a:path>
              <a:path w="588010" h="101600">
                <a:moveTo>
                  <a:pt x="448926" y="1596"/>
                </a:moveTo>
                <a:lnTo>
                  <a:pt x="438347" y="1596"/>
                </a:lnTo>
                <a:lnTo>
                  <a:pt x="438347" y="15494"/>
                </a:lnTo>
                <a:lnTo>
                  <a:pt x="448926" y="15494"/>
                </a:lnTo>
                <a:lnTo>
                  <a:pt x="448926" y="1596"/>
                </a:lnTo>
                <a:close/>
              </a:path>
              <a:path w="588010" h="101600">
                <a:moveTo>
                  <a:pt x="448926" y="28692"/>
                </a:moveTo>
                <a:lnTo>
                  <a:pt x="438347" y="28692"/>
                </a:lnTo>
                <a:lnTo>
                  <a:pt x="438347" y="99609"/>
                </a:lnTo>
                <a:lnTo>
                  <a:pt x="448926" y="99609"/>
                </a:lnTo>
                <a:lnTo>
                  <a:pt x="448926" y="28692"/>
                </a:lnTo>
                <a:close/>
              </a:path>
              <a:path w="588010" h="101600">
                <a:moveTo>
                  <a:pt x="501554" y="27080"/>
                </a:moveTo>
                <a:lnTo>
                  <a:pt x="466645" y="46950"/>
                </a:lnTo>
                <a:lnTo>
                  <a:pt x="464265" y="64151"/>
                </a:lnTo>
                <a:lnTo>
                  <a:pt x="464761" y="72618"/>
                </a:lnTo>
                <a:lnTo>
                  <a:pt x="498513" y="101206"/>
                </a:lnTo>
                <a:lnTo>
                  <a:pt x="503405" y="99746"/>
                </a:lnTo>
                <a:lnTo>
                  <a:pt x="512662" y="93938"/>
                </a:lnTo>
                <a:lnTo>
                  <a:pt x="514945" y="91231"/>
                </a:lnTo>
                <a:lnTo>
                  <a:pt x="487934" y="91231"/>
                </a:lnTo>
                <a:lnTo>
                  <a:pt x="483571" y="88966"/>
                </a:lnTo>
                <a:lnTo>
                  <a:pt x="476695" y="79949"/>
                </a:lnTo>
                <a:lnTo>
                  <a:pt x="474976" y="73167"/>
                </a:lnTo>
                <a:lnTo>
                  <a:pt x="475000" y="54901"/>
                </a:lnTo>
                <a:lnTo>
                  <a:pt x="476695" y="48200"/>
                </a:lnTo>
                <a:lnTo>
                  <a:pt x="483571" y="39290"/>
                </a:lnTo>
                <a:lnTo>
                  <a:pt x="487934" y="37055"/>
                </a:lnTo>
                <a:lnTo>
                  <a:pt x="514283" y="37055"/>
                </a:lnTo>
                <a:lnTo>
                  <a:pt x="513984" y="36614"/>
                </a:lnTo>
                <a:lnTo>
                  <a:pt x="508562" y="30258"/>
                </a:lnTo>
                <a:lnTo>
                  <a:pt x="501554" y="27080"/>
                </a:lnTo>
                <a:close/>
              </a:path>
              <a:path w="588010" h="101600">
                <a:moveTo>
                  <a:pt x="514283" y="37055"/>
                </a:moveTo>
                <a:lnTo>
                  <a:pt x="498248" y="37055"/>
                </a:lnTo>
                <a:lnTo>
                  <a:pt x="502612" y="39320"/>
                </a:lnTo>
                <a:lnTo>
                  <a:pt x="509488" y="48352"/>
                </a:lnTo>
                <a:lnTo>
                  <a:pt x="511182" y="54901"/>
                </a:lnTo>
                <a:lnTo>
                  <a:pt x="511180" y="73167"/>
                </a:lnTo>
                <a:lnTo>
                  <a:pt x="509488" y="79949"/>
                </a:lnTo>
                <a:lnTo>
                  <a:pt x="506182" y="84465"/>
                </a:lnTo>
                <a:lnTo>
                  <a:pt x="502744" y="88966"/>
                </a:lnTo>
                <a:lnTo>
                  <a:pt x="498381" y="91231"/>
                </a:lnTo>
                <a:lnTo>
                  <a:pt x="514945" y="91231"/>
                </a:lnTo>
                <a:lnTo>
                  <a:pt x="516100" y="89863"/>
                </a:lnTo>
                <a:lnTo>
                  <a:pt x="520860" y="79417"/>
                </a:lnTo>
                <a:lnTo>
                  <a:pt x="521985" y="72618"/>
                </a:lnTo>
                <a:lnTo>
                  <a:pt x="522050" y="63071"/>
                </a:lnTo>
                <a:lnTo>
                  <a:pt x="521552" y="55071"/>
                </a:lnTo>
                <a:lnTo>
                  <a:pt x="520050" y="47995"/>
                </a:lnTo>
                <a:lnTo>
                  <a:pt x="517531" y="41842"/>
                </a:lnTo>
                <a:lnTo>
                  <a:pt x="514283" y="37055"/>
                </a:lnTo>
                <a:close/>
              </a:path>
              <a:path w="588010" h="101600">
                <a:moveTo>
                  <a:pt x="546910" y="28692"/>
                </a:moveTo>
                <a:lnTo>
                  <a:pt x="537521" y="28692"/>
                </a:lnTo>
                <a:lnTo>
                  <a:pt x="537521" y="99609"/>
                </a:lnTo>
                <a:lnTo>
                  <a:pt x="547967" y="99609"/>
                </a:lnTo>
                <a:lnTo>
                  <a:pt x="548026" y="51500"/>
                </a:lnTo>
                <a:lnTo>
                  <a:pt x="549554" y="45585"/>
                </a:lnTo>
                <a:lnTo>
                  <a:pt x="552860" y="42316"/>
                </a:lnTo>
                <a:lnTo>
                  <a:pt x="556034" y="39047"/>
                </a:lnTo>
                <a:lnTo>
                  <a:pt x="556960" y="38666"/>
                </a:lnTo>
                <a:lnTo>
                  <a:pt x="546910" y="38666"/>
                </a:lnTo>
                <a:lnTo>
                  <a:pt x="546910" y="28692"/>
                </a:lnTo>
                <a:close/>
              </a:path>
              <a:path w="588010" h="101600">
                <a:moveTo>
                  <a:pt x="585183" y="37420"/>
                </a:moveTo>
                <a:lnTo>
                  <a:pt x="567141" y="37420"/>
                </a:lnTo>
                <a:lnTo>
                  <a:pt x="569653" y="38165"/>
                </a:lnTo>
                <a:lnTo>
                  <a:pt x="571637" y="39640"/>
                </a:lnTo>
                <a:lnTo>
                  <a:pt x="577191" y="99609"/>
                </a:lnTo>
                <a:lnTo>
                  <a:pt x="587637" y="99609"/>
                </a:lnTo>
                <a:lnTo>
                  <a:pt x="587551" y="47805"/>
                </a:lnTo>
                <a:lnTo>
                  <a:pt x="587505" y="46452"/>
                </a:lnTo>
                <a:lnTo>
                  <a:pt x="586579" y="40856"/>
                </a:lnTo>
                <a:lnTo>
                  <a:pt x="585521" y="37952"/>
                </a:lnTo>
                <a:lnTo>
                  <a:pt x="585183" y="37420"/>
                </a:lnTo>
                <a:close/>
              </a:path>
              <a:path w="588010" h="101600">
                <a:moveTo>
                  <a:pt x="570315" y="27080"/>
                </a:moveTo>
                <a:lnTo>
                  <a:pt x="558017" y="27080"/>
                </a:lnTo>
                <a:lnTo>
                  <a:pt x="551405" y="30942"/>
                </a:lnTo>
                <a:lnTo>
                  <a:pt x="546910" y="38666"/>
                </a:lnTo>
                <a:lnTo>
                  <a:pt x="556960" y="38666"/>
                </a:lnTo>
                <a:lnTo>
                  <a:pt x="560001" y="37420"/>
                </a:lnTo>
                <a:lnTo>
                  <a:pt x="585183" y="37420"/>
                </a:lnTo>
                <a:lnTo>
                  <a:pt x="582348" y="32965"/>
                </a:lnTo>
                <a:lnTo>
                  <a:pt x="579968" y="30942"/>
                </a:lnTo>
                <a:lnTo>
                  <a:pt x="576794" y="29391"/>
                </a:lnTo>
                <a:lnTo>
                  <a:pt x="573753" y="27856"/>
                </a:lnTo>
                <a:lnTo>
                  <a:pt x="570315" y="270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677028" y="3119774"/>
            <a:ext cx="67041" cy="9801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204615" y="3351700"/>
            <a:ext cx="1084709" cy="12686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00151" y="3352947"/>
            <a:ext cx="283210" cy="100330"/>
          </a:xfrm>
          <a:custGeom>
            <a:avLst/>
            <a:gdLst/>
            <a:ahLst/>
            <a:cxnLst/>
            <a:rect l="l" t="t" r="r" b="b"/>
            <a:pathLst>
              <a:path w="283209" h="100329">
                <a:moveTo>
                  <a:pt x="37805" y="349"/>
                </a:moveTo>
                <a:lnTo>
                  <a:pt x="0" y="349"/>
                </a:lnTo>
                <a:lnTo>
                  <a:pt x="0" y="98355"/>
                </a:lnTo>
                <a:lnTo>
                  <a:pt x="11312" y="98355"/>
                </a:lnTo>
                <a:lnTo>
                  <a:pt x="11312" y="58449"/>
                </a:lnTo>
                <a:lnTo>
                  <a:pt x="33163" y="58449"/>
                </a:lnTo>
                <a:lnTo>
                  <a:pt x="60379" y="47045"/>
                </a:lnTo>
                <a:lnTo>
                  <a:pt x="11312" y="47045"/>
                </a:lnTo>
                <a:lnTo>
                  <a:pt x="11312" y="11936"/>
                </a:lnTo>
                <a:lnTo>
                  <a:pt x="61101" y="11936"/>
                </a:lnTo>
                <a:lnTo>
                  <a:pt x="60826" y="11282"/>
                </a:lnTo>
                <a:lnTo>
                  <a:pt x="58552" y="8134"/>
                </a:lnTo>
                <a:lnTo>
                  <a:pt x="52866" y="3618"/>
                </a:lnTo>
                <a:lnTo>
                  <a:pt x="49322" y="2083"/>
                </a:lnTo>
                <a:lnTo>
                  <a:pt x="42102" y="653"/>
                </a:lnTo>
                <a:lnTo>
                  <a:pt x="37805" y="349"/>
                </a:lnTo>
                <a:close/>
              </a:path>
              <a:path w="283209" h="100329">
                <a:moveTo>
                  <a:pt x="61101" y="11936"/>
                </a:moveTo>
                <a:lnTo>
                  <a:pt x="38228" y="11936"/>
                </a:lnTo>
                <a:lnTo>
                  <a:pt x="41732" y="12225"/>
                </a:lnTo>
                <a:lnTo>
                  <a:pt x="43702" y="12833"/>
                </a:lnTo>
                <a:lnTo>
                  <a:pt x="53461" y="34744"/>
                </a:lnTo>
                <a:lnTo>
                  <a:pt x="51940" y="39168"/>
                </a:lnTo>
                <a:lnTo>
                  <a:pt x="45844" y="45463"/>
                </a:lnTo>
                <a:lnTo>
                  <a:pt x="40648" y="47045"/>
                </a:lnTo>
                <a:lnTo>
                  <a:pt x="60379" y="47045"/>
                </a:lnTo>
                <a:lnTo>
                  <a:pt x="62783" y="44034"/>
                </a:lnTo>
                <a:lnTo>
                  <a:pt x="65084" y="36994"/>
                </a:lnTo>
                <a:lnTo>
                  <a:pt x="65084" y="23811"/>
                </a:lnTo>
                <a:lnTo>
                  <a:pt x="64224" y="19356"/>
                </a:lnTo>
                <a:lnTo>
                  <a:pt x="61101" y="11936"/>
                </a:lnTo>
                <a:close/>
              </a:path>
              <a:path w="283209" h="100329">
                <a:moveTo>
                  <a:pt x="125970" y="35808"/>
                </a:moveTo>
                <a:lnTo>
                  <a:pt x="107848" y="35808"/>
                </a:lnTo>
                <a:lnTo>
                  <a:pt x="111828" y="37116"/>
                </a:lnTo>
                <a:lnTo>
                  <a:pt x="114512" y="39731"/>
                </a:lnTo>
                <a:lnTo>
                  <a:pt x="116482" y="41753"/>
                </a:lnTo>
                <a:lnTo>
                  <a:pt x="117461" y="45250"/>
                </a:lnTo>
                <a:lnTo>
                  <a:pt x="117461" y="53279"/>
                </a:lnTo>
                <a:lnTo>
                  <a:pt x="113428" y="54936"/>
                </a:lnTo>
                <a:lnTo>
                  <a:pt x="107226" y="56305"/>
                </a:lnTo>
                <a:lnTo>
                  <a:pt x="98869" y="57369"/>
                </a:lnTo>
                <a:lnTo>
                  <a:pt x="94624" y="57962"/>
                </a:lnTo>
                <a:lnTo>
                  <a:pt x="91530" y="58616"/>
                </a:lnTo>
                <a:lnTo>
                  <a:pt x="89560" y="59330"/>
                </a:lnTo>
                <a:lnTo>
                  <a:pt x="86770" y="60167"/>
                </a:lnTo>
                <a:lnTo>
                  <a:pt x="74538" y="76208"/>
                </a:lnTo>
                <a:lnTo>
                  <a:pt x="74538" y="85590"/>
                </a:lnTo>
                <a:lnTo>
                  <a:pt x="76337" y="90456"/>
                </a:lnTo>
                <a:lnTo>
                  <a:pt x="83570" y="98058"/>
                </a:lnTo>
                <a:lnTo>
                  <a:pt x="88793" y="99959"/>
                </a:lnTo>
                <a:lnTo>
                  <a:pt x="99742" y="99959"/>
                </a:lnTo>
                <a:lnTo>
                  <a:pt x="103590" y="99186"/>
                </a:lnTo>
                <a:lnTo>
                  <a:pt x="110717" y="96098"/>
                </a:lnTo>
                <a:lnTo>
                  <a:pt x="114459" y="93425"/>
                </a:lnTo>
                <a:lnTo>
                  <a:pt x="117466" y="90515"/>
                </a:lnTo>
                <a:lnTo>
                  <a:pt x="94056" y="90515"/>
                </a:lnTo>
                <a:lnTo>
                  <a:pt x="90988" y="89446"/>
                </a:lnTo>
                <a:lnTo>
                  <a:pt x="86757" y="85164"/>
                </a:lnTo>
                <a:lnTo>
                  <a:pt x="85753" y="82671"/>
                </a:lnTo>
                <a:lnTo>
                  <a:pt x="85686" y="77151"/>
                </a:lnTo>
                <a:lnTo>
                  <a:pt x="86188" y="75250"/>
                </a:lnTo>
                <a:lnTo>
                  <a:pt x="107953" y="66051"/>
                </a:lnTo>
                <a:lnTo>
                  <a:pt x="113639" y="64500"/>
                </a:lnTo>
                <a:lnTo>
                  <a:pt x="117461" y="62721"/>
                </a:lnTo>
                <a:lnTo>
                  <a:pt x="128000" y="62721"/>
                </a:lnTo>
                <a:lnTo>
                  <a:pt x="127915" y="45250"/>
                </a:lnTo>
                <a:lnTo>
                  <a:pt x="127841" y="43532"/>
                </a:lnTo>
                <a:lnTo>
                  <a:pt x="127537" y="41510"/>
                </a:lnTo>
                <a:lnTo>
                  <a:pt x="126915" y="38195"/>
                </a:lnTo>
                <a:lnTo>
                  <a:pt x="125970" y="35808"/>
                </a:lnTo>
                <a:close/>
              </a:path>
              <a:path w="283209" h="100329">
                <a:moveTo>
                  <a:pt x="128666" y="89624"/>
                </a:moveTo>
                <a:lnTo>
                  <a:pt x="118386" y="89624"/>
                </a:lnTo>
                <a:lnTo>
                  <a:pt x="118687" y="92773"/>
                </a:lnTo>
                <a:lnTo>
                  <a:pt x="118812" y="93425"/>
                </a:lnTo>
                <a:lnTo>
                  <a:pt x="119365" y="95861"/>
                </a:lnTo>
                <a:lnTo>
                  <a:pt x="120396" y="98355"/>
                </a:lnTo>
                <a:lnTo>
                  <a:pt x="131398" y="98355"/>
                </a:lnTo>
                <a:lnTo>
                  <a:pt x="130063" y="95624"/>
                </a:lnTo>
                <a:lnTo>
                  <a:pt x="129163" y="92773"/>
                </a:lnTo>
                <a:lnTo>
                  <a:pt x="128666" y="89624"/>
                </a:lnTo>
                <a:close/>
              </a:path>
              <a:path w="283209" h="100329">
                <a:moveTo>
                  <a:pt x="128000" y="62721"/>
                </a:moveTo>
                <a:lnTo>
                  <a:pt x="117461" y="62721"/>
                </a:lnTo>
                <a:lnTo>
                  <a:pt x="117372" y="73030"/>
                </a:lnTo>
                <a:lnTo>
                  <a:pt x="116892" y="76376"/>
                </a:lnTo>
                <a:lnTo>
                  <a:pt x="115755" y="79112"/>
                </a:lnTo>
                <a:lnTo>
                  <a:pt x="114314" y="82671"/>
                </a:lnTo>
                <a:lnTo>
                  <a:pt x="112013" y="85468"/>
                </a:lnTo>
                <a:lnTo>
                  <a:pt x="105705" y="89505"/>
                </a:lnTo>
                <a:lnTo>
                  <a:pt x="102122" y="90515"/>
                </a:lnTo>
                <a:lnTo>
                  <a:pt x="117466" y="90515"/>
                </a:lnTo>
                <a:lnTo>
                  <a:pt x="118386" y="89624"/>
                </a:lnTo>
                <a:lnTo>
                  <a:pt x="128666" y="89624"/>
                </a:lnTo>
                <a:lnTo>
                  <a:pt x="128225" y="86832"/>
                </a:lnTo>
                <a:lnTo>
                  <a:pt x="128087" y="82503"/>
                </a:lnTo>
                <a:lnTo>
                  <a:pt x="128000" y="62721"/>
                </a:lnTo>
                <a:close/>
              </a:path>
              <a:path w="283209" h="100329">
                <a:moveTo>
                  <a:pt x="109395" y="25833"/>
                </a:moveTo>
                <a:lnTo>
                  <a:pt x="76244" y="47577"/>
                </a:lnTo>
                <a:lnTo>
                  <a:pt x="86466" y="49173"/>
                </a:lnTo>
                <a:lnTo>
                  <a:pt x="87603" y="44186"/>
                </a:lnTo>
                <a:lnTo>
                  <a:pt x="89362" y="40719"/>
                </a:lnTo>
                <a:lnTo>
                  <a:pt x="94109" y="36796"/>
                </a:lnTo>
                <a:lnTo>
                  <a:pt x="97732" y="35808"/>
                </a:lnTo>
                <a:lnTo>
                  <a:pt x="125970" y="35808"/>
                </a:lnTo>
                <a:lnTo>
                  <a:pt x="125831" y="35458"/>
                </a:lnTo>
                <a:lnTo>
                  <a:pt x="122724" y="31185"/>
                </a:lnTo>
                <a:lnTo>
                  <a:pt x="120304" y="29391"/>
                </a:lnTo>
                <a:lnTo>
                  <a:pt x="113692" y="26548"/>
                </a:lnTo>
                <a:lnTo>
                  <a:pt x="109395" y="25833"/>
                </a:lnTo>
                <a:close/>
              </a:path>
              <a:path w="283209" h="100329">
                <a:moveTo>
                  <a:pt x="158056" y="349"/>
                </a:moveTo>
                <a:lnTo>
                  <a:pt x="147517" y="349"/>
                </a:lnTo>
                <a:lnTo>
                  <a:pt x="147517" y="14247"/>
                </a:lnTo>
                <a:lnTo>
                  <a:pt x="158056" y="14247"/>
                </a:lnTo>
                <a:lnTo>
                  <a:pt x="158056" y="349"/>
                </a:lnTo>
                <a:close/>
              </a:path>
              <a:path w="283209" h="100329">
                <a:moveTo>
                  <a:pt x="158056" y="27430"/>
                </a:moveTo>
                <a:lnTo>
                  <a:pt x="147517" y="27430"/>
                </a:lnTo>
                <a:lnTo>
                  <a:pt x="147517" y="98355"/>
                </a:lnTo>
                <a:lnTo>
                  <a:pt x="158056" y="98355"/>
                </a:lnTo>
                <a:lnTo>
                  <a:pt x="158056" y="27430"/>
                </a:lnTo>
                <a:close/>
              </a:path>
              <a:path w="283209" h="100329">
                <a:moveTo>
                  <a:pt x="186565" y="27430"/>
                </a:moveTo>
                <a:lnTo>
                  <a:pt x="177124" y="27430"/>
                </a:lnTo>
                <a:lnTo>
                  <a:pt x="177124" y="98355"/>
                </a:lnTo>
                <a:lnTo>
                  <a:pt x="187504" y="98355"/>
                </a:lnTo>
                <a:lnTo>
                  <a:pt x="187504" y="56122"/>
                </a:lnTo>
                <a:lnTo>
                  <a:pt x="188125" y="51500"/>
                </a:lnTo>
                <a:lnTo>
                  <a:pt x="189355" y="47212"/>
                </a:lnTo>
                <a:lnTo>
                  <a:pt x="190082" y="44368"/>
                </a:lnTo>
                <a:lnTo>
                  <a:pt x="191352" y="42133"/>
                </a:lnTo>
                <a:lnTo>
                  <a:pt x="194962" y="38925"/>
                </a:lnTo>
                <a:lnTo>
                  <a:pt x="197051" y="38134"/>
                </a:lnTo>
                <a:lnTo>
                  <a:pt x="186565" y="38134"/>
                </a:lnTo>
                <a:lnTo>
                  <a:pt x="186565" y="27430"/>
                </a:lnTo>
                <a:close/>
              </a:path>
              <a:path w="283209" h="100329">
                <a:moveTo>
                  <a:pt x="203411" y="25833"/>
                </a:moveTo>
                <a:lnTo>
                  <a:pt x="186565" y="38134"/>
                </a:lnTo>
                <a:lnTo>
                  <a:pt x="201917" y="38134"/>
                </a:lnTo>
                <a:lnTo>
                  <a:pt x="204443" y="39016"/>
                </a:lnTo>
                <a:lnTo>
                  <a:pt x="207021" y="40795"/>
                </a:lnTo>
                <a:lnTo>
                  <a:pt x="210592" y="29574"/>
                </a:lnTo>
                <a:lnTo>
                  <a:pt x="206968" y="27080"/>
                </a:lnTo>
                <a:lnTo>
                  <a:pt x="203411" y="25833"/>
                </a:lnTo>
                <a:close/>
              </a:path>
              <a:path w="283209" h="100329">
                <a:moveTo>
                  <a:pt x="283107" y="21728"/>
                </a:moveTo>
                <a:lnTo>
                  <a:pt x="272727" y="21728"/>
                </a:lnTo>
                <a:lnTo>
                  <a:pt x="272727" y="98355"/>
                </a:lnTo>
                <a:lnTo>
                  <a:pt x="283107" y="98355"/>
                </a:lnTo>
                <a:lnTo>
                  <a:pt x="283107" y="21728"/>
                </a:lnTo>
                <a:close/>
              </a:path>
              <a:path w="283209" h="100329">
                <a:moveTo>
                  <a:pt x="283107" y="0"/>
                </a:moveTo>
                <a:lnTo>
                  <a:pt x="276443" y="0"/>
                </a:lnTo>
                <a:lnTo>
                  <a:pt x="274592" y="4272"/>
                </a:lnTo>
                <a:lnTo>
                  <a:pt x="271458" y="8636"/>
                </a:lnTo>
                <a:lnTo>
                  <a:pt x="262678" y="17546"/>
                </a:lnTo>
                <a:lnTo>
                  <a:pt x="257587" y="21378"/>
                </a:lnTo>
                <a:lnTo>
                  <a:pt x="251808" y="24586"/>
                </a:lnTo>
                <a:lnTo>
                  <a:pt x="251808" y="36173"/>
                </a:lnTo>
                <a:lnTo>
                  <a:pt x="272727" y="21728"/>
                </a:lnTo>
                <a:lnTo>
                  <a:pt x="283107" y="21728"/>
                </a:lnTo>
                <a:lnTo>
                  <a:pt x="28310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178518" y="3352947"/>
            <a:ext cx="219107" cy="11777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517360" y="3352947"/>
            <a:ext cx="218711" cy="11777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816532" y="3352947"/>
            <a:ext cx="124958" cy="10013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0" name="object 30"/>
          <p:cNvGraphicFramePr>
            <a:graphicFrameLocks noGrp="1"/>
          </p:cNvGraphicFramePr>
          <p:nvPr/>
        </p:nvGraphicFramePr>
        <p:xfrm>
          <a:off x="597802" y="3048478"/>
          <a:ext cx="3937635" cy="5048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856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10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50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10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864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2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1" name="object 31"/>
          <p:cNvSpPr/>
          <p:nvPr/>
        </p:nvSpPr>
        <p:spPr>
          <a:xfrm>
            <a:off x="1748008" y="2852116"/>
            <a:ext cx="1598905" cy="12669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758598" y="4737888"/>
            <a:ext cx="897890" cy="0"/>
          </a:xfrm>
          <a:custGeom>
            <a:avLst/>
            <a:gdLst/>
            <a:ahLst/>
            <a:cxnLst/>
            <a:rect l="l" t="t" r="r" b="b"/>
            <a:pathLst>
              <a:path w="897889">
                <a:moveTo>
                  <a:pt x="0" y="0"/>
                </a:moveTo>
                <a:lnTo>
                  <a:pt x="897892" y="0"/>
                </a:lnTo>
              </a:path>
            </a:pathLst>
          </a:custGeom>
          <a:ln w="126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961746" y="5211571"/>
            <a:ext cx="473388" cy="26338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877916" y="4737888"/>
            <a:ext cx="880744" cy="0"/>
          </a:xfrm>
          <a:custGeom>
            <a:avLst/>
            <a:gdLst/>
            <a:ahLst/>
            <a:cxnLst/>
            <a:rect l="l" t="t" r="r" b="b"/>
            <a:pathLst>
              <a:path w="880745">
                <a:moveTo>
                  <a:pt x="0" y="0"/>
                </a:moveTo>
                <a:lnTo>
                  <a:pt x="880682" y="0"/>
                </a:lnTo>
              </a:path>
            </a:pathLst>
          </a:custGeom>
          <a:ln w="126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960223" y="5362982"/>
            <a:ext cx="685515" cy="11197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254380" y="4737888"/>
            <a:ext cx="623570" cy="0"/>
          </a:xfrm>
          <a:custGeom>
            <a:avLst/>
            <a:gdLst/>
            <a:ahLst/>
            <a:cxnLst/>
            <a:rect l="l" t="t" r="r" b="b"/>
            <a:pathLst>
              <a:path w="623569">
                <a:moveTo>
                  <a:pt x="0" y="0"/>
                </a:moveTo>
                <a:lnTo>
                  <a:pt x="623536" y="0"/>
                </a:lnTo>
              </a:path>
            </a:pathLst>
          </a:custGeom>
          <a:ln w="126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421737" y="5364749"/>
            <a:ext cx="261620" cy="110489"/>
          </a:xfrm>
          <a:custGeom>
            <a:avLst/>
            <a:gdLst/>
            <a:ahLst/>
            <a:cxnLst/>
            <a:rect l="l" t="t" r="r" b="b"/>
            <a:pathLst>
              <a:path w="261619" h="110489">
                <a:moveTo>
                  <a:pt x="16087" y="0"/>
                </a:moveTo>
                <a:lnTo>
                  <a:pt x="0" y="0"/>
                </a:lnTo>
                <a:lnTo>
                  <a:pt x="0" y="108427"/>
                </a:lnTo>
                <a:lnTo>
                  <a:pt x="10225" y="108427"/>
                </a:lnTo>
                <a:lnTo>
                  <a:pt x="10225" y="16167"/>
                </a:lnTo>
                <a:lnTo>
                  <a:pt x="20082" y="16167"/>
                </a:lnTo>
                <a:lnTo>
                  <a:pt x="16087" y="0"/>
                </a:lnTo>
                <a:close/>
              </a:path>
              <a:path w="261619" h="110489">
                <a:moveTo>
                  <a:pt x="20082" y="16167"/>
                </a:moveTo>
                <a:lnTo>
                  <a:pt x="10225" y="16167"/>
                </a:lnTo>
                <a:lnTo>
                  <a:pt x="33421" y="108427"/>
                </a:lnTo>
                <a:lnTo>
                  <a:pt x="43023" y="108427"/>
                </a:lnTo>
                <a:lnTo>
                  <a:pt x="47047" y="92865"/>
                </a:lnTo>
                <a:lnTo>
                  <a:pt x="38783" y="92865"/>
                </a:lnTo>
                <a:lnTo>
                  <a:pt x="37942" y="88912"/>
                </a:lnTo>
                <a:lnTo>
                  <a:pt x="36788" y="83915"/>
                </a:lnTo>
                <a:lnTo>
                  <a:pt x="35042" y="76698"/>
                </a:lnTo>
                <a:lnTo>
                  <a:pt x="20082" y="16167"/>
                </a:lnTo>
                <a:close/>
              </a:path>
              <a:path w="261619" h="110489">
                <a:moveTo>
                  <a:pt x="76694" y="17748"/>
                </a:moveTo>
                <a:lnTo>
                  <a:pt x="66468" y="17748"/>
                </a:lnTo>
                <a:lnTo>
                  <a:pt x="66468" y="108427"/>
                </a:lnTo>
                <a:lnTo>
                  <a:pt x="76694" y="108427"/>
                </a:lnTo>
                <a:lnTo>
                  <a:pt x="76694" y="17748"/>
                </a:lnTo>
                <a:close/>
              </a:path>
              <a:path w="261619" h="110489">
                <a:moveTo>
                  <a:pt x="76694" y="0"/>
                </a:moveTo>
                <a:lnTo>
                  <a:pt x="62353" y="0"/>
                </a:lnTo>
                <a:lnTo>
                  <a:pt x="43023" y="75503"/>
                </a:lnTo>
                <a:lnTo>
                  <a:pt x="41153" y="83125"/>
                </a:lnTo>
                <a:lnTo>
                  <a:pt x="39656" y="88912"/>
                </a:lnTo>
                <a:lnTo>
                  <a:pt x="38783" y="92865"/>
                </a:lnTo>
                <a:lnTo>
                  <a:pt x="47047" y="92865"/>
                </a:lnTo>
                <a:lnTo>
                  <a:pt x="66468" y="17748"/>
                </a:lnTo>
                <a:lnTo>
                  <a:pt x="76694" y="17748"/>
                </a:lnTo>
                <a:lnTo>
                  <a:pt x="76694" y="0"/>
                </a:lnTo>
                <a:close/>
              </a:path>
              <a:path w="261619" h="110489">
                <a:moveTo>
                  <a:pt x="114855" y="28196"/>
                </a:moveTo>
                <a:lnTo>
                  <a:pt x="81823" y="52268"/>
                </a:lnTo>
                <a:lnTo>
                  <a:pt x="79937" y="69783"/>
                </a:lnTo>
                <a:lnTo>
                  <a:pt x="80404" y="78818"/>
                </a:lnTo>
                <a:lnTo>
                  <a:pt x="114356" y="110210"/>
                </a:lnTo>
                <a:lnTo>
                  <a:pt x="119968" y="107973"/>
                </a:lnTo>
                <a:lnTo>
                  <a:pt x="128566" y="99174"/>
                </a:lnTo>
                <a:lnTo>
                  <a:pt x="102758" y="99174"/>
                </a:lnTo>
                <a:lnTo>
                  <a:pt x="98768" y="96903"/>
                </a:lnTo>
                <a:lnTo>
                  <a:pt x="92283" y="87835"/>
                </a:lnTo>
                <a:lnTo>
                  <a:pt x="90537" y="81223"/>
                </a:lnTo>
                <a:lnTo>
                  <a:pt x="90163" y="72543"/>
                </a:lnTo>
                <a:lnTo>
                  <a:pt x="133561" y="72543"/>
                </a:lnTo>
                <a:lnTo>
                  <a:pt x="133561" y="69010"/>
                </a:lnTo>
                <a:lnTo>
                  <a:pt x="133192" y="61708"/>
                </a:lnTo>
                <a:lnTo>
                  <a:pt x="90662" y="61708"/>
                </a:lnTo>
                <a:lnTo>
                  <a:pt x="91036" y="54743"/>
                </a:lnTo>
                <a:lnTo>
                  <a:pt x="92657" y="49225"/>
                </a:lnTo>
                <a:lnTo>
                  <a:pt x="95775" y="45153"/>
                </a:lnTo>
                <a:lnTo>
                  <a:pt x="98768" y="41066"/>
                </a:lnTo>
                <a:lnTo>
                  <a:pt x="102634" y="39030"/>
                </a:lnTo>
                <a:lnTo>
                  <a:pt x="126304" y="39030"/>
                </a:lnTo>
                <a:lnTo>
                  <a:pt x="126203" y="38845"/>
                </a:lnTo>
                <a:lnTo>
                  <a:pt x="121215" y="31745"/>
                </a:lnTo>
                <a:lnTo>
                  <a:pt x="114855" y="28196"/>
                </a:lnTo>
                <a:close/>
              </a:path>
              <a:path w="261619" h="110489">
                <a:moveTo>
                  <a:pt x="122961" y="83192"/>
                </a:moveTo>
                <a:lnTo>
                  <a:pt x="111238" y="99174"/>
                </a:lnTo>
                <a:lnTo>
                  <a:pt x="128566" y="99174"/>
                </a:lnTo>
                <a:lnTo>
                  <a:pt x="128697" y="99040"/>
                </a:lnTo>
                <a:lnTo>
                  <a:pt x="131697" y="92764"/>
                </a:lnTo>
                <a:lnTo>
                  <a:pt x="133187" y="84773"/>
                </a:lnTo>
                <a:lnTo>
                  <a:pt x="122961" y="83192"/>
                </a:lnTo>
                <a:close/>
              </a:path>
              <a:path w="261619" h="110489">
                <a:moveTo>
                  <a:pt x="126304" y="39030"/>
                </a:moveTo>
                <a:lnTo>
                  <a:pt x="112236" y="39030"/>
                </a:lnTo>
                <a:lnTo>
                  <a:pt x="116227" y="41604"/>
                </a:lnTo>
                <a:lnTo>
                  <a:pt x="119469" y="46718"/>
                </a:lnTo>
                <a:lnTo>
                  <a:pt x="121589" y="50016"/>
                </a:lnTo>
                <a:lnTo>
                  <a:pt x="122711" y="55012"/>
                </a:lnTo>
                <a:lnTo>
                  <a:pt x="123210" y="61708"/>
                </a:lnTo>
                <a:lnTo>
                  <a:pt x="133192" y="61708"/>
                </a:lnTo>
                <a:lnTo>
                  <a:pt x="133095" y="59799"/>
                </a:lnTo>
                <a:lnTo>
                  <a:pt x="131706" y="51700"/>
                </a:lnTo>
                <a:lnTo>
                  <a:pt x="129405" y="44715"/>
                </a:lnTo>
                <a:lnTo>
                  <a:pt x="126304" y="39030"/>
                </a:lnTo>
                <a:close/>
              </a:path>
              <a:path w="261619" h="110489">
                <a:moveTo>
                  <a:pt x="193923" y="39232"/>
                </a:moveTo>
                <a:lnTo>
                  <a:pt x="176834" y="39232"/>
                </a:lnTo>
                <a:lnTo>
                  <a:pt x="180576" y="40679"/>
                </a:lnTo>
                <a:lnTo>
                  <a:pt x="183070" y="43572"/>
                </a:lnTo>
                <a:lnTo>
                  <a:pt x="184940" y="45810"/>
                </a:lnTo>
                <a:lnTo>
                  <a:pt x="185813" y="49679"/>
                </a:lnTo>
                <a:lnTo>
                  <a:pt x="185813" y="58545"/>
                </a:lnTo>
                <a:lnTo>
                  <a:pt x="182072" y="60396"/>
                </a:lnTo>
                <a:lnTo>
                  <a:pt x="176211" y="61910"/>
                </a:lnTo>
                <a:lnTo>
                  <a:pt x="168354" y="63088"/>
                </a:lnTo>
                <a:lnTo>
                  <a:pt x="164364" y="63744"/>
                </a:lnTo>
                <a:lnTo>
                  <a:pt x="161371" y="64467"/>
                </a:lnTo>
                <a:lnTo>
                  <a:pt x="159500" y="65258"/>
                </a:lnTo>
                <a:lnTo>
                  <a:pt x="156881" y="66183"/>
                </a:lnTo>
                <a:lnTo>
                  <a:pt x="145408" y="83915"/>
                </a:lnTo>
                <a:lnTo>
                  <a:pt x="145408" y="94295"/>
                </a:lnTo>
                <a:lnTo>
                  <a:pt x="147029" y="99696"/>
                </a:lnTo>
                <a:lnTo>
                  <a:pt x="150521" y="103902"/>
                </a:lnTo>
                <a:lnTo>
                  <a:pt x="153888" y="108107"/>
                </a:lnTo>
                <a:lnTo>
                  <a:pt x="158877" y="110210"/>
                </a:lnTo>
                <a:lnTo>
                  <a:pt x="169103" y="110210"/>
                </a:lnTo>
                <a:lnTo>
                  <a:pt x="172719" y="109352"/>
                </a:lnTo>
                <a:lnTo>
                  <a:pt x="179453" y="105937"/>
                </a:lnTo>
                <a:lnTo>
                  <a:pt x="183070" y="102976"/>
                </a:lnTo>
                <a:lnTo>
                  <a:pt x="185833" y="99763"/>
                </a:lnTo>
                <a:lnTo>
                  <a:pt x="163740" y="99763"/>
                </a:lnTo>
                <a:lnTo>
                  <a:pt x="160872" y="98569"/>
                </a:lnTo>
                <a:lnTo>
                  <a:pt x="156881" y="93841"/>
                </a:lnTo>
                <a:lnTo>
                  <a:pt x="155952" y="91082"/>
                </a:lnTo>
                <a:lnTo>
                  <a:pt x="155884" y="84975"/>
                </a:lnTo>
                <a:lnTo>
                  <a:pt x="156382" y="82872"/>
                </a:lnTo>
                <a:lnTo>
                  <a:pt x="176834" y="72677"/>
                </a:lnTo>
                <a:lnTo>
                  <a:pt x="182197" y="70978"/>
                </a:lnTo>
                <a:lnTo>
                  <a:pt x="185813" y="69010"/>
                </a:lnTo>
                <a:lnTo>
                  <a:pt x="195790" y="69010"/>
                </a:lnTo>
                <a:lnTo>
                  <a:pt x="195665" y="47778"/>
                </a:lnTo>
                <a:lnTo>
                  <a:pt x="195291" y="45541"/>
                </a:lnTo>
                <a:lnTo>
                  <a:pt x="194792" y="41856"/>
                </a:lnTo>
                <a:lnTo>
                  <a:pt x="193923" y="39232"/>
                </a:lnTo>
                <a:close/>
              </a:path>
              <a:path w="261619" h="110489">
                <a:moveTo>
                  <a:pt x="196390" y="98770"/>
                </a:moveTo>
                <a:lnTo>
                  <a:pt x="186686" y="98770"/>
                </a:lnTo>
                <a:lnTo>
                  <a:pt x="187040" y="102253"/>
                </a:lnTo>
                <a:lnTo>
                  <a:pt x="187162" y="102976"/>
                </a:lnTo>
                <a:lnTo>
                  <a:pt x="187684" y="105668"/>
                </a:lnTo>
                <a:lnTo>
                  <a:pt x="188682" y="108427"/>
                </a:lnTo>
                <a:lnTo>
                  <a:pt x="199032" y="108427"/>
                </a:lnTo>
                <a:lnTo>
                  <a:pt x="197785" y="105416"/>
                </a:lnTo>
                <a:lnTo>
                  <a:pt x="196912" y="102253"/>
                </a:lnTo>
                <a:lnTo>
                  <a:pt x="196390" y="98770"/>
                </a:lnTo>
                <a:close/>
              </a:path>
              <a:path w="261619" h="110489">
                <a:moveTo>
                  <a:pt x="195790" y="69010"/>
                </a:moveTo>
                <a:lnTo>
                  <a:pt x="185813" y="69010"/>
                </a:lnTo>
                <a:lnTo>
                  <a:pt x="185735" y="80399"/>
                </a:lnTo>
                <a:lnTo>
                  <a:pt x="185314" y="84117"/>
                </a:lnTo>
                <a:lnTo>
                  <a:pt x="184192" y="87145"/>
                </a:lnTo>
                <a:lnTo>
                  <a:pt x="182820" y="91082"/>
                </a:lnTo>
                <a:lnTo>
                  <a:pt x="180700" y="94178"/>
                </a:lnTo>
                <a:lnTo>
                  <a:pt x="174714" y="98636"/>
                </a:lnTo>
                <a:lnTo>
                  <a:pt x="171347" y="99763"/>
                </a:lnTo>
                <a:lnTo>
                  <a:pt x="185833" y="99763"/>
                </a:lnTo>
                <a:lnTo>
                  <a:pt x="186686" y="98770"/>
                </a:lnTo>
                <a:lnTo>
                  <a:pt x="196390" y="98770"/>
                </a:lnTo>
                <a:lnTo>
                  <a:pt x="196039" y="95675"/>
                </a:lnTo>
                <a:lnTo>
                  <a:pt x="195886" y="90880"/>
                </a:lnTo>
                <a:lnTo>
                  <a:pt x="195790" y="69010"/>
                </a:lnTo>
                <a:close/>
              </a:path>
              <a:path w="261619" h="110489">
                <a:moveTo>
                  <a:pt x="178206" y="28196"/>
                </a:moveTo>
                <a:lnTo>
                  <a:pt x="151394" y="38845"/>
                </a:lnTo>
                <a:lnTo>
                  <a:pt x="149274" y="42260"/>
                </a:lnTo>
                <a:lnTo>
                  <a:pt x="147902" y="46718"/>
                </a:lnTo>
                <a:lnTo>
                  <a:pt x="147029" y="52237"/>
                </a:lnTo>
                <a:lnTo>
                  <a:pt x="156632" y="54020"/>
                </a:lnTo>
                <a:lnTo>
                  <a:pt x="157754" y="48502"/>
                </a:lnTo>
                <a:lnTo>
                  <a:pt x="159375" y="44649"/>
                </a:lnTo>
                <a:lnTo>
                  <a:pt x="163865" y="40309"/>
                </a:lnTo>
                <a:lnTo>
                  <a:pt x="167232" y="39232"/>
                </a:lnTo>
                <a:lnTo>
                  <a:pt x="193923" y="39232"/>
                </a:lnTo>
                <a:lnTo>
                  <a:pt x="193795" y="38845"/>
                </a:lnTo>
                <a:lnTo>
                  <a:pt x="190802" y="34101"/>
                </a:lnTo>
                <a:lnTo>
                  <a:pt x="188557" y="32132"/>
                </a:lnTo>
                <a:lnTo>
                  <a:pt x="182321" y="28986"/>
                </a:lnTo>
                <a:lnTo>
                  <a:pt x="178206" y="28196"/>
                </a:lnTo>
                <a:close/>
              </a:path>
              <a:path w="261619" h="110489">
                <a:moveTo>
                  <a:pt x="222976" y="29962"/>
                </a:moveTo>
                <a:lnTo>
                  <a:pt x="214247" y="29962"/>
                </a:lnTo>
                <a:lnTo>
                  <a:pt x="214247" y="108427"/>
                </a:lnTo>
                <a:lnTo>
                  <a:pt x="223974" y="108427"/>
                </a:lnTo>
                <a:lnTo>
                  <a:pt x="224033" y="55197"/>
                </a:lnTo>
                <a:lnTo>
                  <a:pt x="225470" y="48670"/>
                </a:lnTo>
                <a:lnTo>
                  <a:pt x="231706" y="41436"/>
                </a:lnTo>
                <a:lnTo>
                  <a:pt x="232576" y="40998"/>
                </a:lnTo>
                <a:lnTo>
                  <a:pt x="222976" y="40998"/>
                </a:lnTo>
                <a:lnTo>
                  <a:pt x="222976" y="29962"/>
                </a:lnTo>
                <a:close/>
              </a:path>
              <a:path w="261619" h="110489">
                <a:moveTo>
                  <a:pt x="259063" y="39619"/>
                </a:moveTo>
                <a:lnTo>
                  <a:pt x="242056" y="39619"/>
                </a:lnTo>
                <a:lnTo>
                  <a:pt x="244426" y="40443"/>
                </a:lnTo>
                <a:lnTo>
                  <a:pt x="246296" y="42092"/>
                </a:lnTo>
                <a:lnTo>
                  <a:pt x="248292" y="43741"/>
                </a:lnTo>
                <a:lnTo>
                  <a:pt x="249663" y="45877"/>
                </a:lnTo>
                <a:lnTo>
                  <a:pt x="250468" y="48670"/>
                </a:lnTo>
                <a:lnTo>
                  <a:pt x="251285" y="51126"/>
                </a:lnTo>
                <a:lnTo>
                  <a:pt x="251544" y="53953"/>
                </a:lnTo>
                <a:lnTo>
                  <a:pt x="251659" y="108427"/>
                </a:lnTo>
                <a:lnTo>
                  <a:pt x="261386" y="108427"/>
                </a:lnTo>
                <a:lnTo>
                  <a:pt x="261261" y="49612"/>
                </a:lnTo>
                <a:lnTo>
                  <a:pt x="261012" y="47122"/>
                </a:lnTo>
                <a:lnTo>
                  <a:pt x="260388" y="43438"/>
                </a:lnTo>
                <a:lnTo>
                  <a:pt x="259391" y="40225"/>
                </a:lnTo>
                <a:lnTo>
                  <a:pt x="259063" y="39619"/>
                </a:lnTo>
                <a:close/>
              </a:path>
              <a:path w="261619" h="110489">
                <a:moveTo>
                  <a:pt x="245049" y="28196"/>
                </a:moveTo>
                <a:lnTo>
                  <a:pt x="233451" y="28196"/>
                </a:lnTo>
                <a:lnTo>
                  <a:pt x="227216" y="32469"/>
                </a:lnTo>
                <a:lnTo>
                  <a:pt x="222976" y="40998"/>
                </a:lnTo>
                <a:lnTo>
                  <a:pt x="232576" y="40998"/>
                </a:lnTo>
                <a:lnTo>
                  <a:pt x="235322" y="39619"/>
                </a:lnTo>
                <a:lnTo>
                  <a:pt x="259063" y="39619"/>
                </a:lnTo>
                <a:lnTo>
                  <a:pt x="256398" y="34690"/>
                </a:lnTo>
                <a:lnTo>
                  <a:pt x="254278" y="32469"/>
                </a:lnTo>
                <a:lnTo>
                  <a:pt x="248292" y="29054"/>
                </a:lnTo>
                <a:lnTo>
                  <a:pt x="245049" y="281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554382" y="5150199"/>
            <a:ext cx="897890" cy="0"/>
          </a:xfrm>
          <a:custGeom>
            <a:avLst/>
            <a:gdLst/>
            <a:ahLst/>
            <a:cxnLst/>
            <a:rect l="l" t="t" r="r" b="b"/>
            <a:pathLst>
              <a:path w="897889">
                <a:moveTo>
                  <a:pt x="0" y="0"/>
                </a:moveTo>
                <a:lnTo>
                  <a:pt x="897892" y="0"/>
                </a:lnTo>
              </a:path>
            </a:pathLst>
          </a:custGeom>
          <a:ln w="126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840710" y="5364749"/>
            <a:ext cx="311150" cy="139065"/>
          </a:xfrm>
          <a:custGeom>
            <a:avLst/>
            <a:gdLst/>
            <a:ahLst/>
            <a:cxnLst/>
            <a:rect l="l" t="t" r="r" b="b"/>
            <a:pathLst>
              <a:path w="311150" h="139064">
                <a:moveTo>
                  <a:pt x="10600" y="0"/>
                </a:moveTo>
                <a:lnTo>
                  <a:pt x="0" y="0"/>
                </a:lnTo>
                <a:lnTo>
                  <a:pt x="0" y="62701"/>
                </a:lnTo>
                <a:lnTo>
                  <a:pt x="178" y="70454"/>
                </a:lnTo>
                <a:lnTo>
                  <a:pt x="18207" y="108461"/>
                </a:lnTo>
                <a:lnTo>
                  <a:pt x="39532" y="110210"/>
                </a:lnTo>
                <a:lnTo>
                  <a:pt x="45767" y="108208"/>
                </a:lnTo>
                <a:lnTo>
                  <a:pt x="55245" y="100184"/>
                </a:lnTo>
                <a:lnTo>
                  <a:pt x="57054" y="97391"/>
                </a:lnTo>
                <a:lnTo>
                  <a:pt x="26313" y="97391"/>
                </a:lnTo>
                <a:lnTo>
                  <a:pt x="22447" y="96180"/>
                </a:lnTo>
                <a:lnTo>
                  <a:pt x="10600" y="71954"/>
                </a:lnTo>
                <a:lnTo>
                  <a:pt x="10600" y="0"/>
                </a:lnTo>
                <a:close/>
              </a:path>
              <a:path w="311150" h="139064">
                <a:moveTo>
                  <a:pt x="63226" y="0"/>
                </a:moveTo>
                <a:lnTo>
                  <a:pt x="52626" y="0"/>
                </a:lnTo>
                <a:lnTo>
                  <a:pt x="52619" y="62701"/>
                </a:lnTo>
                <a:lnTo>
                  <a:pt x="52298" y="71954"/>
                </a:lnTo>
                <a:lnTo>
                  <a:pt x="38783" y="97391"/>
                </a:lnTo>
                <a:lnTo>
                  <a:pt x="57054" y="97391"/>
                </a:lnTo>
                <a:lnTo>
                  <a:pt x="63226" y="62701"/>
                </a:lnTo>
                <a:lnTo>
                  <a:pt x="63226" y="0"/>
                </a:lnTo>
                <a:close/>
              </a:path>
              <a:path w="311150" h="139064">
                <a:moveTo>
                  <a:pt x="91784" y="29962"/>
                </a:moveTo>
                <a:lnTo>
                  <a:pt x="82805" y="29962"/>
                </a:lnTo>
                <a:lnTo>
                  <a:pt x="82805" y="138592"/>
                </a:lnTo>
                <a:lnTo>
                  <a:pt x="92657" y="138592"/>
                </a:lnTo>
                <a:lnTo>
                  <a:pt x="92657" y="100352"/>
                </a:lnTo>
                <a:lnTo>
                  <a:pt x="125753" y="100352"/>
                </a:lnTo>
                <a:lnTo>
                  <a:pt x="126468" y="99174"/>
                </a:lnTo>
                <a:lnTo>
                  <a:pt x="102883" y="99174"/>
                </a:lnTo>
                <a:lnTo>
                  <a:pt x="99266" y="96768"/>
                </a:lnTo>
                <a:lnTo>
                  <a:pt x="93281" y="87179"/>
                </a:lnTo>
                <a:lnTo>
                  <a:pt x="91784" y="79709"/>
                </a:lnTo>
                <a:lnTo>
                  <a:pt x="91784" y="59471"/>
                </a:lnTo>
                <a:lnTo>
                  <a:pt x="93405" y="51782"/>
                </a:lnTo>
                <a:lnTo>
                  <a:pt x="96523" y="46533"/>
                </a:lnTo>
                <a:lnTo>
                  <a:pt x="99765" y="41268"/>
                </a:lnTo>
                <a:lnTo>
                  <a:pt x="101540" y="40023"/>
                </a:lnTo>
                <a:lnTo>
                  <a:pt x="91784" y="40023"/>
                </a:lnTo>
                <a:lnTo>
                  <a:pt x="91784" y="29962"/>
                </a:lnTo>
                <a:close/>
              </a:path>
              <a:path w="311150" h="139064">
                <a:moveTo>
                  <a:pt x="125753" y="100352"/>
                </a:moveTo>
                <a:lnTo>
                  <a:pt x="92657" y="100352"/>
                </a:lnTo>
                <a:lnTo>
                  <a:pt x="94278" y="103111"/>
                </a:lnTo>
                <a:lnTo>
                  <a:pt x="96398" y="105449"/>
                </a:lnTo>
                <a:lnTo>
                  <a:pt x="101636" y="109251"/>
                </a:lnTo>
                <a:lnTo>
                  <a:pt x="104629" y="110210"/>
                </a:lnTo>
                <a:lnTo>
                  <a:pt x="112485" y="110210"/>
                </a:lnTo>
                <a:lnTo>
                  <a:pt x="116725" y="108494"/>
                </a:lnTo>
                <a:lnTo>
                  <a:pt x="124956" y="101664"/>
                </a:lnTo>
                <a:lnTo>
                  <a:pt x="125753" y="100352"/>
                </a:lnTo>
                <a:close/>
              </a:path>
              <a:path w="311150" h="139064">
                <a:moveTo>
                  <a:pt x="126777" y="38643"/>
                </a:moveTo>
                <a:lnTo>
                  <a:pt x="111987" y="38643"/>
                </a:lnTo>
                <a:lnTo>
                  <a:pt x="115603" y="41099"/>
                </a:lnTo>
                <a:lnTo>
                  <a:pt x="121589" y="50958"/>
                </a:lnTo>
                <a:lnTo>
                  <a:pt x="123210" y="58428"/>
                </a:lnTo>
                <a:lnTo>
                  <a:pt x="123210" y="78919"/>
                </a:lnTo>
                <a:lnTo>
                  <a:pt x="121589" y="86674"/>
                </a:lnTo>
                <a:lnTo>
                  <a:pt x="115354" y="96667"/>
                </a:lnTo>
                <a:lnTo>
                  <a:pt x="111612" y="99174"/>
                </a:lnTo>
                <a:lnTo>
                  <a:pt x="126468" y="99174"/>
                </a:lnTo>
                <a:lnTo>
                  <a:pt x="127929" y="96768"/>
                </a:lnTo>
                <a:lnTo>
                  <a:pt x="132189" y="83848"/>
                </a:lnTo>
                <a:lnTo>
                  <a:pt x="133187" y="76631"/>
                </a:lnTo>
                <a:lnTo>
                  <a:pt x="133187" y="61119"/>
                </a:lnTo>
                <a:lnTo>
                  <a:pt x="132314" y="54222"/>
                </a:lnTo>
                <a:lnTo>
                  <a:pt x="130443" y="47913"/>
                </a:lnTo>
                <a:lnTo>
                  <a:pt x="128448" y="41604"/>
                </a:lnTo>
                <a:lnTo>
                  <a:pt x="126777" y="38643"/>
                </a:lnTo>
                <a:close/>
              </a:path>
              <a:path w="311150" h="139064">
                <a:moveTo>
                  <a:pt x="113608" y="28196"/>
                </a:moveTo>
                <a:lnTo>
                  <a:pt x="104878" y="28196"/>
                </a:lnTo>
                <a:lnTo>
                  <a:pt x="101636" y="29171"/>
                </a:lnTo>
                <a:lnTo>
                  <a:pt x="99017" y="31157"/>
                </a:lnTo>
                <a:lnTo>
                  <a:pt x="96273" y="33125"/>
                </a:lnTo>
                <a:lnTo>
                  <a:pt x="93904" y="36086"/>
                </a:lnTo>
                <a:lnTo>
                  <a:pt x="91784" y="40023"/>
                </a:lnTo>
                <a:lnTo>
                  <a:pt x="101540" y="40023"/>
                </a:lnTo>
                <a:lnTo>
                  <a:pt x="103506" y="38643"/>
                </a:lnTo>
                <a:lnTo>
                  <a:pt x="126777" y="38643"/>
                </a:lnTo>
                <a:lnTo>
                  <a:pt x="125704" y="36742"/>
                </a:lnTo>
                <a:lnTo>
                  <a:pt x="121838" y="33310"/>
                </a:lnTo>
                <a:lnTo>
                  <a:pt x="118097" y="29895"/>
                </a:lnTo>
                <a:lnTo>
                  <a:pt x="113608" y="28196"/>
                </a:lnTo>
                <a:close/>
              </a:path>
              <a:path w="311150" h="139064">
                <a:moveTo>
                  <a:pt x="157255" y="29962"/>
                </a:moveTo>
                <a:lnTo>
                  <a:pt x="148276" y="29962"/>
                </a:lnTo>
                <a:lnTo>
                  <a:pt x="148276" y="138592"/>
                </a:lnTo>
                <a:lnTo>
                  <a:pt x="158128" y="138592"/>
                </a:lnTo>
                <a:lnTo>
                  <a:pt x="158128" y="100352"/>
                </a:lnTo>
                <a:lnTo>
                  <a:pt x="191224" y="100352"/>
                </a:lnTo>
                <a:lnTo>
                  <a:pt x="191939" y="99174"/>
                </a:lnTo>
                <a:lnTo>
                  <a:pt x="168354" y="99174"/>
                </a:lnTo>
                <a:lnTo>
                  <a:pt x="164738" y="96768"/>
                </a:lnTo>
                <a:lnTo>
                  <a:pt x="158752" y="87179"/>
                </a:lnTo>
                <a:lnTo>
                  <a:pt x="157255" y="79709"/>
                </a:lnTo>
                <a:lnTo>
                  <a:pt x="157255" y="59471"/>
                </a:lnTo>
                <a:lnTo>
                  <a:pt x="158877" y="51782"/>
                </a:lnTo>
                <a:lnTo>
                  <a:pt x="161994" y="46533"/>
                </a:lnTo>
                <a:lnTo>
                  <a:pt x="165237" y="41268"/>
                </a:lnTo>
                <a:lnTo>
                  <a:pt x="167011" y="40023"/>
                </a:lnTo>
                <a:lnTo>
                  <a:pt x="157255" y="40023"/>
                </a:lnTo>
                <a:lnTo>
                  <a:pt x="157255" y="29962"/>
                </a:lnTo>
                <a:close/>
              </a:path>
              <a:path w="311150" h="139064">
                <a:moveTo>
                  <a:pt x="191224" y="100352"/>
                </a:moveTo>
                <a:lnTo>
                  <a:pt x="158128" y="100352"/>
                </a:lnTo>
                <a:lnTo>
                  <a:pt x="159749" y="103111"/>
                </a:lnTo>
                <a:lnTo>
                  <a:pt x="161869" y="105449"/>
                </a:lnTo>
                <a:lnTo>
                  <a:pt x="167107" y="109251"/>
                </a:lnTo>
                <a:lnTo>
                  <a:pt x="170100" y="110210"/>
                </a:lnTo>
                <a:lnTo>
                  <a:pt x="177957" y="110210"/>
                </a:lnTo>
                <a:lnTo>
                  <a:pt x="182197" y="108494"/>
                </a:lnTo>
                <a:lnTo>
                  <a:pt x="190427" y="101664"/>
                </a:lnTo>
                <a:lnTo>
                  <a:pt x="191224" y="100352"/>
                </a:lnTo>
                <a:close/>
              </a:path>
              <a:path w="311150" h="139064">
                <a:moveTo>
                  <a:pt x="192248" y="38643"/>
                </a:moveTo>
                <a:lnTo>
                  <a:pt x="177458" y="38643"/>
                </a:lnTo>
                <a:lnTo>
                  <a:pt x="181074" y="41099"/>
                </a:lnTo>
                <a:lnTo>
                  <a:pt x="187060" y="50958"/>
                </a:lnTo>
                <a:lnTo>
                  <a:pt x="188682" y="58428"/>
                </a:lnTo>
                <a:lnTo>
                  <a:pt x="188682" y="78919"/>
                </a:lnTo>
                <a:lnTo>
                  <a:pt x="187060" y="86674"/>
                </a:lnTo>
                <a:lnTo>
                  <a:pt x="180825" y="96667"/>
                </a:lnTo>
                <a:lnTo>
                  <a:pt x="177084" y="99174"/>
                </a:lnTo>
                <a:lnTo>
                  <a:pt x="191939" y="99174"/>
                </a:lnTo>
                <a:lnTo>
                  <a:pt x="193400" y="96768"/>
                </a:lnTo>
                <a:lnTo>
                  <a:pt x="197660" y="83848"/>
                </a:lnTo>
                <a:lnTo>
                  <a:pt x="198658" y="76631"/>
                </a:lnTo>
                <a:lnTo>
                  <a:pt x="198658" y="61119"/>
                </a:lnTo>
                <a:lnTo>
                  <a:pt x="197785" y="54222"/>
                </a:lnTo>
                <a:lnTo>
                  <a:pt x="195915" y="47913"/>
                </a:lnTo>
                <a:lnTo>
                  <a:pt x="193919" y="41604"/>
                </a:lnTo>
                <a:lnTo>
                  <a:pt x="192248" y="38643"/>
                </a:lnTo>
                <a:close/>
              </a:path>
              <a:path w="311150" h="139064">
                <a:moveTo>
                  <a:pt x="179079" y="28196"/>
                </a:moveTo>
                <a:lnTo>
                  <a:pt x="170350" y="28196"/>
                </a:lnTo>
                <a:lnTo>
                  <a:pt x="167107" y="29171"/>
                </a:lnTo>
                <a:lnTo>
                  <a:pt x="164488" y="31157"/>
                </a:lnTo>
                <a:lnTo>
                  <a:pt x="161745" y="33125"/>
                </a:lnTo>
                <a:lnTo>
                  <a:pt x="159375" y="36086"/>
                </a:lnTo>
                <a:lnTo>
                  <a:pt x="157255" y="40023"/>
                </a:lnTo>
                <a:lnTo>
                  <a:pt x="167011" y="40023"/>
                </a:lnTo>
                <a:lnTo>
                  <a:pt x="168978" y="38643"/>
                </a:lnTo>
                <a:lnTo>
                  <a:pt x="192248" y="38643"/>
                </a:lnTo>
                <a:lnTo>
                  <a:pt x="191176" y="36742"/>
                </a:lnTo>
                <a:lnTo>
                  <a:pt x="187310" y="33310"/>
                </a:lnTo>
                <a:lnTo>
                  <a:pt x="183569" y="29895"/>
                </a:lnTo>
                <a:lnTo>
                  <a:pt x="179079" y="28196"/>
                </a:lnTo>
                <a:close/>
              </a:path>
              <a:path w="311150" h="139064">
                <a:moveTo>
                  <a:pt x="245423" y="28196"/>
                </a:moveTo>
                <a:lnTo>
                  <a:pt x="212314" y="52268"/>
                </a:lnTo>
                <a:lnTo>
                  <a:pt x="210381" y="69783"/>
                </a:lnTo>
                <a:lnTo>
                  <a:pt x="210850" y="78818"/>
                </a:lnTo>
                <a:lnTo>
                  <a:pt x="244924" y="110210"/>
                </a:lnTo>
                <a:lnTo>
                  <a:pt x="250412" y="107973"/>
                </a:lnTo>
                <a:lnTo>
                  <a:pt x="254776" y="103498"/>
                </a:lnTo>
                <a:lnTo>
                  <a:pt x="259130" y="99174"/>
                </a:lnTo>
                <a:lnTo>
                  <a:pt x="233327" y="99174"/>
                </a:lnTo>
                <a:lnTo>
                  <a:pt x="229211" y="96903"/>
                </a:lnTo>
                <a:lnTo>
                  <a:pt x="226094" y="92361"/>
                </a:lnTo>
                <a:lnTo>
                  <a:pt x="222851" y="87835"/>
                </a:lnTo>
                <a:lnTo>
                  <a:pt x="220981" y="81223"/>
                </a:lnTo>
                <a:lnTo>
                  <a:pt x="220607" y="72543"/>
                </a:lnTo>
                <a:lnTo>
                  <a:pt x="264005" y="72543"/>
                </a:lnTo>
                <a:lnTo>
                  <a:pt x="264005" y="69010"/>
                </a:lnTo>
                <a:lnTo>
                  <a:pt x="263649" y="61708"/>
                </a:lnTo>
                <a:lnTo>
                  <a:pt x="221230" y="61708"/>
                </a:lnTo>
                <a:lnTo>
                  <a:pt x="221480" y="54743"/>
                </a:lnTo>
                <a:lnTo>
                  <a:pt x="223225" y="49225"/>
                </a:lnTo>
                <a:lnTo>
                  <a:pt x="226219" y="45153"/>
                </a:lnTo>
                <a:lnTo>
                  <a:pt x="229336" y="41066"/>
                </a:lnTo>
                <a:lnTo>
                  <a:pt x="233202" y="39030"/>
                </a:lnTo>
                <a:lnTo>
                  <a:pt x="256750" y="39030"/>
                </a:lnTo>
                <a:lnTo>
                  <a:pt x="256647" y="38845"/>
                </a:lnTo>
                <a:lnTo>
                  <a:pt x="251783" y="31745"/>
                </a:lnTo>
                <a:lnTo>
                  <a:pt x="245423" y="28196"/>
                </a:lnTo>
                <a:close/>
              </a:path>
              <a:path w="311150" h="139064">
                <a:moveTo>
                  <a:pt x="253529" y="83192"/>
                </a:moveTo>
                <a:lnTo>
                  <a:pt x="252033" y="88710"/>
                </a:lnTo>
                <a:lnTo>
                  <a:pt x="250037" y="92764"/>
                </a:lnTo>
                <a:lnTo>
                  <a:pt x="247419" y="95322"/>
                </a:lnTo>
                <a:lnTo>
                  <a:pt x="244924" y="97879"/>
                </a:lnTo>
                <a:lnTo>
                  <a:pt x="241807" y="99174"/>
                </a:lnTo>
                <a:lnTo>
                  <a:pt x="259130" y="99174"/>
                </a:lnTo>
                <a:lnTo>
                  <a:pt x="259266" y="99040"/>
                </a:lnTo>
                <a:lnTo>
                  <a:pt x="262134" y="92798"/>
                </a:lnTo>
                <a:lnTo>
                  <a:pt x="263755" y="84773"/>
                </a:lnTo>
                <a:lnTo>
                  <a:pt x="253529" y="83192"/>
                </a:lnTo>
                <a:close/>
              </a:path>
              <a:path w="311150" h="139064">
                <a:moveTo>
                  <a:pt x="256750" y="39030"/>
                </a:moveTo>
                <a:lnTo>
                  <a:pt x="242680" y="39030"/>
                </a:lnTo>
                <a:lnTo>
                  <a:pt x="246795" y="41604"/>
                </a:lnTo>
                <a:lnTo>
                  <a:pt x="250037" y="46718"/>
                </a:lnTo>
                <a:lnTo>
                  <a:pt x="252033" y="50016"/>
                </a:lnTo>
                <a:lnTo>
                  <a:pt x="253280" y="55012"/>
                </a:lnTo>
                <a:lnTo>
                  <a:pt x="253654" y="61708"/>
                </a:lnTo>
                <a:lnTo>
                  <a:pt x="263649" y="61708"/>
                </a:lnTo>
                <a:lnTo>
                  <a:pt x="263557" y="59799"/>
                </a:lnTo>
                <a:lnTo>
                  <a:pt x="262196" y="51700"/>
                </a:lnTo>
                <a:lnTo>
                  <a:pt x="259901" y="44715"/>
                </a:lnTo>
                <a:lnTo>
                  <a:pt x="256750" y="39030"/>
                </a:lnTo>
                <a:close/>
              </a:path>
              <a:path w="311150" h="139064">
                <a:moveTo>
                  <a:pt x="287948" y="29962"/>
                </a:moveTo>
                <a:lnTo>
                  <a:pt x="279094" y="29962"/>
                </a:lnTo>
                <a:lnTo>
                  <a:pt x="279094" y="108427"/>
                </a:lnTo>
                <a:lnTo>
                  <a:pt x="288821" y="108427"/>
                </a:lnTo>
                <a:lnTo>
                  <a:pt x="288821" y="61708"/>
                </a:lnTo>
                <a:lnTo>
                  <a:pt x="289445" y="56577"/>
                </a:lnTo>
                <a:lnTo>
                  <a:pt x="290692" y="51850"/>
                </a:lnTo>
                <a:lnTo>
                  <a:pt x="291316" y="48704"/>
                </a:lnTo>
                <a:lnTo>
                  <a:pt x="292563" y="46231"/>
                </a:lnTo>
                <a:lnTo>
                  <a:pt x="294184" y="44464"/>
                </a:lnTo>
                <a:lnTo>
                  <a:pt x="295930" y="42681"/>
                </a:lnTo>
                <a:lnTo>
                  <a:pt x="297925" y="41789"/>
                </a:lnTo>
                <a:lnTo>
                  <a:pt x="287948" y="41789"/>
                </a:lnTo>
                <a:lnTo>
                  <a:pt x="287948" y="29962"/>
                </a:lnTo>
                <a:close/>
              </a:path>
              <a:path w="311150" h="139064">
                <a:moveTo>
                  <a:pt x="303911" y="28196"/>
                </a:moveTo>
                <a:lnTo>
                  <a:pt x="287948" y="41789"/>
                </a:lnTo>
                <a:lnTo>
                  <a:pt x="302415" y="41789"/>
                </a:lnTo>
                <a:lnTo>
                  <a:pt x="304909" y="42782"/>
                </a:lnTo>
                <a:lnTo>
                  <a:pt x="307278" y="44750"/>
                </a:lnTo>
                <a:lnTo>
                  <a:pt x="310645" y="32334"/>
                </a:lnTo>
                <a:lnTo>
                  <a:pt x="307278" y="29575"/>
                </a:lnTo>
                <a:lnTo>
                  <a:pt x="303911" y="281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656490" y="5150199"/>
            <a:ext cx="897890" cy="0"/>
          </a:xfrm>
          <a:custGeom>
            <a:avLst/>
            <a:gdLst/>
            <a:ahLst/>
            <a:cxnLst/>
            <a:rect l="l" t="t" r="r" b="b"/>
            <a:pathLst>
              <a:path w="897889">
                <a:moveTo>
                  <a:pt x="0" y="0"/>
                </a:moveTo>
                <a:lnTo>
                  <a:pt x="897892" y="0"/>
                </a:lnTo>
              </a:path>
            </a:pathLst>
          </a:custGeom>
          <a:ln w="126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942195" y="5364749"/>
            <a:ext cx="311785" cy="110489"/>
          </a:xfrm>
          <a:custGeom>
            <a:avLst/>
            <a:gdLst/>
            <a:ahLst/>
            <a:cxnLst/>
            <a:rect l="l" t="t" r="r" b="b"/>
            <a:pathLst>
              <a:path w="311785" h="110489">
                <a:moveTo>
                  <a:pt x="10724" y="0"/>
                </a:moveTo>
                <a:lnTo>
                  <a:pt x="0" y="0"/>
                </a:lnTo>
                <a:lnTo>
                  <a:pt x="0" y="108427"/>
                </a:lnTo>
                <a:lnTo>
                  <a:pt x="50257" y="108427"/>
                </a:lnTo>
                <a:lnTo>
                  <a:pt x="50257" y="95624"/>
                </a:lnTo>
                <a:lnTo>
                  <a:pt x="10724" y="95624"/>
                </a:lnTo>
                <a:lnTo>
                  <a:pt x="10724" y="0"/>
                </a:lnTo>
                <a:close/>
              </a:path>
              <a:path w="311785" h="110489">
                <a:moveTo>
                  <a:pt x="96273" y="28196"/>
                </a:moveTo>
                <a:lnTo>
                  <a:pt x="63335" y="50169"/>
                </a:lnTo>
                <a:lnTo>
                  <a:pt x="61106" y="69195"/>
                </a:lnTo>
                <a:lnTo>
                  <a:pt x="61574" y="78566"/>
                </a:lnTo>
                <a:lnTo>
                  <a:pt x="93281" y="110210"/>
                </a:lnTo>
                <a:lnTo>
                  <a:pt x="98019" y="108595"/>
                </a:lnTo>
                <a:lnTo>
                  <a:pt x="106749" y="102152"/>
                </a:lnTo>
                <a:lnTo>
                  <a:pt x="108898" y="99174"/>
                </a:lnTo>
                <a:lnTo>
                  <a:pt x="83429" y="99174"/>
                </a:lnTo>
                <a:lnTo>
                  <a:pt x="79313" y="96667"/>
                </a:lnTo>
                <a:lnTo>
                  <a:pt x="72829" y="86674"/>
                </a:lnTo>
                <a:lnTo>
                  <a:pt x="71207" y="79188"/>
                </a:lnTo>
                <a:lnTo>
                  <a:pt x="71232" y="58968"/>
                </a:lnTo>
                <a:lnTo>
                  <a:pt x="72829" y="51547"/>
                </a:lnTo>
                <a:lnTo>
                  <a:pt x="79313" y="41705"/>
                </a:lnTo>
                <a:lnTo>
                  <a:pt x="83429" y="39232"/>
                </a:lnTo>
                <a:lnTo>
                  <a:pt x="108155" y="39232"/>
                </a:lnTo>
                <a:lnTo>
                  <a:pt x="107871" y="38744"/>
                </a:lnTo>
                <a:lnTo>
                  <a:pt x="102758" y="31712"/>
                </a:lnTo>
                <a:lnTo>
                  <a:pt x="96273" y="28196"/>
                </a:lnTo>
                <a:close/>
              </a:path>
              <a:path w="311785" h="110489">
                <a:moveTo>
                  <a:pt x="108155" y="39232"/>
                </a:moveTo>
                <a:lnTo>
                  <a:pt x="93156" y="39232"/>
                </a:lnTo>
                <a:lnTo>
                  <a:pt x="97146" y="41722"/>
                </a:lnTo>
                <a:lnTo>
                  <a:pt x="100514" y="46718"/>
                </a:lnTo>
                <a:lnTo>
                  <a:pt x="103756" y="51715"/>
                </a:lnTo>
                <a:lnTo>
                  <a:pt x="105352" y="58968"/>
                </a:lnTo>
                <a:lnTo>
                  <a:pt x="105348" y="79188"/>
                </a:lnTo>
                <a:lnTo>
                  <a:pt x="103756" y="86674"/>
                </a:lnTo>
                <a:lnTo>
                  <a:pt x="97271" y="96667"/>
                </a:lnTo>
                <a:lnTo>
                  <a:pt x="93281" y="99174"/>
                </a:lnTo>
                <a:lnTo>
                  <a:pt x="108898" y="99174"/>
                </a:lnTo>
                <a:lnTo>
                  <a:pt x="109991" y="97660"/>
                </a:lnTo>
                <a:lnTo>
                  <a:pt x="114481" y="86085"/>
                </a:lnTo>
                <a:lnTo>
                  <a:pt x="115544" y="78566"/>
                </a:lnTo>
                <a:lnTo>
                  <a:pt x="115603" y="68017"/>
                </a:lnTo>
                <a:lnTo>
                  <a:pt x="115114" y="59166"/>
                </a:lnTo>
                <a:lnTo>
                  <a:pt x="113655" y="51336"/>
                </a:lnTo>
                <a:lnTo>
                  <a:pt x="111236" y="44529"/>
                </a:lnTo>
                <a:lnTo>
                  <a:pt x="108155" y="39232"/>
                </a:lnTo>
                <a:close/>
              </a:path>
              <a:path w="311785" h="110489">
                <a:moveTo>
                  <a:pt x="133312" y="29962"/>
                </a:moveTo>
                <a:lnTo>
                  <a:pt x="123086" y="29962"/>
                </a:lnTo>
                <a:lnTo>
                  <a:pt x="140919" y="108427"/>
                </a:lnTo>
                <a:lnTo>
                  <a:pt x="151269" y="108427"/>
                </a:lnTo>
                <a:lnTo>
                  <a:pt x="154447" y="92075"/>
                </a:lnTo>
                <a:lnTo>
                  <a:pt x="146032" y="92075"/>
                </a:lnTo>
                <a:lnTo>
                  <a:pt x="142540" y="75318"/>
                </a:lnTo>
                <a:lnTo>
                  <a:pt x="133312" y="29962"/>
                </a:lnTo>
                <a:close/>
              </a:path>
              <a:path w="311785" h="110489">
                <a:moveTo>
                  <a:pt x="171831" y="48098"/>
                </a:moveTo>
                <a:lnTo>
                  <a:pt x="162992" y="48098"/>
                </a:lnTo>
                <a:lnTo>
                  <a:pt x="165237" y="61321"/>
                </a:lnTo>
                <a:lnTo>
                  <a:pt x="174465" y="108427"/>
                </a:lnTo>
                <a:lnTo>
                  <a:pt x="184691" y="108427"/>
                </a:lnTo>
                <a:lnTo>
                  <a:pt x="188881" y="90493"/>
                </a:lnTo>
                <a:lnTo>
                  <a:pt x="180077" y="90493"/>
                </a:lnTo>
                <a:lnTo>
                  <a:pt x="177048" y="75318"/>
                </a:lnTo>
                <a:lnTo>
                  <a:pt x="171831" y="48098"/>
                </a:lnTo>
                <a:close/>
              </a:path>
              <a:path w="311785" h="110489">
                <a:moveTo>
                  <a:pt x="168354" y="29962"/>
                </a:moveTo>
                <a:lnTo>
                  <a:pt x="158253" y="29962"/>
                </a:lnTo>
                <a:lnTo>
                  <a:pt x="149025" y="75907"/>
                </a:lnTo>
                <a:lnTo>
                  <a:pt x="146156" y="91284"/>
                </a:lnTo>
                <a:lnTo>
                  <a:pt x="146032" y="92075"/>
                </a:lnTo>
                <a:lnTo>
                  <a:pt x="154447" y="92075"/>
                </a:lnTo>
                <a:lnTo>
                  <a:pt x="162992" y="48098"/>
                </a:lnTo>
                <a:lnTo>
                  <a:pt x="171831" y="48098"/>
                </a:lnTo>
                <a:lnTo>
                  <a:pt x="168354" y="29962"/>
                </a:lnTo>
                <a:close/>
              </a:path>
              <a:path w="311785" h="110489">
                <a:moveTo>
                  <a:pt x="203023" y="29962"/>
                </a:moveTo>
                <a:lnTo>
                  <a:pt x="193296" y="29962"/>
                </a:lnTo>
                <a:lnTo>
                  <a:pt x="183313" y="75907"/>
                </a:lnTo>
                <a:lnTo>
                  <a:pt x="180077" y="90493"/>
                </a:lnTo>
                <a:lnTo>
                  <a:pt x="188881" y="90493"/>
                </a:lnTo>
                <a:lnTo>
                  <a:pt x="203023" y="29962"/>
                </a:lnTo>
                <a:close/>
              </a:path>
              <a:path w="311785" h="110489">
                <a:moveTo>
                  <a:pt x="246047" y="28196"/>
                </a:moveTo>
                <a:lnTo>
                  <a:pt x="212937" y="52268"/>
                </a:lnTo>
                <a:lnTo>
                  <a:pt x="211004" y="69783"/>
                </a:lnTo>
                <a:lnTo>
                  <a:pt x="211474" y="78818"/>
                </a:lnTo>
                <a:lnTo>
                  <a:pt x="245548" y="110210"/>
                </a:lnTo>
                <a:lnTo>
                  <a:pt x="251035" y="107973"/>
                </a:lnTo>
                <a:lnTo>
                  <a:pt x="255400" y="103498"/>
                </a:lnTo>
                <a:lnTo>
                  <a:pt x="259754" y="99174"/>
                </a:lnTo>
                <a:lnTo>
                  <a:pt x="233950" y="99174"/>
                </a:lnTo>
                <a:lnTo>
                  <a:pt x="229835" y="96903"/>
                </a:lnTo>
                <a:lnTo>
                  <a:pt x="226717" y="92361"/>
                </a:lnTo>
                <a:lnTo>
                  <a:pt x="223475" y="87835"/>
                </a:lnTo>
                <a:lnTo>
                  <a:pt x="221604" y="81223"/>
                </a:lnTo>
                <a:lnTo>
                  <a:pt x="221230" y="72543"/>
                </a:lnTo>
                <a:lnTo>
                  <a:pt x="264628" y="72543"/>
                </a:lnTo>
                <a:lnTo>
                  <a:pt x="264628" y="69010"/>
                </a:lnTo>
                <a:lnTo>
                  <a:pt x="264273" y="61708"/>
                </a:lnTo>
                <a:lnTo>
                  <a:pt x="221854" y="61708"/>
                </a:lnTo>
                <a:lnTo>
                  <a:pt x="222103" y="54743"/>
                </a:lnTo>
                <a:lnTo>
                  <a:pt x="223849" y="49225"/>
                </a:lnTo>
                <a:lnTo>
                  <a:pt x="226843" y="45153"/>
                </a:lnTo>
                <a:lnTo>
                  <a:pt x="229960" y="41066"/>
                </a:lnTo>
                <a:lnTo>
                  <a:pt x="233826" y="39030"/>
                </a:lnTo>
                <a:lnTo>
                  <a:pt x="257373" y="39030"/>
                </a:lnTo>
                <a:lnTo>
                  <a:pt x="257271" y="38845"/>
                </a:lnTo>
                <a:lnTo>
                  <a:pt x="252407" y="31745"/>
                </a:lnTo>
                <a:lnTo>
                  <a:pt x="246047" y="28196"/>
                </a:lnTo>
                <a:close/>
              </a:path>
              <a:path w="311785" h="110489">
                <a:moveTo>
                  <a:pt x="254153" y="83192"/>
                </a:moveTo>
                <a:lnTo>
                  <a:pt x="252656" y="88710"/>
                </a:lnTo>
                <a:lnTo>
                  <a:pt x="250661" y="92764"/>
                </a:lnTo>
                <a:lnTo>
                  <a:pt x="248042" y="95322"/>
                </a:lnTo>
                <a:lnTo>
                  <a:pt x="245548" y="97879"/>
                </a:lnTo>
                <a:lnTo>
                  <a:pt x="242430" y="99174"/>
                </a:lnTo>
                <a:lnTo>
                  <a:pt x="259754" y="99174"/>
                </a:lnTo>
                <a:lnTo>
                  <a:pt x="259889" y="99040"/>
                </a:lnTo>
                <a:lnTo>
                  <a:pt x="262758" y="92798"/>
                </a:lnTo>
                <a:lnTo>
                  <a:pt x="264379" y="84773"/>
                </a:lnTo>
                <a:lnTo>
                  <a:pt x="254153" y="83192"/>
                </a:lnTo>
                <a:close/>
              </a:path>
              <a:path w="311785" h="110489">
                <a:moveTo>
                  <a:pt x="257373" y="39030"/>
                </a:moveTo>
                <a:lnTo>
                  <a:pt x="243303" y="39030"/>
                </a:lnTo>
                <a:lnTo>
                  <a:pt x="247419" y="41604"/>
                </a:lnTo>
                <a:lnTo>
                  <a:pt x="250661" y="46718"/>
                </a:lnTo>
                <a:lnTo>
                  <a:pt x="252656" y="50016"/>
                </a:lnTo>
                <a:lnTo>
                  <a:pt x="253903" y="55012"/>
                </a:lnTo>
                <a:lnTo>
                  <a:pt x="254278" y="61708"/>
                </a:lnTo>
                <a:lnTo>
                  <a:pt x="264273" y="61708"/>
                </a:lnTo>
                <a:lnTo>
                  <a:pt x="264180" y="59799"/>
                </a:lnTo>
                <a:lnTo>
                  <a:pt x="262820" y="51700"/>
                </a:lnTo>
                <a:lnTo>
                  <a:pt x="260525" y="44715"/>
                </a:lnTo>
                <a:lnTo>
                  <a:pt x="257373" y="39030"/>
                </a:lnTo>
                <a:close/>
              </a:path>
              <a:path w="311785" h="110489">
                <a:moveTo>
                  <a:pt x="288572" y="29962"/>
                </a:moveTo>
                <a:lnTo>
                  <a:pt x="279718" y="29962"/>
                </a:lnTo>
                <a:lnTo>
                  <a:pt x="279718" y="108427"/>
                </a:lnTo>
                <a:lnTo>
                  <a:pt x="289445" y="108427"/>
                </a:lnTo>
                <a:lnTo>
                  <a:pt x="289445" y="61708"/>
                </a:lnTo>
                <a:lnTo>
                  <a:pt x="290069" y="56577"/>
                </a:lnTo>
                <a:lnTo>
                  <a:pt x="291316" y="51850"/>
                </a:lnTo>
                <a:lnTo>
                  <a:pt x="291939" y="48704"/>
                </a:lnTo>
                <a:lnTo>
                  <a:pt x="293186" y="46231"/>
                </a:lnTo>
                <a:lnTo>
                  <a:pt x="294807" y="44464"/>
                </a:lnTo>
                <a:lnTo>
                  <a:pt x="296553" y="42681"/>
                </a:lnTo>
                <a:lnTo>
                  <a:pt x="298549" y="41789"/>
                </a:lnTo>
                <a:lnTo>
                  <a:pt x="288572" y="41789"/>
                </a:lnTo>
                <a:lnTo>
                  <a:pt x="288572" y="29962"/>
                </a:lnTo>
                <a:close/>
              </a:path>
              <a:path w="311785" h="110489">
                <a:moveTo>
                  <a:pt x="304535" y="28196"/>
                </a:moveTo>
                <a:lnTo>
                  <a:pt x="288572" y="41789"/>
                </a:lnTo>
                <a:lnTo>
                  <a:pt x="303038" y="41789"/>
                </a:lnTo>
                <a:lnTo>
                  <a:pt x="305532" y="42782"/>
                </a:lnTo>
                <a:lnTo>
                  <a:pt x="307902" y="44750"/>
                </a:lnTo>
                <a:lnTo>
                  <a:pt x="311269" y="32334"/>
                </a:lnTo>
                <a:lnTo>
                  <a:pt x="307902" y="29575"/>
                </a:lnTo>
                <a:lnTo>
                  <a:pt x="304535" y="281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656490" y="4737888"/>
            <a:ext cx="1795780" cy="0"/>
          </a:xfrm>
          <a:custGeom>
            <a:avLst/>
            <a:gdLst/>
            <a:ahLst/>
            <a:cxnLst/>
            <a:rect l="l" t="t" r="r" b="b"/>
            <a:pathLst>
              <a:path w="1795779">
                <a:moveTo>
                  <a:pt x="0" y="0"/>
                </a:moveTo>
                <a:lnTo>
                  <a:pt x="1795784" y="0"/>
                </a:lnTo>
              </a:path>
            </a:pathLst>
          </a:custGeom>
          <a:ln w="126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656490" y="5150199"/>
            <a:ext cx="1795780" cy="0"/>
          </a:xfrm>
          <a:custGeom>
            <a:avLst/>
            <a:gdLst/>
            <a:ahLst/>
            <a:cxnLst/>
            <a:rect l="l" t="t" r="r" b="b"/>
            <a:pathLst>
              <a:path w="1795779">
                <a:moveTo>
                  <a:pt x="1795784" y="0"/>
                </a:moveTo>
                <a:lnTo>
                  <a:pt x="0" y="0"/>
                </a:lnTo>
              </a:path>
            </a:pathLst>
          </a:custGeom>
          <a:ln w="126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770348" y="4799260"/>
            <a:ext cx="1540134" cy="26338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699347" y="4476989"/>
            <a:ext cx="862330" cy="0"/>
          </a:xfrm>
          <a:custGeom>
            <a:avLst/>
            <a:gdLst/>
            <a:ahLst/>
            <a:cxnLst/>
            <a:rect l="l" t="t" r="r" b="b"/>
            <a:pathLst>
              <a:path w="862329">
                <a:moveTo>
                  <a:pt x="0" y="0"/>
                </a:moveTo>
                <a:lnTo>
                  <a:pt x="862101" y="0"/>
                </a:lnTo>
              </a:path>
            </a:pathLst>
          </a:custGeom>
          <a:ln w="126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781653" y="5362982"/>
            <a:ext cx="673543" cy="14214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075810" y="4476989"/>
            <a:ext cx="623570" cy="0"/>
          </a:xfrm>
          <a:custGeom>
            <a:avLst/>
            <a:gdLst/>
            <a:ahLst/>
            <a:cxnLst/>
            <a:rect l="l" t="t" r="r" b="b"/>
            <a:pathLst>
              <a:path w="623570">
                <a:moveTo>
                  <a:pt x="0" y="0"/>
                </a:moveTo>
                <a:lnTo>
                  <a:pt x="623536" y="0"/>
                </a:lnTo>
              </a:path>
            </a:pathLst>
          </a:custGeom>
          <a:ln w="126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332209" y="5362982"/>
            <a:ext cx="96772" cy="11197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452274" y="4476989"/>
            <a:ext cx="623570" cy="0"/>
          </a:xfrm>
          <a:custGeom>
            <a:avLst/>
            <a:gdLst/>
            <a:ahLst/>
            <a:cxnLst/>
            <a:rect l="l" t="t" r="r" b="b"/>
            <a:pathLst>
              <a:path w="623570">
                <a:moveTo>
                  <a:pt x="0" y="0"/>
                </a:moveTo>
                <a:lnTo>
                  <a:pt x="623536" y="0"/>
                </a:lnTo>
              </a:path>
            </a:pathLst>
          </a:custGeom>
          <a:ln w="126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739600" y="5367306"/>
            <a:ext cx="28575" cy="107314"/>
          </a:xfrm>
          <a:custGeom>
            <a:avLst/>
            <a:gdLst/>
            <a:ahLst/>
            <a:cxnLst/>
            <a:rect l="l" t="t" r="r" b="b"/>
            <a:pathLst>
              <a:path w="28575" h="107314">
                <a:moveTo>
                  <a:pt x="16960" y="37667"/>
                </a:moveTo>
                <a:lnTo>
                  <a:pt x="7233" y="37667"/>
                </a:lnTo>
                <a:lnTo>
                  <a:pt x="7312" y="91940"/>
                </a:lnTo>
                <a:lnTo>
                  <a:pt x="7607" y="96079"/>
                </a:lnTo>
                <a:lnTo>
                  <a:pt x="8480" y="98585"/>
                </a:lnTo>
                <a:lnTo>
                  <a:pt x="9228" y="101075"/>
                </a:lnTo>
                <a:lnTo>
                  <a:pt x="10600" y="103077"/>
                </a:lnTo>
                <a:lnTo>
                  <a:pt x="14590" y="106105"/>
                </a:lnTo>
                <a:lnTo>
                  <a:pt x="17334" y="106863"/>
                </a:lnTo>
                <a:lnTo>
                  <a:pt x="23070" y="106863"/>
                </a:lnTo>
                <a:lnTo>
                  <a:pt x="25564" y="106459"/>
                </a:lnTo>
                <a:lnTo>
                  <a:pt x="28433" y="105685"/>
                </a:lnTo>
                <a:lnTo>
                  <a:pt x="26988" y="94447"/>
                </a:lnTo>
                <a:lnTo>
                  <a:pt x="21075" y="94447"/>
                </a:lnTo>
                <a:lnTo>
                  <a:pt x="19953" y="94110"/>
                </a:lnTo>
                <a:lnTo>
                  <a:pt x="16960" y="87415"/>
                </a:lnTo>
                <a:lnTo>
                  <a:pt x="16960" y="37667"/>
                </a:lnTo>
                <a:close/>
              </a:path>
              <a:path w="28575" h="107314">
                <a:moveTo>
                  <a:pt x="26936" y="94043"/>
                </a:moveTo>
                <a:lnTo>
                  <a:pt x="25190" y="94312"/>
                </a:lnTo>
                <a:lnTo>
                  <a:pt x="23694" y="94447"/>
                </a:lnTo>
                <a:lnTo>
                  <a:pt x="26988" y="94447"/>
                </a:lnTo>
                <a:lnTo>
                  <a:pt x="26936" y="94043"/>
                </a:lnTo>
                <a:close/>
              </a:path>
              <a:path w="28575" h="107314">
                <a:moveTo>
                  <a:pt x="26936" y="27405"/>
                </a:moveTo>
                <a:lnTo>
                  <a:pt x="0" y="27405"/>
                </a:lnTo>
                <a:lnTo>
                  <a:pt x="0" y="37667"/>
                </a:lnTo>
                <a:lnTo>
                  <a:pt x="26936" y="37667"/>
                </a:lnTo>
                <a:lnTo>
                  <a:pt x="26936" y="27405"/>
                </a:lnTo>
                <a:close/>
              </a:path>
              <a:path w="28575" h="107314">
                <a:moveTo>
                  <a:pt x="16960" y="0"/>
                </a:moveTo>
                <a:lnTo>
                  <a:pt x="7233" y="7890"/>
                </a:lnTo>
                <a:lnTo>
                  <a:pt x="7233" y="27405"/>
                </a:lnTo>
                <a:lnTo>
                  <a:pt x="16960" y="27405"/>
                </a:lnTo>
                <a:lnTo>
                  <a:pt x="169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254380" y="4476989"/>
            <a:ext cx="4197985" cy="0"/>
          </a:xfrm>
          <a:custGeom>
            <a:avLst/>
            <a:gdLst/>
            <a:ahLst/>
            <a:cxnLst/>
            <a:rect l="l" t="t" r="r" b="b"/>
            <a:pathLst>
              <a:path w="4197985">
                <a:moveTo>
                  <a:pt x="0" y="0"/>
                </a:moveTo>
                <a:lnTo>
                  <a:pt x="4197894" y="0"/>
                </a:lnTo>
              </a:path>
            </a:pathLst>
          </a:custGeom>
          <a:ln w="126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254380" y="4737888"/>
            <a:ext cx="4197985" cy="0"/>
          </a:xfrm>
          <a:custGeom>
            <a:avLst/>
            <a:gdLst/>
            <a:ahLst/>
            <a:cxnLst/>
            <a:rect l="l" t="t" r="r" b="b"/>
            <a:pathLst>
              <a:path w="4197985">
                <a:moveTo>
                  <a:pt x="4197894" y="0"/>
                </a:moveTo>
                <a:lnTo>
                  <a:pt x="0" y="0"/>
                </a:lnTo>
              </a:path>
            </a:pathLst>
          </a:custGeom>
          <a:ln w="126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872456" y="4538360"/>
            <a:ext cx="931687" cy="11197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169040" y="5623124"/>
            <a:ext cx="985573" cy="13859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93282" y="5622721"/>
            <a:ext cx="267335" cy="111125"/>
          </a:xfrm>
          <a:custGeom>
            <a:avLst/>
            <a:gdLst/>
            <a:ahLst/>
            <a:cxnLst/>
            <a:rect l="l" t="t" r="r" b="b"/>
            <a:pathLst>
              <a:path w="267334" h="111125">
                <a:moveTo>
                  <a:pt x="35653" y="403"/>
                </a:moveTo>
                <a:lnTo>
                  <a:pt x="0" y="403"/>
                </a:lnTo>
                <a:lnTo>
                  <a:pt x="0" y="108834"/>
                </a:lnTo>
                <a:lnTo>
                  <a:pt x="10668" y="108834"/>
                </a:lnTo>
                <a:lnTo>
                  <a:pt x="10668" y="64669"/>
                </a:lnTo>
                <a:lnTo>
                  <a:pt x="31276" y="64669"/>
                </a:lnTo>
                <a:lnTo>
                  <a:pt x="56955" y="52051"/>
                </a:lnTo>
                <a:lnTo>
                  <a:pt x="10668" y="52051"/>
                </a:lnTo>
                <a:lnTo>
                  <a:pt x="10668" y="13223"/>
                </a:lnTo>
                <a:lnTo>
                  <a:pt x="57624" y="13223"/>
                </a:lnTo>
                <a:lnTo>
                  <a:pt x="57365" y="12499"/>
                </a:lnTo>
                <a:lnTo>
                  <a:pt x="55220" y="9017"/>
                </a:lnTo>
                <a:lnTo>
                  <a:pt x="49857" y="4020"/>
                </a:lnTo>
                <a:lnTo>
                  <a:pt x="46515" y="2304"/>
                </a:lnTo>
                <a:lnTo>
                  <a:pt x="39706" y="723"/>
                </a:lnTo>
                <a:lnTo>
                  <a:pt x="35653" y="403"/>
                </a:lnTo>
                <a:close/>
              </a:path>
              <a:path w="267334" h="111125">
                <a:moveTo>
                  <a:pt x="57624" y="13223"/>
                </a:moveTo>
                <a:lnTo>
                  <a:pt x="36052" y="13223"/>
                </a:lnTo>
                <a:lnTo>
                  <a:pt x="39357" y="13542"/>
                </a:lnTo>
                <a:lnTo>
                  <a:pt x="41215" y="14199"/>
                </a:lnTo>
                <a:lnTo>
                  <a:pt x="50419" y="38458"/>
                </a:lnTo>
                <a:lnTo>
                  <a:pt x="48984" y="43354"/>
                </a:lnTo>
                <a:lnTo>
                  <a:pt x="43235" y="50319"/>
                </a:lnTo>
                <a:lnTo>
                  <a:pt x="38335" y="52051"/>
                </a:lnTo>
                <a:lnTo>
                  <a:pt x="56955" y="52051"/>
                </a:lnTo>
                <a:lnTo>
                  <a:pt x="59210" y="48737"/>
                </a:lnTo>
                <a:lnTo>
                  <a:pt x="61380" y="40948"/>
                </a:lnTo>
                <a:lnTo>
                  <a:pt x="61380" y="26362"/>
                </a:lnTo>
                <a:lnTo>
                  <a:pt x="60570" y="21433"/>
                </a:lnTo>
                <a:lnTo>
                  <a:pt x="57624" y="13223"/>
                </a:lnTo>
                <a:close/>
              </a:path>
              <a:path w="267334" h="111125">
                <a:moveTo>
                  <a:pt x="118807" y="39636"/>
                </a:moveTo>
                <a:lnTo>
                  <a:pt x="101711" y="39636"/>
                </a:lnTo>
                <a:lnTo>
                  <a:pt x="105464" y="41083"/>
                </a:lnTo>
                <a:lnTo>
                  <a:pt x="107996" y="43976"/>
                </a:lnTo>
                <a:lnTo>
                  <a:pt x="109854" y="46214"/>
                </a:lnTo>
                <a:lnTo>
                  <a:pt x="110777" y="50083"/>
                </a:lnTo>
                <a:lnTo>
                  <a:pt x="110777" y="58949"/>
                </a:lnTo>
                <a:lnTo>
                  <a:pt x="106973" y="60800"/>
                </a:lnTo>
                <a:lnTo>
                  <a:pt x="101125" y="62314"/>
                </a:lnTo>
                <a:lnTo>
                  <a:pt x="93243" y="63491"/>
                </a:lnTo>
                <a:lnTo>
                  <a:pt x="89240" y="64148"/>
                </a:lnTo>
                <a:lnTo>
                  <a:pt x="86322" y="64871"/>
                </a:lnTo>
                <a:lnTo>
                  <a:pt x="84464" y="65662"/>
                </a:lnTo>
                <a:lnTo>
                  <a:pt x="81832" y="66570"/>
                </a:lnTo>
                <a:lnTo>
                  <a:pt x="70297" y="84319"/>
                </a:lnTo>
                <a:lnTo>
                  <a:pt x="70297" y="94699"/>
                </a:lnTo>
                <a:lnTo>
                  <a:pt x="71993" y="100099"/>
                </a:lnTo>
                <a:lnTo>
                  <a:pt x="78814" y="108506"/>
                </a:lnTo>
                <a:lnTo>
                  <a:pt x="83740" y="110609"/>
                </a:lnTo>
                <a:lnTo>
                  <a:pt x="94066" y="110609"/>
                </a:lnTo>
                <a:lnTo>
                  <a:pt x="97695" y="109754"/>
                </a:lnTo>
                <a:lnTo>
                  <a:pt x="104417" y="106338"/>
                </a:lnTo>
                <a:lnTo>
                  <a:pt x="107946" y="103380"/>
                </a:lnTo>
                <a:lnTo>
                  <a:pt x="110776" y="100167"/>
                </a:lnTo>
                <a:lnTo>
                  <a:pt x="88704" y="100167"/>
                </a:lnTo>
                <a:lnTo>
                  <a:pt x="85811" y="98972"/>
                </a:lnTo>
                <a:lnTo>
                  <a:pt x="81820" y="94245"/>
                </a:lnTo>
                <a:lnTo>
                  <a:pt x="80879" y="91486"/>
                </a:lnTo>
                <a:lnTo>
                  <a:pt x="80810" y="85379"/>
                </a:lnTo>
                <a:lnTo>
                  <a:pt x="81284" y="83276"/>
                </a:lnTo>
                <a:lnTo>
                  <a:pt x="94702" y="74528"/>
                </a:lnTo>
                <a:lnTo>
                  <a:pt x="101810" y="73081"/>
                </a:lnTo>
                <a:lnTo>
                  <a:pt x="107173" y="71382"/>
                </a:lnTo>
                <a:lnTo>
                  <a:pt x="110777" y="69397"/>
                </a:lnTo>
                <a:lnTo>
                  <a:pt x="120716" y="69397"/>
                </a:lnTo>
                <a:lnTo>
                  <a:pt x="120593" y="48905"/>
                </a:lnTo>
                <a:lnTo>
                  <a:pt x="120566" y="48182"/>
                </a:lnTo>
                <a:lnTo>
                  <a:pt x="120280" y="45945"/>
                </a:lnTo>
                <a:lnTo>
                  <a:pt x="119693" y="42260"/>
                </a:lnTo>
                <a:lnTo>
                  <a:pt x="118807" y="39636"/>
                </a:lnTo>
                <a:close/>
              </a:path>
              <a:path w="267334" h="111125">
                <a:moveTo>
                  <a:pt x="121345" y="99174"/>
                </a:moveTo>
                <a:lnTo>
                  <a:pt x="111650" y="99174"/>
                </a:lnTo>
                <a:lnTo>
                  <a:pt x="111933" y="102657"/>
                </a:lnTo>
                <a:lnTo>
                  <a:pt x="112050" y="103380"/>
                </a:lnTo>
                <a:lnTo>
                  <a:pt x="112573" y="106073"/>
                </a:lnTo>
                <a:lnTo>
                  <a:pt x="113545" y="108834"/>
                </a:lnTo>
                <a:lnTo>
                  <a:pt x="123921" y="108834"/>
                </a:lnTo>
                <a:lnTo>
                  <a:pt x="122662" y="105811"/>
                </a:lnTo>
                <a:lnTo>
                  <a:pt x="121814" y="102657"/>
                </a:lnTo>
                <a:lnTo>
                  <a:pt x="121345" y="99174"/>
                </a:lnTo>
                <a:close/>
              </a:path>
              <a:path w="267334" h="111125">
                <a:moveTo>
                  <a:pt x="120716" y="69397"/>
                </a:moveTo>
                <a:lnTo>
                  <a:pt x="110777" y="69397"/>
                </a:lnTo>
                <a:lnTo>
                  <a:pt x="110693" y="80803"/>
                </a:lnTo>
                <a:lnTo>
                  <a:pt x="110241" y="84521"/>
                </a:lnTo>
                <a:lnTo>
                  <a:pt x="109168" y="87549"/>
                </a:lnTo>
                <a:lnTo>
                  <a:pt x="107809" y="91486"/>
                </a:lnTo>
                <a:lnTo>
                  <a:pt x="105639" y="94581"/>
                </a:lnTo>
                <a:lnTo>
                  <a:pt x="99690" y="99040"/>
                </a:lnTo>
                <a:lnTo>
                  <a:pt x="96311" y="100167"/>
                </a:lnTo>
                <a:lnTo>
                  <a:pt x="110776" y="100167"/>
                </a:lnTo>
                <a:lnTo>
                  <a:pt x="111650" y="99174"/>
                </a:lnTo>
                <a:lnTo>
                  <a:pt x="121345" y="99174"/>
                </a:lnTo>
                <a:lnTo>
                  <a:pt x="120928" y="96079"/>
                </a:lnTo>
                <a:lnTo>
                  <a:pt x="120803" y="91486"/>
                </a:lnTo>
                <a:lnTo>
                  <a:pt x="120716" y="69397"/>
                </a:lnTo>
                <a:close/>
              </a:path>
              <a:path w="267334" h="111125">
                <a:moveTo>
                  <a:pt x="103170" y="28599"/>
                </a:moveTo>
                <a:lnTo>
                  <a:pt x="71906" y="52640"/>
                </a:lnTo>
                <a:lnTo>
                  <a:pt x="81546" y="54424"/>
                </a:lnTo>
                <a:lnTo>
                  <a:pt x="82618" y="48905"/>
                </a:lnTo>
                <a:lnTo>
                  <a:pt x="84277" y="45053"/>
                </a:lnTo>
                <a:lnTo>
                  <a:pt x="88754" y="40712"/>
                </a:lnTo>
                <a:lnTo>
                  <a:pt x="92171" y="39636"/>
                </a:lnTo>
                <a:lnTo>
                  <a:pt x="118807" y="39636"/>
                </a:lnTo>
                <a:lnTo>
                  <a:pt x="118671" y="39232"/>
                </a:lnTo>
                <a:lnTo>
                  <a:pt x="115740" y="34505"/>
                </a:lnTo>
                <a:lnTo>
                  <a:pt x="113458" y="32536"/>
                </a:lnTo>
                <a:lnTo>
                  <a:pt x="107223" y="29390"/>
                </a:lnTo>
                <a:lnTo>
                  <a:pt x="103170" y="28599"/>
                </a:lnTo>
                <a:close/>
              </a:path>
              <a:path w="267334" h="111125">
                <a:moveTo>
                  <a:pt x="149062" y="403"/>
                </a:moveTo>
                <a:lnTo>
                  <a:pt x="139123" y="403"/>
                </a:lnTo>
                <a:lnTo>
                  <a:pt x="139123" y="15780"/>
                </a:lnTo>
                <a:lnTo>
                  <a:pt x="149062" y="15780"/>
                </a:lnTo>
                <a:lnTo>
                  <a:pt x="149062" y="403"/>
                </a:lnTo>
                <a:close/>
              </a:path>
              <a:path w="267334" h="111125">
                <a:moveTo>
                  <a:pt x="149062" y="30366"/>
                </a:moveTo>
                <a:lnTo>
                  <a:pt x="139123" y="30366"/>
                </a:lnTo>
                <a:lnTo>
                  <a:pt x="139123" y="108834"/>
                </a:lnTo>
                <a:lnTo>
                  <a:pt x="149062" y="108834"/>
                </a:lnTo>
                <a:lnTo>
                  <a:pt x="149062" y="30366"/>
                </a:lnTo>
                <a:close/>
              </a:path>
              <a:path w="267334" h="111125">
                <a:moveTo>
                  <a:pt x="175949" y="30366"/>
                </a:moveTo>
                <a:lnTo>
                  <a:pt x="167045" y="30366"/>
                </a:lnTo>
                <a:lnTo>
                  <a:pt x="167045" y="108834"/>
                </a:lnTo>
                <a:lnTo>
                  <a:pt x="176834" y="108834"/>
                </a:lnTo>
                <a:lnTo>
                  <a:pt x="176834" y="62112"/>
                </a:lnTo>
                <a:lnTo>
                  <a:pt x="177420" y="56981"/>
                </a:lnTo>
                <a:lnTo>
                  <a:pt x="178580" y="52253"/>
                </a:lnTo>
                <a:lnTo>
                  <a:pt x="179266" y="49091"/>
                </a:lnTo>
                <a:lnTo>
                  <a:pt x="180463" y="46634"/>
                </a:lnTo>
                <a:lnTo>
                  <a:pt x="183868" y="43085"/>
                </a:lnTo>
                <a:lnTo>
                  <a:pt x="185838" y="42193"/>
                </a:lnTo>
                <a:lnTo>
                  <a:pt x="175949" y="42193"/>
                </a:lnTo>
                <a:lnTo>
                  <a:pt x="175949" y="30366"/>
                </a:lnTo>
                <a:close/>
              </a:path>
              <a:path w="267334" h="111125">
                <a:moveTo>
                  <a:pt x="191837" y="28599"/>
                </a:moveTo>
                <a:lnTo>
                  <a:pt x="175949" y="42193"/>
                </a:lnTo>
                <a:lnTo>
                  <a:pt x="190427" y="42193"/>
                </a:lnTo>
                <a:lnTo>
                  <a:pt x="192809" y="43185"/>
                </a:lnTo>
                <a:lnTo>
                  <a:pt x="195241" y="45154"/>
                </a:lnTo>
                <a:lnTo>
                  <a:pt x="198608" y="32738"/>
                </a:lnTo>
                <a:lnTo>
                  <a:pt x="195191" y="29979"/>
                </a:lnTo>
                <a:lnTo>
                  <a:pt x="191837" y="28599"/>
                </a:lnTo>
                <a:close/>
              </a:path>
              <a:path w="267334" h="111125">
                <a:moveTo>
                  <a:pt x="266998" y="24057"/>
                </a:moveTo>
                <a:lnTo>
                  <a:pt x="257208" y="24057"/>
                </a:lnTo>
                <a:lnTo>
                  <a:pt x="257208" y="108834"/>
                </a:lnTo>
                <a:lnTo>
                  <a:pt x="266998" y="108834"/>
                </a:lnTo>
                <a:lnTo>
                  <a:pt x="266998" y="24057"/>
                </a:lnTo>
                <a:close/>
              </a:path>
              <a:path w="267334" h="111125">
                <a:moveTo>
                  <a:pt x="266998" y="0"/>
                </a:moveTo>
                <a:lnTo>
                  <a:pt x="260712" y="0"/>
                </a:lnTo>
                <a:lnTo>
                  <a:pt x="258967" y="4744"/>
                </a:lnTo>
                <a:lnTo>
                  <a:pt x="256011" y="9572"/>
                </a:lnTo>
                <a:lnTo>
                  <a:pt x="247730" y="19431"/>
                </a:lnTo>
                <a:lnTo>
                  <a:pt x="242929" y="23670"/>
                </a:lnTo>
                <a:lnTo>
                  <a:pt x="237479" y="27220"/>
                </a:lnTo>
                <a:lnTo>
                  <a:pt x="237479" y="40023"/>
                </a:lnTo>
                <a:lnTo>
                  <a:pt x="257208" y="24057"/>
                </a:lnTo>
                <a:lnTo>
                  <a:pt x="266998" y="24057"/>
                </a:lnTo>
                <a:lnTo>
                  <a:pt x="26699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246562" y="5622721"/>
            <a:ext cx="206454" cy="130323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472005" y="5622721"/>
            <a:ext cx="119481" cy="110609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632975" y="5622721"/>
            <a:ext cx="335280" cy="130810"/>
          </a:xfrm>
          <a:custGeom>
            <a:avLst/>
            <a:gdLst/>
            <a:ahLst/>
            <a:cxnLst/>
            <a:rect l="l" t="t" r="r" b="b"/>
            <a:pathLst>
              <a:path w="335279" h="130810">
                <a:moveTo>
                  <a:pt x="29555" y="24057"/>
                </a:moveTo>
                <a:lnTo>
                  <a:pt x="19703" y="24057"/>
                </a:lnTo>
                <a:lnTo>
                  <a:pt x="19703" y="108834"/>
                </a:lnTo>
                <a:lnTo>
                  <a:pt x="29555" y="108834"/>
                </a:lnTo>
                <a:lnTo>
                  <a:pt x="29555" y="24057"/>
                </a:lnTo>
                <a:close/>
              </a:path>
              <a:path w="335279" h="130810">
                <a:moveTo>
                  <a:pt x="29555" y="0"/>
                </a:moveTo>
                <a:lnTo>
                  <a:pt x="23195" y="0"/>
                </a:lnTo>
                <a:lnTo>
                  <a:pt x="21449" y="4744"/>
                </a:lnTo>
                <a:lnTo>
                  <a:pt x="18456" y="9572"/>
                </a:lnTo>
                <a:lnTo>
                  <a:pt x="10225" y="19431"/>
                </a:lnTo>
                <a:lnTo>
                  <a:pt x="5487" y="23670"/>
                </a:lnTo>
                <a:lnTo>
                  <a:pt x="0" y="27220"/>
                </a:lnTo>
                <a:lnTo>
                  <a:pt x="0" y="40023"/>
                </a:lnTo>
                <a:lnTo>
                  <a:pt x="2992" y="38576"/>
                </a:lnTo>
                <a:lnTo>
                  <a:pt x="6484" y="36321"/>
                </a:lnTo>
                <a:lnTo>
                  <a:pt x="10225" y="33226"/>
                </a:lnTo>
                <a:lnTo>
                  <a:pt x="14091" y="30130"/>
                </a:lnTo>
                <a:lnTo>
                  <a:pt x="17209" y="27085"/>
                </a:lnTo>
                <a:lnTo>
                  <a:pt x="19703" y="24057"/>
                </a:lnTo>
                <a:lnTo>
                  <a:pt x="29555" y="24057"/>
                </a:lnTo>
                <a:lnTo>
                  <a:pt x="29555" y="0"/>
                </a:lnTo>
                <a:close/>
              </a:path>
              <a:path w="335279" h="130810">
                <a:moveTo>
                  <a:pt x="99391" y="82805"/>
                </a:moveTo>
                <a:lnTo>
                  <a:pt x="89415" y="82805"/>
                </a:lnTo>
                <a:lnTo>
                  <a:pt x="89415" y="108834"/>
                </a:lnTo>
                <a:lnTo>
                  <a:pt x="99391" y="108834"/>
                </a:lnTo>
                <a:lnTo>
                  <a:pt x="99391" y="82805"/>
                </a:lnTo>
                <a:close/>
              </a:path>
              <a:path w="335279" h="130810">
                <a:moveTo>
                  <a:pt x="99391" y="403"/>
                </a:moveTo>
                <a:lnTo>
                  <a:pt x="91285" y="403"/>
                </a:lnTo>
                <a:lnTo>
                  <a:pt x="54621" y="70591"/>
                </a:lnTo>
                <a:lnTo>
                  <a:pt x="54621" y="82805"/>
                </a:lnTo>
                <a:lnTo>
                  <a:pt x="110116" y="82805"/>
                </a:lnTo>
                <a:lnTo>
                  <a:pt x="110116" y="70591"/>
                </a:lnTo>
                <a:lnTo>
                  <a:pt x="64224" y="70591"/>
                </a:lnTo>
                <a:lnTo>
                  <a:pt x="89415" y="21887"/>
                </a:lnTo>
                <a:lnTo>
                  <a:pt x="99391" y="21887"/>
                </a:lnTo>
                <a:lnTo>
                  <a:pt x="99391" y="403"/>
                </a:lnTo>
                <a:close/>
              </a:path>
              <a:path w="335279" h="130810">
                <a:moveTo>
                  <a:pt x="99391" y="21887"/>
                </a:moveTo>
                <a:lnTo>
                  <a:pt x="89415" y="21887"/>
                </a:lnTo>
                <a:lnTo>
                  <a:pt x="89415" y="70591"/>
                </a:lnTo>
                <a:lnTo>
                  <a:pt x="99391" y="70591"/>
                </a:lnTo>
                <a:lnTo>
                  <a:pt x="99391" y="21887"/>
                </a:lnTo>
                <a:close/>
              </a:path>
              <a:path w="335279" h="130810">
                <a:moveTo>
                  <a:pt x="139796" y="93656"/>
                </a:moveTo>
                <a:lnTo>
                  <a:pt x="128573" y="93656"/>
                </a:lnTo>
                <a:lnTo>
                  <a:pt x="128573" y="108834"/>
                </a:lnTo>
                <a:lnTo>
                  <a:pt x="134309" y="108834"/>
                </a:lnTo>
                <a:lnTo>
                  <a:pt x="134060" y="113303"/>
                </a:lnTo>
                <a:lnTo>
                  <a:pt x="133561" y="116753"/>
                </a:lnTo>
                <a:lnTo>
                  <a:pt x="131566" y="121617"/>
                </a:lnTo>
                <a:lnTo>
                  <a:pt x="130069" y="123424"/>
                </a:lnTo>
                <a:lnTo>
                  <a:pt x="127949" y="124606"/>
                </a:lnTo>
                <a:lnTo>
                  <a:pt x="130817" y="130323"/>
                </a:lnTo>
                <a:lnTo>
                  <a:pt x="139796" y="114354"/>
                </a:lnTo>
                <a:lnTo>
                  <a:pt x="139796" y="93656"/>
                </a:lnTo>
                <a:close/>
              </a:path>
              <a:path w="335279" h="130810">
                <a:moveTo>
                  <a:pt x="184566" y="0"/>
                </a:moveTo>
                <a:lnTo>
                  <a:pt x="170599" y="0"/>
                </a:lnTo>
                <a:lnTo>
                  <a:pt x="164987" y="2708"/>
                </a:lnTo>
                <a:lnTo>
                  <a:pt x="156507" y="13475"/>
                </a:lnTo>
                <a:lnTo>
                  <a:pt x="154387" y="20120"/>
                </a:lnTo>
                <a:lnTo>
                  <a:pt x="154455" y="33394"/>
                </a:lnTo>
                <a:lnTo>
                  <a:pt x="166608" y="50083"/>
                </a:lnTo>
                <a:lnTo>
                  <a:pt x="161745" y="51799"/>
                </a:lnTo>
                <a:lnTo>
                  <a:pt x="157879" y="55012"/>
                </a:lnTo>
                <a:lnTo>
                  <a:pt x="155260" y="59740"/>
                </a:lnTo>
                <a:lnTo>
                  <a:pt x="152516" y="64467"/>
                </a:lnTo>
                <a:lnTo>
                  <a:pt x="151269" y="70389"/>
                </a:lnTo>
                <a:lnTo>
                  <a:pt x="151310" y="87078"/>
                </a:lnTo>
                <a:lnTo>
                  <a:pt x="153639" y="94834"/>
                </a:lnTo>
                <a:lnTo>
                  <a:pt x="163366" y="107455"/>
                </a:lnTo>
                <a:lnTo>
                  <a:pt x="169851" y="110609"/>
                </a:lnTo>
                <a:lnTo>
                  <a:pt x="185689" y="110609"/>
                </a:lnTo>
                <a:lnTo>
                  <a:pt x="192049" y="107455"/>
                </a:lnTo>
                <a:lnTo>
                  <a:pt x="197977" y="99763"/>
                </a:lnTo>
                <a:lnTo>
                  <a:pt x="174839" y="99763"/>
                </a:lnTo>
                <a:lnTo>
                  <a:pt x="171971" y="98787"/>
                </a:lnTo>
                <a:lnTo>
                  <a:pt x="166733" y="94834"/>
                </a:lnTo>
                <a:lnTo>
                  <a:pt x="164738" y="92075"/>
                </a:lnTo>
                <a:lnTo>
                  <a:pt x="163491" y="88525"/>
                </a:lnTo>
                <a:lnTo>
                  <a:pt x="162119" y="84975"/>
                </a:lnTo>
                <a:lnTo>
                  <a:pt x="161495" y="81291"/>
                </a:lnTo>
                <a:lnTo>
                  <a:pt x="161534" y="71180"/>
                </a:lnTo>
                <a:lnTo>
                  <a:pt x="162992" y="66150"/>
                </a:lnTo>
                <a:lnTo>
                  <a:pt x="168978" y="57872"/>
                </a:lnTo>
                <a:lnTo>
                  <a:pt x="172844" y="55803"/>
                </a:lnTo>
                <a:lnTo>
                  <a:pt x="197854" y="55803"/>
                </a:lnTo>
                <a:lnTo>
                  <a:pt x="197785" y="55669"/>
                </a:lnTo>
                <a:lnTo>
                  <a:pt x="194044" y="52186"/>
                </a:lnTo>
                <a:lnTo>
                  <a:pt x="189056" y="50083"/>
                </a:lnTo>
                <a:lnTo>
                  <a:pt x="193046" y="47980"/>
                </a:lnTo>
                <a:lnTo>
                  <a:pt x="196039" y="45087"/>
                </a:lnTo>
                <a:lnTo>
                  <a:pt x="196112" y="44952"/>
                </a:lnTo>
                <a:lnTo>
                  <a:pt x="173966" y="44952"/>
                </a:lnTo>
                <a:lnTo>
                  <a:pt x="170724" y="43320"/>
                </a:lnTo>
                <a:lnTo>
                  <a:pt x="165735" y="36742"/>
                </a:lnTo>
                <a:lnTo>
                  <a:pt x="164603" y="32923"/>
                </a:lnTo>
                <a:lnTo>
                  <a:pt x="164488" y="22947"/>
                </a:lnTo>
                <a:lnTo>
                  <a:pt x="165735" y="19061"/>
                </a:lnTo>
                <a:lnTo>
                  <a:pt x="170724" y="12499"/>
                </a:lnTo>
                <a:lnTo>
                  <a:pt x="173841" y="10851"/>
                </a:lnTo>
                <a:lnTo>
                  <a:pt x="196508" y="10851"/>
                </a:lnTo>
                <a:lnTo>
                  <a:pt x="194543" y="8293"/>
                </a:lnTo>
                <a:lnTo>
                  <a:pt x="190178" y="2775"/>
                </a:lnTo>
                <a:lnTo>
                  <a:pt x="184566" y="0"/>
                </a:lnTo>
                <a:close/>
              </a:path>
              <a:path w="335279" h="130810">
                <a:moveTo>
                  <a:pt x="197854" y="55803"/>
                </a:moveTo>
                <a:lnTo>
                  <a:pt x="182321" y="55803"/>
                </a:lnTo>
                <a:lnTo>
                  <a:pt x="186312" y="57906"/>
                </a:lnTo>
                <a:lnTo>
                  <a:pt x="192547" y="66318"/>
                </a:lnTo>
                <a:lnTo>
                  <a:pt x="193954" y="71314"/>
                </a:lnTo>
                <a:lnTo>
                  <a:pt x="194044" y="84386"/>
                </a:lnTo>
                <a:lnTo>
                  <a:pt x="192547" y="89585"/>
                </a:lnTo>
                <a:lnTo>
                  <a:pt x="189430" y="93656"/>
                </a:lnTo>
                <a:lnTo>
                  <a:pt x="186437" y="97727"/>
                </a:lnTo>
                <a:lnTo>
                  <a:pt x="182446" y="99763"/>
                </a:lnTo>
                <a:lnTo>
                  <a:pt x="197977" y="99763"/>
                </a:lnTo>
                <a:lnTo>
                  <a:pt x="201776" y="94834"/>
                </a:lnTo>
                <a:lnTo>
                  <a:pt x="204145" y="87078"/>
                </a:lnTo>
                <a:lnTo>
                  <a:pt x="204145" y="71180"/>
                </a:lnTo>
                <a:lnTo>
                  <a:pt x="202898" y="65393"/>
                </a:lnTo>
                <a:lnTo>
                  <a:pt x="200279" y="60531"/>
                </a:lnTo>
                <a:lnTo>
                  <a:pt x="197854" y="55803"/>
                </a:lnTo>
                <a:close/>
              </a:path>
              <a:path w="335279" h="130810">
                <a:moveTo>
                  <a:pt x="196508" y="10851"/>
                </a:moveTo>
                <a:lnTo>
                  <a:pt x="181449" y="10851"/>
                </a:lnTo>
                <a:lnTo>
                  <a:pt x="184566" y="12533"/>
                </a:lnTo>
                <a:lnTo>
                  <a:pt x="189554" y="19229"/>
                </a:lnTo>
                <a:lnTo>
                  <a:pt x="190684" y="22947"/>
                </a:lnTo>
                <a:lnTo>
                  <a:pt x="190745" y="33125"/>
                </a:lnTo>
                <a:lnTo>
                  <a:pt x="189679" y="36910"/>
                </a:lnTo>
                <a:lnTo>
                  <a:pt x="184691" y="43354"/>
                </a:lnTo>
                <a:lnTo>
                  <a:pt x="181573" y="44952"/>
                </a:lnTo>
                <a:lnTo>
                  <a:pt x="196112" y="44952"/>
                </a:lnTo>
                <a:lnTo>
                  <a:pt x="198035" y="41402"/>
                </a:lnTo>
                <a:lnTo>
                  <a:pt x="199905" y="37735"/>
                </a:lnTo>
                <a:lnTo>
                  <a:pt x="200903" y="33394"/>
                </a:lnTo>
                <a:lnTo>
                  <a:pt x="200780" y="20120"/>
                </a:lnTo>
                <a:lnTo>
                  <a:pt x="198783" y="13812"/>
                </a:lnTo>
                <a:lnTo>
                  <a:pt x="196508" y="10851"/>
                </a:lnTo>
                <a:close/>
              </a:path>
              <a:path w="335279" h="130810">
                <a:moveTo>
                  <a:pt x="227216" y="79255"/>
                </a:moveTo>
                <a:lnTo>
                  <a:pt x="216865" y="80450"/>
                </a:lnTo>
                <a:lnTo>
                  <a:pt x="217489" y="89517"/>
                </a:lnTo>
                <a:lnTo>
                  <a:pt x="220232" y="96802"/>
                </a:lnTo>
                <a:lnTo>
                  <a:pt x="229461" y="107848"/>
                </a:lnTo>
                <a:lnTo>
                  <a:pt x="235447" y="110609"/>
                </a:lnTo>
                <a:lnTo>
                  <a:pt x="251534" y="110609"/>
                </a:lnTo>
                <a:lnTo>
                  <a:pt x="258642" y="106272"/>
                </a:lnTo>
                <a:lnTo>
                  <a:pt x="262477" y="99763"/>
                </a:lnTo>
                <a:lnTo>
                  <a:pt x="238689" y="99763"/>
                </a:lnTo>
                <a:lnTo>
                  <a:pt x="235322" y="98064"/>
                </a:lnTo>
                <a:lnTo>
                  <a:pt x="229835" y="91217"/>
                </a:lnTo>
                <a:lnTo>
                  <a:pt x="227964" y="86102"/>
                </a:lnTo>
                <a:lnTo>
                  <a:pt x="227216" y="79255"/>
                </a:lnTo>
                <a:close/>
              </a:path>
              <a:path w="335279" h="130810">
                <a:moveTo>
                  <a:pt x="263944" y="48704"/>
                </a:moveTo>
                <a:lnTo>
                  <a:pt x="247543" y="48704"/>
                </a:lnTo>
                <a:lnTo>
                  <a:pt x="251783" y="50907"/>
                </a:lnTo>
                <a:lnTo>
                  <a:pt x="254901" y="55315"/>
                </a:lnTo>
                <a:lnTo>
                  <a:pt x="258143" y="59706"/>
                </a:lnTo>
                <a:lnTo>
                  <a:pt x="259640" y="65729"/>
                </a:lnTo>
                <a:lnTo>
                  <a:pt x="259640" y="81240"/>
                </a:lnTo>
                <a:lnTo>
                  <a:pt x="258019" y="87600"/>
                </a:lnTo>
                <a:lnTo>
                  <a:pt x="254652" y="92478"/>
                </a:lnTo>
                <a:lnTo>
                  <a:pt x="251409" y="97340"/>
                </a:lnTo>
                <a:lnTo>
                  <a:pt x="247419" y="99763"/>
                </a:lnTo>
                <a:lnTo>
                  <a:pt x="262477" y="99763"/>
                </a:lnTo>
                <a:lnTo>
                  <a:pt x="263755" y="97593"/>
                </a:lnTo>
                <a:lnTo>
                  <a:pt x="266518" y="91943"/>
                </a:lnTo>
                <a:lnTo>
                  <a:pt x="268463" y="85823"/>
                </a:lnTo>
                <a:lnTo>
                  <a:pt x="269613" y="79232"/>
                </a:lnTo>
                <a:lnTo>
                  <a:pt x="269991" y="72172"/>
                </a:lnTo>
                <a:lnTo>
                  <a:pt x="269544" y="64734"/>
                </a:lnTo>
                <a:lnTo>
                  <a:pt x="268198" y="58015"/>
                </a:lnTo>
                <a:lnTo>
                  <a:pt x="265940" y="52016"/>
                </a:lnTo>
                <a:lnTo>
                  <a:pt x="263944" y="48704"/>
                </a:lnTo>
                <a:close/>
              </a:path>
              <a:path w="335279" h="130810">
                <a:moveTo>
                  <a:pt x="266374" y="1985"/>
                </a:moveTo>
                <a:lnTo>
                  <a:pt x="226343" y="1985"/>
                </a:lnTo>
                <a:lnTo>
                  <a:pt x="218611" y="57570"/>
                </a:lnTo>
                <a:lnTo>
                  <a:pt x="227840" y="59151"/>
                </a:lnTo>
                <a:lnTo>
                  <a:pt x="229211" y="56123"/>
                </a:lnTo>
                <a:lnTo>
                  <a:pt x="231331" y="53633"/>
                </a:lnTo>
                <a:lnTo>
                  <a:pt x="233826" y="51665"/>
                </a:lnTo>
                <a:lnTo>
                  <a:pt x="236444" y="49696"/>
                </a:lnTo>
                <a:lnTo>
                  <a:pt x="239313" y="48704"/>
                </a:lnTo>
                <a:lnTo>
                  <a:pt x="263944" y="48704"/>
                </a:lnTo>
                <a:lnTo>
                  <a:pt x="262758" y="46735"/>
                </a:lnTo>
                <a:lnTo>
                  <a:pt x="260625" y="43774"/>
                </a:lnTo>
                <a:lnTo>
                  <a:pt x="229960" y="43774"/>
                </a:lnTo>
                <a:lnTo>
                  <a:pt x="234200" y="14602"/>
                </a:lnTo>
                <a:lnTo>
                  <a:pt x="266374" y="14602"/>
                </a:lnTo>
                <a:lnTo>
                  <a:pt x="266374" y="1985"/>
                </a:lnTo>
                <a:close/>
              </a:path>
              <a:path w="335279" h="130810">
                <a:moveTo>
                  <a:pt x="252033" y="36877"/>
                </a:moveTo>
                <a:lnTo>
                  <a:pt x="239811" y="36877"/>
                </a:lnTo>
                <a:lnTo>
                  <a:pt x="234823" y="39181"/>
                </a:lnTo>
                <a:lnTo>
                  <a:pt x="229960" y="43774"/>
                </a:lnTo>
                <a:lnTo>
                  <a:pt x="260625" y="43774"/>
                </a:lnTo>
                <a:lnTo>
                  <a:pt x="258019" y="40157"/>
                </a:lnTo>
                <a:lnTo>
                  <a:pt x="252033" y="36877"/>
                </a:lnTo>
                <a:close/>
              </a:path>
              <a:path w="335279" h="130810">
                <a:moveTo>
                  <a:pt x="317005" y="0"/>
                </a:moveTo>
                <a:lnTo>
                  <a:pt x="284005" y="30955"/>
                </a:lnTo>
                <a:lnTo>
                  <a:pt x="281949" y="61119"/>
                </a:lnTo>
                <a:lnTo>
                  <a:pt x="282327" y="71177"/>
                </a:lnTo>
                <a:lnTo>
                  <a:pt x="301542" y="110609"/>
                </a:lnTo>
                <a:lnTo>
                  <a:pt x="314511" y="110609"/>
                </a:lnTo>
                <a:lnTo>
                  <a:pt x="318876" y="109065"/>
                </a:lnTo>
                <a:lnTo>
                  <a:pt x="322617" y="105976"/>
                </a:lnTo>
                <a:lnTo>
                  <a:pt x="326483" y="102892"/>
                </a:lnTo>
                <a:lnTo>
                  <a:pt x="328576" y="99763"/>
                </a:lnTo>
                <a:lnTo>
                  <a:pt x="306779" y="99763"/>
                </a:lnTo>
                <a:lnTo>
                  <a:pt x="304036" y="98653"/>
                </a:lnTo>
                <a:lnTo>
                  <a:pt x="298798" y="94178"/>
                </a:lnTo>
                <a:lnTo>
                  <a:pt x="296803" y="90998"/>
                </a:lnTo>
                <a:lnTo>
                  <a:pt x="295382" y="86725"/>
                </a:lnTo>
                <a:lnTo>
                  <a:pt x="293934" y="82704"/>
                </a:lnTo>
                <a:lnTo>
                  <a:pt x="293311" y="78347"/>
                </a:lnTo>
                <a:lnTo>
                  <a:pt x="293311" y="66772"/>
                </a:lnTo>
                <a:lnTo>
                  <a:pt x="294807" y="61119"/>
                </a:lnTo>
                <a:lnTo>
                  <a:pt x="297925" y="56779"/>
                </a:lnTo>
                <a:lnTo>
                  <a:pt x="300650" y="52842"/>
                </a:lnTo>
                <a:lnTo>
                  <a:pt x="291690" y="52842"/>
                </a:lnTo>
                <a:lnTo>
                  <a:pt x="291814" y="42058"/>
                </a:lnTo>
                <a:lnTo>
                  <a:pt x="292687" y="33747"/>
                </a:lnTo>
                <a:lnTo>
                  <a:pt x="294558" y="27910"/>
                </a:lnTo>
                <a:lnTo>
                  <a:pt x="296304" y="22055"/>
                </a:lnTo>
                <a:lnTo>
                  <a:pt x="298798" y="17546"/>
                </a:lnTo>
                <a:lnTo>
                  <a:pt x="301791" y="14400"/>
                </a:lnTo>
                <a:lnTo>
                  <a:pt x="304160" y="12028"/>
                </a:lnTo>
                <a:lnTo>
                  <a:pt x="307029" y="10851"/>
                </a:lnTo>
                <a:lnTo>
                  <a:pt x="329272" y="10851"/>
                </a:lnTo>
                <a:lnTo>
                  <a:pt x="322243" y="2405"/>
                </a:lnTo>
                <a:lnTo>
                  <a:pt x="317005" y="0"/>
                </a:lnTo>
                <a:close/>
              </a:path>
              <a:path w="335279" h="130810">
                <a:moveTo>
                  <a:pt x="329115" y="50285"/>
                </a:moveTo>
                <a:lnTo>
                  <a:pt x="313638" y="50285"/>
                </a:lnTo>
                <a:lnTo>
                  <a:pt x="317379" y="52455"/>
                </a:lnTo>
                <a:lnTo>
                  <a:pt x="323365" y="61119"/>
                </a:lnTo>
                <a:lnTo>
                  <a:pt x="324650" y="66202"/>
                </a:lnTo>
                <a:lnTo>
                  <a:pt x="324759" y="82704"/>
                </a:lnTo>
                <a:lnTo>
                  <a:pt x="323365" y="88424"/>
                </a:lnTo>
                <a:lnTo>
                  <a:pt x="320372" y="92966"/>
                </a:lnTo>
                <a:lnTo>
                  <a:pt x="317255" y="97492"/>
                </a:lnTo>
                <a:lnTo>
                  <a:pt x="313763" y="99763"/>
                </a:lnTo>
                <a:lnTo>
                  <a:pt x="328576" y="99763"/>
                </a:lnTo>
                <a:lnTo>
                  <a:pt x="329488" y="98383"/>
                </a:lnTo>
                <a:lnTo>
                  <a:pt x="331596" y="92563"/>
                </a:lnTo>
                <a:lnTo>
                  <a:pt x="333841" y="86725"/>
                </a:lnTo>
                <a:lnTo>
                  <a:pt x="334963" y="80382"/>
                </a:lnTo>
                <a:lnTo>
                  <a:pt x="334963" y="73552"/>
                </a:lnTo>
                <a:lnTo>
                  <a:pt x="334521" y="66202"/>
                </a:lnTo>
                <a:lnTo>
                  <a:pt x="333202" y="59546"/>
                </a:lnTo>
                <a:lnTo>
                  <a:pt x="331017" y="53585"/>
                </a:lnTo>
                <a:lnTo>
                  <a:pt x="329115" y="50285"/>
                </a:lnTo>
                <a:close/>
              </a:path>
              <a:path w="335279" h="130810">
                <a:moveTo>
                  <a:pt x="317754" y="38458"/>
                </a:moveTo>
                <a:lnTo>
                  <a:pt x="307403" y="38458"/>
                </a:lnTo>
                <a:lnTo>
                  <a:pt x="303786" y="39636"/>
                </a:lnTo>
                <a:lnTo>
                  <a:pt x="300344" y="42058"/>
                </a:lnTo>
                <a:lnTo>
                  <a:pt x="296927" y="44363"/>
                </a:lnTo>
                <a:lnTo>
                  <a:pt x="294059" y="47980"/>
                </a:lnTo>
                <a:lnTo>
                  <a:pt x="291690" y="52842"/>
                </a:lnTo>
                <a:lnTo>
                  <a:pt x="300650" y="52842"/>
                </a:lnTo>
                <a:lnTo>
                  <a:pt x="300918" y="52455"/>
                </a:lnTo>
                <a:lnTo>
                  <a:pt x="304784" y="50285"/>
                </a:lnTo>
                <a:lnTo>
                  <a:pt x="329115" y="50285"/>
                </a:lnTo>
                <a:lnTo>
                  <a:pt x="327980" y="48317"/>
                </a:lnTo>
                <a:lnTo>
                  <a:pt x="323365" y="41739"/>
                </a:lnTo>
                <a:lnTo>
                  <a:pt x="317754" y="38458"/>
                </a:lnTo>
                <a:close/>
              </a:path>
              <a:path w="335279" h="130810">
                <a:moveTo>
                  <a:pt x="329272" y="10851"/>
                </a:moveTo>
                <a:lnTo>
                  <a:pt x="314012" y="10851"/>
                </a:lnTo>
                <a:lnTo>
                  <a:pt x="317255" y="12752"/>
                </a:lnTo>
                <a:lnTo>
                  <a:pt x="319998" y="16571"/>
                </a:lnTo>
                <a:lnTo>
                  <a:pt x="321619" y="18926"/>
                </a:lnTo>
                <a:lnTo>
                  <a:pt x="322742" y="22745"/>
                </a:lnTo>
                <a:lnTo>
                  <a:pt x="323739" y="28011"/>
                </a:lnTo>
                <a:lnTo>
                  <a:pt x="333467" y="27018"/>
                </a:lnTo>
                <a:lnTo>
                  <a:pt x="332718" y="18606"/>
                </a:lnTo>
                <a:lnTo>
                  <a:pt x="330224" y="11995"/>
                </a:lnTo>
                <a:lnTo>
                  <a:pt x="329272" y="1085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936361" y="5622721"/>
            <a:ext cx="408305" cy="130810"/>
          </a:xfrm>
          <a:custGeom>
            <a:avLst/>
            <a:gdLst/>
            <a:ahLst/>
            <a:cxnLst/>
            <a:rect l="l" t="t" r="r" b="b"/>
            <a:pathLst>
              <a:path w="408304" h="130810">
                <a:moveTo>
                  <a:pt x="9976" y="78481"/>
                </a:moveTo>
                <a:lnTo>
                  <a:pt x="0" y="80248"/>
                </a:lnTo>
                <a:lnTo>
                  <a:pt x="623" y="89181"/>
                </a:lnTo>
                <a:lnTo>
                  <a:pt x="3367" y="96516"/>
                </a:lnTo>
                <a:lnTo>
                  <a:pt x="7981" y="102236"/>
                </a:lnTo>
                <a:lnTo>
                  <a:pt x="12720" y="107948"/>
                </a:lnTo>
                <a:lnTo>
                  <a:pt x="18581" y="110806"/>
                </a:lnTo>
                <a:lnTo>
                  <a:pt x="33296" y="110806"/>
                </a:lnTo>
                <a:lnTo>
                  <a:pt x="39781" y="107520"/>
                </a:lnTo>
                <a:lnTo>
                  <a:pt x="45818" y="99763"/>
                </a:lnTo>
                <a:lnTo>
                  <a:pt x="21699" y="99763"/>
                </a:lnTo>
                <a:lnTo>
                  <a:pt x="18331" y="98097"/>
                </a:lnTo>
                <a:lnTo>
                  <a:pt x="12844" y="91385"/>
                </a:lnTo>
                <a:lnTo>
                  <a:pt x="10974" y="85968"/>
                </a:lnTo>
                <a:lnTo>
                  <a:pt x="9976" y="78481"/>
                </a:lnTo>
                <a:close/>
              </a:path>
              <a:path w="408304" h="130810">
                <a:moveTo>
                  <a:pt x="46811" y="56005"/>
                </a:moveTo>
                <a:lnTo>
                  <a:pt x="31052" y="56005"/>
                </a:lnTo>
                <a:lnTo>
                  <a:pt x="34793" y="58007"/>
                </a:lnTo>
                <a:lnTo>
                  <a:pt x="40779" y="66015"/>
                </a:lnTo>
                <a:lnTo>
                  <a:pt x="42275" y="71045"/>
                </a:lnTo>
                <a:lnTo>
                  <a:pt x="42275" y="83528"/>
                </a:lnTo>
                <a:lnTo>
                  <a:pt x="40654" y="88929"/>
                </a:lnTo>
                <a:lnTo>
                  <a:pt x="34169" y="97593"/>
                </a:lnTo>
                <a:lnTo>
                  <a:pt x="30179" y="99763"/>
                </a:lnTo>
                <a:lnTo>
                  <a:pt x="45818" y="99763"/>
                </a:lnTo>
                <a:lnTo>
                  <a:pt x="50007" y="94379"/>
                </a:lnTo>
                <a:lnTo>
                  <a:pt x="52626" y="86355"/>
                </a:lnTo>
                <a:lnTo>
                  <a:pt x="52626" y="69800"/>
                </a:lnTo>
                <a:lnTo>
                  <a:pt x="51254" y="63912"/>
                </a:lnTo>
                <a:lnTo>
                  <a:pt x="46811" y="56005"/>
                </a:lnTo>
                <a:close/>
              </a:path>
              <a:path w="408304" h="130810">
                <a:moveTo>
                  <a:pt x="20576" y="45743"/>
                </a:moveTo>
                <a:lnTo>
                  <a:pt x="19454" y="57570"/>
                </a:lnTo>
                <a:lnTo>
                  <a:pt x="22197" y="56527"/>
                </a:lnTo>
                <a:lnTo>
                  <a:pt x="24567" y="56005"/>
                </a:lnTo>
                <a:lnTo>
                  <a:pt x="46811" y="56005"/>
                </a:lnTo>
                <a:lnTo>
                  <a:pt x="46016" y="54592"/>
                </a:lnTo>
                <a:lnTo>
                  <a:pt x="42400" y="51530"/>
                </a:lnTo>
                <a:lnTo>
                  <a:pt x="37661" y="50083"/>
                </a:lnTo>
                <a:lnTo>
                  <a:pt x="41278" y="47846"/>
                </a:lnTo>
                <a:lnTo>
                  <a:pt x="42990" y="45945"/>
                </a:lnTo>
                <a:lnTo>
                  <a:pt x="21823" y="45945"/>
                </a:lnTo>
                <a:lnTo>
                  <a:pt x="21324" y="45877"/>
                </a:lnTo>
                <a:lnTo>
                  <a:pt x="20576" y="45743"/>
                </a:lnTo>
                <a:close/>
              </a:path>
              <a:path w="408304" h="130810">
                <a:moveTo>
                  <a:pt x="44228" y="10851"/>
                </a:moveTo>
                <a:lnTo>
                  <a:pt x="29306" y="10851"/>
                </a:lnTo>
                <a:lnTo>
                  <a:pt x="32423" y="12466"/>
                </a:lnTo>
                <a:lnTo>
                  <a:pt x="34918" y="15679"/>
                </a:lnTo>
                <a:lnTo>
                  <a:pt x="37287" y="18892"/>
                </a:lnTo>
                <a:lnTo>
                  <a:pt x="38534" y="22947"/>
                </a:lnTo>
                <a:lnTo>
                  <a:pt x="38534" y="33983"/>
                </a:lnTo>
                <a:lnTo>
                  <a:pt x="36913" y="38542"/>
                </a:lnTo>
                <a:lnTo>
                  <a:pt x="30179" y="44464"/>
                </a:lnTo>
                <a:lnTo>
                  <a:pt x="26437" y="45945"/>
                </a:lnTo>
                <a:lnTo>
                  <a:pt x="42990" y="45945"/>
                </a:lnTo>
                <a:lnTo>
                  <a:pt x="44021" y="44801"/>
                </a:lnTo>
                <a:lnTo>
                  <a:pt x="47762" y="37045"/>
                </a:lnTo>
                <a:lnTo>
                  <a:pt x="48635" y="32805"/>
                </a:lnTo>
                <a:lnTo>
                  <a:pt x="48581" y="22947"/>
                </a:lnTo>
                <a:lnTo>
                  <a:pt x="47638" y="18539"/>
                </a:lnTo>
                <a:lnTo>
                  <a:pt x="45767" y="14199"/>
                </a:lnTo>
                <a:lnTo>
                  <a:pt x="44228" y="10851"/>
                </a:lnTo>
                <a:close/>
              </a:path>
              <a:path w="408304" h="130810">
                <a:moveTo>
                  <a:pt x="29555" y="0"/>
                </a:moveTo>
                <a:lnTo>
                  <a:pt x="18830" y="0"/>
                </a:lnTo>
                <a:lnTo>
                  <a:pt x="13468" y="2473"/>
                </a:lnTo>
                <a:lnTo>
                  <a:pt x="9228" y="7402"/>
                </a:lnTo>
                <a:lnTo>
                  <a:pt x="4863" y="12331"/>
                </a:lnTo>
                <a:lnTo>
                  <a:pt x="2120" y="19195"/>
                </a:lnTo>
                <a:lnTo>
                  <a:pt x="997" y="28011"/>
                </a:lnTo>
                <a:lnTo>
                  <a:pt x="10974" y="30366"/>
                </a:lnTo>
                <a:lnTo>
                  <a:pt x="11597" y="23923"/>
                </a:lnTo>
                <a:lnTo>
                  <a:pt x="13218" y="19061"/>
                </a:lnTo>
                <a:lnTo>
                  <a:pt x="18456" y="12499"/>
                </a:lnTo>
                <a:lnTo>
                  <a:pt x="21574" y="10851"/>
                </a:lnTo>
                <a:lnTo>
                  <a:pt x="44228" y="10851"/>
                </a:lnTo>
                <a:lnTo>
                  <a:pt x="43772" y="9858"/>
                </a:lnTo>
                <a:lnTo>
                  <a:pt x="40903" y="6409"/>
                </a:lnTo>
                <a:lnTo>
                  <a:pt x="37287" y="3852"/>
                </a:lnTo>
                <a:lnTo>
                  <a:pt x="33546" y="1295"/>
                </a:lnTo>
                <a:lnTo>
                  <a:pt x="29555" y="0"/>
                </a:lnTo>
                <a:close/>
              </a:path>
              <a:path w="408304" h="130810">
                <a:moveTo>
                  <a:pt x="81932" y="93656"/>
                </a:moveTo>
                <a:lnTo>
                  <a:pt x="70708" y="93656"/>
                </a:lnTo>
                <a:lnTo>
                  <a:pt x="70708" y="108834"/>
                </a:lnTo>
                <a:lnTo>
                  <a:pt x="76445" y="108834"/>
                </a:lnTo>
                <a:lnTo>
                  <a:pt x="76196" y="113303"/>
                </a:lnTo>
                <a:lnTo>
                  <a:pt x="75697" y="116753"/>
                </a:lnTo>
                <a:lnTo>
                  <a:pt x="73701" y="121617"/>
                </a:lnTo>
                <a:lnTo>
                  <a:pt x="72205" y="123424"/>
                </a:lnTo>
                <a:lnTo>
                  <a:pt x="70085" y="124606"/>
                </a:lnTo>
                <a:lnTo>
                  <a:pt x="72953" y="130323"/>
                </a:lnTo>
                <a:lnTo>
                  <a:pt x="81932" y="114354"/>
                </a:lnTo>
                <a:lnTo>
                  <a:pt x="81932" y="93656"/>
                </a:lnTo>
                <a:close/>
              </a:path>
              <a:path w="408304" h="130810">
                <a:moveTo>
                  <a:pt x="146156" y="1783"/>
                </a:moveTo>
                <a:lnTo>
                  <a:pt x="94153" y="1783"/>
                </a:lnTo>
                <a:lnTo>
                  <a:pt x="94153" y="14602"/>
                </a:lnTo>
                <a:lnTo>
                  <a:pt x="133561" y="14602"/>
                </a:lnTo>
                <a:lnTo>
                  <a:pt x="129796" y="20738"/>
                </a:lnTo>
                <a:lnTo>
                  <a:pt x="113436" y="60089"/>
                </a:lnTo>
                <a:lnTo>
                  <a:pt x="105681" y="102091"/>
                </a:lnTo>
                <a:lnTo>
                  <a:pt x="105377" y="108834"/>
                </a:lnTo>
                <a:lnTo>
                  <a:pt x="115603" y="108834"/>
                </a:lnTo>
                <a:lnTo>
                  <a:pt x="116118" y="100915"/>
                </a:lnTo>
                <a:lnTo>
                  <a:pt x="116913" y="93314"/>
                </a:lnTo>
                <a:lnTo>
                  <a:pt x="127411" y="50692"/>
                </a:lnTo>
                <a:lnTo>
                  <a:pt x="146156" y="12230"/>
                </a:lnTo>
                <a:lnTo>
                  <a:pt x="146156" y="1783"/>
                </a:lnTo>
                <a:close/>
              </a:path>
              <a:path w="408304" h="130810">
                <a:moveTo>
                  <a:pt x="189430" y="0"/>
                </a:moveTo>
                <a:lnTo>
                  <a:pt x="160632" y="30700"/>
                </a:lnTo>
                <a:lnTo>
                  <a:pt x="159001" y="55399"/>
                </a:lnTo>
                <a:lnTo>
                  <a:pt x="159492" y="69607"/>
                </a:lnTo>
                <a:lnTo>
                  <a:pt x="171347" y="106863"/>
                </a:lnTo>
                <a:lnTo>
                  <a:pt x="191051" y="110609"/>
                </a:lnTo>
                <a:lnTo>
                  <a:pt x="196039" y="108473"/>
                </a:lnTo>
                <a:lnTo>
                  <a:pt x="199780" y="104201"/>
                </a:lnTo>
                <a:lnTo>
                  <a:pt x="203646" y="99931"/>
                </a:lnTo>
                <a:lnTo>
                  <a:pt x="203727" y="99763"/>
                </a:lnTo>
                <a:lnTo>
                  <a:pt x="180700" y="99763"/>
                </a:lnTo>
                <a:lnTo>
                  <a:pt x="176834" y="96802"/>
                </a:lnTo>
                <a:lnTo>
                  <a:pt x="169102" y="55399"/>
                </a:lnTo>
                <a:lnTo>
                  <a:pt x="169410" y="43057"/>
                </a:lnTo>
                <a:lnTo>
                  <a:pt x="180576" y="11053"/>
                </a:lnTo>
                <a:lnTo>
                  <a:pt x="203290" y="11053"/>
                </a:lnTo>
                <a:lnTo>
                  <a:pt x="202399" y="9303"/>
                </a:lnTo>
                <a:lnTo>
                  <a:pt x="199780" y="5921"/>
                </a:lnTo>
                <a:lnTo>
                  <a:pt x="196413" y="3549"/>
                </a:lnTo>
                <a:lnTo>
                  <a:pt x="193171" y="1194"/>
                </a:lnTo>
                <a:lnTo>
                  <a:pt x="189430" y="0"/>
                </a:lnTo>
                <a:close/>
              </a:path>
              <a:path w="408304" h="130810">
                <a:moveTo>
                  <a:pt x="203290" y="11053"/>
                </a:moveTo>
                <a:lnTo>
                  <a:pt x="189679" y="11053"/>
                </a:lnTo>
                <a:lnTo>
                  <a:pt x="193545" y="13980"/>
                </a:lnTo>
                <a:lnTo>
                  <a:pt x="196663" y="19818"/>
                </a:lnTo>
                <a:lnTo>
                  <a:pt x="198646" y="25335"/>
                </a:lnTo>
                <a:lnTo>
                  <a:pt x="200092" y="33104"/>
                </a:lnTo>
                <a:lnTo>
                  <a:pt x="200971" y="43057"/>
                </a:lnTo>
                <a:lnTo>
                  <a:pt x="201277" y="55399"/>
                </a:lnTo>
                <a:lnTo>
                  <a:pt x="200977" y="67601"/>
                </a:lnTo>
                <a:lnTo>
                  <a:pt x="189679" y="99763"/>
                </a:lnTo>
                <a:lnTo>
                  <a:pt x="203727" y="99763"/>
                </a:lnTo>
                <a:lnTo>
                  <a:pt x="211088" y="64496"/>
                </a:lnTo>
                <a:lnTo>
                  <a:pt x="211088" y="46220"/>
                </a:lnTo>
                <a:lnTo>
                  <a:pt x="204593" y="13610"/>
                </a:lnTo>
                <a:lnTo>
                  <a:pt x="203290" y="11053"/>
                </a:lnTo>
                <a:close/>
              </a:path>
              <a:path w="408304" h="130810">
                <a:moveTo>
                  <a:pt x="257645" y="0"/>
                </a:moveTo>
                <a:lnTo>
                  <a:pt x="243677" y="0"/>
                </a:lnTo>
                <a:lnTo>
                  <a:pt x="238066" y="2708"/>
                </a:lnTo>
                <a:lnTo>
                  <a:pt x="229586" y="13475"/>
                </a:lnTo>
                <a:lnTo>
                  <a:pt x="227465" y="20120"/>
                </a:lnTo>
                <a:lnTo>
                  <a:pt x="227534" y="33394"/>
                </a:lnTo>
                <a:lnTo>
                  <a:pt x="239687" y="50083"/>
                </a:lnTo>
                <a:lnTo>
                  <a:pt x="234823" y="51799"/>
                </a:lnTo>
                <a:lnTo>
                  <a:pt x="230957" y="55012"/>
                </a:lnTo>
                <a:lnTo>
                  <a:pt x="228338" y="59740"/>
                </a:lnTo>
                <a:lnTo>
                  <a:pt x="225595" y="64467"/>
                </a:lnTo>
                <a:lnTo>
                  <a:pt x="224348" y="70389"/>
                </a:lnTo>
                <a:lnTo>
                  <a:pt x="224388" y="87078"/>
                </a:lnTo>
                <a:lnTo>
                  <a:pt x="226717" y="94834"/>
                </a:lnTo>
                <a:lnTo>
                  <a:pt x="236444" y="107455"/>
                </a:lnTo>
                <a:lnTo>
                  <a:pt x="242929" y="110609"/>
                </a:lnTo>
                <a:lnTo>
                  <a:pt x="258767" y="110609"/>
                </a:lnTo>
                <a:lnTo>
                  <a:pt x="265127" y="107455"/>
                </a:lnTo>
                <a:lnTo>
                  <a:pt x="271055" y="99763"/>
                </a:lnTo>
                <a:lnTo>
                  <a:pt x="247917" y="99763"/>
                </a:lnTo>
                <a:lnTo>
                  <a:pt x="245049" y="98787"/>
                </a:lnTo>
                <a:lnTo>
                  <a:pt x="239811" y="94834"/>
                </a:lnTo>
                <a:lnTo>
                  <a:pt x="237816" y="92075"/>
                </a:lnTo>
                <a:lnTo>
                  <a:pt x="236569" y="88525"/>
                </a:lnTo>
                <a:lnTo>
                  <a:pt x="235197" y="84975"/>
                </a:lnTo>
                <a:lnTo>
                  <a:pt x="234574" y="81291"/>
                </a:lnTo>
                <a:lnTo>
                  <a:pt x="234613" y="71180"/>
                </a:lnTo>
                <a:lnTo>
                  <a:pt x="236070" y="66150"/>
                </a:lnTo>
                <a:lnTo>
                  <a:pt x="242056" y="57872"/>
                </a:lnTo>
                <a:lnTo>
                  <a:pt x="245922" y="55803"/>
                </a:lnTo>
                <a:lnTo>
                  <a:pt x="270933" y="55803"/>
                </a:lnTo>
                <a:lnTo>
                  <a:pt x="270864" y="55669"/>
                </a:lnTo>
                <a:lnTo>
                  <a:pt x="267122" y="52186"/>
                </a:lnTo>
                <a:lnTo>
                  <a:pt x="262134" y="50083"/>
                </a:lnTo>
                <a:lnTo>
                  <a:pt x="266125" y="47980"/>
                </a:lnTo>
                <a:lnTo>
                  <a:pt x="269118" y="45087"/>
                </a:lnTo>
                <a:lnTo>
                  <a:pt x="269191" y="44952"/>
                </a:lnTo>
                <a:lnTo>
                  <a:pt x="247045" y="44952"/>
                </a:lnTo>
                <a:lnTo>
                  <a:pt x="243802" y="43320"/>
                </a:lnTo>
                <a:lnTo>
                  <a:pt x="238814" y="36742"/>
                </a:lnTo>
                <a:lnTo>
                  <a:pt x="237681" y="32923"/>
                </a:lnTo>
                <a:lnTo>
                  <a:pt x="237567" y="22947"/>
                </a:lnTo>
                <a:lnTo>
                  <a:pt x="238814" y="19061"/>
                </a:lnTo>
                <a:lnTo>
                  <a:pt x="243802" y="12499"/>
                </a:lnTo>
                <a:lnTo>
                  <a:pt x="246920" y="10851"/>
                </a:lnTo>
                <a:lnTo>
                  <a:pt x="269586" y="10851"/>
                </a:lnTo>
                <a:lnTo>
                  <a:pt x="267621" y="8293"/>
                </a:lnTo>
                <a:lnTo>
                  <a:pt x="263256" y="2775"/>
                </a:lnTo>
                <a:lnTo>
                  <a:pt x="257645" y="0"/>
                </a:lnTo>
                <a:close/>
              </a:path>
              <a:path w="408304" h="130810">
                <a:moveTo>
                  <a:pt x="270933" y="55803"/>
                </a:moveTo>
                <a:lnTo>
                  <a:pt x="255400" y="55803"/>
                </a:lnTo>
                <a:lnTo>
                  <a:pt x="259391" y="57906"/>
                </a:lnTo>
                <a:lnTo>
                  <a:pt x="265626" y="66318"/>
                </a:lnTo>
                <a:lnTo>
                  <a:pt x="267032" y="71314"/>
                </a:lnTo>
                <a:lnTo>
                  <a:pt x="267122" y="84386"/>
                </a:lnTo>
                <a:lnTo>
                  <a:pt x="265626" y="89585"/>
                </a:lnTo>
                <a:lnTo>
                  <a:pt x="262508" y="93656"/>
                </a:lnTo>
                <a:lnTo>
                  <a:pt x="259515" y="97727"/>
                </a:lnTo>
                <a:lnTo>
                  <a:pt x="255525" y="99763"/>
                </a:lnTo>
                <a:lnTo>
                  <a:pt x="271055" y="99763"/>
                </a:lnTo>
                <a:lnTo>
                  <a:pt x="274854" y="94834"/>
                </a:lnTo>
                <a:lnTo>
                  <a:pt x="277224" y="87078"/>
                </a:lnTo>
                <a:lnTo>
                  <a:pt x="277224" y="71180"/>
                </a:lnTo>
                <a:lnTo>
                  <a:pt x="275977" y="65393"/>
                </a:lnTo>
                <a:lnTo>
                  <a:pt x="273358" y="60531"/>
                </a:lnTo>
                <a:lnTo>
                  <a:pt x="270933" y="55803"/>
                </a:lnTo>
                <a:close/>
              </a:path>
              <a:path w="408304" h="130810">
                <a:moveTo>
                  <a:pt x="269586" y="10851"/>
                </a:moveTo>
                <a:lnTo>
                  <a:pt x="254527" y="10851"/>
                </a:lnTo>
                <a:lnTo>
                  <a:pt x="257645" y="12533"/>
                </a:lnTo>
                <a:lnTo>
                  <a:pt x="262633" y="19229"/>
                </a:lnTo>
                <a:lnTo>
                  <a:pt x="263762" y="22947"/>
                </a:lnTo>
                <a:lnTo>
                  <a:pt x="263823" y="33125"/>
                </a:lnTo>
                <a:lnTo>
                  <a:pt x="262758" y="36910"/>
                </a:lnTo>
                <a:lnTo>
                  <a:pt x="257769" y="43354"/>
                </a:lnTo>
                <a:lnTo>
                  <a:pt x="254652" y="44952"/>
                </a:lnTo>
                <a:lnTo>
                  <a:pt x="269191" y="44952"/>
                </a:lnTo>
                <a:lnTo>
                  <a:pt x="271113" y="41402"/>
                </a:lnTo>
                <a:lnTo>
                  <a:pt x="272984" y="37735"/>
                </a:lnTo>
                <a:lnTo>
                  <a:pt x="273981" y="33394"/>
                </a:lnTo>
                <a:lnTo>
                  <a:pt x="273859" y="20120"/>
                </a:lnTo>
                <a:lnTo>
                  <a:pt x="271861" y="13812"/>
                </a:lnTo>
                <a:lnTo>
                  <a:pt x="269586" y="10851"/>
                </a:lnTo>
                <a:close/>
              </a:path>
              <a:path w="408304" h="130810">
                <a:moveTo>
                  <a:pt x="342570" y="1783"/>
                </a:moveTo>
                <a:lnTo>
                  <a:pt x="290567" y="1783"/>
                </a:lnTo>
                <a:lnTo>
                  <a:pt x="290567" y="14602"/>
                </a:lnTo>
                <a:lnTo>
                  <a:pt x="329975" y="14602"/>
                </a:lnTo>
                <a:lnTo>
                  <a:pt x="326210" y="20738"/>
                </a:lnTo>
                <a:lnTo>
                  <a:pt x="309850" y="60089"/>
                </a:lnTo>
                <a:lnTo>
                  <a:pt x="302095" y="102091"/>
                </a:lnTo>
                <a:lnTo>
                  <a:pt x="301791" y="108834"/>
                </a:lnTo>
                <a:lnTo>
                  <a:pt x="312017" y="108834"/>
                </a:lnTo>
                <a:lnTo>
                  <a:pt x="312531" y="100915"/>
                </a:lnTo>
                <a:lnTo>
                  <a:pt x="313326" y="93314"/>
                </a:lnTo>
                <a:lnTo>
                  <a:pt x="323825" y="50692"/>
                </a:lnTo>
                <a:lnTo>
                  <a:pt x="342570" y="12230"/>
                </a:lnTo>
                <a:lnTo>
                  <a:pt x="342570" y="1783"/>
                </a:lnTo>
                <a:close/>
              </a:path>
              <a:path w="408304" h="130810">
                <a:moveTo>
                  <a:pt x="366389" y="82620"/>
                </a:moveTo>
                <a:lnTo>
                  <a:pt x="356912" y="83797"/>
                </a:lnTo>
                <a:lnTo>
                  <a:pt x="357660" y="92344"/>
                </a:lnTo>
                <a:lnTo>
                  <a:pt x="360029" y="98939"/>
                </a:lnTo>
                <a:lnTo>
                  <a:pt x="368011" y="108276"/>
                </a:lnTo>
                <a:lnTo>
                  <a:pt x="373124" y="110609"/>
                </a:lnTo>
                <a:lnTo>
                  <a:pt x="385345" y="110609"/>
                </a:lnTo>
                <a:lnTo>
                  <a:pt x="390458" y="108473"/>
                </a:lnTo>
                <a:lnTo>
                  <a:pt x="394947" y="104201"/>
                </a:lnTo>
                <a:lnTo>
                  <a:pt x="399312" y="99931"/>
                </a:lnTo>
                <a:lnTo>
                  <a:pt x="399403" y="99763"/>
                </a:lnTo>
                <a:lnTo>
                  <a:pt x="376116" y="99763"/>
                </a:lnTo>
                <a:lnTo>
                  <a:pt x="373248" y="98417"/>
                </a:lnTo>
                <a:lnTo>
                  <a:pt x="371004" y="95725"/>
                </a:lnTo>
                <a:lnTo>
                  <a:pt x="368634" y="93034"/>
                </a:lnTo>
                <a:lnTo>
                  <a:pt x="367138" y="88659"/>
                </a:lnTo>
                <a:lnTo>
                  <a:pt x="366389" y="82620"/>
                </a:lnTo>
                <a:close/>
              </a:path>
              <a:path w="408304" h="130810">
                <a:moveTo>
                  <a:pt x="408053" y="57771"/>
                </a:moveTo>
                <a:lnTo>
                  <a:pt x="398314" y="57771"/>
                </a:lnTo>
                <a:lnTo>
                  <a:pt x="398314" y="66049"/>
                </a:lnTo>
                <a:lnTo>
                  <a:pt x="397940" y="71466"/>
                </a:lnTo>
                <a:lnTo>
                  <a:pt x="395945" y="82115"/>
                </a:lnTo>
                <a:lnTo>
                  <a:pt x="394698" y="86321"/>
                </a:lnTo>
                <a:lnTo>
                  <a:pt x="393201" y="89417"/>
                </a:lnTo>
                <a:lnTo>
                  <a:pt x="391830" y="92495"/>
                </a:lnTo>
                <a:lnTo>
                  <a:pt x="389959" y="95002"/>
                </a:lnTo>
                <a:lnTo>
                  <a:pt x="387590" y="96903"/>
                </a:lnTo>
                <a:lnTo>
                  <a:pt x="385345" y="98804"/>
                </a:lnTo>
                <a:lnTo>
                  <a:pt x="382726" y="99763"/>
                </a:lnTo>
                <a:lnTo>
                  <a:pt x="399403" y="99763"/>
                </a:lnTo>
                <a:lnTo>
                  <a:pt x="402679" y="93690"/>
                </a:lnTo>
                <a:lnTo>
                  <a:pt x="407949" y="62398"/>
                </a:lnTo>
                <a:lnTo>
                  <a:pt x="408053" y="57771"/>
                </a:lnTo>
                <a:close/>
              </a:path>
              <a:path w="408304" h="130810">
                <a:moveTo>
                  <a:pt x="385844" y="0"/>
                </a:moveTo>
                <a:lnTo>
                  <a:pt x="355861" y="28804"/>
                </a:lnTo>
                <a:lnTo>
                  <a:pt x="355415" y="36675"/>
                </a:lnTo>
                <a:lnTo>
                  <a:pt x="355838" y="44273"/>
                </a:lnTo>
                <a:lnTo>
                  <a:pt x="383225" y="72172"/>
                </a:lnTo>
                <a:lnTo>
                  <a:pt x="386966" y="70810"/>
                </a:lnTo>
                <a:lnTo>
                  <a:pt x="393700" y="65426"/>
                </a:lnTo>
                <a:lnTo>
                  <a:pt x="396444" y="61977"/>
                </a:lnTo>
                <a:lnTo>
                  <a:pt x="397177" y="60329"/>
                </a:lnTo>
                <a:lnTo>
                  <a:pt x="377114" y="60329"/>
                </a:lnTo>
                <a:lnTo>
                  <a:pt x="373248" y="58158"/>
                </a:lnTo>
                <a:lnTo>
                  <a:pt x="367013" y="49494"/>
                </a:lnTo>
                <a:lnTo>
                  <a:pt x="365614" y="44273"/>
                </a:lnTo>
                <a:lnTo>
                  <a:pt x="365516" y="29323"/>
                </a:lnTo>
                <a:lnTo>
                  <a:pt x="367138" y="23048"/>
                </a:lnTo>
                <a:lnTo>
                  <a:pt x="373622" y="13441"/>
                </a:lnTo>
                <a:lnTo>
                  <a:pt x="377488" y="11053"/>
                </a:lnTo>
                <a:lnTo>
                  <a:pt x="400218" y="11053"/>
                </a:lnTo>
                <a:lnTo>
                  <a:pt x="399312" y="9538"/>
                </a:lnTo>
                <a:lnTo>
                  <a:pt x="390583" y="1917"/>
                </a:lnTo>
                <a:lnTo>
                  <a:pt x="385844" y="0"/>
                </a:lnTo>
                <a:close/>
              </a:path>
              <a:path w="408304" h="130810">
                <a:moveTo>
                  <a:pt x="400218" y="11053"/>
                </a:moveTo>
                <a:lnTo>
                  <a:pt x="386093" y="11053"/>
                </a:lnTo>
                <a:lnTo>
                  <a:pt x="389710" y="13290"/>
                </a:lnTo>
                <a:lnTo>
                  <a:pt x="395696" y="22223"/>
                </a:lnTo>
                <a:lnTo>
                  <a:pt x="397089" y="27848"/>
                </a:lnTo>
                <a:lnTo>
                  <a:pt x="397091" y="43909"/>
                </a:lnTo>
                <a:lnTo>
                  <a:pt x="395696" y="49494"/>
                </a:lnTo>
                <a:lnTo>
                  <a:pt x="392827" y="53835"/>
                </a:lnTo>
                <a:lnTo>
                  <a:pt x="389834" y="58158"/>
                </a:lnTo>
                <a:lnTo>
                  <a:pt x="386093" y="60329"/>
                </a:lnTo>
                <a:lnTo>
                  <a:pt x="397177" y="60329"/>
                </a:lnTo>
                <a:lnTo>
                  <a:pt x="398314" y="57771"/>
                </a:lnTo>
                <a:lnTo>
                  <a:pt x="408053" y="57771"/>
                </a:lnTo>
                <a:lnTo>
                  <a:pt x="407956" y="43084"/>
                </a:lnTo>
                <a:lnTo>
                  <a:pt x="407324" y="34881"/>
                </a:lnTo>
                <a:lnTo>
                  <a:pt x="406272" y="27848"/>
                </a:lnTo>
                <a:lnTo>
                  <a:pt x="404799" y="21988"/>
                </a:lnTo>
                <a:lnTo>
                  <a:pt x="402554" y="14956"/>
                </a:lnTo>
                <a:lnTo>
                  <a:pt x="400218" y="110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037097" y="5622721"/>
            <a:ext cx="394335" cy="130810"/>
          </a:xfrm>
          <a:custGeom>
            <a:avLst/>
            <a:gdLst/>
            <a:ahLst/>
            <a:cxnLst/>
            <a:rect l="l" t="t" r="r" b="b"/>
            <a:pathLst>
              <a:path w="394335" h="130810">
                <a:moveTo>
                  <a:pt x="48231" y="11053"/>
                </a:moveTo>
                <a:lnTo>
                  <a:pt x="32299" y="11053"/>
                </a:lnTo>
                <a:lnTo>
                  <a:pt x="35915" y="12853"/>
                </a:lnTo>
                <a:lnTo>
                  <a:pt x="41652" y="20087"/>
                </a:lnTo>
                <a:lnTo>
                  <a:pt x="43023" y="24511"/>
                </a:lnTo>
                <a:lnTo>
                  <a:pt x="43023" y="34774"/>
                </a:lnTo>
                <a:lnTo>
                  <a:pt x="41527" y="40090"/>
                </a:lnTo>
                <a:lnTo>
                  <a:pt x="14964" y="74982"/>
                </a:lnTo>
                <a:lnTo>
                  <a:pt x="10724" y="80450"/>
                </a:lnTo>
                <a:lnTo>
                  <a:pt x="4738" y="89904"/>
                </a:lnTo>
                <a:lnTo>
                  <a:pt x="2618" y="94699"/>
                </a:lnTo>
                <a:lnTo>
                  <a:pt x="374" y="102589"/>
                </a:lnTo>
                <a:lnTo>
                  <a:pt x="0" y="105680"/>
                </a:lnTo>
                <a:lnTo>
                  <a:pt x="0" y="108834"/>
                </a:lnTo>
                <a:lnTo>
                  <a:pt x="53249" y="108834"/>
                </a:lnTo>
                <a:lnTo>
                  <a:pt x="53249" y="96011"/>
                </a:lnTo>
                <a:lnTo>
                  <a:pt x="13717" y="96011"/>
                </a:lnTo>
                <a:lnTo>
                  <a:pt x="14840" y="93656"/>
                </a:lnTo>
                <a:lnTo>
                  <a:pt x="16211" y="91250"/>
                </a:lnTo>
                <a:lnTo>
                  <a:pt x="19703" y="86388"/>
                </a:lnTo>
                <a:lnTo>
                  <a:pt x="23444" y="81829"/>
                </a:lnTo>
                <a:lnTo>
                  <a:pt x="29548" y="74982"/>
                </a:lnTo>
                <a:lnTo>
                  <a:pt x="36414" y="67109"/>
                </a:lnTo>
                <a:lnTo>
                  <a:pt x="41527" y="60766"/>
                </a:lnTo>
                <a:lnTo>
                  <a:pt x="44520" y="56089"/>
                </a:lnTo>
                <a:lnTo>
                  <a:pt x="47638" y="51429"/>
                </a:lnTo>
                <a:lnTo>
                  <a:pt x="53125" y="21635"/>
                </a:lnTo>
                <a:lnTo>
                  <a:pt x="50880" y="14468"/>
                </a:lnTo>
                <a:lnTo>
                  <a:pt x="48231" y="11053"/>
                </a:lnTo>
                <a:close/>
              </a:path>
              <a:path w="394335" h="130810">
                <a:moveTo>
                  <a:pt x="35790" y="0"/>
                </a:moveTo>
                <a:lnTo>
                  <a:pt x="2618" y="21096"/>
                </a:lnTo>
                <a:lnTo>
                  <a:pt x="1995" y="31359"/>
                </a:lnTo>
                <a:lnTo>
                  <a:pt x="11971" y="32738"/>
                </a:lnTo>
                <a:lnTo>
                  <a:pt x="12096" y="25908"/>
                </a:lnTo>
                <a:lnTo>
                  <a:pt x="13593" y="20575"/>
                </a:lnTo>
                <a:lnTo>
                  <a:pt x="16461" y="16773"/>
                </a:lnTo>
                <a:lnTo>
                  <a:pt x="19204" y="12954"/>
                </a:lnTo>
                <a:lnTo>
                  <a:pt x="23070" y="11053"/>
                </a:lnTo>
                <a:lnTo>
                  <a:pt x="48231" y="11053"/>
                </a:lnTo>
                <a:lnTo>
                  <a:pt x="41901" y="2893"/>
                </a:lnTo>
                <a:lnTo>
                  <a:pt x="35790" y="0"/>
                </a:lnTo>
                <a:close/>
              </a:path>
              <a:path w="394335" h="130810">
                <a:moveTo>
                  <a:pt x="83304" y="93656"/>
                </a:moveTo>
                <a:lnTo>
                  <a:pt x="72080" y="93656"/>
                </a:lnTo>
                <a:lnTo>
                  <a:pt x="72080" y="108834"/>
                </a:lnTo>
                <a:lnTo>
                  <a:pt x="77817" y="108834"/>
                </a:lnTo>
                <a:lnTo>
                  <a:pt x="77567" y="113303"/>
                </a:lnTo>
                <a:lnTo>
                  <a:pt x="77069" y="116753"/>
                </a:lnTo>
                <a:lnTo>
                  <a:pt x="75073" y="121617"/>
                </a:lnTo>
                <a:lnTo>
                  <a:pt x="73577" y="123424"/>
                </a:lnTo>
                <a:lnTo>
                  <a:pt x="71457" y="124606"/>
                </a:lnTo>
                <a:lnTo>
                  <a:pt x="74325" y="130323"/>
                </a:lnTo>
                <a:lnTo>
                  <a:pt x="83304" y="114354"/>
                </a:lnTo>
                <a:lnTo>
                  <a:pt x="83304" y="93656"/>
                </a:lnTo>
                <a:close/>
              </a:path>
              <a:path w="394335" h="130810">
                <a:moveTo>
                  <a:pt x="128074" y="0"/>
                </a:moveTo>
                <a:lnTo>
                  <a:pt x="114107" y="0"/>
                </a:lnTo>
                <a:lnTo>
                  <a:pt x="108495" y="2708"/>
                </a:lnTo>
                <a:lnTo>
                  <a:pt x="100015" y="13475"/>
                </a:lnTo>
                <a:lnTo>
                  <a:pt x="97895" y="20120"/>
                </a:lnTo>
                <a:lnTo>
                  <a:pt x="97963" y="33394"/>
                </a:lnTo>
                <a:lnTo>
                  <a:pt x="110116" y="50083"/>
                </a:lnTo>
                <a:lnTo>
                  <a:pt x="105252" y="51799"/>
                </a:lnTo>
                <a:lnTo>
                  <a:pt x="101386" y="55012"/>
                </a:lnTo>
                <a:lnTo>
                  <a:pt x="98768" y="59740"/>
                </a:lnTo>
                <a:lnTo>
                  <a:pt x="96024" y="64467"/>
                </a:lnTo>
                <a:lnTo>
                  <a:pt x="94777" y="70389"/>
                </a:lnTo>
                <a:lnTo>
                  <a:pt x="94817" y="87078"/>
                </a:lnTo>
                <a:lnTo>
                  <a:pt x="97146" y="94834"/>
                </a:lnTo>
                <a:lnTo>
                  <a:pt x="106874" y="107455"/>
                </a:lnTo>
                <a:lnTo>
                  <a:pt x="113358" y="110609"/>
                </a:lnTo>
                <a:lnTo>
                  <a:pt x="129196" y="110609"/>
                </a:lnTo>
                <a:lnTo>
                  <a:pt x="135556" y="107455"/>
                </a:lnTo>
                <a:lnTo>
                  <a:pt x="141484" y="99763"/>
                </a:lnTo>
                <a:lnTo>
                  <a:pt x="118347" y="99763"/>
                </a:lnTo>
                <a:lnTo>
                  <a:pt x="115478" y="98787"/>
                </a:lnTo>
                <a:lnTo>
                  <a:pt x="110241" y="94834"/>
                </a:lnTo>
                <a:lnTo>
                  <a:pt x="108245" y="92075"/>
                </a:lnTo>
                <a:lnTo>
                  <a:pt x="106998" y="88525"/>
                </a:lnTo>
                <a:lnTo>
                  <a:pt x="105627" y="84975"/>
                </a:lnTo>
                <a:lnTo>
                  <a:pt x="105003" y="81291"/>
                </a:lnTo>
                <a:lnTo>
                  <a:pt x="105042" y="71180"/>
                </a:lnTo>
                <a:lnTo>
                  <a:pt x="106499" y="66150"/>
                </a:lnTo>
                <a:lnTo>
                  <a:pt x="112485" y="57872"/>
                </a:lnTo>
                <a:lnTo>
                  <a:pt x="116351" y="55803"/>
                </a:lnTo>
                <a:lnTo>
                  <a:pt x="141362" y="55803"/>
                </a:lnTo>
                <a:lnTo>
                  <a:pt x="141293" y="55669"/>
                </a:lnTo>
                <a:lnTo>
                  <a:pt x="137552" y="52186"/>
                </a:lnTo>
                <a:lnTo>
                  <a:pt x="132563" y="50083"/>
                </a:lnTo>
                <a:lnTo>
                  <a:pt x="136554" y="47980"/>
                </a:lnTo>
                <a:lnTo>
                  <a:pt x="139547" y="45087"/>
                </a:lnTo>
                <a:lnTo>
                  <a:pt x="139620" y="44952"/>
                </a:lnTo>
                <a:lnTo>
                  <a:pt x="117474" y="44952"/>
                </a:lnTo>
                <a:lnTo>
                  <a:pt x="114231" y="43320"/>
                </a:lnTo>
                <a:lnTo>
                  <a:pt x="109243" y="36742"/>
                </a:lnTo>
                <a:lnTo>
                  <a:pt x="108111" y="32923"/>
                </a:lnTo>
                <a:lnTo>
                  <a:pt x="107996" y="22947"/>
                </a:lnTo>
                <a:lnTo>
                  <a:pt x="109243" y="19061"/>
                </a:lnTo>
                <a:lnTo>
                  <a:pt x="114231" y="12499"/>
                </a:lnTo>
                <a:lnTo>
                  <a:pt x="117349" y="10851"/>
                </a:lnTo>
                <a:lnTo>
                  <a:pt x="140015" y="10851"/>
                </a:lnTo>
                <a:lnTo>
                  <a:pt x="138050" y="8293"/>
                </a:lnTo>
                <a:lnTo>
                  <a:pt x="133686" y="2775"/>
                </a:lnTo>
                <a:lnTo>
                  <a:pt x="128074" y="0"/>
                </a:lnTo>
                <a:close/>
              </a:path>
              <a:path w="394335" h="130810">
                <a:moveTo>
                  <a:pt x="141362" y="55803"/>
                </a:moveTo>
                <a:lnTo>
                  <a:pt x="125829" y="55803"/>
                </a:lnTo>
                <a:lnTo>
                  <a:pt x="129820" y="57906"/>
                </a:lnTo>
                <a:lnTo>
                  <a:pt x="136055" y="66318"/>
                </a:lnTo>
                <a:lnTo>
                  <a:pt x="137462" y="71314"/>
                </a:lnTo>
                <a:lnTo>
                  <a:pt x="137552" y="84386"/>
                </a:lnTo>
                <a:lnTo>
                  <a:pt x="136055" y="89585"/>
                </a:lnTo>
                <a:lnTo>
                  <a:pt x="132937" y="93656"/>
                </a:lnTo>
                <a:lnTo>
                  <a:pt x="129944" y="97727"/>
                </a:lnTo>
                <a:lnTo>
                  <a:pt x="125954" y="99763"/>
                </a:lnTo>
                <a:lnTo>
                  <a:pt x="141484" y="99763"/>
                </a:lnTo>
                <a:lnTo>
                  <a:pt x="145283" y="94834"/>
                </a:lnTo>
                <a:lnTo>
                  <a:pt x="147653" y="87078"/>
                </a:lnTo>
                <a:lnTo>
                  <a:pt x="147653" y="71180"/>
                </a:lnTo>
                <a:lnTo>
                  <a:pt x="146406" y="65393"/>
                </a:lnTo>
                <a:lnTo>
                  <a:pt x="143787" y="60531"/>
                </a:lnTo>
                <a:lnTo>
                  <a:pt x="141362" y="55803"/>
                </a:lnTo>
                <a:close/>
              </a:path>
              <a:path w="394335" h="130810">
                <a:moveTo>
                  <a:pt x="140015" y="10851"/>
                </a:moveTo>
                <a:lnTo>
                  <a:pt x="124956" y="10851"/>
                </a:lnTo>
                <a:lnTo>
                  <a:pt x="128074" y="12533"/>
                </a:lnTo>
                <a:lnTo>
                  <a:pt x="133062" y="19229"/>
                </a:lnTo>
                <a:lnTo>
                  <a:pt x="134192" y="22947"/>
                </a:lnTo>
                <a:lnTo>
                  <a:pt x="134252" y="33125"/>
                </a:lnTo>
                <a:lnTo>
                  <a:pt x="133187" y="36910"/>
                </a:lnTo>
                <a:lnTo>
                  <a:pt x="128199" y="43354"/>
                </a:lnTo>
                <a:lnTo>
                  <a:pt x="125081" y="44952"/>
                </a:lnTo>
                <a:lnTo>
                  <a:pt x="139620" y="44952"/>
                </a:lnTo>
                <a:lnTo>
                  <a:pt x="141542" y="41402"/>
                </a:lnTo>
                <a:lnTo>
                  <a:pt x="143413" y="37735"/>
                </a:lnTo>
                <a:lnTo>
                  <a:pt x="144410" y="33394"/>
                </a:lnTo>
                <a:lnTo>
                  <a:pt x="144288" y="20120"/>
                </a:lnTo>
                <a:lnTo>
                  <a:pt x="142290" y="13812"/>
                </a:lnTo>
                <a:lnTo>
                  <a:pt x="140015" y="10851"/>
                </a:lnTo>
                <a:close/>
              </a:path>
              <a:path w="394335" h="130810">
                <a:moveTo>
                  <a:pt x="197536" y="24057"/>
                </a:moveTo>
                <a:lnTo>
                  <a:pt x="187684" y="24057"/>
                </a:lnTo>
                <a:lnTo>
                  <a:pt x="187684" y="108834"/>
                </a:lnTo>
                <a:lnTo>
                  <a:pt x="197536" y="108834"/>
                </a:lnTo>
                <a:lnTo>
                  <a:pt x="197536" y="24057"/>
                </a:lnTo>
                <a:close/>
              </a:path>
              <a:path w="394335" h="130810">
                <a:moveTo>
                  <a:pt x="197536" y="0"/>
                </a:moveTo>
                <a:lnTo>
                  <a:pt x="191176" y="0"/>
                </a:lnTo>
                <a:lnTo>
                  <a:pt x="189430" y="4744"/>
                </a:lnTo>
                <a:lnTo>
                  <a:pt x="186437" y="9572"/>
                </a:lnTo>
                <a:lnTo>
                  <a:pt x="178206" y="19431"/>
                </a:lnTo>
                <a:lnTo>
                  <a:pt x="173467" y="23670"/>
                </a:lnTo>
                <a:lnTo>
                  <a:pt x="167980" y="27220"/>
                </a:lnTo>
                <a:lnTo>
                  <a:pt x="167980" y="40023"/>
                </a:lnTo>
                <a:lnTo>
                  <a:pt x="170973" y="38576"/>
                </a:lnTo>
                <a:lnTo>
                  <a:pt x="174465" y="36321"/>
                </a:lnTo>
                <a:lnTo>
                  <a:pt x="178206" y="33226"/>
                </a:lnTo>
                <a:lnTo>
                  <a:pt x="182072" y="30130"/>
                </a:lnTo>
                <a:lnTo>
                  <a:pt x="185190" y="27085"/>
                </a:lnTo>
                <a:lnTo>
                  <a:pt x="187684" y="24057"/>
                </a:lnTo>
                <a:lnTo>
                  <a:pt x="197536" y="24057"/>
                </a:lnTo>
                <a:lnTo>
                  <a:pt x="197536" y="0"/>
                </a:lnTo>
                <a:close/>
              </a:path>
              <a:path w="394335" h="130810">
                <a:moveTo>
                  <a:pt x="263007" y="24057"/>
                </a:moveTo>
                <a:lnTo>
                  <a:pt x="253155" y="24057"/>
                </a:lnTo>
                <a:lnTo>
                  <a:pt x="253155" y="108834"/>
                </a:lnTo>
                <a:lnTo>
                  <a:pt x="263007" y="108834"/>
                </a:lnTo>
                <a:lnTo>
                  <a:pt x="263007" y="24057"/>
                </a:lnTo>
                <a:close/>
              </a:path>
              <a:path w="394335" h="130810">
                <a:moveTo>
                  <a:pt x="263007" y="0"/>
                </a:moveTo>
                <a:lnTo>
                  <a:pt x="256647" y="0"/>
                </a:lnTo>
                <a:lnTo>
                  <a:pt x="254901" y="4744"/>
                </a:lnTo>
                <a:lnTo>
                  <a:pt x="251908" y="9572"/>
                </a:lnTo>
                <a:lnTo>
                  <a:pt x="243677" y="19431"/>
                </a:lnTo>
                <a:lnTo>
                  <a:pt x="238939" y="23670"/>
                </a:lnTo>
                <a:lnTo>
                  <a:pt x="233451" y="27220"/>
                </a:lnTo>
                <a:lnTo>
                  <a:pt x="233451" y="40023"/>
                </a:lnTo>
                <a:lnTo>
                  <a:pt x="236444" y="38576"/>
                </a:lnTo>
                <a:lnTo>
                  <a:pt x="239936" y="36321"/>
                </a:lnTo>
                <a:lnTo>
                  <a:pt x="243677" y="33226"/>
                </a:lnTo>
                <a:lnTo>
                  <a:pt x="247543" y="30130"/>
                </a:lnTo>
                <a:lnTo>
                  <a:pt x="250661" y="27085"/>
                </a:lnTo>
                <a:lnTo>
                  <a:pt x="253155" y="24057"/>
                </a:lnTo>
                <a:lnTo>
                  <a:pt x="263007" y="24057"/>
                </a:lnTo>
                <a:lnTo>
                  <a:pt x="263007" y="0"/>
                </a:lnTo>
                <a:close/>
              </a:path>
              <a:path w="394335" h="130810">
                <a:moveTo>
                  <a:pt x="338175" y="11053"/>
                </a:moveTo>
                <a:lnTo>
                  <a:pt x="322243" y="11053"/>
                </a:lnTo>
                <a:lnTo>
                  <a:pt x="325859" y="12853"/>
                </a:lnTo>
                <a:lnTo>
                  <a:pt x="331596" y="20087"/>
                </a:lnTo>
                <a:lnTo>
                  <a:pt x="332968" y="24511"/>
                </a:lnTo>
                <a:lnTo>
                  <a:pt x="332968" y="34774"/>
                </a:lnTo>
                <a:lnTo>
                  <a:pt x="331471" y="40090"/>
                </a:lnTo>
                <a:lnTo>
                  <a:pt x="304909" y="74982"/>
                </a:lnTo>
                <a:lnTo>
                  <a:pt x="300669" y="80450"/>
                </a:lnTo>
                <a:lnTo>
                  <a:pt x="294683" y="89904"/>
                </a:lnTo>
                <a:lnTo>
                  <a:pt x="292563" y="94699"/>
                </a:lnTo>
                <a:lnTo>
                  <a:pt x="290318" y="102589"/>
                </a:lnTo>
                <a:lnTo>
                  <a:pt x="289944" y="105680"/>
                </a:lnTo>
                <a:lnTo>
                  <a:pt x="289944" y="108834"/>
                </a:lnTo>
                <a:lnTo>
                  <a:pt x="343194" y="108834"/>
                </a:lnTo>
                <a:lnTo>
                  <a:pt x="343194" y="96011"/>
                </a:lnTo>
                <a:lnTo>
                  <a:pt x="303662" y="96011"/>
                </a:lnTo>
                <a:lnTo>
                  <a:pt x="304784" y="93656"/>
                </a:lnTo>
                <a:lnTo>
                  <a:pt x="306156" y="91250"/>
                </a:lnTo>
                <a:lnTo>
                  <a:pt x="309648" y="86388"/>
                </a:lnTo>
                <a:lnTo>
                  <a:pt x="313389" y="81829"/>
                </a:lnTo>
                <a:lnTo>
                  <a:pt x="319492" y="74982"/>
                </a:lnTo>
                <a:lnTo>
                  <a:pt x="326358" y="67109"/>
                </a:lnTo>
                <a:lnTo>
                  <a:pt x="331471" y="60766"/>
                </a:lnTo>
                <a:lnTo>
                  <a:pt x="334464" y="56089"/>
                </a:lnTo>
                <a:lnTo>
                  <a:pt x="337582" y="51429"/>
                </a:lnTo>
                <a:lnTo>
                  <a:pt x="343069" y="21635"/>
                </a:lnTo>
                <a:lnTo>
                  <a:pt x="340824" y="14468"/>
                </a:lnTo>
                <a:lnTo>
                  <a:pt x="338175" y="11053"/>
                </a:lnTo>
                <a:close/>
              </a:path>
              <a:path w="394335" h="130810">
                <a:moveTo>
                  <a:pt x="325735" y="0"/>
                </a:moveTo>
                <a:lnTo>
                  <a:pt x="292563" y="21096"/>
                </a:lnTo>
                <a:lnTo>
                  <a:pt x="291939" y="31359"/>
                </a:lnTo>
                <a:lnTo>
                  <a:pt x="301916" y="32738"/>
                </a:lnTo>
                <a:lnTo>
                  <a:pt x="302040" y="25908"/>
                </a:lnTo>
                <a:lnTo>
                  <a:pt x="303537" y="20575"/>
                </a:lnTo>
                <a:lnTo>
                  <a:pt x="306405" y="16773"/>
                </a:lnTo>
                <a:lnTo>
                  <a:pt x="309149" y="12954"/>
                </a:lnTo>
                <a:lnTo>
                  <a:pt x="313015" y="11053"/>
                </a:lnTo>
                <a:lnTo>
                  <a:pt x="338175" y="11053"/>
                </a:lnTo>
                <a:lnTo>
                  <a:pt x="331845" y="2893"/>
                </a:lnTo>
                <a:lnTo>
                  <a:pt x="325735" y="0"/>
                </a:lnTo>
                <a:close/>
              </a:path>
              <a:path w="394335" h="130810">
                <a:moveTo>
                  <a:pt x="393950" y="24057"/>
                </a:moveTo>
                <a:lnTo>
                  <a:pt x="384098" y="24057"/>
                </a:lnTo>
                <a:lnTo>
                  <a:pt x="384098" y="108834"/>
                </a:lnTo>
                <a:lnTo>
                  <a:pt x="393950" y="108834"/>
                </a:lnTo>
                <a:lnTo>
                  <a:pt x="393950" y="24057"/>
                </a:lnTo>
                <a:close/>
              </a:path>
              <a:path w="394335" h="130810">
                <a:moveTo>
                  <a:pt x="393950" y="0"/>
                </a:moveTo>
                <a:lnTo>
                  <a:pt x="387590" y="0"/>
                </a:lnTo>
                <a:lnTo>
                  <a:pt x="385844" y="4744"/>
                </a:lnTo>
                <a:lnTo>
                  <a:pt x="382851" y="9572"/>
                </a:lnTo>
                <a:lnTo>
                  <a:pt x="374620" y="19431"/>
                </a:lnTo>
                <a:lnTo>
                  <a:pt x="369881" y="23670"/>
                </a:lnTo>
                <a:lnTo>
                  <a:pt x="364394" y="27220"/>
                </a:lnTo>
                <a:lnTo>
                  <a:pt x="364394" y="40023"/>
                </a:lnTo>
                <a:lnTo>
                  <a:pt x="367387" y="38576"/>
                </a:lnTo>
                <a:lnTo>
                  <a:pt x="370879" y="36321"/>
                </a:lnTo>
                <a:lnTo>
                  <a:pt x="374620" y="33226"/>
                </a:lnTo>
                <a:lnTo>
                  <a:pt x="378486" y="30130"/>
                </a:lnTo>
                <a:lnTo>
                  <a:pt x="381604" y="27085"/>
                </a:lnTo>
                <a:lnTo>
                  <a:pt x="384098" y="24057"/>
                </a:lnTo>
                <a:lnTo>
                  <a:pt x="393950" y="24057"/>
                </a:lnTo>
                <a:lnTo>
                  <a:pt x="3939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210662" y="5622721"/>
            <a:ext cx="337820" cy="130810"/>
          </a:xfrm>
          <a:custGeom>
            <a:avLst/>
            <a:gdLst/>
            <a:ahLst/>
            <a:cxnLst/>
            <a:rect l="l" t="t" r="r" b="b"/>
            <a:pathLst>
              <a:path w="337820" h="130810">
                <a:moveTo>
                  <a:pt x="11847" y="93656"/>
                </a:moveTo>
                <a:lnTo>
                  <a:pt x="623" y="93656"/>
                </a:lnTo>
                <a:lnTo>
                  <a:pt x="623" y="108834"/>
                </a:lnTo>
                <a:lnTo>
                  <a:pt x="6360" y="108834"/>
                </a:lnTo>
                <a:lnTo>
                  <a:pt x="6110" y="113303"/>
                </a:lnTo>
                <a:lnTo>
                  <a:pt x="5611" y="116753"/>
                </a:lnTo>
                <a:lnTo>
                  <a:pt x="3616" y="121617"/>
                </a:lnTo>
                <a:lnTo>
                  <a:pt x="2120" y="123424"/>
                </a:lnTo>
                <a:lnTo>
                  <a:pt x="0" y="124606"/>
                </a:lnTo>
                <a:lnTo>
                  <a:pt x="2868" y="130323"/>
                </a:lnTo>
                <a:lnTo>
                  <a:pt x="11847" y="114354"/>
                </a:lnTo>
                <a:lnTo>
                  <a:pt x="11847" y="93656"/>
                </a:lnTo>
                <a:close/>
              </a:path>
              <a:path w="337820" h="130810">
                <a:moveTo>
                  <a:pt x="70304" y="11053"/>
                </a:moveTo>
                <a:lnTo>
                  <a:pt x="54372" y="11053"/>
                </a:lnTo>
                <a:lnTo>
                  <a:pt x="57988" y="12853"/>
                </a:lnTo>
                <a:lnTo>
                  <a:pt x="63725" y="20087"/>
                </a:lnTo>
                <a:lnTo>
                  <a:pt x="65097" y="24511"/>
                </a:lnTo>
                <a:lnTo>
                  <a:pt x="65097" y="34774"/>
                </a:lnTo>
                <a:lnTo>
                  <a:pt x="63600" y="40090"/>
                </a:lnTo>
                <a:lnTo>
                  <a:pt x="37038" y="74982"/>
                </a:lnTo>
                <a:lnTo>
                  <a:pt x="32798" y="80450"/>
                </a:lnTo>
                <a:lnTo>
                  <a:pt x="26812" y="89904"/>
                </a:lnTo>
                <a:lnTo>
                  <a:pt x="24692" y="94699"/>
                </a:lnTo>
                <a:lnTo>
                  <a:pt x="22447" y="102589"/>
                </a:lnTo>
                <a:lnTo>
                  <a:pt x="22073" y="105680"/>
                </a:lnTo>
                <a:lnTo>
                  <a:pt x="22073" y="108834"/>
                </a:lnTo>
                <a:lnTo>
                  <a:pt x="75323" y="108834"/>
                </a:lnTo>
                <a:lnTo>
                  <a:pt x="75323" y="96011"/>
                </a:lnTo>
                <a:lnTo>
                  <a:pt x="35790" y="96011"/>
                </a:lnTo>
                <a:lnTo>
                  <a:pt x="36913" y="93656"/>
                </a:lnTo>
                <a:lnTo>
                  <a:pt x="38285" y="91250"/>
                </a:lnTo>
                <a:lnTo>
                  <a:pt x="41776" y="86388"/>
                </a:lnTo>
                <a:lnTo>
                  <a:pt x="45518" y="81829"/>
                </a:lnTo>
                <a:lnTo>
                  <a:pt x="51621" y="74982"/>
                </a:lnTo>
                <a:lnTo>
                  <a:pt x="58487" y="67109"/>
                </a:lnTo>
                <a:lnTo>
                  <a:pt x="63600" y="60766"/>
                </a:lnTo>
                <a:lnTo>
                  <a:pt x="66593" y="56089"/>
                </a:lnTo>
                <a:lnTo>
                  <a:pt x="69711" y="51429"/>
                </a:lnTo>
                <a:lnTo>
                  <a:pt x="75198" y="21635"/>
                </a:lnTo>
                <a:lnTo>
                  <a:pt x="72953" y="14468"/>
                </a:lnTo>
                <a:lnTo>
                  <a:pt x="70304" y="11053"/>
                </a:lnTo>
                <a:close/>
              </a:path>
              <a:path w="337820" h="130810">
                <a:moveTo>
                  <a:pt x="57864" y="0"/>
                </a:moveTo>
                <a:lnTo>
                  <a:pt x="24692" y="21096"/>
                </a:lnTo>
                <a:lnTo>
                  <a:pt x="24068" y="31359"/>
                </a:lnTo>
                <a:lnTo>
                  <a:pt x="34045" y="32738"/>
                </a:lnTo>
                <a:lnTo>
                  <a:pt x="34169" y="25908"/>
                </a:lnTo>
                <a:lnTo>
                  <a:pt x="35666" y="20575"/>
                </a:lnTo>
                <a:lnTo>
                  <a:pt x="38534" y="16773"/>
                </a:lnTo>
                <a:lnTo>
                  <a:pt x="41278" y="12954"/>
                </a:lnTo>
                <a:lnTo>
                  <a:pt x="45144" y="11053"/>
                </a:lnTo>
                <a:lnTo>
                  <a:pt x="70304" y="11053"/>
                </a:lnTo>
                <a:lnTo>
                  <a:pt x="63974" y="2893"/>
                </a:lnTo>
                <a:lnTo>
                  <a:pt x="57864" y="0"/>
                </a:lnTo>
                <a:close/>
              </a:path>
              <a:path w="337820" h="130810">
                <a:moveTo>
                  <a:pt x="126079" y="24057"/>
                </a:moveTo>
                <a:lnTo>
                  <a:pt x="116227" y="24057"/>
                </a:lnTo>
                <a:lnTo>
                  <a:pt x="116227" y="108834"/>
                </a:lnTo>
                <a:lnTo>
                  <a:pt x="126079" y="108834"/>
                </a:lnTo>
                <a:lnTo>
                  <a:pt x="126079" y="24057"/>
                </a:lnTo>
                <a:close/>
              </a:path>
              <a:path w="337820" h="130810">
                <a:moveTo>
                  <a:pt x="126079" y="0"/>
                </a:moveTo>
                <a:lnTo>
                  <a:pt x="119718" y="0"/>
                </a:lnTo>
                <a:lnTo>
                  <a:pt x="117973" y="4744"/>
                </a:lnTo>
                <a:lnTo>
                  <a:pt x="114980" y="9572"/>
                </a:lnTo>
                <a:lnTo>
                  <a:pt x="106749" y="19431"/>
                </a:lnTo>
                <a:lnTo>
                  <a:pt x="102010" y="23670"/>
                </a:lnTo>
                <a:lnTo>
                  <a:pt x="96523" y="27220"/>
                </a:lnTo>
                <a:lnTo>
                  <a:pt x="96523" y="40023"/>
                </a:lnTo>
                <a:lnTo>
                  <a:pt x="99516" y="38576"/>
                </a:lnTo>
                <a:lnTo>
                  <a:pt x="103008" y="36321"/>
                </a:lnTo>
                <a:lnTo>
                  <a:pt x="106749" y="33226"/>
                </a:lnTo>
                <a:lnTo>
                  <a:pt x="110615" y="30130"/>
                </a:lnTo>
                <a:lnTo>
                  <a:pt x="113732" y="27085"/>
                </a:lnTo>
                <a:lnTo>
                  <a:pt x="116227" y="24057"/>
                </a:lnTo>
                <a:lnTo>
                  <a:pt x="126079" y="24057"/>
                </a:lnTo>
                <a:lnTo>
                  <a:pt x="126079" y="0"/>
                </a:lnTo>
                <a:close/>
              </a:path>
              <a:path w="337820" h="130810">
                <a:moveTo>
                  <a:pt x="165361" y="82620"/>
                </a:moveTo>
                <a:lnTo>
                  <a:pt x="155884" y="83797"/>
                </a:lnTo>
                <a:lnTo>
                  <a:pt x="156632" y="92344"/>
                </a:lnTo>
                <a:lnTo>
                  <a:pt x="159001" y="98939"/>
                </a:lnTo>
                <a:lnTo>
                  <a:pt x="166982" y="108276"/>
                </a:lnTo>
                <a:lnTo>
                  <a:pt x="172095" y="110609"/>
                </a:lnTo>
                <a:lnTo>
                  <a:pt x="184317" y="110609"/>
                </a:lnTo>
                <a:lnTo>
                  <a:pt x="189430" y="108473"/>
                </a:lnTo>
                <a:lnTo>
                  <a:pt x="193919" y="104201"/>
                </a:lnTo>
                <a:lnTo>
                  <a:pt x="198284" y="99931"/>
                </a:lnTo>
                <a:lnTo>
                  <a:pt x="198375" y="99763"/>
                </a:lnTo>
                <a:lnTo>
                  <a:pt x="175088" y="99763"/>
                </a:lnTo>
                <a:lnTo>
                  <a:pt x="172220" y="98417"/>
                </a:lnTo>
                <a:lnTo>
                  <a:pt x="169975" y="95725"/>
                </a:lnTo>
                <a:lnTo>
                  <a:pt x="167606" y="93034"/>
                </a:lnTo>
                <a:lnTo>
                  <a:pt x="166110" y="88659"/>
                </a:lnTo>
                <a:lnTo>
                  <a:pt x="165361" y="82620"/>
                </a:lnTo>
                <a:close/>
              </a:path>
              <a:path w="337820" h="130810">
                <a:moveTo>
                  <a:pt x="207025" y="57771"/>
                </a:moveTo>
                <a:lnTo>
                  <a:pt x="197286" y="57771"/>
                </a:lnTo>
                <a:lnTo>
                  <a:pt x="197286" y="66049"/>
                </a:lnTo>
                <a:lnTo>
                  <a:pt x="196912" y="71466"/>
                </a:lnTo>
                <a:lnTo>
                  <a:pt x="194917" y="82115"/>
                </a:lnTo>
                <a:lnTo>
                  <a:pt x="193670" y="86321"/>
                </a:lnTo>
                <a:lnTo>
                  <a:pt x="192173" y="89417"/>
                </a:lnTo>
                <a:lnTo>
                  <a:pt x="190802" y="92495"/>
                </a:lnTo>
                <a:lnTo>
                  <a:pt x="188931" y="95002"/>
                </a:lnTo>
                <a:lnTo>
                  <a:pt x="186562" y="96903"/>
                </a:lnTo>
                <a:lnTo>
                  <a:pt x="184317" y="98804"/>
                </a:lnTo>
                <a:lnTo>
                  <a:pt x="181698" y="99763"/>
                </a:lnTo>
                <a:lnTo>
                  <a:pt x="198375" y="99763"/>
                </a:lnTo>
                <a:lnTo>
                  <a:pt x="201651" y="93690"/>
                </a:lnTo>
                <a:lnTo>
                  <a:pt x="206921" y="62398"/>
                </a:lnTo>
                <a:lnTo>
                  <a:pt x="207025" y="57771"/>
                </a:lnTo>
                <a:close/>
              </a:path>
              <a:path w="337820" h="130810">
                <a:moveTo>
                  <a:pt x="184816" y="0"/>
                </a:moveTo>
                <a:lnTo>
                  <a:pt x="154833" y="28804"/>
                </a:lnTo>
                <a:lnTo>
                  <a:pt x="154387" y="36675"/>
                </a:lnTo>
                <a:lnTo>
                  <a:pt x="154810" y="44273"/>
                </a:lnTo>
                <a:lnTo>
                  <a:pt x="182197" y="72172"/>
                </a:lnTo>
                <a:lnTo>
                  <a:pt x="185938" y="70810"/>
                </a:lnTo>
                <a:lnTo>
                  <a:pt x="192672" y="65426"/>
                </a:lnTo>
                <a:lnTo>
                  <a:pt x="195416" y="61977"/>
                </a:lnTo>
                <a:lnTo>
                  <a:pt x="196149" y="60329"/>
                </a:lnTo>
                <a:lnTo>
                  <a:pt x="176086" y="60329"/>
                </a:lnTo>
                <a:lnTo>
                  <a:pt x="172220" y="58158"/>
                </a:lnTo>
                <a:lnTo>
                  <a:pt x="165985" y="49494"/>
                </a:lnTo>
                <a:lnTo>
                  <a:pt x="164586" y="44273"/>
                </a:lnTo>
                <a:lnTo>
                  <a:pt x="164488" y="29323"/>
                </a:lnTo>
                <a:lnTo>
                  <a:pt x="166110" y="23048"/>
                </a:lnTo>
                <a:lnTo>
                  <a:pt x="172594" y="13441"/>
                </a:lnTo>
                <a:lnTo>
                  <a:pt x="176460" y="11053"/>
                </a:lnTo>
                <a:lnTo>
                  <a:pt x="199190" y="11053"/>
                </a:lnTo>
                <a:lnTo>
                  <a:pt x="198284" y="9538"/>
                </a:lnTo>
                <a:lnTo>
                  <a:pt x="189554" y="1917"/>
                </a:lnTo>
                <a:lnTo>
                  <a:pt x="184816" y="0"/>
                </a:lnTo>
                <a:close/>
              </a:path>
              <a:path w="337820" h="130810">
                <a:moveTo>
                  <a:pt x="199190" y="11053"/>
                </a:moveTo>
                <a:lnTo>
                  <a:pt x="185065" y="11053"/>
                </a:lnTo>
                <a:lnTo>
                  <a:pt x="188682" y="13290"/>
                </a:lnTo>
                <a:lnTo>
                  <a:pt x="194667" y="22223"/>
                </a:lnTo>
                <a:lnTo>
                  <a:pt x="196061" y="27848"/>
                </a:lnTo>
                <a:lnTo>
                  <a:pt x="196063" y="43909"/>
                </a:lnTo>
                <a:lnTo>
                  <a:pt x="194667" y="49494"/>
                </a:lnTo>
                <a:lnTo>
                  <a:pt x="191799" y="53835"/>
                </a:lnTo>
                <a:lnTo>
                  <a:pt x="188806" y="58158"/>
                </a:lnTo>
                <a:lnTo>
                  <a:pt x="185065" y="60329"/>
                </a:lnTo>
                <a:lnTo>
                  <a:pt x="196149" y="60329"/>
                </a:lnTo>
                <a:lnTo>
                  <a:pt x="197286" y="57771"/>
                </a:lnTo>
                <a:lnTo>
                  <a:pt x="207025" y="57771"/>
                </a:lnTo>
                <a:lnTo>
                  <a:pt x="206928" y="43084"/>
                </a:lnTo>
                <a:lnTo>
                  <a:pt x="206296" y="34881"/>
                </a:lnTo>
                <a:lnTo>
                  <a:pt x="205244" y="27848"/>
                </a:lnTo>
                <a:lnTo>
                  <a:pt x="203771" y="21988"/>
                </a:lnTo>
                <a:lnTo>
                  <a:pt x="201526" y="14956"/>
                </a:lnTo>
                <a:lnTo>
                  <a:pt x="199190" y="11053"/>
                </a:lnTo>
                <a:close/>
              </a:path>
              <a:path w="337820" h="130810">
                <a:moveTo>
                  <a:pt x="261386" y="82805"/>
                </a:moveTo>
                <a:lnTo>
                  <a:pt x="251409" y="82805"/>
                </a:lnTo>
                <a:lnTo>
                  <a:pt x="251409" y="108834"/>
                </a:lnTo>
                <a:lnTo>
                  <a:pt x="261386" y="108834"/>
                </a:lnTo>
                <a:lnTo>
                  <a:pt x="261386" y="82805"/>
                </a:lnTo>
                <a:close/>
              </a:path>
              <a:path w="337820" h="130810">
                <a:moveTo>
                  <a:pt x="261386" y="403"/>
                </a:moveTo>
                <a:lnTo>
                  <a:pt x="253280" y="403"/>
                </a:lnTo>
                <a:lnTo>
                  <a:pt x="216616" y="70591"/>
                </a:lnTo>
                <a:lnTo>
                  <a:pt x="216616" y="82805"/>
                </a:lnTo>
                <a:lnTo>
                  <a:pt x="272111" y="82805"/>
                </a:lnTo>
                <a:lnTo>
                  <a:pt x="272111" y="70591"/>
                </a:lnTo>
                <a:lnTo>
                  <a:pt x="226218" y="70591"/>
                </a:lnTo>
                <a:lnTo>
                  <a:pt x="251409" y="21887"/>
                </a:lnTo>
                <a:lnTo>
                  <a:pt x="261386" y="21887"/>
                </a:lnTo>
                <a:lnTo>
                  <a:pt x="261386" y="403"/>
                </a:lnTo>
                <a:close/>
              </a:path>
              <a:path w="337820" h="130810">
                <a:moveTo>
                  <a:pt x="261386" y="21887"/>
                </a:moveTo>
                <a:lnTo>
                  <a:pt x="251409" y="21887"/>
                </a:lnTo>
                <a:lnTo>
                  <a:pt x="251409" y="70591"/>
                </a:lnTo>
                <a:lnTo>
                  <a:pt x="261386" y="70591"/>
                </a:lnTo>
                <a:lnTo>
                  <a:pt x="261386" y="21887"/>
                </a:lnTo>
                <a:close/>
              </a:path>
              <a:path w="337820" h="130810">
                <a:moveTo>
                  <a:pt x="326857" y="82805"/>
                </a:moveTo>
                <a:lnTo>
                  <a:pt x="316881" y="82805"/>
                </a:lnTo>
                <a:lnTo>
                  <a:pt x="316881" y="108834"/>
                </a:lnTo>
                <a:lnTo>
                  <a:pt x="326857" y="108834"/>
                </a:lnTo>
                <a:lnTo>
                  <a:pt x="326857" y="82805"/>
                </a:lnTo>
                <a:close/>
              </a:path>
              <a:path w="337820" h="130810">
                <a:moveTo>
                  <a:pt x="326857" y="403"/>
                </a:moveTo>
                <a:lnTo>
                  <a:pt x="318751" y="403"/>
                </a:lnTo>
                <a:lnTo>
                  <a:pt x="282087" y="70591"/>
                </a:lnTo>
                <a:lnTo>
                  <a:pt x="282087" y="82805"/>
                </a:lnTo>
                <a:lnTo>
                  <a:pt x="337582" y="82805"/>
                </a:lnTo>
                <a:lnTo>
                  <a:pt x="337582" y="70591"/>
                </a:lnTo>
                <a:lnTo>
                  <a:pt x="291690" y="70591"/>
                </a:lnTo>
                <a:lnTo>
                  <a:pt x="316881" y="21887"/>
                </a:lnTo>
                <a:lnTo>
                  <a:pt x="326857" y="21887"/>
                </a:lnTo>
                <a:lnTo>
                  <a:pt x="326857" y="403"/>
                </a:lnTo>
                <a:close/>
              </a:path>
              <a:path w="337820" h="130810">
                <a:moveTo>
                  <a:pt x="326857" y="21887"/>
                </a:moveTo>
                <a:lnTo>
                  <a:pt x="316881" y="21887"/>
                </a:lnTo>
                <a:lnTo>
                  <a:pt x="316881" y="70591"/>
                </a:lnTo>
                <a:lnTo>
                  <a:pt x="326857" y="70591"/>
                </a:lnTo>
                <a:lnTo>
                  <a:pt x="326857" y="218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250292" y="5622721"/>
            <a:ext cx="400050" cy="130810"/>
          </a:xfrm>
          <a:custGeom>
            <a:avLst/>
            <a:gdLst/>
            <a:ahLst/>
            <a:cxnLst/>
            <a:rect l="l" t="t" r="r" b="b"/>
            <a:pathLst>
              <a:path w="400050" h="130810">
                <a:moveTo>
                  <a:pt x="29555" y="24057"/>
                </a:moveTo>
                <a:lnTo>
                  <a:pt x="19703" y="24057"/>
                </a:lnTo>
                <a:lnTo>
                  <a:pt x="19703" y="108834"/>
                </a:lnTo>
                <a:lnTo>
                  <a:pt x="29555" y="108834"/>
                </a:lnTo>
                <a:lnTo>
                  <a:pt x="29555" y="24057"/>
                </a:lnTo>
                <a:close/>
              </a:path>
              <a:path w="400050" h="130810">
                <a:moveTo>
                  <a:pt x="29555" y="0"/>
                </a:moveTo>
                <a:lnTo>
                  <a:pt x="23195" y="0"/>
                </a:lnTo>
                <a:lnTo>
                  <a:pt x="21449" y="4744"/>
                </a:lnTo>
                <a:lnTo>
                  <a:pt x="18456" y="9572"/>
                </a:lnTo>
                <a:lnTo>
                  <a:pt x="10225" y="19431"/>
                </a:lnTo>
                <a:lnTo>
                  <a:pt x="5487" y="23670"/>
                </a:lnTo>
                <a:lnTo>
                  <a:pt x="0" y="27220"/>
                </a:lnTo>
                <a:lnTo>
                  <a:pt x="0" y="40023"/>
                </a:lnTo>
                <a:lnTo>
                  <a:pt x="2992" y="38576"/>
                </a:lnTo>
                <a:lnTo>
                  <a:pt x="6484" y="36321"/>
                </a:lnTo>
                <a:lnTo>
                  <a:pt x="10225" y="33226"/>
                </a:lnTo>
                <a:lnTo>
                  <a:pt x="14091" y="30130"/>
                </a:lnTo>
                <a:lnTo>
                  <a:pt x="17209" y="27085"/>
                </a:lnTo>
                <a:lnTo>
                  <a:pt x="19703" y="24057"/>
                </a:lnTo>
                <a:lnTo>
                  <a:pt x="29555" y="24057"/>
                </a:lnTo>
                <a:lnTo>
                  <a:pt x="29555" y="0"/>
                </a:lnTo>
                <a:close/>
              </a:path>
              <a:path w="400050" h="130810">
                <a:moveTo>
                  <a:pt x="74325" y="93656"/>
                </a:moveTo>
                <a:lnTo>
                  <a:pt x="63101" y="93656"/>
                </a:lnTo>
                <a:lnTo>
                  <a:pt x="63101" y="108834"/>
                </a:lnTo>
                <a:lnTo>
                  <a:pt x="68838" y="108834"/>
                </a:lnTo>
                <a:lnTo>
                  <a:pt x="68588" y="113303"/>
                </a:lnTo>
                <a:lnTo>
                  <a:pt x="68090" y="116753"/>
                </a:lnTo>
                <a:lnTo>
                  <a:pt x="66094" y="121617"/>
                </a:lnTo>
                <a:lnTo>
                  <a:pt x="64598" y="123424"/>
                </a:lnTo>
                <a:lnTo>
                  <a:pt x="62478" y="124606"/>
                </a:lnTo>
                <a:lnTo>
                  <a:pt x="65346" y="130323"/>
                </a:lnTo>
                <a:lnTo>
                  <a:pt x="74325" y="114354"/>
                </a:lnTo>
                <a:lnTo>
                  <a:pt x="74325" y="93656"/>
                </a:lnTo>
                <a:close/>
              </a:path>
              <a:path w="400050" h="130810">
                <a:moveTo>
                  <a:pt x="132782" y="11053"/>
                </a:moveTo>
                <a:lnTo>
                  <a:pt x="116850" y="11053"/>
                </a:lnTo>
                <a:lnTo>
                  <a:pt x="120467" y="12853"/>
                </a:lnTo>
                <a:lnTo>
                  <a:pt x="126203" y="20087"/>
                </a:lnTo>
                <a:lnTo>
                  <a:pt x="127575" y="24511"/>
                </a:lnTo>
                <a:lnTo>
                  <a:pt x="127575" y="34774"/>
                </a:lnTo>
                <a:lnTo>
                  <a:pt x="126079" y="40090"/>
                </a:lnTo>
                <a:lnTo>
                  <a:pt x="99516" y="74982"/>
                </a:lnTo>
                <a:lnTo>
                  <a:pt x="95276" y="80450"/>
                </a:lnTo>
                <a:lnTo>
                  <a:pt x="89290" y="89904"/>
                </a:lnTo>
                <a:lnTo>
                  <a:pt x="87170" y="94699"/>
                </a:lnTo>
                <a:lnTo>
                  <a:pt x="84925" y="102589"/>
                </a:lnTo>
                <a:lnTo>
                  <a:pt x="84551" y="105680"/>
                </a:lnTo>
                <a:lnTo>
                  <a:pt x="84551" y="108834"/>
                </a:lnTo>
                <a:lnTo>
                  <a:pt x="137801" y="108834"/>
                </a:lnTo>
                <a:lnTo>
                  <a:pt x="137801" y="96011"/>
                </a:lnTo>
                <a:lnTo>
                  <a:pt x="98269" y="96011"/>
                </a:lnTo>
                <a:lnTo>
                  <a:pt x="99391" y="93656"/>
                </a:lnTo>
                <a:lnTo>
                  <a:pt x="100763" y="91250"/>
                </a:lnTo>
                <a:lnTo>
                  <a:pt x="104255" y="86388"/>
                </a:lnTo>
                <a:lnTo>
                  <a:pt x="107996" y="81829"/>
                </a:lnTo>
                <a:lnTo>
                  <a:pt x="114099" y="74982"/>
                </a:lnTo>
                <a:lnTo>
                  <a:pt x="120966" y="67109"/>
                </a:lnTo>
                <a:lnTo>
                  <a:pt x="126079" y="60766"/>
                </a:lnTo>
                <a:lnTo>
                  <a:pt x="129071" y="56089"/>
                </a:lnTo>
                <a:lnTo>
                  <a:pt x="132189" y="51429"/>
                </a:lnTo>
                <a:lnTo>
                  <a:pt x="137676" y="21635"/>
                </a:lnTo>
                <a:lnTo>
                  <a:pt x="135432" y="14468"/>
                </a:lnTo>
                <a:lnTo>
                  <a:pt x="132782" y="11053"/>
                </a:lnTo>
                <a:close/>
              </a:path>
              <a:path w="400050" h="130810">
                <a:moveTo>
                  <a:pt x="120342" y="0"/>
                </a:moveTo>
                <a:lnTo>
                  <a:pt x="87170" y="21096"/>
                </a:lnTo>
                <a:lnTo>
                  <a:pt x="86546" y="31359"/>
                </a:lnTo>
                <a:lnTo>
                  <a:pt x="96523" y="32738"/>
                </a:lnTo>
                <a:lnTo>
                  <a:pt x="96648" y="25908"/>
                </a:lnTo>
                <a:lnTo>
                  <a:pt x="98144" y="20575"/>
                </a:lnTo>
                <a:lnTo>
                  <a:pt x="101012" y="16773"/>
                </a:lnTo>
                <a:lnTo>
                  <a:pt x="103756" y="12954"/>
                </a:lnTo>
                <a:lnTo>
                  <a:pt x="107622" y="11053"/>
                </a:lnTo>
                <a:lnTo>
                  <a:pt x="132782" y="11053"/>
                </a:lnTo>
                <a:lnTo>
                  <a:pt x="126453" y="2893"/>
                </a:lnTo>
                <a:lnTo>
                  <a:pt x="120342" y="0"/>
                </a:lnTo>
                <a:close/>
              </a:path>
              <a:path w="400050" h="130810">
                <a:moveTo>
                  <a:pt x="181823" y="0"/>
                </a:moveTo>
                <a:lnTo>
                  <a:pt x="153025" y="30700"/>
                </a:lnTo>
                <a:lnTo>
                  <a:pt x="151394" y="55399"/>
                </a:lnTo>
                <a:lnTo>
                  <a:pt x="151885" y="69607"/>
                </a:lnTo>
                <a:lnTo>
                  <a:pt x="163740" y="106863"/>
                </a:lnTo>
                <a:lnTo>
                  <a:pt x="183444" y="110609"/>
                </a:lnTo>
                <a:lnTo>
                  <a:pt x="188432" y="108473"/>
                </a:lnTo>
                <a:lnTo>
                  <a:pt x="192173" y="104201"/>
                </a:lnTo>
                <a:lnTo>
                  <a:pt x="196039" y="99931"/>
                </a:lnTo>
                <a:lnTo>
                  <a:pt x="196119" y="99763"/>
                </a:lnTo>
                <a:lnTo>
                  <a:pt x="173093" y="99763"/>
                </a:lnTo>
                <a:lnTo>
                  <a:pt x="169227" y="96802"/>
                </a:lnTo>
                <a:lnTo>
                  <a:pt x="161495" y="55399"/>
                </a:lnTo>
                <a:lnTo>
                  <a:pt x="161803" y="43057"/>
                </a:lnTo>
                <a:lnTo>
                  <a:pt x="172968" y="11053"/>
                </a:lnTo>
                <a:lnTo>
                  <a:pt x="195683" y="11053"/>
                </a:lnTo>
                <a:lnTo>
                  <a:pt x="194792" y="9303"/>
                </a:lnTo>
                <a:lnTo>
                  <a:pt x="192173" y="5921"/>
                </a:lnTo>
                <a:lnTo>
                  <a:pt x="188806" y="3549"/>
                </a:lnTo>
                <a:lnTo>
                  <a:pt x="185564" y="1194"/>
                </a:lnTo>
                <a:lnTo>
                  <a:pt x="181823" y="0"/>
                </a:lnTo>
                <a:close/>
              </a:path>
              <a:path w="400050" h="130810">
                <a:moveTo>
                  <a:pt x="195683" y="11053"/>
                </a:moveTo>
                <a:lnTo>
                  <a:pt x="182072" y="11053"/>
                </a:lnTo>
                <a:lnTo>
                  <a:pt x="185938" y="13980"/>
                </a:lnTo>
                <a:lnTo>
                  <a:pt x="189056" y="19818"/>
                </a:lnTo>
                <a:lnTo>
                  <a:pt x="191039" y="25335"/>
                </a:lnTo>
                <a:lnTo>
                  <a:pt x="192485" y="33104"/>
                </a:lnTo>
                <a:lnTo>
                  <a:pt x="193364" y="43057"/>
                </a:lnTo>
                <a:lnTo>
                  <a:pt x="193670" y="55399"/>
                </a:lnTo>
                <a:lnTo>
                  <a:pt x="193370" y="67601"/>
                </a:lnTo>
                <a:lnTo>
                  <a:pt x="182072" y="99763"/>
                </a:lnTo>
                <a:lnTo>
                  <a:pt x="196119" y="99763"/>
                </a:lnTo>
                <a:lnTo>
                  <a:pt x="203481" y="64496"/>
                </a:lnTo>
                <a:lnTo>
                  <a:pt x="203480" y="46220"/>
                </a:lnTo>
                <a:lnTo>
                  <a:pt x="196986" y="13610"/>
                </a:lnTo>
                <a:lnTo>
                  <a:pt x="195683" y="11053"/>
                </a:lnTo>
                <a:close/>
              </a:path>
              <a:path w="400050" h="130810">
                <a:moveTo>
                  <a:pt x="254028" y="24057"/>
                </a:moveTo>
                <a:lnTo>
                  <a:pt x="244176" y="24057"/>
                </a:lnTo>
                <a:lnTo>
                  <a:pt x="244176" y="108834"/>
                </a:lnTo>
                <a:lnTo>
                  <a:pt x="254028" y="108834"/>
                </a:lnTo>
                <a:lnTo>
                  <a:pt x="254028" y="24057"/>
                </a:lnTo>
                <a:close/>
              </a:path>
              <a:path w="400050" h="130810">
                <a:moveTo>
                  <a:pt x="254028" y="0"/>
                </a:moveTo>
                <a:lnTo>
                  <a:pt x="247668" y="0"/>
                </a:lnTo>
                <a:lnTo>
                  <a:pt x="245922" y="4744"/>
                </a:lnTo>
                <a:lnTo>
                  <a:pt x="242929" y="9572"/>
                </a:lnTo>
                <a:lnTo>
                  <a:pt x="234699" y="19431"/>
                </a:lnTo>
                <a:lnTo>
                  <a:pt x="229960" y="23670"/>
                </a:lnTo>
                <a:lnTo>
                  <a:pt x="224473" y="27220"/>
                </a:lnTo>
                <a:lnTo>
                  <a:pt x="224473" y="40023"/>
                </a:lnTo>
                <a:lnTo>
                  <a:pt x="227465" y="38576"/>
                </a:lnTo>
                <a:lnTo>
                  <a:pt x="230957" y="36321"/>
                </a:lnTo>
                <a:lnTo>
                  <a:pt x="234699" y="33226"/>
                </a:lnTo>
                <a:lnTo>
                  <a:pt x="238564" y="30130"/>
                </a:lnTo>
                <a:lnTo>
                  <a:pt x="241682" y="27085"/>
                </a:lnTo>
                <a:lnTo>
                  <a:pt x="244176" y="24057"/>
                </a:lnTo>
                <a:lnTo>
                  <a:pt x="254028" y="24057"/>
                </a:lnTo>
                <a:lnTo>
                  <a:pt x="254028" y="0"/>
                </a:lnTo>
                <a:close/>
              </a:path>
              <a:path w="400050" h="130810">
                <a:moveTo>
                  <a:pt x="293311" y="82620"/>
                </a:moveTo>
                <a:lnTo>
                  <a:pt x="283833" y="83797"/>
                </a:lnTo>
                <a:lnTo>
                  <a:pt x="284581" y="92344"/>
                </a:lnTo>
                <a:lnTo>
                  <a:pt x="286951" y="98939"/>
                </a:lnTo>
                <a:lnTo>
                  <a:pt x="294932" y="108276"/>
                </a:lnTo>
                <a:lnTo>
                  <a:pt x="300045" y="110609"/>
                </a:lnTo>
                <a:lnTo>
                  <a:pt x="312266" y="110609"/>
                </a:lnTo>
                <a:lnTo>
                  <a:pt x="317379" y="108473"/>
                </a:lnTo>
                <a:lnTo>
                  <a:pt x="321869" y="104201"/>
                </a:lnTo>
                <a:lnTo>
                  <a:pt x="326234" y="99931"/>
                </a:lnTo>
                <a:lnTo>
                  <a:pt x="326324" y="99763"/>
                </a:lnTo>
                <a:lnTo>
                  <a:pt x="303038" y="99763"/>
                </a:lnTo>
                <a:lnTo>
                  <a:pt x="300170" y="98417"/>
                </a:lnTo>
                <a:lnTo>
                  <a:pt x="297925" y="95725"/>
                </a:lnTo>
                <a:lnTo>
                  <a:pt x="295556" y="93034"/>
                </a:lnTo>
                <a:lnTo>
                  <a:pt x="294059" y="88659"/>
                </a:lnTo>
                <a:lnTo>
                  <a:pt x="293311" y="82620"/>
                </a:lnTo>
                <a:close/>
              </a:path>
              <a:path w="400050" h="130810">
                <a:moveTo>
                  <a:pt x="334975" y="57771"/>
                </a:moveTo>
                <a:lnTo>
                  <a:pt x="325236" y="57771"/>
                </a:lnTo>
                <a:lnTo>
                  <a:pt x="325236" y="66049"/>
                </a:lnTo>
                <a:lnTo>
                  <a:pt x="324862" y="71466"/>
                </a:lnTo>
                <a:lnTo>
                  <a:pt x="322867" y="82115"/>
                </a:lnTo>
                <a:lnTo>
                  <a:pt x="321619" y="86321"/>
                </a:lnTo>
                <a:lnTo>
                  <a:pt x="320123" y="89417"/>
                </a:lnTo>
                <a:lnTo>
                  <a:pt x="318751" y="92495"/>
                </a:lnTo>
                <a:lnTo>
                  <a:pt x="316881" y="95002"/>
                </a:lnTo>
                <a:lnTo>
                  <a:pt x="314511" y="96903"/>
                </a:lnTo>
                <a:lnTo>
                  <a:pt x="312266" y="98804"/>
                </a:lnTo>
                <a:lnTo>
                  <a:pt x="309648" y="99763"/>
                </a:lnTo>
                <a:lnTo>
                  <a:pt x="326324" y="99763"/>
                </a:lnTo>
                <a:lnTo>
                  <a:pt x="329601" y="93690"/>
                </a:lnTo>
                <a:lnTo>
                  <a:pt x="334871" y="62398"/>
                </a:lnTo>
                <a:lnTo>
                  <a:pt x="334975" y="57771"/>
                </a:lnTo>
                <a:close/>
              </a:path>
              <a:path w="400050" h="130810">
                <a:moveTo>
                  <a:pt x="312765" y="0"/>
                </a:moveTo>
                <a:lnTo>
                  <a:pt x="282783" y="28804"/>
                </a:lnTo>
                <a:lnTo>
                  <a:pt x="282337" y="36675"/>
                </a:lnTo>
                <a:lnTo>
                  <a:pt x="282759" y="44273"/>
                </a:lnTo>
                <a:lnTo>
                  <a:pt x="310146" y="72172"/>
                </a:lnTo>
                <a:lnTo>
                  <a:pt x="313888" y="70810"/>
                </a:lnTo>
                <a:lnTo>
                  <a:pt x="320622" y="65426"/>
                </a:lnTo>
                <a:lnTo>
                  <a:pt x="323365" y="61977"/>
                </a:lnTo>
                <a:lnTo>
                  <a:pt x="324099" y="60329"/>
                </a:lnTo>
                <a:lnTo>
                  <a:pt x="304036" y="60329"/>
                </a:lnTo>
                <a:lnTo>
                  <a:pt x="300170" y="58158"/>
                </a:lnTo>
                <a:lnTo>
                  <a:pt x="293934" y="49494"/>
                </a:lnTo>
                <a:lnTo>
                  <a:pt x="292536" y="44273"/>
                </a:lnTo>
                <a:lnTo>
                  <a:pt x="292438" y="29323"/>
                </a:lnTo>
                <a:lnTo>
                  <a:pt x="294059" y="23048"/>
                </a:lnTo>
                <a:lnTo>
                  <a:pt x="300544" y="13441"/>
                </a:lnTo>
                <a:lnTo>
                  <a:pt x="304410" y="11053"/>
                </a:lnTo>
                <a:lnTo>
                  <a:pt x="327140" y="11053"/>
                </a:lnTo>
                <a:lnTo>
                  <a:pt x="326234" y="9538"/>
                </a:lnTo>
                <a:lnTo>
                  <a:pt x="317504" y="1917"/>
                </a:lnTo>
                <a:lnTo>
                  <a:pt x="312765" y="0"/>
                </a:lnTo>
                <a:close/>
              </a:path>
              <a:path w="400050" h="130810">
                <a:moveTo>
                  <a:pt x="327140" y="11053"/>
                </a:moveTo>
                <a:lnTo>
                  <a:pt x="313015" y="11053"/>
                </a:lnTo>
                <a:lnTo>
                  <a:pt x="316631" y="13290"/>
                </a:lnTo>
                <a:lnTo>
                  <a:pt x="322617" y="22223"/>
                </a:lnTo>
                <a:lnTo>
                  <a:pt x="324011" y="27848"/>
                </a:lnTo>
                <a:lnTo>
                  <a:pt x="324013" y="43909"/>
                </a:lnTo>
                <a:lnTo>
                  <a:pt x="322617" y="49494"/>
                </a:lnTo>
                <a:lnTo>
                  <a:pt x="319749" y="53835"/>
                </a:lnTo>
                <a:lnTo>
                  <a:pt x="316756" y="58158"/>
                </a:lnTo>
                <a:lnTo>
                  <a:pt x="313015" y="60329"/>
                </a:lnTo>
                <a:lnTo>
                  <a:pt x="324099" y="60329"/>
                </a:lnTo>
                <a:lnTo>
                  <a:pt x="325236" y="57771"/>
                </a:lnTo>
                <a:lnTo>
                  <a:pt x="334975" y="57771"/>
                </a:lnTo>
                <a:lnTo>
                  <a:pt x="334877" y="43084"/>
                </a:lnTo>
                <a:lnTo>
                  <a:pt x="334246" y="34881"/>
                </a:lnTo>
                <a:lnTo>
                  <a:pt x="333194" y="27848"/>
                </a:lnTo>
                <a:lnTo>
                  <a:pt x="331721" y="21988"/>
                </a:lnTo>
                <a:lnTo>
                  <a:pt x="329476" y="14956"/>
                </a:lnTo>
                <a:lnTo>
                  <a:pt x="327140" y="11053"/>
                </a:lnTo>
                <a:close/>
              </a:path>
              <a:path w="400050" h="130810">
                <a:moveTo>
                  <a:pt x="378237" y="0"/>
                </a:moveTo>
                <a:lnTo>
                  <a:pt x="349439" y="30700"/>
                </a:lnTo>
                <a:lnTo>
                  <a:pt x="347808" y="55399"/>
                </a:lnTo>
                <a:lnTo>
                  <a:pt x="348299" y="69607"/>
                </a:lnTo>
                <a:lnTo>
                  <a:pt x="360154" y="106863"/>
                </a:lnTo>
                <a:lnTo>
                  <a:pt x="379858" y="110609"/>
                </a:lnTo>
                <a:lnTo>
                  <a:pt x="384846" y="108473"/>
                </a:lnTo>
                <a:lnTo>
                  <a:pt x="388587" y="104201"/>
                </a:lnTo>
                <a:lnTo>
                  <a:pt x="392453" y="99931"/>
                </a:lnTo>
                <a:lnTo>
                  <a:pt x="392533" y="99763"/>
                </a:lnTo>
                <a:lnTo>
                  <a:pt x="369507" y="99763"/>
                </a:lnTo>
                <a:lnTo>
                  <a:pt x="365641" y="96802"/>
                </a:lnTo>
                <a:lnTo>
                  <a:pt x="357909" y="55399"/>
                </a:lnTo>
                <a:lnTo>
                  <a:pt x="358217" y="43057"/>
                </a:lnTo>
                <a:lnTo>
                  <a:pt x="369382" y="11053"/>
                </a:lnTo>
                <a:lnTo>
                  <a:pt x="392097" y="11053"/>
                </a:lnTo>
                <a:lnTo>
                  <a:pt x="391206" y="9303"/>
                </a:lnTo>
                <a:lnTo>
                  <a:pt x="388587" y="5921"/>
                </a:lnTo>
                <a:lnTo>
                  <a:pt x="385220" y="3549"/>
                </a:lnTo>
                <a:lnTo>
                  <a:pt x="381978" y="1194"/>
                </a:lnTo>
                <a:lnTo>
                  <a:pt x="378237" y="0"/>
                </a:lnTo>
                <a:close/>
              </a:path>
              <a:path w="400050" h="130810">
                <a:moveTo>
                  <a:pt x="392097" y="11053"/>
                </a:moveTo>
                <a:lnTo>
                  <a:pt x="378486" y="11053"/>
                </a:lnTo>
                <a:lnTo>
                  <a:pt x="382352" y="13980"/>
                </a:lnTo>
                <a:lnTo>
                  <a:pt x="385470" y="19818"/>
                </a:lnTo>
                <a:lnTo>
                  <a:pt x="387453" y="25335"/>
                </a:lnTo>
                <a:lnTo>
                  <a:pt x="388899" y="33104"/>
                </a:lnTo>
                <a:lnTo>
                  <a:pt x="389778" y="43057"/>
                </a:lnTo>
                <a:lnTo>
                  <a:pt x="390084" y="55399"/>
                </a:lnTo>
                <a:lnTo>
                  <a:pt x="389784" y="67601"/>
                </a:lnTo>
                <a:lnTo>
                  <a:pt x="378486" y="99763"/>
                </a:lnTo>
                <a:lnTo>
                  <a:pt x="392533" y="99763"/>
                </a:lnTo>
                <a:lnTo>
                  <a:pt x="399895" y="64496"/>
                </a:lnTo>
                <a:lnTo>
                  <a:pt x="399894" y="46220"/>
                </a:lnTo>
                <a:lnTo>
                  <a:pt x="393399" y="13610"/>
                </a:lnTo>
                <a:lnTo>
                  <a:pt x="392097" y="110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361877" y="5622721"/>
            <a:ext cx="407607" cy="130323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07496" y="4473842"/>
            <a:ext cx="1647189" cy="1089025"/>
          </a:xfrm>
          <a:custGeom>
            <a:avLst/>
            <a:gdLst/>
            <a:ahLst/>
            <a:cxnLst/>
            <a:rect l="l" t="t" r="r" b="b"/>
            <a:pathLst>
              <a:path w="1647189" h="1089025">
                <a:moveTo>
                  <a:pt x="1646883" y="0"/>
                </a:moveTo>
                <a:lnTo>
                  <a:pt x="1646883" y="1088666"/>
                </a:lnTo>
                <a:lnTo>
                  <a:pt x="0" y="1088666"/>
                </a:lnTo>
              </a:path>
            </a:pathLst>
          </a:custGeom>
          <a:ln w="232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8561447" y="55625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2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07496" y="5562509"/>
            <a:ext cx="7954009" cy="0"/>
          </a:xfrm>
          <a:custGeom>
            <a:avLst/>
            <a:gdLst/>
            <a:ahLst/>
            <a:cxnLst/>
            <a:rect l="l" t="t" r="r" b="b"/>
            <a:pathLst>
              <a:path w="7954009">
                <a:moveTo>
                  <a:pt x="7953951" y="0"/>
                </a:moveTo>
                <a:lnTo>
                  <a:pt x="0" y="0"/>
                </a:lnTo>
              </a:path>
            </a:pathLst>
          </a:custGeom>
          <a:ln w="252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254380" y="4473842"/>
            <a:ext cx="0" cy="1358265"/>
          </a:xfrm>
          <a:custGeom>
            <a:avLst/>
            <a:gdLst/>
            <a:ahLst/>
            <a:cxnLst/>
            <a:rect l="l" t="t" r="r" b="b"/>
            <a:pathLst>
              <a:path h="1358264">
                <a:moveTo>
                  <a:pt x="0" y="0"/>
                </a:moveTo>
                <a:lnTo>
                  <a:pt x="0" y="1357841"/>
                </a:lnTo>
              </a:path>
            </a:pathLst>
          </a:custGeom>
          <a:ln w="187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254380" y="583168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2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877916" y="4737888"/>
            <a:ext cx="0" cy="1094105"/>
          </a:xfrm>
          <a:custGeom>
            <a:avLst/>
            <a:gdLst/>
            <a:ahLst/>
            <a:cxnLst/>
            <a:rect l="l" t="t" r="r" b="b"/>
            <a:pathLst>
              <a:path h="1094104">
                <a:moveTo>
                  <a:pt x="0" y="0"/>
                </a:moveTo>
                <a:lnTo>
                  <a:pt x="0" y="1093796"/>
                </a:lnTo>
              </a:path>
            </a:pathLst>
          </a:custGeom>
          <a:ln w="93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758598" y="4737888"/>
            <a:ext cx="0" cy="1094105"/>
          </a:xfrm>
          <a:custGeom>
            <a:avLst/>
            <a:gdLst/>
            <a:ahLst/>
            <a:cxnLst/>
            <a:rect l="l" t="t" r="r" b="b"/>
            <a:pathLst>
              <a:path h="1094104">
                <a:moveTo>
                  <a:pt x="0" y="0"/>
                </a:moveTo>
                <a:lnTo>
                  <a:pt x="0" y="1093796"/>
                </a:lnTo>
              </a:path>
            </a:pathLst>
          </a:custGeom>
          <a:ln w="93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656490" y="4737888"/>
            <a:ext cx="0" cy="1094105"/>
          </a:xfrm>
          <a:custGeom>
            <a:avLst/>
            <a:gdLst/>
            <a:ahLst/>
            <a:cxnLst/>
            <a:rect l="l" t="t" r="r" b="b"/>
            <a:pathLst>
              <a:path h="1094104">
                <a:moveTo>
                  <a:pt x="0" y="0"/>
                </a:moveTo>
                <a:lnTo>
                  <a:pt x="0" y="1093796"/>
                </a:lnTo>
              </a:path>
            </a:pathLst>
          </a:custGeom>
          <a:ln w="93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554382" y="5150199"/>
            <a:ext cx="0" cy="681990"/>
          </a:xfrm>
          <a:custGeom>
            <a:avLst/>
            <a:gdLst/>
            <a:ahLst/>
            <a:cxnLst/>
            <a:rect l="l" t="t" r="r" b="b"/>
            <a:pathLst>
              <a:path h="681989">
                <a:moveTo>
                  <a:pt x="0" y="0"/>
                </a:moveTo>
                <a:lnTo>
                  <a:pt x="0" y="681485"/>
                </a:lnTo>
              </a:path>
            </a:pathLst>
          </a:custGeom>
          <a:ln w="93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6452274" y="4476989"/>
            <a:ext cx="0" cy="1355090"/>
          </a:xfrm>
          <a:custGeom>
            <a:avLst/>
            <a:gdLst/>
            <a:ahLst/>
            <a:cxnLst/>
            <a:rect l="l" t="t" r="r" b="b"/>
            <a:pathLst>
              <a:path h="1355089">
                <a:moveTo>
                  <a:pt x="0" y="0"/>
                </a:moveTo>
                <a:lnTo>
                  <a:pt x="0" y="1354695"/>
                </a:lnTo>
              </a:path>
            </a:pathLst>
          </a:custGeom>
          <a:ln w="93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075810" y="4476989"/>
            <a:ext cx="0" cy="1355090"/>
          </a:xfrm>
          <a:custGeom>
            <a:avLst/>
            <a:gdLst/>
            <a:ahLst/>
            <a:cxnLst/>
            <a:rect l="l" t="t" r="r" b="b"/>
            <a:pathLst>
              <a:path h="1355089">
                <a:moveTo>
                  <a:pt x="0" y="0"/>
                </a:moveTo>
                <a:lnTo>
                  <a:pt x="0" y="1354695"/>
                </a:lnTo>
              </a:path>
            </a:pathLst>
          </a:custGeom>
          <a:ln w="93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7699347" y="4476989"/>
            <a:ext cx="0" cy="1355090"/>
          </a:xfrm>
          <a:custGeom>
            <a:avLst/>
            <a:gdLst/>
            <a:ahLst/>
            <a:cxnLst/>
            <a:rect l="l" t="t" r="r" b="b"/>
            <a:pathLst>
              <a:path h="1355089">
                <a:moveTo>
                  <a:pt x="0" y="0"/>
                </a:moveTo>
                <a:lnTo>
                  <a:pt x="0" y="1354695"/>
                </a:lnTo>
              </a:path>
            </a:pathLst>
          </a:custGeom>
          <a:ln w="93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656490" y="4737888"/>
            <a:ext cx="0" cy="1094105"/>
          </a:xfrm>
          <a:custGeom>
            <a:avLst/>
            <a:gdLst/>
            <a:ahLst/>
            <a:cxnLst/>
            <a:rect l="l" t="t" r="r" b="b"/>
            <a:pathLst>
              <a:path h="1094104">
                <a:moveTo>
                  <a:pt x="0" y="0"/>
                </a:moveTo>
                <a:lnTo>
                  <a:pt x="0" y="1093796"/>
                </a:lnTo>
              </a:path>
            </a:pathLst>
          </a:custGeom>
          <a:ln w="93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6452274" y="4476989"/>
            <a:ext cx="0" cy="1355090"/>
          </a:xfrm>
          <a:custGeom>
            <a:avLst/>
            <a:gdLst/>
            <a:ahLst/>
            <a:cxnLst/>
            <a:rect l="l" t="t" r="r" b="b"/>
            <a:pathLst>
              <a:path h="1355089">
                <a:moveTo>
                  <a:pt x="0" y="0"/>
                </a:moveTo>
                <a:lnTo>
                  <a:pt x="0" y="1354695"/>
                </a:lnTo>
              </a:path>
            </a:pathLst>
          </a:custGeom>
          <a:ln w="93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607496" y="4473842"/>
            <a:ext cx="7954009" cy="1358265"/>
          </a:xfrm>
          <a:custGeom>
            <a:avLst/>
            <a:gdLst/>
            <a:ahLst/>
            <a:cxnLst/>
            <a:rect l="l" t="t" r="r" b="b"/>
            <a:pathLst>
              <a:path w="7954009" h="1358264">
                <a:moveTo>
                  <a:pt x="0" y="1357841"/>
                </a:moveTo>
                <a:lnTo>
                  <a:pt x="0" y="0"/>
                </a:lnTo>
                <a:lnTo>
                  <a:pt x="7953951" y="0"/>
                </a:lnTo>
                <a:lnTo>
                  <a:pt x="7953951" y="1357841"/>
                </a:lnTo>
                <a:lnTo>
                  <a:pt x="0" y="1357841"/>
                </a:lnTo>
              </a:path>
            </a:pathLst>
          </a:custGeom>
          <a:ln w="25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028340" y="4243983"/>
            <a:ext cx="1094056" cy="140173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2117</Words>
  <Application>Microsoft Office PowerPoint</Application>
  <PresentationFormat>Προβολή στην οθόνη (4:3)</PresentationFormat>
  <Paragraphs>309</Paragraphs>
  <Slides>25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25</vt:i4>
      </vt:variant>
    </vt:vector>
  </HeadingPairs>
  <TitlesOfParts>
    <vt:vector size="29" baseType="lpstr">
      <vt:lpstr>Arial</vt:lpstr>
      <vt:lpstr>Calibri</vt:lpstr>
      <vt:lpstr>Times New Roman</vt:lpstr>
      <vt:lpstr>Office Theme</vt:lpstr>
      <vt:lpstr>ΗΥ-SPSS Statistical Package for Social Sciences  10ο ΜΑΘΗΜΑ</vt:lpstr>
      <vt:lpstr>Περιεχόμενα 10ου Μαθήματος</vt:lpstr>
      <vt:lpstr>Κριτήριο t για εξαρτημένα δείγματα (Paired Samples t- test)</vt:lpstr>
      <vt:lpstr>Κριτήριο t για εξαρτημένα δείγματα (Paired Samples t- test)</vt:lpstr>
      <vt:lpstr>Κριτήριο t για εξαρτημένα δείγματα (Paired Samples t- test)</vt:lpstr>
      <vt:lpstr>Κριτήριο t για εξαρτημένα δείγματα (Paired Samples t- test)</vt:lpstr>
      <vt:lpstr>Κριτήριο t για εξαρτημένα δείγματα (Paired Samples t- test)</vt:lpstr>
      <vt:lpstr>Κριτήριο t για εξαρτημένα δείγματα (Paired Samples t- test)</vt:lpstr>
      <vt:lpstr>Κριτήριο t για εξαρτημένα δείγματα (Paired Samples t- test)</vt:lpstr>
      <vt:lpstr>Κριτήριο t για εξαρτημένα δείγματα (Paired Samples t- test)</vt:lpstr>
      <vt:lpstr>Παρουσίαση του PowerPoint</vt:lpstr>
      <vt:lpstr>Ανάλυση Διακύμανσης με Ένα Επαναλαμβανόμενο Παράγοντα (One-way repeated measures ANOVA)</vt:lpstr>
      <vt:lpstr>Παρουσίαση του PowerPoint</vt:lpstr>
      <vt:lpstr>Ανάλυση Διακύμανσης με Ένα Επαναλαμβανόμενο Παράγοντα  (One-way repeated measures ANOVA)</vt:lpstr>
      <vt:lpstr>Ανάλυση Διακύμανσης με Ένα Επαναλαμβανόμενο Παράγοντα  (One-way repeated measures ANOVA)</vt:lpstr>
      <vt:lpstr>Ανάλυση Διακύμανσης με Ένα Επαναλαμβανόμενο Παράγοντα  (One-way repeated measures ANOVA)</vt:lpstr>
      <vt:lpstr>Ανάλυση Διακύμανσης με Ένα Επαναλαμβανόμενο Παράγοντα  (One-way repeated measures ANOVA)</vt:lpstr>
      <vt:lpstr>Ανάλυση Διακύμανσης με Ένα Επαναλαμβανόμενο Παράγοντα  (One-way repeated measures ANOVA)</vt:lpstr>
      <vt:lpstr>Ανάλυση Διακύμανσης με Ένα Επαναλαμβανόμενο Παράγοντα  (One-way repeated measures ANOVA)</vt:lpstr>
      <vt:lpstr>Παρουσίαση του PowerPoint</vt:lpstr>
      <vt:lpstr>Ανάλυση Διακύμανσης με Ένα Επαναλαμβανόμενο Παράγοντα  (One-way repeated measures ANOVA)</vt:lpstr>
      <vt:lpstr>Ανάλυση Διακύμανσης με Ένα Επαναλαμβανόμενο Παράγοντα  (One-way repeated measures ANOVA)</vt:lpstr>
      <vt:lpstr>Ανάλυση Διακύμανσης με Ένα Επαναλαμβανόμενο Παράγοντα  (One-way repeated measures ANOVA)</vt:lpstr>
      <vt:lpstr>Παρουσίαση του PowerPoint</vt:lpstr>
      <vt:lpstr>Βιβλιογραφία 10ου Μαθήματος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ΗΥ-SPSS  Statistical Package for Social Sciences 7ο ΜΑΘΗΜΑ</dc:title>
  <dc:creator>unit-1</dc:creator>
  <cp:lastModifiedBy>Dapontas Dimitrios</cp:lastModifiedBy>
  <cp:revision>1</cp:revision>
  <dcterms:created xsi:type="dcterms:W3CDTF">2022-02-27T14:19:17Z</dcterms:created>
  <dcterms:modified xsi:type="dcterms:W3CDTF">2022-02-27T14:19:30Z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2020-11-30T00:00:00Z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2022-02-27T00:00:00Z</vt:filetime>
  </property>
</Properties>
</file>