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95" r:id="rId2"/>
    <p:sldId id="306" r:id="rId3"/>
    <p:sldId id="307" r:id="rId4"/>
    <p:sldId id="274" r:id="rId5"/>
    <p:sldId id="308" r:id="rId6"/>
    <p:sldId id="372" r:id="rId7"/>
    <p:sldId id="356" r:id="rId8"/>
    <p:sldId id="373" r:id="rId9"/>
    <p:sldId id="374" r:id="rId10"/>
    <p:sldId id="363" r:id="rId11"/>
    <p:sldId id="375" r:id="rId12"/>
    <p:sldId id="376" r:id="rId13"/>
    <p:sldId id="364" r:id="rId14"/>
    <p:sldId id="377" r:id="rId15"/>
    <p:sldId id="378" r:id="rId16"/>
    <p:sldId id="379" r:id="rId17"/>
    <p:sldId id="358" r:id="rId18"/>
    <p:sldId id="380" r:id="rId19"/>
    <p:sldId id="381" r:id="rId20"/>
    <p:sldId id="383" r:id="rId21"/>
    <p:sldId id="382" r:id="rId22"/>
    <p:sldId id="384" r:id="rId23"/>
    <p:sldId id="385" r:id="rId24"/>
    <p:sldId id="387" r:id="rId25"/>
    <p:sldId id="388" r:id="rId26"/>
    <p:sldId id="389" r:id="rId27"/>
    <p:sldId id="390" r:id="rId28"/>
    <p:sldId id="391" r:id="rId29"/>
    <p:sldId id="392" r:id="rId30"/>
    <p:sldId id="303" r:id="rId31"/>
    <p:sldId id="302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7" autoAdjust="0"/>
    <p:restoredTop sz="94660"/>
  </p:normalViewPr>
  <p:slideViewPr>
    <p:cSldViewPr>
      <p:cViewPr varScale="1">
        <p:scale>
          <a:sx n="110" d="100"/>
          <a:sy n="110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74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768752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ΓΕΩΛΟΓΙΑ </a:t>
            </a:r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ΠΕΤΡΕΛΑΙΩΝ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7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Γένεση του πετρελαίου 2: Τα μητρικά πετρώματα</a:t>
            </a:r>
            <a:endParaRPr lang="el-GR" sz="3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ΜΕΤΑΣΧΗΜΑΤΙΣΜΟΙ ΟΡΓ.ΥΛΗΣ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Μετά την εναπόθεση της νεκρής οργανικής ύλης στα ιζήματα και την ταφή τους, ξεκινάνε σειρά διεργασιών. Η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διαγένεση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καταγένεση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μεταγένεση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μεταμόρφωση αφορούν το ενιαίο σύνολο που αποτελείται από τα ορυκτά του ιζήματος, την οργανική ύλη και την υδατική φάση.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οργανική ύλη αποτίθεται αρχικά μέσα σε μη συνεκτική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ιλύ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όπου το νερό μπορεί να είναι και μέχρι 80%. Το τελικό βάθος ενταφιασμού μπορεί να κυμαίνεται από μερικές εκατοντάδες μέτρα μέχρι και χιλιόμετρα.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διεργασίες του φούρνου ξεκινούν! Θερμοκρασία + χρόνος. </a:t>
            </a:r>
            <a:endParaRPr lang="el-GR" sz="2400" i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7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ΜΕΤΑΣΧΗΜΑΤΙΣΜΟΙ ΟΡΓ.ΥΛΗΣ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οργανική ύλη υφίσταται σημαντικές μεταβολές με τις αρχικές ενώσεις να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αποδομούνται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να αλλάζουν με διαφορετικούς ρυθμούς.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διάσπαση των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βιοπολυμερών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οδηγεί στο σχηματισμό των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γεωμονομερών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τα οποία με τη σειρά τους δημιουργούν ενώσεις που ονομάζονται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kerogen)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Αυτή η διεργασία μπορεί να διαρκέσει μερικές εκατοντάδες ή χιλιάδες χρόνια, σε θερμοκρασίες ~50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ολοκλήρωση της διαδικασίας της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διαγένεσης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έχει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παράξει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μεθάνιο, ενώ τα υπόλοιπα κλάσματα της οργανικής ύλης συνεχίζουν να μεταβάλλονται. </a:t>
            </a:r>
          </a:p>
        </p:txBody>
      </p:sp>
    </p:spTree>
    <p:extLst>
      <p:ext uri="{BB962C8B-B14F-4D97-AF65-F5344CB8AC3E}">
        <p14:creationId xmlns:p14="http://schemas.microsoft.com/office/powerpoint/2010/main" val="19913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ΜΕΤΑΣΧΗΜΑΤΙΣΜΟΙ ΟΡΓ.ΥΛΗΣ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Μετά το πέρας των μετασχηματισμών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διαγένεσης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το οργανικό υλικό μπορεί να διαιρεθεί σε δυο βασικά συστατικά: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διαλυτές ενώσεις στους οργανικούς διαλύτες, τα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βιτουμένια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αδιάλυτες ενώσεις, το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κηρηγόνο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Ήδη 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αποτελεί &gt;80% της οργανικής ύλης μετά από το στάδιο της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διαγένεσης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αποτελώντας την οργανική ένωση με την μεγαλύτερη αφθονία στη Γη. </a:t>
            </a:r>
          </a:p>
        </p:txBody>
      </p:sp>
    </p:spTree>
    <p:extLst>
      <p:ext uri="{BB962C8B-B14F-4D97-AF65-F5344CB8AC3E}">
        <p14:creationId xmlns:p14="http://schemas.microsoft.com/office/powerpoint/2010/main" val="30142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ΟΡΓΑΝΙΚΟ ΥΛΙΚΟ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5581" y="6193561"/>
            <a:ext cx="3118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4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www.flickr.com)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6641"/>
            <a:ext cx="5350431" cy="602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ΜΕΤΑΣΧΗΜΑΤΙΣΜΟΙ ΟΡΓ.ΥΛΗΣ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συνέχεια, στο στάδιο της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καταγένεσης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μετατρέπεται σε πετρέλαιο και φυσικό αέριο.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στάδιο αυτό δημιουργείται η μεγαλύτερη ποσότητα υδρογονανθράκων.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στάδιο της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μεταγένεσης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παράγεται σχεδόν αποκλειστικά ξηρό αέριο (μεθάνιο), ενώ παράλληλα δημιουργούνται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στερεές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δομές από το υπολειμματικό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τα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πυροβιτουμένια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παράθυρο γένεσης του πετρελαίου (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window)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βρίσκεται στο στάδιο της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καταγένεσης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συγκεκριμένα εκτείνεται έως την περιοχή των 175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Για θερμοκρασίες ψηλότερες των 225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παράγονται μόνο αέριοι υδρογονάνθρακες (μεθάνιο). </a:t>
            </a:r>
          </a:p>
        </p:txBody>
      </p:sp>
    </p:spTree>
    <p:extLst>
      <p:ext uri="{BB962C8B-B14F-4D97-AF65-F5344CB8AC3E}">
        <p14:creationId xmlns:p14="http://schemas.microsoft.com/office/powerpoint/2010/main" val="33231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ΜΕΤΑΣΧΗΜΑΤΙΣΜΟΙ ΟΡΓ.ΥΛΗΣ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572" y="760838"/>
            <a:ext cx="6303230" cy="546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304178"/>
            <a:ext cx="303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www.wou.edu)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ΜΕΤΑΣΧΗΜΑΤΙΣΜΟΙ ΟΡΓ.ΥΛΗΣ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Στη συνέχεια, στο στάδιο της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καταγένεσης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μετατρέπεται σε πετρέλαιο και φυσικό αέριο. Το στάδιο αυτό δημιουργείται η μεγαλύτερη ποσότητα υδρογονανθράκων.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 στάδιο της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μεταγένεσης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παράγεται σχεδόν αποκλειστικά ξηρό αέριο (μεθάνιο), ενώ παράλληλα δημιουργούνται στέρεες δομές από το υπολειμματικό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τα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πυροβιτουμένια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παράθυρο γένεσης του πετρελαίου (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oil window)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βρίσκεται στο στάδιο της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καταγένεσης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συγκεκριμένα εκτείνεται έως την περιοχή των 175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Για θερμοκρασίες ψηλότερες των 225</a:t>
            </a:r>
            <a:r>
              <a:rPr lang="el-GR" sz="2400" baseline="30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παράγονται μόνο αέριοι υδρογονάνθρακες (μεθάνιο). </a:t>
            </a:r>
          </a:p>
        </p:txBody>
      </p:sp>
    </p:spTree>
    <p:extLst>
      <p:ext uri="{BB962C8B-B14F-4D97-AF65-F5344CB8AC3E}">
        <p14:creationId xmlns:p14="http://schemas.microsoft.com/office/powerpoint/2010/main" val="29340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τον όρο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εννοούμε την ομάδα των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αδιάλυτων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οργανικούς διαλύτες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συστατικών του οργανικού υλικού στα ιζήματα.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Δημιουργείται στο στάδιο της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διαγένεσης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έχει εκτιμούμενη ποσότητα στη φύση 1000 φορές μεγαλύτερη από άνθρακα και πετρέλαιο αθροιστικά.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δομή τα και χαρακτηριστικά του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καθορίζονται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 την προέλευση της οργανικής ύλης. 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κατατάσσεται σε 4 διαφορετικούς τύπους: 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I, II, III, IV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τέσσερις τύποι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διακρίνονται με βάση τις στοιχειακές διαφορές τους σε άνθρακα, υδρογόνο και οξυγόνο.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Διακρίνονται οι: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Τύπος Ι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λιπτινίτης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Τύπος ΙΙ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εξινίτης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Τύπος ΙΙΙ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βιτρινίτης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Τύπος Ι</a:t>
            </a:r>
            <a:r>
              <a:rPr lang="en-US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l-GR" sz="32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ινερτινίτης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14" y="717058"/>
            <a:ext cx="6551563" cy="52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35581" y="6193561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spec2000.net)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039" y="6187567"/>
            <a:ext cx="455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Gluyas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Swarbrick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2004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10200"/>
            <a:ext cx="6768752" cy="55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4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Τύπου 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χαρακτηρίζεται από την υψηλή σχετική περιεκτικότητα σε υδρογόνο ενώ εμφανίζει χαμηλή συγκέντρωση οξυγόνου. Έχει την υψηλότερη ικανότητα γένεσης υδρογονανθράκων (υγρών και αέριων)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Παράγεται κυρίως από τα λιπίδια της οργανικής ύλης. Πρόδρομη οργανική ύλη έχουν αναγνωριστεί κυρίως λιπίδια από λιμναία άλγη (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φύκη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ή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φύκη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σε αβαθή θαλάσσια περιβάλλοντα.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Περιέχει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λιπτινίτη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αλγινίτη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αλειφατικές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αλυσίδες. </a:t>
            </a:r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Τύπου ΙΙ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έχει ενδιάμεσες σχετικές συγκεντρώσεις οξυγόνου  και υδρογόνου. Σε αρκετές περιπτώσεις εμφανίζονται υψηλές συγκεντρώσεις θείου. Είναι ο πιο διαδεδομένος τύπος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στα μητρικά πετρώματα και παράγει περισσότερο υγρούς παρά αέριους υδρογονάνθρακες.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Προέρχεται από ένα εύρος τροφοδοσίας: θαλάσσια άλγη, σπόροι φυτών κ.α. Απαντά συνήθως σε θαλάσσια περιβάλλοντα αναγωγικών συνθηκών.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Περιέχει κυρίως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εξινίτη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κουτινίτη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ρεζινίτη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αρκετές ακόμα ενώσεις σε μικρότερες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συγεκντρώσεις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6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Τύπου ΙΙΙ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χαρακτηρίζεται από πολύ χαμηλές συγκεντρώσεις υδρογόνου και υψηλές συγκεντρώσεις οξυγόνου. Έχει τη μικρότερη ικανότητα γένεσης υδρογονανθράκων και παράγει κυρίως αέριο (αλλά σε μεγάλα βάθη και υψηλές θερμοκρασίες)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Θεωρείται ότι έχει προέλευση από τη χέρσο (κυτταρίνη και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λιγνίνη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και απαντά συνήθως σε παράκτιους σχηματισμούς.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Κυριαρχεί η παρουσία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βιτρινίτη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Τύπου Ι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εμφανίζει εξαιρετικά χαμηλές συγκεντρώσεις υδρογόνου και ψηλές συγκεντρώσεις οξυγόνου. Δεν είναι ικανό να παράγει υδρογονάνθρακες.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Θεωρείται ότι έχει προέλευση από οξείδωση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άλλων τύπων.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Κυριαρχεί η παρουσία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ινερτινίτη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Ανάλογα με την προέλευση μπορεί ο τύπος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σε ένα ίζημα να είναι μικτός και ασαφής ανάμεσα σε δυο τύπους.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Ανάλογα με το επίπεδο της θερμικής ωριμότητας των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κηρογόνων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διακρίνονται σε: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Ανώριμα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(όπου δεν παράγονται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βιτουμένια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αλλά παράγεται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βιογενές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αέριο από οργανισμούς) 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Ώριμα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(όπου παράγονται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βιτουμένια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από την θερμική διάσπαση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Υπερώριμα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(όπου έχει ολοκληρωθεί η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θερμική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παραγωγή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βιτουμενίων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μπορεί να παραχθεί μόνο μεθάνιο)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ποσότητα και ποιότητα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στα μητρικά πετρώματα ελέγχεται από: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-Το ρυθμό απόθεσης και ταφής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-Το λόγο χερσαίας και θαλάσσιας τροφοδοσίας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-Το </a:t>
            </a:r>
            <a:r>
              <a:rPr lang="el-GR" sz="2400" b="1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οξειδοαναγωγικό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καθεστώς του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περιβάλλοντος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απόθεσης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ποσότητα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στα μητρικά πετρώματα υπολογίζεται με το %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TOC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(ποσοστό βάρους)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ποιότητα του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κηρογόνου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συνήθως εκφράζεται με κιλά υδρογονανθράκων ανά τόνο πετρώματος.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2473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4845" y="5987512"/>
            <a:ext cx="4557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Gluyas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Swarbrick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2004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683568" y="165025"/>
            <a:ext cx="7704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ΚΗΡΟΓΟΝΟ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0453" y="5987512"/>
            <a:ext cx="3031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Εικόνα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l-G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www.wou.edu)</a:t>
            </a:r>
            <a:endParaRPr lang="el-G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26" y="152176"/>
            <a:ext cx="5839152" cy="58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«Γεωλογία Πετρελαίων».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</a:t>
            </a:r>
            <a:r>
              <a:rPr lang="en-US" altLang="el-GR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eclass.upatras.gr/courses/GEO353</a:t>
            </a:r>
            <a:endParaRPr lang="el-GR" sz="28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Τέλος Ενότητας</a:t>
            </a:r>
            <a:endParaRPr lang="el-G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251520" y="165025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Σύνοψη- Σκοποί Ενότητας</a:t>
            </a:r>
            <a:endParaRPr lang="el-GR" sz="3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3 - Ορθογώνιο"/>
          <p:cNvSpPr>
            <a:spLocks noChangeArrowheads="1"/>
          </p:cNvSpPr>
          <p:nvPr/>
        </p:nvSpPr>
        <p:spPr bwMode="auto">
          <a:xfrm>
            <a:off x="179513" y="1297796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Όροι και προϋποθέσεις για ένα μητρικό πέτρωμα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Διεργασίες – μετασχηματισμοί της οργανικής ύλης</a:t>
            </a: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24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Κηρογόνο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167308" y="1340768"/>
            <a:ext cx="864095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γενικές γραμμές, η οργανική ύλη είναι περιορισμένη στα πετρώματα.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παγκόσμιους μέσους όρους, οι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ιλυόλιθοι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mudstones)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οι σχιστόλιθοι (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shales)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παρουσιάζουν τις μεγαλύτερες τιμές ~1%.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Ανθρακικά πετρώματα και ψαμμίτες εμφανίζουν συγκριτικά λιγότερο οργανικό υλικό ~0,3%.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ΟΡΓΑΝΙΚΗ ΥΛΗ ΣΤΑ ΙΖΗΜΑΤΑ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ΟΡΓΑΝΙΚΗ ΥΛΗ ΣΤΑ ΙΖΗΜΑΤΑ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734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607296" cy="54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699" y="5836622"/>
            <a:ext cx="468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Εικόνες 1,2 (</a:t>
            </a:r>
            <a:r>
              <a:rPr lang="en-US" dirty="0" smtClean="0"/>
              <a:t>oilandgasgeology.com – tagoil.com)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3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ΠΡΟΫΠΟΘΕΣΕΙΣ ΜΗΤΡΙΚΩΝ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δυο βασικές προϋποθέσεις για την παραγωγή αλλά και την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διατήρηση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της οργανικής ύλης στα ιζήματα είναι: 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Παραγωγικότητα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productivity)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έλλειψη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οξυγόνου στην υδάτινη στήλη και τον πυθμένα</a:t>
            </a:r>
          </a:p>
          <a:p>
            <a:pPr algn="just"/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συνδυασμός των δυο αυτών παραγόντων μπορεί να </a:t>
            </a:r>
            <a:r>
              <a:rPr lang="el-GR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παράξει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μητρικά πετρώματα (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 rocks)</a:t>
            </a:r>
            <a:endParaRPr lang="el-GR" sz="24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Αυτά μπορούν να προκύψουν και από την επικράτηση του ενός από τους δυο παράγοντες σε διάφορες περιπτώσεις. </a:t>
            </a:r>
            <a:endParaRPr lang="el-GR" sz="24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ΠΡΟΫΠΟΘΕΣΕΙΣ ΜΗΤΡΙΚΩΝ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0" y="980728"/>
            <a:ext cx="7894713" cy="4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839" y="5659278"/>
            <a:ext cx="319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Εικόνα 3 (</a:t>
            </a:r>
            <a:r>
              <a:rPr lang="en-US" dirty="0" smtClean="0"/>
              <a:t>Stow and Myall, 2000)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899592" y="165025"/>
            <a:ext cx="7281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ΠΡΟΫΠΟΘΕΣΕΙΣ ΜΗΤΡΙΚΩΝ</a:t>
            </a:r>
            <a:endParaRPr lang="el-GR" sz="3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3 - Ορθογώνιο"/>
          <p:cNvSpPr>
            <a:spLocks noChangeArrowheads="1"/>
          </p:cNvSpPr>
          <p:nvPr/>
        </p:nvSpPr>
        <p:spPr bwMode="auto">
          <a:xfrm>
            <a:off x="167308" y="1124744"/>
            <a:ext cx="864095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Τέτοια περιβάλλοντα, υψηλής παραγωγικότητας, είναι: </a:t>
            </a:r>
          </a:p>
          <a:p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λίμνες</a:t>
            </a:r>
            <a:endParaRPr lang="el-GR" sz="36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</a:t>
            </a:r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δέλτα </a:t>
            </a:r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θερμές περιοχές</a:t>
            </a:r>
          </a:p>
          <a:p>
            <a:r>
              <a:rPr lang="el-GR" sz="36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</a:t>
            </a:r>
            <a:r>
              <a:rPr lang="el-GR" sz="36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λιμνοθάλασσες</a:t>
            </a:r>
            <a:endParaRPr lang="el-GR" sz="3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5870</TotalTime>
  <Words>1318</Words>
  <Application>Microsoft Office PowerPoint</Application>
  <PresentationFormat>Προβολή στην οθόνη (4:3)</PresentationFormat>
  <Paragraphs>165</Paragraphs>
  <Slides>31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5" baseType="lpstr">
      <vt:lpstr>Arial</vt:lpstr>
      <vt:lpstr>Calibri</vt:lpstr>
      <vt:lpstr>Tahoma</vt:lpstr>
      <vt:lpstr>Θέμα του Office</vt:lpstr>
      <vt:lpstr>ΓΕΩΛΟΓΙΑ ΠΕΤΡΕΛΑΙΩΝ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207</cp:revision>
  <dcterms:created xsi:type="dcterms:W3CDTF">2011-10-06T07:46:53Z</dcterms:created>
  <dcterms:modified xsi:type="dcterms:W3CDTF">2015-09-08T08:09:22Z</dcterms:modified>
</cp:coreProperties>
</file>