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7.xml"/>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41.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42.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4.xml"/>
  <Override ContentType="application/vnd.openxmlformats-officedocument.presentationml.notesSlide+xml" PartName="/ppt/notesSlides/notesSlide3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9.xml"/>
  <Override ContentType="application/vnd.openxmlformats-officedocument.presentationml.notesSlide+xml" PartName="/ppt/notesSlides/notesSlide31.xml"/>
  <Override ContentType="application/vnd.openxmlformats-officedocument.presentationml.notesSlide+xml" PartName="/ppt/notesSlides/notesSlide36.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40.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5.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42.xml"/>
  <Override ContentType="application/vnd.openxmlformats-officedocument.presentationml.slide+xml" PartName="/ppt/slides/slide25.xml"/>
  <Override ContentType="application/vnd.openxmlformats-officedocument.presentationml.slide+xml" PartName="/ppt/slides/slide34.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38.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37.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4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6.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slide+xml" PartName="/ppt/slides/slide40.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65" r:id="rId5"/>
    <p:sldMasterId id="2147483666" r:id="rId6"/>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 id="284" r:id="rId36"/>
    <p:sldId id="285" r:id="rId37"/>
    <p:sldId id="286" r:id="rId38"/>
    <p:sldId id="287" r:id="rId39"/>
    <p:sldId id="288" r:id="rId40"/>
    <p:sldId id="289" r:id="rId41"/>
    <p:sldId id="290" r:id="rId42"/>
    <p:sldId id="291" r:id="rId43"/>
    <p:sldId id="292" r:id="rId44"/>
    <p:sldId id="293" r:id="rId45"/>
    <p:sldId id="294" r:id="rId46"/>
    <p:sldId id="295" r:id="rId47"/>
    <p:sldId id="296" r:id="rId48"/>
    <p:sldId id="297" r:id="rId49"/>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tableStyles.xml><?xml version="1.0" encoding="utf-8"?>
<a:tblStyleLst xmlns:a="http://schemas.openxmlformats.org/drawingml/2006/main" xmlns:r="http://schemas.openxmlformats.org/officeDocument/2006/relationships" def="{64A98D5A-8990-4D75-8DC5-5E23228E3E66}">
  <a:tblStyle styleId="{64A98D5A-8990-4D75-8DC5-5E23228E3E66}"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slide" Target="slides/slide33.xml"/><Relationship Id="rId42" Type="http://schemas.openxmlformats.org/officeDocument/2006/relationships/slide" Target="slides/slide35.xml"/><Relationship Id="rId41" Type="http://schemas.openxmlformats.org/officeDocument/2006/relationships/slide" Target="slides/slide34.xml"/><Relationship Id="rId44" Type="http://schemas.openxmlformats.org/officeDocument/2006/relationships/slide" Target="slides/slide37.xml"/><Relationship Id="rId43" Type="http://schemas.openxmlformats.org/officeDocument/2006/relationships/slide" Target="slides/slide36.xml"/><Relationship Id="rId46" Type="http://schemas.openxmlformats.org/officeDocument/2006/relationships/slide" Target="slides/slide39.xml"/><Relationship Id="rId45" Type="http://schemas.openxmlformats.org/officeDocument/2006/relationships/slide" Target="slides/slide38.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2.xml"/><Relationship Id="rId48" Type="http://schemas.openxmlformats.org/officeDocument/2006/relationships/slide" Target="slides/slide41.xml"/><Relationship Id="rId47" Type="http://schemas.openxmlformats.org/officeDocument/2006/relationships/slide" Target="slides/slide40.xml"/><Relationship Id="rId49" Type="http://schemas.openxmlformats.org/officeDocument/2006/relationships/slide" Target="slides/slide42.xml"/><Relationship Id="rId5" Type="http://schemas.openxmlformats.org/officeDocument/2006/relationships/slideMaster" Target="slideMasters/slideMaster1.xml"/><Relationship Id="rId6" Type="http://schemas.openxmlformats.org/officeDocument/2006/relationships/slideMaster" Target="slideMasters/slideMaster2.xml"/><Relationship Id="rId7" Type="http://schemas.openxmlformats.org/officeDocument/2006/relationships/notesMaster" Target="notesMasters/notesMaster1.xml"/><Relationship Id="rId8" Type="http://schemas.openxmlformats.org/officeDocument/2006/relationships/slide" Target="slides/slide1.xml"/><Relationship Id="rId31" Type="http://schemas.openxmlformats.org/officeDocument/2006/relationships/slide" Target="slides/slide24.xml"/><Relationship Id="rId30" Type="http://schemas.openxmlformats.org/officeDocument/2006/relationships/slide" Target="slides/slide23.xml"/><Relationship Id="rId33" Type="http://schemas.openxmlformats.org/officeDocument/2006/relationships/slide" Target="slides/slide26.xml"/><Relationship Id="rId32" Type="http://schemas.openxmlformats.org/officeDocument/2006/relationships/slide" Target="slides/slide25.xml"/><Relationship Id="rId35" Type="http://schemas.openxmlformats.org/officeDocument/2006/relationships/slide" Target="slides/slide28.xml"/><Relationship Id="rId34" Type="http://schemas.openxmlformats.org/officeDocument/2006/relationships/slide" Target="slides/slide27.xml"/><Relationship Id="rId37" Type="http://schemas.openxmlformats.org/officeDocument/2006/relationships/slide" Target="slides/slide30.xml"/><Relationship Id="rId36" Type="http://schemas.openxmlformats.org/officeDocument/2006/relationships/slide" Target="slides/slide29.xml"/><Relationship Id="rId39" Type="http://schemas.openxmlformats.org/officeDocument/2006/relationships/slide" Target="slides/slide32.xml"/><Relationship Id="rId38" Type="http://schemas.openxmlformats.org/officeDocument/2006/relationships/slide" Target="slides/slide31.xml"/><Relationship Id="rId20" Type="http://schemas.openxmlformats.org/officeDocument/2006/relationships/slide" Target="slides/slide13.xml"/><Relationship Id="rId22" Type="http://schemas.openxmlformats.org/officeDocument/2006/relationships/slide" Target="slides/slide15.xml"/><Relationship Id="rId21" Type="http://schemas.openxmlformats.org/officeDocument/2006/relationships/slide" Target="slides/slide14.xml"/><Relationship Id="rId24" Type="http://schemas.openxmlformats.org/officeDocument/2006/relationships/slide" Target="slides/slide17.xml"/><Relationship Id="rId23" Type="http://schemas.openxmlformats.org/officeDocument/2006/relationships/slide" Target="slides/slide16.xml"/><Relationship Id="rId26" Type="http://schemas.openxmlformats.org/officeDocument/2006/relationships/slide" Target="slides/slide19.xml"/><Relationship Id="rId25" Type="http://schemas.openxmlformats.org/officeDocument/2006/relationships/slide" Target="slides/slide18.xml"/><Relationship Id="rId28" Type="http://schemas.openxmlformats.org/officeDocument/2006/relationships/slide" Target="slides/slide21.xml"/><Relationship Id="rId27" Type="http://schemas.openxmlformats.org/officeDocument/2006/relationships/slide" Target="slides/slide20.xml"/><Relationship Id="rId29" Type="http://schemas.openxmlformats.org/officeDocument/2006/relationships/slide" Target="slides/slide22.xml"/><Relationship Id="rId11" Type="http://schemas.openxmlformats.org/officeDocument/2006/relationships/slide" Target="slides/slide4.xml"/><Relationship Id="rId10" Type="http://schemas.openxmlformats.org/officeDocument/2006/relationships/slide" Target="slides/slide3.xml"/><Relationship Id="rId13" Type="http://schemas.openxmlformats.org/officeDocument/2006/relationships/slide" Target="slides/slide6.xml"/><Relationship Id="rId12" Type="http://schemas.openxmlformats.org/officeDocument/2006/relationships/slide" Target="slides/slide5.xml"/><Relationship Id="rId15" Type="http://schemas.openxmlformats.org/officeDocument/2006/relationships/slide" Target="slides/slide8.xml"/><Relationship Id="rId14" Type="http://schemas.openxmlformats.org/officeDocument/2006/relationships/slide" Target="slides/slide7.xml"/><Relationship Id="rId17" Type="http://schemas.openxmlformats.org/officeDocument/2006/relationships/slide" Target="slides/slide10.xml"/><Relationship Id="rId16" Type="http://schemas.openxmlformats.org/officeDocument/2006/relationships/slide" Target="slides/slide9.xml"/><Relationship Id="rId19" Type="http://schemas.openxmlformats.org/officeDocument/2006/relationships/slide" Target="slides/slide12.xml"/><Relationship Id="rId18"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00000"/>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45700" lIns="91425" spcFirstLastPara="1" rIns="91425" wrap="square" tIns="45700"/>
          <a:lstStyle>
            <a:lvl1pPr lvl="0"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9pPr>
          </a:lstStyle>
          <a:p/>
        </p:txBody>
      </p:sp>
      <p:sp>
        <p:nvSpPr>
          <p:cNvPr id="4" name="Google Shape;4;n"/>
          <p:cNvSpPr txBox="1"/>
          <p:nvPr>
            <p:ph idx="10" type="dt"/>
          </p:nvPr>
        </p:nvSpPr>
        <p:spPr>
          <a:xfrm>
            <a:off x="3884612" y="0"/>
            <a:ext cx="2971800" cy="457200"/>
          </a:xfrm>
          <a:prstGeom prst="rect">
            <a:avLst/>
          </a:prstGeom>
          <a:noFill/>
          <a:ln>
            <a:noFill/>
          </a:ln>
        </p:spPr>
        <p:txBody>
          <a:bodyPr anchorCtr="0" anchor="t" bIns="45700" lIns="91425" spcFirstLastPara="1" rIns="91425" wrap="square" tIns="45700"/>
          <a:lstStyle>
            <a:lvl1pPr lvl="0"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9pPr>
          </a:lstStyle>
          <a:p/>
        </p:txBody>
      </p:sp>
      <p:sp>
        <p:nvSpPr>
          <p:cNvPr id="5" name="Google Shape;5;n"/>
          <p:cNvSpPr/>
          <p:nvPr>
            <p:ph idx="3"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7" name="Google Shape;7;n"/>
          <p:cNvSpPr txBox="1"/>
          <p:nvPr>
            <p:ph idx="11" type="ftr"/>
          </p:nvPr>
        </p:nvSpPr>
        <p:spPr>
          <a:xfrm>
            <a:off x="0" y="8685212"/>
            <a:ext cx="2971800" cy="457200"/>
          </a:xfrm>
          <a:prstGeom prst="rect">
            <a:avLst/>
          </a:prstGeom>
          <a:noFill/>
          <a:ln>
            <a:noFill/>
          </a:ln>
        </p:spPr>
        <p:txBody>
          <a:bodyPr anchorCtr="0" anchor="b" bIns="45700" lIns="91425" spcFirstLastPara="1" rIns="91425" wrap="square" tIns="45700"/>
          <a:lstStyle>
            <a:lvl1pPr lvl="0"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9pPr>
          </a:lstStyle>
          <a:p/>
        </p:txBody>
      </p:sp>
      <p:sp>
        <p:nvSpPr>
          <p:cNvPr id="8" name="Google Shape;8;n"/>
          <p:cNvSpPr txBox="1"/>
          <p:nvPr>
            <p:ph idx="12" type="sldNum"/>
          </p:nvPr>
        </p:nvSpPr>
        <p:spPr>
          <a:xfrm>
            <a:off x="3884612"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rgbClr val="000000"/>
                </a:solidFill>
                <a:latin typeface="Arial"/>
                <a:ea typeface="Arial"/>
                <a:cs typeface="Arial"/>
                <a:sym typeface="Arial"/>
              </a:rPr>
              <a:t>‹#›</a:t>
            </a:fld>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2" name="Shape 202"/>
        <p:cNvGrpSpPr/>
        <p:nvPr/>
      </p:nvGrpSpPr>
      <p:grpSpPr>
        <a:xfrm>
          <a:off x="0" y="0"/>
          <a:ext cx="0" cy="0"/>
          <a:chOff x="0" y="0"/>
          <a:chExt cx="0" cy="0"/>
        </a:xfrm>
      </p:grpSpPr>
      <p:sp>
        <p:nvSpPr>
          <p:cNvPr id="203" name="Google Shape;203;p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04" name="Google Shape;204;p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72" name="Shape 272"/>
        <p:cNvGrpSpPr/>
        <p:nvPr/>
      </p:nvGrpSpPr>
      <p:grpSpPr>
        <a:xfrm>
          <a:off x="0" y="0"/>
          <a:ext cx="0" cy="0"/>
          <a:chOff x="0" y="0"/>
          <a:chExt cx="0" cy="0"/>
        </a:xfrm>
      </p:grpSpPr>
      <p:sp>
        <p:nvSpPr>
          <p:cNvPr id="273" name="Google Shape;273;g450b6ac50f_0_9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74" name="Google Shape;274;g450b6ac50f_0_9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79" name="Shape 279"/>
        <p:cNvGrpSpPr/>
        <p:nvPr/>
      </p:nvGrpSpPr>
      <p:grpSpPr>
        <a:xfrm>
          <a:off x="0" y="0"/>
          <a:ext cx="0" cy="0"/>
          <a:chOff x="0" y="0"/>
          <a:chExt cx="0" cy="0"/>
        </a:xfrm>
      </p:grpSpPr>
      <p:sp>
        <p:nvSpPr>
          <p:cNvPr id="280" name="Google Shape;280;g450b6ac50f_0_99: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81" name="Google Shape;281;g450b6ac50f_0_9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88" name="Shape 288"/>
        <p:cNvGrpSpPr/>
        <p:nvPr/>
      </p:nvGrpSpPr>
      <p:grpSpPr>
        <a:xfrm>
          <a:off x="0" y="0"/>
          <a:ext cx="0" cy="0"/>
          <a:chOff x="0" y="0"/>
          <a:chExt cx="0" cy="0"/>
        </a:xfrm>
      </p:grpSpPr>
      <p:sp>
        <p:nvSpPr>
          <p:cNvPr id="289" name="Google Shape;289;g450b6ac50f_0_10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90" name="Google Shape;290;g450b6ac50f_0_10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95" name="Shape 295"/>
        <p:cNvGrpSpPr/>
        <p:nvPr/>
      </p:nvGrpSpPr>
      <p:grpSpPr>
        <a:xfrm>
          <a:off x="0" y="0"/>
          <a:ext cx="0" cy="0"/>
          <a:chOff x="0" y="0"/>
          <a:chExt cx="0" cy="0"/>
        </a:xfrm>
      </p:grpSpPr>
      <p:sp>
        <p:nvSpPr>
          <p:cNvPr id="296" name="Google Shape;296;g450b6ac50f_0_11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97" name="Google Shape;297;g450b6ac50f_0_11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04" name="Shape 304"/>
        <p:cNvGrpSpPr/>
        <p:nvPr/>
      </p:nvGrpSpPr>
      <p:grpSpPr>
        <a:xfrm>
          <a:off x="0" y="0"/>
          <a:ext cx="0" cy="0"/>
          <a:chOff x="0" y="0"/>
          <a:chExt cx="0" cy="0"/>
        </a:xfrm>
      </p:grpSpPr>
      <p:sp>
        <p:nvSpPr>
          <p:cNvPr id="305" name="Google Shape;305;g450b6ac50f_0_12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06" name="Google Shape;306;g450b6ac50f_0_12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11" name="Shape 311"/>
        <p:cNvGrpSpPr/>
        <p:nvPr/>
      </p:nvGrpSpPr>
      <p:grpSpPr>
        <a:xfrm>
          <a:off x="0" y="0"/>
          <a:ext cx="0" cy="0"/>
          <a:chOff x="0" y="0"/>
          <a:chExt cx="0" cy="0"/>
        </a:xfrm>
      </p:grpSpPr>
      <p:sp>
        <p:nvSpPr>
          <p:cNvPr id="312" name="Google Shape;312;g450b6ac50f_0_12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13" name="Google Shape;313;g450b6ac50f_0_12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18" name="Shape 318"/>
        <p:cNvGrpSpPr/>
        <p:nvPr/>
      </p:nvGrpSpPr>
      <p:grpSpPr>
        <a:xfrm>
          <a:off x="0" y="0"/>
          <a:ext cx="0" cy="0"/>
          <a:chOff x="0" y="0"/>
          <a:chExt cx="0" cy="0"/>
        </a:xfrm>
      </p:grpSpPr>
      <p:sp>
        <p:nvSpPr>
          <p:cNvPr id="319" name="Google Shape;319;g450b6ac50f_0_13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20" name="Google Shape;320;g450b6ac50f_0_13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26" name="Shape 326"/>
        <p:cNvGrpSpPr/>
        <p:nvPr/>
      </p:nvGrpSpPr>
      <p:grpSpPr>
        <a:xfrm>
          <a:off x="0" y="0"/>
          <a:ext cx="0" cy="0"/>
          <a:chOff x="0" y="0"/>
          <a:chExt cx="0" cy="0"/>
        </a:xfrm>
      </p:grpSpPr>
      <p:sp>
        <p:nvSpPr>
          <p:cNvPr id="327" name="Google Shape;327;g450b6ac50f_0_139: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28" name="Google Shape;328;g450b6ac50f_0_13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33" name="Shape 333"/>
        <p:cNvGrpSpPr/>
        <p:nvPr/>
      </p:nvGrpSpPr>
      <p:grpSpPr>
        <a:xfrm>
          <a:off x="0" y="0"/>
          <a:ext cx="0" cy="0"/>
          <a:chOff x="0" y="0"/>
          <a:chExt cx="0" cy="0"/>
        </a:xfrm>
      </p:grpSpPr>
      <p:sp>
        <p:nvSpPr>
          <p:cNvPr id="334" name="Google Shape;334;g450b6ac50f_0_14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35" name="Google Shape;335;g450b6ac50f_0_14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43" name="Shape 343"/>
        <p:cNvGrpSpPr/>
        <p:nvPr/>
      </p:nvGrpSpPr>
      <p:grpSpPr>
        <a:xfrm>
          <a:off x="0" y="0"/>
          <a:ext cx="0" cy="0"/>
          <a:chOff x="0" y="0"/>
          <a:chExt cx="0" cy="0"/>
        </a:xfrm>
      </p:grpSpPr>
      <p:sp>
        <p:nvSpPr>
          <p:cNvPr id="344" name="Google Shape;344;g450b6ac50f_0_15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45" name="Google Shape;345;g450b6ac50f_0_15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8" name="Shape 208"/>
        <p:cNvGrpSpPr/>
        <p:nvPr/>
      </p:nvGrpSpPr>
      <p:grpSpPr>
        <a:xfrm>
          <a:off x="0" y="0"/>
          <a:ext cx="0" cy="0"/>
          <a:chOff x="0" y="0"/>
          <a:chExt cx="0" cy="0"/>
        </a:xfrm>
      </p:grpSpPr>
      <p:sp>
        <p:nvSpPr>
          <p:cNvPr id="209" name="Google Shape;209;g450b6ac50f_0_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10" name="Google Shape;210;g450b6ac50f_0_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50" name="Shape 350"/>
        <p:cNvGrpSpPr/>
        <p:nvPr/>
      </p:nvGrpSpPr>
      <p:grpSpPr>
        <a:xfrm>
          <a:off x="0" y="0"/>
          <a:ext cx="0" cy="0"/>
          <a:chOff x="0" y="0"/>
          <a:chExt cx="0" cy="0"/>
        </a:xfrm>
      </p:grpSpPr>
      <p:sp>
        <p:nvSpPr>
          <p:cNvPr id="351" name="Google Shape;351;g450b6ac50f_0_16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52" name="Google Shape;352;g450b6ac50f_0_16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57" name="Shape 357"/>
        <p:cNvGrpSpPr/>
        <p:nvPr/>
      </p:nvGrpSpPr>
      <p:grpSpPr>
        <a:xfrm>
          <a:off x="0" y="0"/>
          <a:ext cx="0" cy="0"/>
          <a:chOff x="0" y="0"/>
          <a:chExt cx="0" cy="0"/>
        </a:xfrm>
      </p:grpSpPr>
      <p:sp>
        <p:nvSpPr>
          <p:cNvPr id="358" name="Google Shape;358;g450b6ac50f_0_16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59" name="Google Shape;359;g450b6ac50f_0_16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64" name="Shape 364"/>
        <p:cNvGrpSpPr/>
        <p:nvPr/>
      </p:nvGrpSpPr>
      <p:grpSpPr>
        <a:xfrm>
          <a:off x="0" y="0"/>
          <a:ext cx="0" cy="0"/>
          <a:chOff x="0" y="0"/>
          <a:chExt cx="0" cy="0"/>
        </a:xfrm>
      </p:grpSpPr>
      <p:sp>
        <p:nvSpPr>
          <p:cNvPr id="365" name="Google Shape;365;g45179ed797_0_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66" name="Google Shape;366;g45179ed797_0_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70" name="Shape 370"/>
        <p:cNvGrpSpPr/>
        <p:nvPr/>
      </p:nvGrpSpPr>
      <p:grpSpPr>
        <a:xfrm>
          <a:off x="0" y="0"/>
          <a:ext cx="0" cy="0"/>
          <a:chOff x="0" y="0"/>
          <a:chExt cx="0" cy="0"/>
        </a:xfrm>
      </p:grpSpPr>
      <p:sp>
        <p:nvSpPr>
          <p:cNvPr id="371" name="Google Shape;371;g45179ed797_0_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72" name="Google Shape;372;g45179ed797_0_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78" name="Shape 378"/>
        <p:cNvGrpSpPr/>
        <p:nvPr/>
      </p:nvGrpSpPr>
      <p:grpSpPr>
        <a:xfrm>
          <a:off x="0" y="0"/>
          <a:ext cx="0" cy="0"/>
          <a:chOff x="0" y="0"/>
          <a:chExt cx="0" cy="0"/>
        </a:xfrm>
      </p:grpSpPr>
      <p:sp>
        <p:nvSpPr>
          <p:cNvPr id="379" name="Google Shape;379;g45179ed797_0_1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80" name="Google Shape;380;g45179ed797_0_1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85" name="Shape 385"/>
        <p:cNvGrpSpPr/>
        <p:nvPr/>
      </p:nvGrpSpPr>
      <p:grpSpPr>
        <a:xfrm>
          <a:off x="0" y="0"/>
          <a:ext cx="0" cy="0"/>
          <a:chOff x="0" y="0"/>
          <a:chExt cx="0" cy="0"/>
        </a:xfrm>
      </p:grpSpPr>
      <p:sp>
        <p:nvSpPr>
          <p:cNvPr id="386" name="Google Shape;386;g45179ed797_0_1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87" name="Google Shape;387;g45179ed797_0_1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92" name="Shape 392"/>
        <p:cNvGrpSpPr/>
        <p:nvPr/>
      </p:nvGrpSpPr>
      <p:grpSpPr>
        <a:xfrm>
          <a:off x="0" y="0"/>
          <a:ext cx="0" cy="0"/>
          <a:chOff x="0" y="0"/>
          <a:chExt cx="0" cy="0"/>
        </a:xfrm>
      </p:grpSpPr>
      <p:sp>
        <p:nvSpPr>
          <p:cNvPr id="393" name="Google Shape;393;g45179ed797_1_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94" name="Google Shape;394;g45179ed797_1_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01" name="Shape 401"/>
        <p:cNvGrpSpPr/>
        <p:nvPr/>
      </p:nvGrpSpPr>
      <p:grpSpPr>
        <a:xfrm>
          <a:off x="0" y="0"/>
          <a:ext cx="0" cy="0"/>
          <a:chOff x="0" y="0"/>
          <a:chExt cx="0" cy="0"/>
        </a:xfrm>
      </p:grpSpPr>
      <p:sp>
        <p:nvSpPr>
          <p:cNvPr id="402" name="Google Shape;402;g45179ed797_1_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03" name="Google Shape;403;g45179ed797_1_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08" name="Shape 408"/>
        <p:cNvGrpSpPr/>
        <p:nvPr/>
      </p:nvGrpSpPr>
      <p:grpSpPr>
        <a:xfrm>
          <a:off x="0" y="0"/>
          <a:ext cx="0" cy="0"/>
          <a:chOff x="0" y="0"/>
          <a:chExt cx="0" cy="0"/>
        </a:xfrm>
      </p:grpSpPr>
      <p:sp>
        <p:nvSpPr>
          <p:cNvPr id="409" name="Google Shape;409;g45179ed797_1_1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10" name="Google Shape;410;g45179ed797_1_1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22" name="Shape 422"/>
        <p:cNvGrpSpPr/>
        <p:nvPr/>
      </p:nvGrpSpPr>
      <p:grpSpPr>
        <a:xfrm>
          <a:off x="0" y="0"/>
          <a:ext cx="0" cy="0"/>
          <a:chOff x="0" y="0"/>
          <a:chExt cx="0" cy="0"/>
        </a:xfrm>
      </p:grpSpPr>
      <p:sp>
        <p:nvSpPr>
          <p:cNvPr id="423" name="Google Shape;423;g45179ed797_1_2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24" name="Google Shape;424;g45179ed797_1_2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6" name="Shape 216"/>
        <p:cNvGrpSpPr/>
        <p:nvPr/>
      </p:nvGrpSpPr>
      <p:grpSpPr>
        <a:xfrm>
          <a:off x="0" y="0"/>
          <a:ext cx="0" cy="0"/>
          <a:chOff x="0" y="0"/>
          <a:chExt cx="0" cy="0"/>
        </a:xfrm>
      </p:grpSpPr>
      <p:sp>
        <p:nvSpPr>
          <p:cNvPr id="217" name="Google Shape;217;g450b6ac50f_0_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18" name="Google Shape;218;g450b6ac50f_0_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32" name="Shape 432"/>
        <p:cNvGrpSpPr/>
        <p:nvPr/>
      </p:nvGrpSpPr>
      <p:grpSpPr>
        <a:xfrm>
          <a:off x="0" y="0"/>
          <a:ext cx="0" cy="0"/>
          <a:chOff x="0" y="0"/>
          <a:chExt cx="0" cy="0"/>
        </a:xfrm>
      </p:grpSpPr>
      <p:sp>
        <p:nvSpPr>
          <p:cNvPr id="433" name="Google Shape;433;g45179ed797_1_4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34" name="Google Shape;434;g45179ed797_1_4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43" name="Shape 443"/>
        <p:cNvGrpSpPr/>
        <p:nvPr/>
      </p:nvGrpSpPr>
      <p:grpSpPr>
        <a:xfrm>
          <a:off x="0" y="0"/>
          <a:ext cx="0" cy="0"/>
          <a:chOff x="0" y="0"/>
          <a:chExt cx="0" cy="0"/>
        </a:xfrm>
      </p:grpSpPr>
      <p:sp>
        <p:nvSpPr>
          <p:cNvPr id="444" name="Google Shape;444;g45179ed797_1_5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45" name="Google Shape;445;g45179ed797_1_5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51" name="Shape 451"/>
        <p:cNvGrpSpPr/>
        <p:nvPr/>
      </p:nvGrpSpPr>
      <p:grpSpPr>
        <a:xfrm>
          <a:off x="0" y="0"/>
          <a:ext cx="0" cy="0"/>
          <a:chOff x="0" y="0"/>
          <a:chExt cx="0" cy="0"/>
        </a:xfrm>
      </p:grpSpPr>
      <p:sp>
        <p:nvSpPr>
          <p:cNvPr id="452" name="Google Shape;452;g45179ed797_1_6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53" name="Google Shape;453;g45179ed797_1_6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61" name="Shape 461"/>
        <p:cNvGrpSpPr/>
        <p:nvPr/>
      </p:nvGrpSpPr>
      <p:grpSpPr>
        <a:xfrm>
          <a:off x="0" y="0"/>
          <a:ext cx="0" cy="0"/>
          <a:chOff x="0" y="0"/>
          <a:chExt cx="0" cy="0"/>
        </a:xfrm>
      </p:grpSpPr>
      <p:sp>
        <p:nvSpPr>
          <p:cNvPr id="462" name="Google Shape;462;g45179ed797_1_7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63" name="Google Shape;463;g45179ed797_1_7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69" name="Shape 469"/>
        <p:cNvGrpSpPr/>
        <p:nvPr/>
      </p:nvGrpSpPr>
      <p:grpSpPr>
        <a:xfrm>
          <a:off x="0" y="0"/>
          <a:ext cx="0" cy="0"/>
          <a:chOff x="0" y="0"/>
          <a:chExt cx="0" cy="0"/>
        </a:xfrm>
      </p:grpSpPr>
      <p:sp>
        <p:nvSpPr>
          <p:cNvPr id="470" name="Google Shape;470;g45179ed797_1_8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71" name="Google Shape;471;g45179ed797_1_8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80" name="Shape 480"/>
        <p:cNvGrpSpPr/>
        <p:nvPr/>
      </p:nvGrpSpPr>
      <p:grpSpPr>
        <a:xfrm>
          <a:off x="0" y="0"/>
          <a:ext cx="0" cy="0"/>
          <a:chOff x="0" y="0"/>
          <a:chExt cx="0" cy="0"/>
        </a:xfrm>
      </p:grpSpPr>
      <p:sp>
        <p:nvSpPr>
          <p:cNvPr id="481" name="Google Shape;481;g441029fc94_1_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82" name="Google Shape;482;g441029fc94_1_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91" name="Shape 491"/>
        <p:cNvGrpSpPr/>
        <p:nvPr/>
      </p:nvGrpSpPr>
      <p:grpSpPr>
        <a:xfrm>
          <a:off x="0" y="0"/>
          <a:ext cx="0" cy="0"/>
          <a:chOff x="0" y="0"/>
          <a:chExt cx="0" cy="0"/>
        </a:xfrm>
      </p:grpSpPr>
      <p:sp>
        <p:nvSpPr>
          <p:cNvPr id="492" name="Google Shape;492;g441029fc94_1_1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93" name="Google Shape;493;g441029fc94_1_1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1" name="Shape 501"/>
        <p:cNvGrpSpPr/>
        <p:nvPr/>
      </p:nvGrpSpPr>
      <p:grpSpPr>
        <a:xfrm>
          <a:off x="0" y="0"/>
          <a:ext cx="0" cy="0"/>
          <a:chOff x="0" y="0"/>
          <a:chExt cx="0" cy="0"/>
        </a:xfrm>
      </p:grpSpPr>
      <p:sp>
        <p:nvSpPr>
          <p:cNvPr id="502" name="Google Shape;502;g441029fc94_1_2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03" name="Google Shape;503;g441029fc94_1_2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10" name="Shape 510"/>
        <p:cNvGrpSpPr/>
        <p:nvPr/>
      </p:nvGrpSpPr>
      <p:grpSpPr>
        <a:xfrm>
          <a:off x="0" y="0"/>
          <a:ext cx="0" cy="0"/>
          <a:chOff x="0" y="0"/>
          <a:chExt cx="0" cy="0"/>
        </a:xfrm>
      </p:grpSpPr>
      <p:sp>
        <p:nvSpPr>
          <p:cNvPr id="511" name="Google Shape;511;g441029fc94_1_29: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12" name="Google Shape;512;g441029fc94_1_2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20" name="Shape 520"/>
        <p:cNvGrpSpPr/>
        <p:nvPr/>
      </p:nvGrpSpPr>
      <p:grpSpPr>
        <a:xfrm>
          <a:off x="0" y="0"/>
          <a:ext cx="0" cy="0"/>
          <a:chOff x="0" y="0"/>
          <a:chExt cx="0" cy="0"/>
        </a:xfrm>
      </p:grpSpPr>
      <p:sp>
        <p:nvSpPr>
          <p:cNvPr id="521" name="Google Shape;521;g441029fc94_1_39: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22" name="Google Shape;522;g441029fc94_1_3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4" name="Shape 224"/>
        <p:cNvGrpSpPr/>
        <p:nvPr/>
      </p:nvGrpSpPr>
      <p:grpSpPr>
        <a:xfrm>
          <a:off x="0" y="0"/>
          <a:ext cx="0" cy="0"/>
          <a:chOff x="0" y="0"/>
          <a:chExt cx="0" cy="0"/>
        </a:xfrm>
      </p:grpSpPr>
      <p:sp>
        <p:nvSpPr>
          <p:cNvPr id="225" name="Google Shape;225;g450b6ac50f_0_2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26" name="Google Shape;226;g450b6ac50f_0_2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33" name="Shape 533"/>
        <p:cNvGrpSpPr/>
        <p:nvPr/>
      </p:nvGrpSpPr>
      <p:grpSpPr>
        <a:xfrm>
          <a:off x="0" y="0"/>
          <a:ext cx="0" cy="0"/>
          <a:chOff x="0" y="0"/>
          <a:chExt cx="0" cy="0"/>
        </a:xfrm>
      </p:grpSpPr>
      <p:sp>
        <p:nvSpPr>
          <p:cNvPr id="534" name="Google Shape;534;g441029fc94_1_5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35" name="Google Shape;535;g441029fc94_1_5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49" name="Shape 549"/>
        <p:cNvGrpSpPr/>
        <p:nvPr/>
      </p:nvGrpSpPr>
      <p:grpSpPr>
        <a:xfrm>
          <a:off x="0" y="0"/>
          <a:ext cx="0" cy="0"/>
          <a:chOff x="0" y="0"/>
          <a:chExt cx="0" cy="0"/>
        </a:xfrm>
      </p:grpSpPr>
      <p:sp>
        <p:nvSpPr>
          <p:cNvPr id="550" name="Google Shape;550;g441029fc94_1_7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51" name="Google Shape;551;g441029fc94_1_7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59" name="Shape 559"/>
        <p:cNvGrpSpPr/>
        <p:nvPr/>
      </p:nvGrpSpPr>
      <p:grpSpPr>
        <a:xfrm>
          <a:off x="0" y="0"/>
          <a:ext cx="0" cy="0"/>
          <a:chOff x="0" y="0"/>
          <a:chExt cx="0" cy="0"/>
        </a:xfrm>
      </p:grpSpPr>
      <p:sp>
        <p:nvSpPr>
          <p:cNvPr id="560" name="Google Shape;560;p3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61" name="Google Shape;561;p3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32" name="Shape 232"/>
        <p:cNvGrpSpPr/>
        <p:nvPr/>
      </p:nvGrpSpPr>
      <p:grpSpPr>
        <a:xfrm>
          <a:off x="0" y="0"/>
          <a:ext cx="0" cy="0"/>
          <a:chOff x="0" y="0"/>
          <a:chExt cx="0" cy="0"/>
        </a:xfrm>
      </p:grpSpPr>
      <p:sp>
        <p:nvSpPr>
          <p:cNvPr id="233" name="Google Shape;233;g450b6ac50f_0_3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34" name="Google Shape;234;g450b6ac50f_0_3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1" name="Shape 241"/>
        <p:cNvGrpSpPr/>
        <p:nvPr/>
      </p:nvGrpSpPr>
      <p:grpSpPr>
        <a:xfrm>
          <a:off x="0" y="0"/>
          <a:ext cx="0" cy="0"/>
          <a:chOff x="0" y="0"/>
          <a:chExt cx="0" cy="0"/>
        </a:xfrm>
      </p:grpSpPr>
      <p:sp>
        <p:nvSpPr>
          <p:cNvPr id="242" name="Google Shape;242;g450b6ac50f_0_4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43" name="Google Shape;243;g450b6ac50f_0_4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8" name="Shape 248"/>
        <p:cNvGrpSpPr/>
        <p:nvPr/>
      </p:nvGrpSpPr>
      <p:grpSpPr>
        <a:xfrm>
          <a:off x="0" y="0"/>
          <a:ext cx="0" cy="0"/>
          <a:chOff x="0" y="0"/>
          <a:chExt cx="0" cy="0"/>
        </a:xfrm>
      </p:grpSpPr>
      <p:sp>
        <p:nvSpPr>
          <p:cNvPr id="249" name="Google Shape;249;g450b6ac50f_0_6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50" name="Google Shape;250;g450b6ac50f_0_6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56" name="Shape 256"/>
        <p:cNvGrpSpPr/>
        <p:nvPr/>
      </p:nvGrpSpPr>
      <p:grpSpPr>
        <a:xfrm>
          <a:off x="0" y="0"/>
          <a:ext cx="0" cy="0"/>
          <a:chOff x="0" y="0"/>
          <a:chExt cx="0" cy="0"/>
        </a:xfrm>
      </p:grpSpPr>
      <p:sp>
        <p:nvSpPr>
          <p:cNvPr id="257" name="Google Shape;257;g450b6ac50f_0_6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58" name="Google Shape;258;g450b6ac50f_0_6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65" name="Shape 265"/>
        <p:cNvGrpSpPr/>
        <p:nvPr/>
      </p:nvGrpSpPr>
      <p:grpSpPr>
        <a:xfrm>
          <a:off x="0" y="0"/>
          <a:ext cx="0" cy="0"/>
          <a:chOff x="0" y="0"/>
          <a:chExt cx="0" cy="0"/>
        </a:xfrm>
      </p:grpSpPr>
      <p:sp>
        <p:nvSpPr>
          <p:cNvPr id="266" name="Google Shape;266;g450b6ac50f_0_7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67" name="Google Shape;267;g450b6ac50f_0_7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49" name="Shape 49"/>
        <p:cNvGrpSpPr/>
        <p:nvPr/>
      </p:nvGrpSpPr>
      <p:grpSpPr>
        <a:xfrm>
          <a:off x="0" y="0"/>
          <a:ext cx="0" cy="0"/>
          <a:chOff x="0" y="0"/>
          <a:chExt cx="0" cy="0"/>
        </a:xfrm>
      </p:grpSpPr>
      <p:sp>
        <p:nvSpPr>
          <p:cNvPr id="50" name="Google Shape;50;p2"/>
          <p:cNvSpPr txBox="1"/>
          <p:nvPr>
            <p:ph type="ctrTitle"/>
          </p:nvPr>
        </p:nvSpPr>
        <p:spPr>
          <a:xfrm>
            <a:off x="315913" y="466725"/>
            <a:ext cx="6781800" cy="2133600"/>
          </a:xfrm>
          <a:prstGeom prst="rect">
            <a:avLst/>
          </a:prstGeom>
          <a:noFill/>
          <a:ln>
            <a:noFill/>
          </a:ln>
        </p:spPr>
        <p:txBody>
          <a:bodyPr anchorCtr="0" anchor="b" bIns="45700" lIns="91425" spcFirstLastPara="1" rIns="91425" wrap="square" tIns="45700"/>
          <a:lstStyle>
            <a:lvl1pPr lvl="0" marR="0" rtl="0" algn="r">
              <a:spcBef>
                <a:spcPts val="0"/>
              </a:spcBef>
              <a:spcAft>
                <a:spcPts val="0"/>
              </a:spcAft>
              <a:buSzPts val="1400"/>
              <a:buNone/>
              <a:defRPr b="1" i="0" sz="4800" u="none" cap="none" strike="noStrike">
                <a:solidFill>
                  <a:schemeClr val="dk2"/>
                </a:solidFill>
                <a:latin typeface="Arial"/>
                <a:ea typeface="Arial"/>
                <a:cs typeface="Arial"/>
                <a:sym typeface="Arial"/>
              </a:defRPr>
            </a:lvl1pPr>
            <a:lvl2pPr lvl="1" marR="0" rtl="0" algn="l">
              <a:spcBef>
                <a:spcPts val="0"/>
              </a:spcBef>
              <a:spcAft>
                <a:spcPts val="0"/>
              </a:spcAft>
              <a:buSzPts val="1400"/>
              <a:buNone/>
              <a:defRPr b="1" i="0" sz="3900" u="none" cap="none" strike="noStrike">
                <a:solidFill>
                  <a:schemeClr val="dk2"/>
                </a:solidFill>
                <a:latin typeface="Arial"/>
                <a:ea typeface="Arial"/>
                <a:cs typeface="Arial"/>
                <a:sym typeface="Arial"/>
              </a:defRPr>
            </a:lvl2pPr>
            <a:lvl3pPr lvl="2" marR="0" rtl="0" algn="l">
              <a:spcBef>
                <a:spcPts val="0"/>
              </a:spcBef>
              <a:spcAft>
                <a:spcPts val="0"/>
              </a:spcAft>
              <a:buSzPts val="1400"/>
              <a:buNone/>
              <a:defRPr b="1" i="0" sz="3900" u="none" cap="none" strike="noStrike">
                <a:solidFill>
                  <a:schemeClr val="dk2"/>
                </a:solidFill>
                <a:latin typeface="Arial"/>
                <a:ea typeface="Arial"/>
                <a:cs typeface="Arial"/>
                <a:sym typeface="Arial"/>
              </a:defRPr>
            </a:lvl3pPr>
            <a:lvl4pPr lvl="3" marR="0" rtl="0" algn="l">
              <a:spcBef>
                <a:spcPts val="0"/>
              </a:spcBef>
              <a:spcAft>
                <a:spcPts val="0"/>
              </a:spcAft>
              <a:buSzPts val="1400"/>
              <a:buNone/>
              <a:defRPr b="1" i="0" sz="3900" u="none" cap="none" strike="noStrike">
                <a:solidFill>
                  <a:schemeClr val="dk2"/>
                </a:solidFill>
                <a:latin typeface="Arial"/>
                <a:ea typeface="Arial"/>
                <a:cs typeface="Arial"/>
                <a:sym typeface="Arial"/>
              </a:defRPr>
            </a:lvl4pPr>
            <a:lvl5pPr lvl="4" marR="0" rtl="0" algn="l">
              <a:spcBef>
                <a:spcPts val="0"/>
              </a:spcBef>
              <a:spcAft>
                <a:spcPts val="0"/>
              </a:spcAft>
              <a:buSzPts val="1400"/>
              <a:buNone/>
              <a:defRPr b="1" i="0" sz="3900" u="none" cap="none" strike="noStrike">
                <a:solidFill>
                  <a:schemeClr val="dk2"/>
                </a:solidFill>
                <a:latin typeface="Arial"/>
                <a:ea typeface="Arial"/>
                <a:cs typeface="Arial"/>
                <a:sym typeface="Arial"/>
              </a:defRPr>
            </a:lvl5pPr>
            <a:lvl6pPr lvl="5" marR="0" rtl="0" algn="l">
              <a:spcBef>
                <a:spcPts val="0"/>
              </a:spcBef>
              <a:spcAft>
                <a:spcPts val="0"/>
              </a:spcAft>
              <a:buSzPts val="1400"/>
              <a:buNone/>
              <a:defRPr b="1" i="0" sz="3900" u="none" cap="none" strike="noStrike">
                <a:solidFill>
                  <a:schemeClr val="dk2"/>
                </a:solidFill>
                <a:latin typeface="Arial"/>
                <a:ea typeface="Arial"/>
                <a:cs typeface="Arial"/>
                <a:sym typeface="Arial"/>
              </a:defRPr>
            </a:lvl6pPr>
            <a:lvl7pPr lvl="6" marR="0" rtl="0" algn="l">
              <a:spcBef>
                <a:spcPts val="0"/>
              </a:spcBef>
              <a:spcAft>
                <a:spcPts val="0"/>
              </a:spcAft>
              <a:buSzPts val="1400"/>
              <a:buNone/>
              <a:defRPr b="1" i="0" sz="3900" u="none" cap="none" strike="noStrike">
                <a:solidFill>
                  <a:schemeClr val="dk2"/>
                </a:solidFill>
                <a:latin typeface="Arial"/>
                <a:ea typeface="Arial"/>
                <a:cs typeface="Arial"/>
                <a:sym typeface="Arial"/>
              </a:defRPr>
            </a:lvl7pPr>
            <a:lvl8pPr lvl="7" marR="0" rtl="0" algn="l">
              <a:spcBef>
                <a:spcPts val="0"/>
              </a:spcBef>
              <a:spcAft>
                <a:spcPts val="0"/>
              </a:spcAft>
              <a:buSzPts val="1400"/>
              <a:buNone/>
              <a:defRPr b="1" i="0" sz="3900" u="none" cap="none" strike="noStrike">
                <a:solidFill>
                  <a:schemeClr val="dk2"/>
                </a:solidFill>
                <a:latin typeface="Arial"/>
                <a:ea typeface="Arial"/>
                <a:cs typeface="Arial"/>
                <a:sym typeface="Arial"/>
              </a:defRPr>
            </a:lvl8pPr>
            <a:lvl9pPr lvl="8" marR="0" rtl="0" algn="l">
              <a:spcBef>
                <a:spcPts val="0"/>
              </a:spcBef>
              <a:spcAft>
                <a:spcPts val="0"/>
              </a:spcAft>
              <a:buSzPts val="1400"/>
              <a:buNone/>
              <a:defRPr b="1" i="0" sz="3900" u="none" cap="none" strike="noStrike">
                <a:solidFill>
                  <a:schemeClr val="dk2"/>
                </a:solidFill>
                <a:latin typeface="Arial"/>
                <a:ea typeface="Arial"/>
                <a:cs typeface="Arial"/>
                <a:sym typeface="Arial"/>
              </a:defRPr>
            </a:lvl9pPr>
          </a:lstStyle>
          <a:p/>
        </p:txBody>
      </p:sp>
      <p:sp>
        <p:nvSpPr>
          <p:cNvPr id="51" name="Google Shape;51;p2"/>
          <p:cNvSpPr txBox="1"/>
          <p:nvPr>
            <p:ph idx="1" type="subTitle"/>
          </p:nvPr>
        </p:nvSpPr>
        <p:spPr>
          <a:xfrm>
            <a:off x="849313" y="3049588"/>
            <a:ext cx="6248400" cy="2362200"/>
          </a:xfrm>
          <a:prstGeom prst="rect">
            <a:avLst/>
          </a:prstGeom>
          <a:noFill/>
          <a:ln>
            <a:noFill/>
          </a:ln>
        </p:spPr>
        <p:txBody>
          <a:bodyPr anchorCtr="0" anchor="t" bIns="45700" lIns="91425" spcFirstLastPara="1" rIns="91425" wrap="square" tIns="45700"/>
          <a:lstStyle>
            <a:lvl1pPr lvl="0" marR="0" rtl="0" algn="r">
              <a:spcBef>
                <a:spcPts val="640"/>
              </a:spcBef>
              <a:spcAft>
                <a:spcPts val="0"/>
              </a:spcAft>
              <a:buClr>
                <a:schemeClr val="dk2"/>
              </a:buClr>
              <a:buSzPts val="2240"/>
              <a:buFont typeface="Noto Sans Symbols"/>
              <a:buNone/>
              <a:defRPr b="0" i="0" sz="3200" u="none" cap="none" strike="noStrike">
                <a:solidFill>
                  <a:schemeClr val="dk1"/>
                </a:solidFill>
                <a:latin typeface="Arial"/>
                <a:ea typeface="Arial"/>
                <a:cs typeface="Arial"/>
                <a:sym typeface="Arial"/>
              </a:defRPr>
            </a:lvl1pPr>
            <a:lvl2pPr lvl="1" marR="0" rtl="0" algn="l">
              <a:spcBef>
                <a:spcPts val="520"/>
              </a:spcBef>
              <a:spcAft>
                <a:spcPts val="0"/>
              </a:spcAft>
              <a:buClr>
                <a:schemeClr val="accent2"/>
              </a:buClr>
              <a:buSzPts val="1820"/>
              <a:buFont typeface="Noto Sans Symbols"/>
              <a:buChar char="●"/>
              <a:defRPr b="0" i="0" sz="2600" u="none" cap="none" strike="noStrike">
                <a:solidFill>
                  <a:schemeClr val="dk1"/>
                </a:solidFill>
                <a:latin typeface="Arial"/>
                <a:ea typeface="Arial"/>
                <a:cs typeface="Arial"/>
                <a:sym typeface="Arial"/>
              </a:defRPr>
            </a:lvl2pPr>
            <a:lvl3pPr lvl="2" marR="0" rtl="0" algn="l">
              <a:spcBef>
                <a:spcPts val="460"/>
              </a:spcBef>
              <a:spcAft>
                <a:spcPts val="0"/>
              </a:spcAft>
              <a:buClr>
                <a:schemeClr val="accent1"/>
              </a:buClr>
              <a:buSzPts val="1610"/>
              <a:buFont typeface="Noto Sans Symbols"/>
              <a:buChar char="●"/>
              <a:defRPr b="0" i="0" sz="2300" u="none" cap="none" strike="noStrike">
                <a:solidFill>
                  <a:schemeClr val="dk1"/>
                </a:solidFill>
                <a:latin typeface="Arial"/>
                <a:ea typeface="Arial"/>
                <a:cs typeface="Arial"/>
                <a:sym typeface="Arial"/>
              </a:defRPr>
            </a:lvl3pPr>
            <a:lvl4pPr lvl="3" marR="0" rtl="0" algn="l">
              <a:spcBef>
                <a:spcPts val="400"/>
              </a:spcBef>
              <a:spcAft>
                <a:spcPts val="0"/>
              </a:spcAft>
              <a:buClr>
                <a:schemeClr val="dk2"/>
              </a:buClr>
              <a:buSzPts val="1500"/>
              <a:buFont typeface="Noto Sans Symbols"/>
              <a:buChar char="▪"/>
              <a:defRPr b="0" i="0" sz="2000" u="none" cap="none" strike="noStrike">
                <a:solidFill>
                  <a:schemeClr val="dk1"/>
                </a:solidFill>
                <a:latin typeface="Arial"/>
                <a:ea typeface="Arial"/>
                <a:cs typeface="Arial"/>
                <a:sym typeface="Arial"/>
              </a:defRPr>
            </a:lvl4pPr>
            <a:lvl5pPr lvl="4" marR="0" rtl="0" algn="l">
              <a:spcBef>
                <a:spcPts val="400"/>
              </a:spcBef>
              <a:spcAft>
                <a:spcPts val="0"/>
              </a:spcAft>
              <a:buClr>
                <a:schemeClr val="folHlink"/>
              </a:buClr>
              <a:buSzPts val="1600"/>
              <a:buFont typeface="Noto Sans Symbols"/>
              <a:buChar char="▪"/>
              <a:defRPr b="0" i="0" sz="2000" u="none" cap="none" strike="noStrike">
                <a:solidFill>
                  <a:schemeClr val="dk1"/>
                </a:solidFill>
                <a:latin typeface="Arial"/>
                <a:ea typeface="Arial"/>
                <a:cs typeface="Arial"/>
                <a:sym typeface="Arial"/>
              </a:defRPr>
            </a:lvl5pPr>
            <a:lvl6pPr lvl="5" marR="0" rtl="0" algn="l">
              <a:spcBef>
                <a:spcPts val="400"/>
              </a:spcBef>
              <a:spcAft>
                <a:spcPts val="0"/>
              </a:spcAft>
              <a:buClr>
                <a:schemeClr val="folHlink"/>
              </a:buClr>
              <a:buSzPts val="1600"/>
              <a:buFont typeface="Noto Sans Symbols"/>
              <a:buChar char="▪"/>
              <a:defRPr b="0" i="0" sz="2000" u="none" cap="none" strike="noStrike">
                <a:solidFill>
                  <a:schemeClr val="dk1"/>
                </a:solidFill>
                <a:latin typeface="Arial"/>
                <a:ea typeface="Arial"/>
                <a:cs typeface="Arial"/>
                <a:sym typeface="Arial"/>
              </a:defRPr>
            </a:lvl6pPr>
            <a:lvl7pPr lvl="6" marR="0" rtl="0" algn="l">
              <a:spcBef>
                <a:spcPts val="400"/>
              </a:spcBef>
              <a:spcAft>
                <a:spcPts val="0"/>
              </a:spcAft>
              <a:buClr>
                <a:schemeClr val="folHlink"/>
              </a:buClr>
              <a:buSzPts val="1600"/>
              <a:buFont typeface="Noto Sans Symbols"/>
              <a:buChar char="▪"/>
              <a:defRPr b="0" i="0" sz="2000" u="none" cap="none" strike="noStrike">
                <a:solidFill>
                  <a:schemeClr val="dk1"/>
                </a:solidFill>
                <a:latin typeface="Arial"/>
                <a:ea typeface="Arial"/>
                <a:cs typeface="Arial"/>
                <a:sym typeface="Arial"/>
              </a:defRPr>
            </a:lvl7pPr>
            <a:lvl8pPr lvl="7" marR="0" rtl="0" algn="l">
              <a:spcBef>
                <a:spcPts val="400"/>
              </a:spcBef>
              <a:spcAft>
                <a:spcPts val="0"/>
              </a:spcAft>
              <a:buClr>
                <a:schemeClr val="folHlink"/>
              </a:buClr>
              <a:buSzPts val="1600"/>
              <a:buFont typeface="Noto Sans Symbols"/>
              <a:buChar char="▪"/>
              <a:defRPr b="0" i="0" sz="2000" u="none" cap="none" strike="noStrike">
                <a:solidFill>
                  <a:schemeClr val="dk1"/>
                </a:solidFill>
                <a:latin typeface="Arial"/>
                <a:ea typeface="Arial"/>
                <a:cs typeface="Arial"/>
                <a:sym typeface="Arial"/>
              </a:defRPr>
            </a:lvl8pPr>
            <a:lvl9pPr lvl="8" marR="0" rtl="0" algn="l">
              <a:spcBef>
                <a:spcPts val="400"/>
              </a:spcBef>
              <a:spcAft>
                <a:spcPts val="0"/>
              </a:spcAft>
              <a:buClr>
                <a:schemeClr val="folHlink"/>
              </a:buClr>
              <a:buSzPts val="1600"/>
              <a:buFont typeface="Noto Sans Symbols"/>
              <a:buChar char="▪"/>
              <a:defRPr b="0" i="0" sz="2000" u="none" cap="none" strike="noStrike">
                <a:solidFill>
                  <a:schemeClr val="dk1"/>
                </a:solidFill>
                <a:latin typeface="Arial"/>
                <a:ea typeface="Arial"/>
                <a:cs typeface="Arial"/>
                <a:sym typeface="Arial"/>
              </a:defRPr>
            </a:lvl9pPr>
          </a:lstStyle>
          <a:p/>
        </p:txBody>
      </p:sp>
      <p:sp>
        <p:nvSpPr>
          <p:cNvPr id="52" name="Google Shape;52;p2"/>
          <p:cNvSpPr txBox="1"/>
          <p:nvPr>
            <p:ph idx="10" type="dt"/>
          </p:nvPr>
        </p:nvSpPr>
        <p:spPr>
          <a:xfrm>
            <a:off x="457200" y="6248400"/>
            <a:ext cx="2133600" cy="457200"/>
          </a:xfrm>
          <a:prstGeom prst="rect">
            <a:avLst/>
          </a:prstGeom>
          <a:noFill/>
          <a:ln>
            <a:noFill/>
          </a:ln>
        </p:spPr>
        <p:txBody>
          <a:bodyPr anchorCtr="0" anchor="t" bIns="45700" lIns="91425" spcFirstLastPara="1" rIns="91425" wrap="square" tIns="45700"/>
          <a:lstStyle>
            <a:lvl1pPr lvl="0" marR="0" rtl="0" algn="l">
              <a:lnSpc>
                <a:spcPct val="100000"/>
              </a:lnSpc>
              <a:spcBef>
                <a:spcPts val="0"/>
              </a:spcBef>
              <a:spcAft>
                <a:spcPts val="0"/>
              </a:spcAft>
              <a:buSzPts val="1400"/>
              <a:buNone/>
              <a:defRPr b="0" i="0" sz="1800" u="non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53" name="Google Shape;53;p2"/>
          <p:cNvSpPr txBox="1"/>
          <p:nvPr>
            <p:ph idx="11" type="ftr"/>
          </p:nvPr>
        </p:nvSpPr>
        <p:spPr>
          <a:xfrm>
            <a:off x="3124200" y="6248400"/>
            <a:ext cx="2895600" cy="457200"/>
          </a:xfrm>
          <a:prstGeom prst="rect">
            <a:avLst/>
          </a:prstGeom>
          <a:noFill/>
          <a:ln>
            <a:noFill/>
          </a:ln>
        </p:spPr>
        <p:txBody>
          <a:bodyPr anchorCtr="0" anchor="t" bIns="45700" lIns="91425" spcFirstLastPara="1" rIns="91425" wrap="square" tIns="45700"/>
          <a:lstStyle>
            <a:lvl1pPr lvl="0" marR="0" rtl="0" algn="l">
              <a:lnSpc>
                <a:spcPct val="100000"/>
              </a:lnSpc>
              <a:spcBef>
                <a:spcPts val="0"/>
              </a:spcBef>
              <a:spcAft>
                <a:spcPts val="0"/>
              </a:spcAft>
              <a:buSzPts val="1400"/>
              <a:buNone/>
              <a:defRPr b="0" i="0" sz="1800" u="non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54" name="Google Shape;54;p2"/>
          <p:cNvSpPr txBox="1"/>
          <p:nvPr>
            <p:ph idx="12" type="sldNum"/>
          </p:nvPr>
        </p:nvSpPr>
        <p:spPr>
          <a:xfrm>
            <a:off x="6553200" y="6248400"/>
            <a:ext cx="2133600" cy="45720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1pPr>
            <a:lvl2pPr indent="0" lvl="1"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2pPr>
            <a:lvl3pPr indent="0" lvl="2"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3pPr>
            <a:lvl4pPr indent="0" lvl="3"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4pPr>
            <a:lvl5pPr indent="0" lvl="4"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5pPr>
            <a:lvl6pPr indent="0" lvl="5"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6pPr>
            <a:lvl7pPr indent="0" lvl="6"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7pPr>
            <a:lvl8pPr indent="0" lvl="7"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8pPr>
            <a:lvl9pPr indent="0" lvl="8"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Vertical Text" type="vertTx">
  <p:cSld name="VERTICAL_TEXT">
    <p:spTree>
      <p:nvGrpSpPr>
        <p:cNvPr id="151" name="Shape 151"/>
        <p:cNvGrpSpPr/>
        <p:nvPr/>
      </p:nvGrpSpPr>
      <p:grpSpPr>
        <a:xfrm>
          <a:off x="0" y="0"/>
          <a:ext cx="0" cy="0"/>
          <a:chOff x="0" y="0"/>
          <a:chExt cx="0" cy="0"/>
        </a:xfrm>
      </p:grpSpPr>
      <p:sp>
        <p:nvSpPr>
          <p:cNvPr id="152" name="Google Shape;152;p12"/>
          <p:cNvSpPr txBox="1"/>
          <p:nvPr>
            <p:ph type="title"/>
          </p:nvPr>
        </p:nvSpPr>
        <p:spPr>
          <a:xfrm>
            <a:off x="457200" y="122237"/>
            <a:ext cx="7543800" cy="1295400"/>
          </a:xfrm>
          <a:prstGeom prst="rect">
            <a:avLst/>
          </a:prstGeom>
          <a:noFill/>
          <a:ln>
            <a:noFill/>
          </a:ln>
        </p:spPr>
        <p:txBody>
          <a:bodyPr anchorCtr="0" anchor="b" bIns="45700" lIns="91425" spcFirstLastPara="1" rIns="91425" wrap="square" tIns="45700"/>
          <a:lstStyle>
            <a:lvl1pPr lvl="0" marR="0" rtl="0" algn="l">
              <a:spcBef>
                <a:spcPts val="0"/>
              </a:spcBef>
              <a:spcAft>
                <a:spcPts val="0"/>
              </a:spcAft>
              <a:buSzPts val="1400"/>
              <a:buNone/>
              <a:defRPr b="1" i="0" sz="3900" u="none" cap="none" strike="noStrike">
                <a:solidFill>
                  <a:schemeClr val="dk2"/>
                </a:solidFill>
                <a:latin typeface="Arial"/>
                <a:ea typeface="Arial"/>
                <a:cs typeface="Arial"/>
                <a:sym typeface="Arial"/>
              </a:defRPr>
            </a:lvl1pPr>
            <a:lvl2pPr lvl="1" marR="0" rtl="0" algn="l">
              <a:spcBef>
                <a:spcPts val="0"/>
              </a:spcBef>
              <a:spcAft>
                <a:spcPts val="0"/>
              </a:spcAft>
              <a:buSzPts val="1400"/>
              <a:buNone/>
              <a:defRPr b="1" i="0" sz="3900" u="none" cap="none" strike="noStrike">
                <a:solidFill>
                  <a:schemeClr val="dk2"/>
                </a:solidFill>
                <a:latin typeface="Arial"/>
                <a:ea typeface="Arial"/>
                <a:cs typeface="Arial"/>
                <a:sym typeface="Arial"/>
              </a:defRPr>
            </a:lvl2pPr>
            <a:lvl3pPr lvl="2" marR="0" rtl="0" algn="l">
              <a:spcBef>
                <a:spcPts val="0"/>
              </a:spcBef>
              <a:spcAft>
                <a:spcPts val="0"/>
              </a:spcAft>
              <a:buSzPts val="1400"/>
              <a:buNone/>
              <a:defRPr b="1" i="0" sz="3900" u="none" cap="none" strike="noStrike">
                <a:solidFill>
                  <a:schemeClr val="dk2"/>
                </a:solidFill>
                <a:latin typeface="Arial"/>
                <a:ea typeface="Arial"/>
                <a:cs typeface="Arial"/>
                <a:sym typeface="Arial"/>
              </a:defRPr>
            </a:lvl3pPr>
            <a:lvl4pPr lvl="3" marR="0" rtl="0" algn="l">
              <a:spcBef>
                <a:spcPts val="0"/>
              </a:spcBef>
              <a:spcAft>
                <a:spcPts val="0"/>
              </a:spcAft>
              <a:buSzPts val="1400"/>
              <a:buNone/>
              <a:defRPr b="1" i="0" sz="3900" u="none" cap="none" strike="noStrike">
                <a:solidFill>
                  <a:schemeClr val="dk2"/>
                </a:solidFill>
                <a:latin typeface="Arial"/>
                <a:ea typeface="Arial"/>
                <a:cs typeface="Arial"/>
                <a:sym typeface="Arial"/>
              </a:defRPr>
            </a:lvl4pPr>
            <a:lvl5pPr lvl="4" marR="0" rtl="0" algn="l">
              <a:spcBef>
                <a:spcPts val="0"/>
              </a:spcBef>
              <a:spcAft>
                <a:spcPts val="0"/>
              </a:spcAft>
              <a:buSzPts val="1400"/>
              <a:buNone/>
              <a:defRPr b="1" i="0" sz="3900" u="none" cap="none" strike="noStrike">
                <a:solidFill>
                  <a:schemeClr val="dk2"/>
                </a:solidFill>
                <a:latin typeface="Arial"/>
                <a:ea typeface="Arial"/>
                <a:cs typeface="Arial"/>
                <a:sym typeface="Arial"/>
              </a:defRPr>
            </a:lvl5pPr>
            <a:lvl6pPr lvl="5" marR="0" rtl="0" algn="l">
              <a:spcBef>
                <a:spcPts val="0"/>
              </a:spcBef>
              <a:spcAft>
                <a:spcPts val="0"/>
              </a:spcAft>
              <a:buSzPts val="1400"/>
              <a:buNone/>
              <a:defRPr b="1" i="0" sz="3900" u="none" cap="none" strike="noStrike">
                <a:solidFill>
                  <a:schemeClr val="dk2"/>
                </a:solidFill>
                <a:latin typeface="Arial"/>
                <a:ea typeface="Arial"/>
                <a:cs typeface="Arial"/>
                <a:sym typeface="Arial"/>
              </a:defRPr>
            </a:lvl6pPr>
            <a:lvl7pPr lvl="6" marR="0" rtl="0" algn="l">
              <a:spcBef>
                <a:spcPts val="0"/>
              </a:spcBef>
              <a:spcAft>
                <a:spcPts val="0"/>
              </a:spcAft>
              <a:buSzPts val="1400"/>
              <a:buNone/>
              <a:defRPr b="1" i="0" sz="3900" u="none" cap="none" strike="noStrike">
                <a:solidFill>
                  <a:schemeClr val="dk2"/>
                </a:solidFill>
                <a:latin typeface="Arial"/>
                <a:ea typeface="Arial"/>
                <a:cs typeface="Arial"/>
                <a:sym typeface="Arial"/>
              </a:defRPr>
            </a:lvl7pPr>
            <a:lvl8pPr lvl="7" marR="0" rtl="0" algn="l">
              <a:spcBef>
                <a:spcPts val="0"/>
              </a:spcBef>
              <a:spcAft>
                <a:spcPts val="0"/>
              </a:spcAft>
              <a:buSzPts val="1400"/>
              <a:buNone/>
              <a:defRPr b="1" i="0" sz="3900" u="none" cap="none" strike="noStrike">
                <a:solidFill>
                  <a:schemeClr val="dk2"/>
                </a:solidFill>
                <a:latin typeface="Arial"/>
                <a:ea typeface="Arial"/>
                <a:cs typeface="Arial"/>
                <a:sym typeface="Arial"/>
              </a:defRPr>
            </a:lvl8pPr>
            <a:lvl9pPr lvl="8" marR="0" rtl="0" algn="l">
              <a:spcBef>
                <a:spcPts val="0"/>
              </a:spcBef>
              <a:spcAft>
                <a:spcPts val="0"/>
              </a:spcAft>
              <a:buSzPts val="1400"/>
              <a:buNone/>
              <a:defRPr b="1" i="0" sz="3900" u="none" cap="none" strike="noStrike">
                <a:solidFill>
                  <a:schemeClr val="dk2"/>
                </a:solidFill>
                <a:latin typeface="Arial"/>
                <a:ea typeface="Arial"/>
                <a:cs typeface="Arial"/>
                <a:sym typeface="Arial"/>
              </a:defRPr>
            </a:lvl9pPr>
          </a:lstStyle>
          <a:p/>
        </p:txBody>
      </p:sp>
      <p:sp>
        <p:nvSpPr>
          <p:cNvPr id="153" name="Google Shape;153;p12"/>
          <p:cNvSpPr txBox="1"/>
          <p:nvPr>
            <p:ph idx="1" type="body"/>
          </p:nvPr>
        </p:nvSpPr>
        <p:spPr>
          <a:xfrm rot="5400000">
            <a:off x="2366169" y="-189707"/>
            <a:ext cx="4411662" cy="8229600"/>
          </a:xfrm>
          <a:prstGeom prst="rect">
            <a:avLst/>
          </a:prstGeom>
          <a:noFill/>
          <a:ln>
            <a:noFill/>
          </a:ln>
        </p:spPr>
        <p:txBody>
          <a:bodyPr anchorCtr="0" anchor="t" bIns="45700" lIns="91425" spcFirstLastPara="1" rIns="91425" wrap="square" tIns="45700"/>
          <a:lstStyle>
            <a:lvl1pPr indent="-361950" lvl="0" marL="457200" marR="0" rtl="0" algn="l">
              <a:spcBef>
                <a:spcPts val="600"/>
              </a:spcBef>
              <a:spcAft>
                <a:spcPts val="0"/>
              </a:spcAft>
              <a:buClr>
                <a:schemeClr val="dk2"/>
              </a:buClr>
              <a:buSzPts val="2100"/>
              <a:buFont typeface="Noto Sans Symbols"/>
              <a:buChar char="●"/>
              <a:defRPr sz="3000">
                <a:solidFill>
                  <a:schemeClr val="dk1"/>
                </a:solidFill>
                <a:latin typeface="Arial"/>
                <a:ea typeface="Arial"/>
                <a:cs typeface="Arial"/>
                <a:sym typeface="Arial"/>
              </a:defRPr>
            </a:lvl1pPr>
            <a:lvl2pPr indent="-344169" lvl="1" marL="914400" marR="0" rtl="0" algn="l">
              <a:spcBef>
                <a:spcPts val="520"/>
              </a:spcBef>
              <a:spcAft>
                <a:spcPts val="0"/>
              </a:spcAft>
              <a:buClr>
                <a:schemeClr val="accent2"/>
              </a:buClr>
              <a:buSzPts val="1820"/>
              <a:buFont typeface="Noto Sans Symbols"/>
              <a:buChar char="●"/>
              <a:defRPr b="0" i="0" sz="2600" u="none" cap="none" strike="noStrike">
                <a:solidFill>
                  <a:schemeClr val="dk1"/>
                </a:solidFill>
                <a:latin typeface="Arial"/>
                <a:ea typeface="Arial"/>
                <a:cs typeface="Arial"/>
                <a:sym typeface="Arial"/>
              </a:defRPr>
            </a:lvl2pPr>
            <a:lvl3pPr indent="-330835" lvl="2" marL="1371600" marR="0" rtl="0" algn="l">
              <a:spcBef>
                <a:spcPts val="460"/>
              </a:spcBef>
              <a:spcAft>
                <a:spcPts val="0"/>
              </a:spcAft>
              <a:buClr>
                <a:schemeClr val="accent1"/>
              </a:buClr>
              <a:buSzPts val="1610"/>
              <a:buFont typeface="Noto Sans Symbols"/>
              <a:buChar char="●"/>
              <a:defRPr b="0" i="0" sz="2300" u="none" cap="none" strike="noStrike">
                <a:solidFill>
                  <a:schemeClr val="dk1"/>
                </a:solidFill>
                <a:latin typeface="Arial"/>
                <a:ea typeface="Arial"/>
                <a:cs typeface="Arial"/>
                <a:sym typeface="Arial"/>
              </a:defRPr>
            </a:lvl3pPr>
            <a:lvl4pPr indent="-323850" lvl="3" marL="1828800" marR="0" rtl="0" algn="l">
              <a:spcBef>
                <a:spcPts val="400"/>
              </a:spcBef>
              <a:spcAft>
                <a:spcPts val="0"/>
              </a:spcAft>
              <a:buClr>
                <a:schemeClr val="dk2"/>
              </a:buClr>
              <a:buSzPts val="1500"/>
              <a:buFont typeface="Noto Sans Symbols"/>
              <a:buChar char="▪"/>
              <a:defRPr b="0" i="0" sz="2000" u="none" cap="none" strike="noStrike">
                <a:solidFill>
                  <a:schemeClr val="dk1"/>
                </a:solidFill>
                <a:latin typeface="Arial"/>
                <a:ea typeface="Arial"/>
                <a:cs typeface="Arial"/>
                <a:sym typeface="Arial"/>
              </a:defRPr>
            </a:lvl4pPr>
            <a:lvl5pPr indent="-330200" lvl="4" marL="2286000" marR="0" rtl="0" algn="l">
              <a:spcBef>
                <a:spcPts val="400"/>
              </a:spcBef>
              <a:spcAft>
                <a:spcPts val="0"/>
              </a:spcAft>
              <a:buClr>
                <a:schemeClr val="folHlink"/>
              </a:buClr>
              <a:buSzPts val="1600"/>
              <a:buFont typeface="Noto Sans Symbols"/>
              <a:buChar char="▪"/>
              <a:defRPr b="0" i="0" sz="2000" u="none" cap="none" strike="noStrike">
                <a:solidFill>
                  <a:schemeClr val="dk1"/>
                </a:solidFill>
                <a:latin typeface="Arial"/>
                <a:ea typeface="Arial"/>
                <a:cs typeface="Arial"/>
                <a:sym typeface="Arial"/>
              </a:defRPr>
            </a:lvl5pPr>
            <a:lvl6pPr indent="-330200" lvl="5" marL="2743200" marR="0" rtl="0" algn="l">
              <a:spcBef>
                <a:spcPts val="400"/>
              </a:spcBef>
              <a:spcAft>
                <a:spcPts val="0"/>
              </a:spcAft>
              <a:buClr>
                <a:schemeClr val="folHlink"/>
              </a:buClr>
              <a:buSzPts val="1600"/>
              <a:buFont typeface="Noto Sans Symbols"/>
              <a:buChar char="▪"/>
              <a:defRPr b="0" i="0" sz="2000" u="none" cap="none" strike="noStrike">
                <a:solidFill>
                  <a:schemeClr val="dk1"/>
                </a:solidFill>
                <a:latin typeface="Arial"/>
                <a:ea typeface="Arial"/>
                <a:cs typeface="Arial"/>
                <a:sym typeface="Arial"/>
              </a:defRPr>
            </a:lvl6pPr>
            <a:lvl7pPr indent="-330200" lvl="6" marL="3200400" marR="0" rtl="0" algn="l">
              <a:spcBef>
                <a:spcPts val="400"/>
              </a:spcBef>
              <a:spcAft>
                <a:spcPts val="0"/>
              </a:spcAft>
              <a:buClr>
                <a:schemeClr val="folHlink"/>
              </a:buClr>
              <a:buSzPts val="1600"/>
              <a:buFont typeface="Noto Sans Symbols"/>
              <a:buChar char="▪"/>
              <a:defRPr b="0" i="0" sz="2000" u="none" cap="none" strike="noStrike">
                <a:solidFill>
                  <a:schemeClr val="dk1"/>
                </a:solidFill>
                <a:latin typeface="Arial"/>
                <a:ea typeface="Arial"/>
                <a:cs typeface="Arial"/>
                <a:sym typeface="Arial"/>
              </a:defRPr>
            </a:lvl7pPr>
            <a:lvl8pPr indent="-330200" lvl="7" marL="3657600" marR="0" rtl="0" algn="l">
              <a:spcBef>
                <a:spcPts val="400"/>
              </a:spcBef>
              <a:spcAft>
                <a:spcPts val="0"/>
              </a:spcAft>
              <a:buClr>
                <a:schemeClr val="folHlink"/>
              </a:buClr>
              <a:buSzPts val="1600"/>
              <a:buFont typeface="Noto Sans Symbols"/>
              <a:buChar char="▪"/>
              <a:defRPr b="0" i="0" sz="2000" u="none" cap="none" strike="noStrike">
                <a:solidFill>
                  <a:schemeClr val="dk1"/>
                </a:solidFill>
                <a:latin typeface="Arial"/>
                <a:ea typeface="Arial"/>
                <a:cs typeface="Arial"/>
                <a:sym typeface="Arial"/>
              </a:defRPr>
            </a:lvl8pPr>
            <a:lvl9pPr indent="-330200" lvl="8" marL="4114800" marR="0" rtl="0" algn="l">
              <a:spcBef>
                <a:spcPts val="400"/>
              </a:spcBef>
              <a:spcAft>
                <a:spcPts val="0"/>
              </a:spcAft>
              <a:buClr>
                <a:schemeClr val="folHlink"/>
              </a:buClr>
              <a:buSzPts val="1600"/>
              <a:buFont typeface="Noto Sans Symbols"/>
              <a:buChar char="▪"/>
              <a:defRPr b="0" i="0" sz="2000" u="none" cap="none" strike="noStrike">
                <a:solidFill>
                  <a:schemeClr val="dk1"/>
                </a:solidFill>
                <a:latin typeface="Arial"/>
                <a:ea typeface="Arial"/>
                <a:cs typeface="Arial"/>
                <a:sym typeface="Arial"/>
              </a:defRPr>
            </a:lvl9pPr>
          </a:lstStyle>
          <a:p/>
        </p:txBody>
      </p:sp>
      <p:sp>
        <p:nvSpPr>
          <p:cNvPr id="154" name="Google Shape;154;p12"/>
          <p:cNvSpPr txBox="1"/>
          <p:nvPr>
            <p:ph idx="10" type="dt"/>
          </p:nvPr>
        </p:nvSpPr>
        <p:spPr>
          <a:xfrm>
            <a:off x="457200" y="6248400"/>
            <a:ext cx="2133600" cy="457200"/>
          </a:xfrm>
          <a:prstGeom prst="rect">
            <a:avLst/>
          </a:prstGeom>
          <a:noFill/>
          <a:ln>
            <a:noFill/>
          </a:ln>
        </p:spPr>
        <p:txBody>
          <a:bodyPr anchorCtr="0" anchor="t" bIns="45700" lIns="91425" spcFirstLastPara="1" rIns="91425" wrap="square" tIns="45700"/>
          <a:lstStyle>
            <a:lvl1pPr lvl="0" marR="0" rtl="0" algn="l">
              <a:lnSpc>
                <a:spcPct val="100000"/>
              </a:lnSpc>
              <a:spcBef>
                <a:spcPts val="0"/>
              </a:spcBef>
              <a:spcAft>
                <a:spcPts val="0"/>
              </a:spcAft>
              <a:buSzPts val="1400"/>
              <a:buNone/>
              <a:defRPr b="0" i="0" sz="1800" u="non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55" name="Google Shape;155;p12"/>
          <p:cNvSpPr txBox="1"/>
          <p:nvPr>
            <p:ph idx="11" type="ftr"/>
          </p:nvPr>
        </p:nvSpPr>
        <p:spPr>
          <a:xfrm>
            <a:off x="3124200" y="6248400"/>
            <a:ext cx="2895600" cy="457200"/>
          </a:xfrm>
          <a:prstGeom prst="rect">
            <a:avLst/>
          </a:prstGeom>
          <a:noFill/>
          <a:ln>
            <a:noFill/>
          </a:ln>
        </p:spPr>
        <p:txBody>
          <a:bodyPr anchorCtr="0" anchor="t" bIns="45700" lIns="91425" spcFirstLastPara="1" rIns="91425" wrap="square" tIns="45700"/>
          <a:lstStyle>
            <a:lvl1pPr lvl="0" marR="0" rtl="0" algn="l">
              <a:lnSpc>
                <a:spcPct val="100000"/>
              </a:lnSpc>
              <a:spcBef>
                <a:spcPts val="0"/>
              </a:spcBef>
              <a:spcAft>
                <a:spcPts val="0"/>
              </a:spcAft>
              <a:buSzPts val="1400"/>
              <a:buNone/>
              <a:defRPr b="0" i="0" sz="1800" u="non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56" name="Google Shape;156;p12"/>
          <p:cNvSpPr txBox="1"/>
          <p:nvPr>
            <p:ph idx="12" type="sldNum"/>
          </p:nvPr>
        </p:nvSpPr>
        <p:spPr>
          <a:xfrm>
            <a:off x="6553200" y="6248400"/>
            <a:ext cx="2133600" cy="45720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1pPr>
            <a:lvl2pPr indent="0" lvl="1"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2pPr>
            <a:lvl3pPr indent="0" lvl="2"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3pPr>
            <a:lvl4pPr indent="0" lvl="3"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4pPr>
            <a:lvl5pPr indent="0" lvl="4"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5pPr>
            <a:lvl6pPr indent="0" lvl="5"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6pPr>
            <a:lvl7pPr indent="0" lvl="6"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7pPr>
            <a:lvl8pPr indent="0" lvl="7"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8pPr>
            <a:lvl9pPr indent="0" lvl="8"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Picture with Caption" type="picTx">
  <p:cSld name="PICTURE_WITH_CAPTION_TEXT">
    <p:spTree>
      <p:nvGrpSpPr>
        <p:cNvPr id="157" name="Shape 157"/>
        <p:cNvGrpSpPr/>
        <p:nvPr/>
      </p:nvGrpSpPr>
      <p:grpSpPr>
        <a:xfrm>
          <a:off x="0" y="0"/>
          <a:ext cx="0" cy="0"/>
          <a:chOff x="0" y="0"/>
          <a:chExt cx="0" cy="0"/>
        </a:xfrm>
      </p:grpSpPr>
      <p:sp>
        <p:nvSpPr>
          <p:cNvPr id="158" name="Google Shape;158;p13"/>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lstStyle>
            <a:lvl1pPr lvl="0" marR="0" rtl="0" algn="l">
              <a:spcBef>
                <a:spcPts val="0"/>
              </a:spcBef>
              <a:spcAft>
                <a:spcPts val="0"/>
              </a:spcAft>
              <a:buSzPts val="1400"/>
              <a:buNone/>
              <a:defRPr b="1" i="0" sz="2000" u="none" cap="none" strike="noStrike">
                <a:solidFill>
                  <a:schemeClr val="dk2"/>
                </a:solidFill>
                <a:latin typeface="Arial"/>
                <a:ea typeface="Arial"/>
                <a:cs typeface="Arial"/>
                <a:sym typeface="Arial"/>
              </a:defRPr>
            </a:lvl1pPr>
            <a:lvl2pPr lvl="1" marR="0" rtl="0" algn="l">
              <a:spcBef>
                <a:spcPts val="0"/>
              </a:spcBef>
              <a:spcAft>
                <a:spcPts val="0"/>
              </a:spcAft>
              <a:buSzPts val="1400"/>
              <a:buNone/>
              <a:defRPr b="1" i="0" sz="3900" u="none" cap="none" strike="noStrike">
                <a:solidFill>
                  <a:schemeClr val="dk2"/>
                </a:solidFill>
                <a:latin typeface="Arial"/>
                <a:ea typeface="Arial"/>
                <a:cs typeface="Arial"/>
                <a:sym typeface="Arial"/>
              </a:defRPr>
            </a:lvl2pPr>
            <a:lvl3pPr lvl="2" marR="0" rtl="0" algn="l">
              <a:spcBef>
                <a:spcPts val="0"/>
              </a:spcBef>
              <a:spcAft>
                <a:spcPts val="0"/>
              </a:spcAft>
              <a:buSzPts val="1400"/>
              <a:buNone/>
              <a:defRPr b="1" i="0" sz="3900" u="none" cap="none" strike="noStrike">
                <a:solidFill>
                  <a:schemeClr val="dk2"/>
                </a:solidFill>
                <a:latin typeface="Arial"/>
                <a:ea typeface="Arial"/>
                <a:cs typeface="Arial"/>
                <a:sym typeface="Arial"/>
              </a:defRPr>
            </a:lvl3pPr>
            <a:lvl4pPr lvl="3" marR="0" rtl="0" algn="l">
              <a:spcBef>
                <a:spcPts val="0"/>
              </a:spcBef>
              <a:spcAft>
                <a:spcPts val="0"/>
              </a:spcAft>
              <a:buSzPts val="1400"/>
              <a:buNone/>
              <a:defRPr b="1" i="0" sz="3900" u="none" cap="none" strike="noStrike">
                <a:solidFill>
                  <a:schemeClr val="dk2"/>
                </a:solidFill>
                <a:latin typeface="Arial"/>
                <a:ea typeface="Arial"/>
                <a:cs typeface="Arial"/>
                <a:sym typeface="Arial"/>
              </a:defRPr>
            </a:lvl4pPr>
            <a:lvl5pPr lvl="4" marR="0" rtl="0" algn="l">
              <a:spcBef>
                <a:spcPts val="0"/>
              </a:spcBef>
              <a:spcAft>
                <a:spcPts val="0"/>
              </a:spcAft>
              <a:buSzPts val="1400"/>
              <a:buNone/>
              <a:defRPr b="1" i="0" sz="3900" u="none" cap="none" strike="noStrike">
                <a:solidFill>
                  <a:schemeClr val="dk2"/>
                </a:solidFill>
                <a:latin typeface="Arial"/>
                <a:ea typeface="Arial"/>
                <a:cs typeface="Arial"/>
                <a:sym typeface="Arial"/>
              </a:defRPr>
            </a:lvl5pPr>
            <a:lvl6pPr lvl="5" marR="0" rtl="0" algn="l">
              <a:spcBef>
                <a:spcPts val="0"/>
              </a:spcBef>
              <a:spcAft>
                <a:spcPts val="0"/>
              </a:spcAft>
              <a:buSzPts val="1400"/>
              <a:buNone/>
              <a:defRPr b="1" i="0" sz="3900" u="none" cap="none" strike="noStrike">
                <a:solidFill>
                  <a:schemeClr val="dk2"/>
                </a:solidFill>
                <a:latin typeface="Arial"/>
                <a:ea typeface="Arial"/>
                <a:cs typeface="Arial"/>
                <a:sym typeface="Arial"/>
              </a:defRPr>
            </a:lvl6pPr>
            <a:lvl7pPr lvl="6" marR="0" rtl="0" algn="l">
              <a:spcBef>
                <a:spcPts val="0"/>
              </a:spcBef>
              <a:spcAft>
                <a:spcPts val="0"/>
              </a:spcAft>
              <a:buSzPts val="1400"/>
              <a:buNone/>
              <a:defRPr b="1" i="0" sz="3900" u="none" cap="none" strike="noStrike">
                <a:solidFill>
                  <a:schemeClr val="dk2"/>
                </a:solidFill>
                <a:latin typeface="Arial"/>
                <a:ea typeface="Arial"/>
                <a:cs typeface="Arial"/>
                <a:sym typeface="Arial"/>
              </a:defRPr>
            </a:lvl7pPr>
            <a:lvl8pPr lvl="7" marR="0" rtl="0" algn="l">
              <a:spcBef>
                <a:spcPts val="0"/>
              </a:spcBef>
              <a:spcAft>
                <a:spcPts val="0"/>
              </a:spcAft>
              <a:buSzPts val="1400"/>
              <a:buNone/>
              <a:defRPr b="1" i="0" sz="3900" u="none" cap="none" strike="noStrike">
                <a:solidFill>
                  <a:schemeClr val="dk2"/>
                </a:solidFill>
                <a:latin typeface="Arial"/>
                <a:ea typeface="Arial"/>
                <a:cs typeface="Arial"/>
                <a:sym typeface="Arial"/>
              </a:defRPr>
            </a:lvl8pPr>
            <a:lvl9pPr lvl="8" marR="0" rtl="0" algn="l">
              <a:spcBef>
                <a:spcPts val="0"/>
              </a:spcBef>
              <a:spcAft>
                <a:spcPts val="0"/>
              </a:spcAft>
              <a:buSzPts val="1400"/>
              <a:buNone/>
              <a:defRPr b="1" i="0" sz="3900" u="none" cap="none" strike="noStrike">
                <a:solidFill>
                  <a:schemeClr val="dk2"/>
                </a:solidFill>
                <a:latin typeface="Arial"/>
                <a:ea typeface="Arial"/>
                <a:cs typeface="Arial"/>
                <a:sym typeface="Arial"/>
              </a:defRPr>
            </a:lvl9pPr>
          </a:lstStyle>
          <a:p/>
        </p:txBody>
      </p:sp>
      <p:sp>
        <p:nvSpPr>
          <p:cNvPr id="159" name="Google Shape;159;p13"/>
          <p:cNvSpPr/>
          <p:nvPr>
            <p:ph idx="2" type="pic"/>
          </p:nvPr>
        </p:nvSpPr>
        <p:spPr>
          <a:xfrm>
            <a:off x="1792288" y="612775"/>
            <a:ext cx="5486400" cy="4114800"/>
          </a:xfrm>
          <a:prstGeom prst="rect">
            <a:avLst/>
          </a:prstGeom>
          <a:noFill/>
          <a:ln>
            <a:noFill/>
          </a:ln>
        </p:spPr>
        <p:txBody>
          <a:bodyPr anchorCtr="0" anchor="t" bIns="45700" lIns="91425" spcFirstLastPara="1" rIns="91425" wrap="square" tIns="45700"/>
          <a:lstStyle>
            <a:lvl1pPr lvl="0" marR="0" rtl="0" algn="l">
              <a:spcBef>
                <a:spcPts val="640"/>
              </a:spcBef>
              <a:spcAft>
                <a:spcPts val="0"/>
              </a:spcAft>
              <a:buClr>
                <a:schemeClr val="dk2"/>
              </a:buClr>
              <a:buSzPts val="2240"/>
              <a:buFont typeface="Noto Sans Symbols"/>
              <a:buNone/>
              <a:defRPr sz="3200">
                <a:solidFill>
                  <a:schemeClr val="dk1"/>
                </a:solidFill>
                <a:latin typeface="Arial"/>
                <a:ea typeface="Arial"/>
                <a:cs typeface="Arial"/>
                <a:sym typeface="Arial"/>
              </a:defRPr>
            </a:lvl1pPr>
            <a:lvl2pPr lvl="1" marR="0" rtl="0" algn="l">
              <a:spcBef>
                <a:spcPts val="560"/>
              </a:spcBef>
              <a:spcAft>
                <a:spcPts val="0"/>
              </a:spcAft>
              <a:buClr>
                <a:schemeClr val="accent2"/>
              </a:buClr>
              <a:buSzPts val="1960"/>
              <a:buFont typeface="Noto Sans Symbols"/>
              <a:buNone/>
              <a:defRPr b="0" i="0" sz="2800" u="none" cap="none" strike="noStrike">
                <a:solidFill>
                  <a:schemeClr val="dk1"/>
                </a:solidFill>
                <a:latin typeface="Arial"/>
                <a:ea typeface="Arial"/>
                <a:cs typeface="Arial"/>
                <a:sym typeface="Arial"/>
              </a:defRPr>
            </a:lvl2pPr>
            <a:lvl3pPr lvl="2" marR="0" rtl="0" algn="l">
              <a:spcBef>
                <a:spcPts val="480"/>
              </a:spcBef>
              <a:spcAft>
                <a:spcPts val="0"/>
              </a:spcAft>
              <a:buClr>
                <a:schemeClr val="accent1"/>
              </a:buClr>
              <a:buSzPts val="1680"/>
              <a:buFont typeface="Noto Sans Symbols"/>
              <a:buNone/>
              <a:defRPr b="0" i="0" sz="2400" u="none" cap="none" strike="noStrike">
                <a:solidFill>
                  <a:schemeClr val="dk1"/>
                </a:solidFill>
                <a:latin typeface="Arial"/>
                <a:ea typeface="Arial"/>
                <a:cs typeface="Arial"/>
                <a:sym typeface="Arial"/>
              </a:defRPr>
            </a:lvl3pPr>
            <a:lvl4pPr lvl="3" marR="0" rtl="0" algn="l">
              <a:spcBef>
                <a:spcPts val="400"/>
              </a:spcBef>
              <a:spcAft>
                <a:spcPts val="0"/>
              </a:spcAft>
              <a:buClr>
                <a:schemeClr val="dk2"/>
              </a:buClr>
              <a:buSzPts val="1500"/>
              <a:buFont typeface="Noto Sans Symbols"/>
              <a:buNone/>
              <a:defRPr b="0" i="0" sz="2000" u="none" cap="none" strike="noStrike">
                <a:solidFill>
                  <a:schemeClr val="dk1"/>
                </a:solidFill>
                <a:latin typeface="Arial"/>
                <a:ea typeface="Arial"/>
                <a:cs typeface="Arial"/>
                <a:sym typeface="Arial"/>
              </a:defRPr>
            </a:lvl4pPr>
            <a:lvl5pPr lvl="4" marR="0" rtl="0" algn="l">
              <a:spcBef>
                <a:spcPts val="400"/>
              </a:spcBef>
              <a:spcAft>
                <a:spcPts val="0"/>
              </a:spcAft>
              <a:buClr>
                <a:schemeClr val="folHlink"/>
              </a:buClr>
              <a:buSzPts val="1600"/>
              <a:buFont typeface="Noto Sans Symbols"/>
              <a:buNone/>
              <a:defRPr b="0" i="0" sz="2000" u="none" cap="none" strike="noStrike">
                <a:solidFill>
                  <a:schemeClr val="dk1"/>
                </a:solidFill>
                <a:latin typeface="Arial"/>
                <a:ea typeface="Arial"/>
                <a:cs typeface="Arial"/>
                <a:sym typeface="Arial"/>
              </a:defRPr>
            </a:lvl5pPr>
            <a:lvl6pPr lvl="5" marR="0" rtl="0" algn="l">
              <a:spcBef>
                <a:spcPts val="400"/>
              </a:spcBef>
              <a:spcAft>
                <a:spcPts val="0"/>
              </a:spcAft>
              <a:buClr>
                <a:schemeClr val="folHlink"/>
              </a:buClr>
              <a:buSzPts val="1600"/>
              <a:buFont typeface="Noto Sans Symbols"/>
              <a:buNone/>
              <a:defRPr b="0" i="0" sz="2000" u="none" cap="none" strike="noStrike">
                <a:solidFill>
                  <a:schemeClr val="dk1"/>
                </a:solidFill>
                <a:latin typeface="Arial"/>
                <a:ea typeface="Arial"/>
                <a:cs typeface="Arial"/>
                <a:sym typeface="Arial"/>
              </a:defRPr>
            </a:lvl6pPr>
            <a:lvl7pPr lvl="6" marR="0" rtl="0" algn="l">
              <a:spcBef>
                <a:spcPts val="400"/>
              </a:spcBef>
              <a:spcAft>
                <a:spcPts val="0"/>
              </a:spcAft>
              <a:buClr>
                <a:schemeClr val="folHlink"/>
              </a:buClr>
              <a:buSzPts val="1600"/>
              <a:buFont typeface="Noto Sans Symbols"/>
              <a:buNone/>
              <a:defRPr b="0" i="0" sz="2000" u="none" cap="none" strike="noStrike">
                <a:solidFill>
                  <a:schemeClr val="dk1"/>
                </a:solidFill>
                <a:latin typeface="Arial"/>
                <a:ea typeface="Arial"/>
                <a:cs typeface="Arial"/>
                <a:sym typeface="Arial"/>
              </a:defRPr>
            </a:lvl7pPr>
            <a:lvl8pPr lvl="7" marR="0" rtl="0" algn="l">
              <a:spcBef>
                <a:spcPts val="400"/>
              </a:spcBef>
              <a:spcAft>
                <a:spcPts val="0"/>
              </a:spcAft>
              <a:buClr>
                <a:schemeClr val="folHlink"/>
              </a:buClr>
              <a:buSzPts val="1600"/>
              <a:buFont typeface="Noto Sans Symbols"/>
              <a:buNone/>
              <a:defRPr b="0" i="0" sz="2000" u="none" cap="none" strike="noStrike">
                <a:solidFill>
                  <a:schemeClr val="dk1"/>
                </a:solidFill>
                <a:latin typeface="Arial"/>
                <a:ea typeface="Arial"/>
                <a:cs typeface="Arial"/>
                <a:sym typeface="Arial"/>
              </a:defRPr>
            </a:lvl8pPr>
            <a:lvl9pPr lvl="8" marR="0" rtl="0" algn="l">
              <a:spcBef>
                <a:spcPts val="400"/>
              </a:spcBef>
              <a:spcAft>
                <a:spcPts val="0"/>
              </a:spcAft>
              <a:buClr>
                <a:schemeClr val="folHlink"/>
              </a:buClr>
              <a:buSzPts val="1600"/>
              <a:buFont typeface="Noto Sans Symbols"/>
              <a:buNone/>
              <a:defRPr b="0" i="0" sz="2000" u="none" cap="none" strike="noStrike">
                <a:solidFill>
                  <a:schemeClr val="dk1"/>
                </a:solidFill>
                <a:latin typeface="Arial"/>
                <a:ea typeface="Arial"/>
                <a:cs typeface="Arial"/>
                <a:sym typeface="Arial"/>
              </a:defRPr>
            </a:lvl9pPr>
          </a:lstStyle>
          <a:p/>
        </p:txBody>
      </p:sp>
      <p:sp>
        <p:nvSpPr>
          <p:cNvPr id="160" name="Google Shape;160;p13"/>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lstStyle>
            <a:lvl1pPr indent="-228600" lvl="0" marL="457200" marR="0" rtl="0" algn="l">
              <a:spcBef>
                <a:spcPts val="280"/>
              </a:spcBef>
              <a:spcAft>
                <a:spcPts val="0"/>
              </a:spcAft>
              <a:buClr>
                <a:schemeClr val="dk2"/>
              </a:buClr>
              <a:buSzPts val="980"/>
              <a:buFont typeface="Noto Sans Symbols"/>
              <a:buNone/>
              <a:defRPr sz="1400">
                <a:solidFill>
                  <a:schemeClr val="dk1"/>
                </a:solidFill>
                <a:latin typeface="Arial"/>
                <a:ea typeface="Arial"/>
                <a:cs typeface="Arial"/>
                <a:sym typeface="Arial"/>
              </a:defRPr>
            </a:lvl1pPr>
            <a:lvl2pPr indent="-228600" lvl="1" marL="914400" marR="0" rtl="0" algn="l">
              <a:spcBef>
                <a:spcPts val="240"/>
              </a:spcBef>
              <a:spcAft>
                <a:spcPts val="0"/>
              </a:spcAft>
              <a:buClr>
                <a:schemeClr val="accent2"/>
              </a:buClr>
              <a:buSzPts val="840"/>
              <a:buFont typeface="Noto Sans Symbols"/>
              <a:buNone/>
              <a:defRPr b="0" i="0" sz="1200" u="none" cap="none" strike="noStrike">
                <a:solidFill>
                  <a:schemeClr val="dk1"/>
                </a:solidFill>
                <a:latin typeface="Arial"/>
                <a:ea typeface="Arial"/>
                <a:cs typeface="Arial"/>
                <a:sym typeface="Arial"/>
              </a:defRPr>
            </a:lvl2pPr>
            <a:lvl3pPr indent="-228600" lvl="2" marL="1371600" marR="0" rtl="0" algn="l">
              <a:spcBef>
                <a:spcPts val="200"/>
              </a:spcBef>
              <a:spcAft>
                <a:spcPts val="0"/>
              </a:spcAft>
              <a:buClr>
                <a:schemeClr val="accent1"/>
              </a:buClr>
              <a:buSzPts val="700"/>
              <a:buFont typeface="Noto Sans Symbols"/>
              <a:buNone/>
              <a:defRPr b="0" i="0" sz="1000" u="none" cap="none" strike="noStrike">
                <a:solidFill>
                  <a:schemeClr val="dk1"/>
                </a:solidFill>
                <a:latin typeface="Arial"/>
                <a:ea typeface="Arial"/>
                <a:cs typeface="Arial"/>
                <a:sym typeface="Arial"/>
              </a:defRPr>
            </a:lvl3pPr>
            <a:lvl4pPr indent="-228600" lvl="3" marL="1828800" marR="0" rtl="0" algn="l">
              <a:spcBef>
                <a:spcPts val="180"/>
              </a:spcBef>
              <a:spcAft>
                <a:spcPts val="0"/>
              </a:spcAft>
              <a:buClr>
                <a:schemeClr val="dk2"/>
              </a:buClr>
              <a:buSzPts val="675"/>
              <a:buFont typeface="Noto Sans Symbols"/>
              <a:buNone/>
              <a:defRPr b="0" i="0" sz="900" u="none" cap="none" strike="noStrike">
                <a:solidFill>
                  <a:schemeClr val="dk1"/>
                </a:solidFill>
                <a:latin typeface="Arial"/>
                <a:ea typeface="Arial"/>
                <a:cs typeface="Arial"/>
                <a:sym typeface="Arial"/>
              </a:defRPr>
            </a:lvl4pPr>
            <a:lvl5pPr indent="-228600" lvl="4" marL="2286000" marR="0" rtl="0" algn="l">
              <a:spcBef>
                <a:spcPts val="180"/>
              </a:spcBef>
              <a:spcAft>
                <a:spcPts val="0"/>
              </a:spcAft>
              <a:buClr>
                <a:schemeClr val="folHlink"/>
              </a:buClr>
              <a:buSzPts val="720"/>
              <a:buFont typeface="Noto Sans Symbols"/>
              <a:buNone/>
              <a:defRPr b="0" i="0" sz="900" u="none" cap="none" strike="noStrike">
                <a:solidFill>
                  <a:schemeClr val="dk1"/>
                </a:solidFill>
                <a:latin typeface="Arial"/>
                <a:ea typeface="Arial"/>
                <a:cs typeface="Arial"/>
                <a:sym typeface="Arial"/>
              </a:defRPr>
            </a:lvl5pPr>
            <a:lvl6pPr indent="-228600" lvl="5" marL="2743200" marR="0" rtl="0" algn="l">
              <a:spcBef>
                <a:spcPts val="180"/>
              </a:spcBef>
              <a:spcAft>
                <a:spcPts val="0"/>
              </a:spcAft>
              <a:buClr>
                <a:schemeClr val="folHlink"/>
              </a:buClr>
              <a:buSzPts val="720"/>
              <a:buFont typeface="Noto Sans Symbols"/>
              <a:buNone/>
              <a:defRPr b="0" i="0" sz="900" u="none" cap="none" strike="noStrike">
                <a:solidFill>
                  <a:schemeClr val="dk1"/>
                </a:solidFill>
                <a:latin typeface="Arial"/>
                <a:ea typeface="Arial"/>
                <a:cs typeface="Arial"/>
                <a:sym typeface="Arial"/>
              </a:defRPr>
            </a:lvl6pPr>
            <a:lvl7pPr indent="-228600" lvl="6" marL="3200400" marR="0" rtl="0" algn="l">
              <a:spcBef>
                <a:spcPts val="180"/>
              </a:spcBef>
              <a:spcAft>
                <a:spcPts val="0"/>
              </a:spcAft>
              <a:buClr>
                <a:schemeClr val="folHlink"/>
              </a:buClr>
              <a:buSzPts val="720"/>
              <a:buFont typeface="Noto Sans Symbols"/>
              <a:buNone/>
              <a:defRPr b="0" i="0" sz="900" u="none" cap="none" strike="noStrike">
                <a:solidFill>
                  <a:schemeClr val="dk1"/>
                </a:solidFill>
                <a:latin typeface="Arial"/>
                <a:ea typeface="Arial"/>
                <a:cs typeface="Arial"/>
                <a:sym typeface="Arial"/>
              </a:defRPr>
            </a:lvl7pPr>
            <a:lvl8pPr indent="-228600" lvl="7" marL="3657600" marR="0" rtl="0" algn="l">
              <a:spcBef>
                <a:spcPts val="180"/>
              </a:spcBef>
              <a:spcAft>
                <a:spcPts val="0"/>
              </a:spcAft>
              <a:buClr>
                <a:schemeClr val="folHlink"/>
              </a:buClr>
              <a:buSzPts val="720"/>
              <a:buFont typeface="Noto Sans Symbols"/>
              <a:buNone/>
              <a:defRPr b="0" i="0" sz="900" u="none" cap="none" strike="noStrike">
                <a:solidFill>
                  <a:schemeClr val="dk1"/>
                </a:solidFill>
                <a:latin typeface="Arial"/>
                <a:ea typeface="Arial"/>
                <a:cs typeface="Arial"/>
                <a:sym typeface="Arial"/>
              </a:defRPr>
            </a:lvl8pPr>
            <a:lvl9pPr indent="-228600" lvl="8" marL="4114800" marR="0" rtl="0" algn="l">
              <a:spcBef>
                <a:spcPts val="180"/>
              </a:spcBef>
              <a:spcAft>
                <a:spcPts val="0"/>
              </a:spcAft>
              <a:buClr>
                <a:schemeClr val="folHlink"/>
              </a:buClr>
              <a:buSzPts val="720"/>
              <a:buFont typeface="Noto Sans Symbols"/>
              <a:buNone/>
              <a:defRPr b="0" i="0" sz="900" u="none" cap="none" strike="noStrike">
                <a:solidFill>
                  <a:schemeClr val="dk1"/>
                </a:solidFill>
                <a:latin typeface="Arial"/>
                <a:ea typeface="Arial"/>
                <a:cs typeface="Arial"/>
                <a:sym typeface="Arial"/>
              </a:defRPr>
            </a:lvl9pPr>
          </a:lstStyle>
          <a:p/>
        </p:txBody>
      </p:sp>
      <p:sp>
        <p:nvSpPr>
          <p:cNvPr id="161" name="Google Shape;161;p13"/>
          <p:cNvSpPr txBox="1"/>
          <p:nvPr>
            <p:ph idx="10" type="dt"/>
          </p:nvPr>
        </p:nvSpPr>
        <p:spPr>
          <a:xfrm>
            <a:off x="457200" y="6248400"/>
            <a:ext cx="2133600" cy="457200"/>
          </a:xfrm>
          <a:prstGeom prst="rect">
            <a:avLst/>
          </a:prstGeom>
          <a:noFill/>
          <a:ln>
            <a:noFill/>
          </a:ln>
        </p:spPr>
        <p:txBody>
          <a:bodyPr anchorCtr="0" anchor="t" bIns="45700" lIns="91425" spcFirstLastPara="1" rIns="91425" wrap="square" tIns="45700"/>
          <a:lstStyle>
            <a:lvl1pPr lvl="0" marR="0" rtl="0" algn="l">
              <a:lnSpc>
                <a:spcPct val="100000"/>
              </a:lnSpc>
              <a:spcBef>
                <a:spcPts val="0"/>
              </a:spcBef>
              <a:spcAft>
                <a:spcPts val="0"/>
              </a:spcAft>
              <a:buSzPts val="1400"/>
              <a:buNone/>
              <a:defRPr b="0" i="0" sz="1800" u="non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62" name="Google Shape;162;p13"/>
          <p:cNvSpPr txBox="1"/>
          <p:nvPr>
            <p:ph idx="11" type="ftr"/>
          </p:nvPr>
        </p:nvSpPr>
        <p:spPr>
          <a:xfrm>
            <a:off x="3124200" y="6248400"/>
            <a:ext cx="2895600" cy="457200"/>
          </a:xfrm>
          <a:prstGeom prst="rect">
            <a:avLst/>
          </a:prstGeom>
          <a:noFill/>
          <a:ln>
            <a:noFill/>
          </a:ln>
        </p:spPr>
        <p:txBody>
          <a:bodyPr anchorCtr="0" anchor="t" bIns="45700" lIns="91425" spcFirstLastPara="1" rIns="91425" wrap="square" tIns="45700"/>
          <a:lstStyle>
            <a:lvl1pPr lvl="0" marR="0" rtl="0" algn="l">
              <a:lnSpc>
                <a:spcPct val="100000"/>
              </a:lnSpc>
              <a:spcBef>
                <a:spcPts val="0"/>
              </a:spcBef>
              <a:spcAft>
                <a:spcPts val="0"/>
              </a:spcAft>
              <a:buSzPts val="1400"/>
              <a:buNone/>
              <a:defRPr b="0" i="0" sz="1800" u="non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63" name="Google Shape;163;p13"/>
          <p:cNvSpPr txBox="1"/>
          <p:nvPr>
            <p:ph idx="12" type="sldNum"/>
          </p:nvPr>
        </p:nvSpPr>
        <p:spPr>
          <a:xfrm>
            <a:off x="6553200" y="6248400"/>
            <a:ext cx="2133600" cy="45720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1pPr>
            <a:lvl2pPr indent="0" lvl="1"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2pPr>
            <a:lvl3pPr indent="0" lvl="2"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3pPr>
            <a:lvl4pPr indent="0" lvl="3"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4pPr>
            <a:lvl5pPr indent="0" lvl="4"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5pPr>
            <a:lvl6pPr indent="0" lvl="5"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6pPr>
            <a:lvl7pPr indent="0" lvl="6"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7pPr>
            <a:lvl8pPr indent="0" lvl="7"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8pPr>
            <a:lvl9pPr indent="0" lvl="8"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ntent with Caption" type="objTx">
  <p:cSld name="OBJECT_WITH_CAPTION_TEXT">
    <p:spTree>
      <p:nvGrpSpPr>
        <p:cNvPr id="164" name="Shape 164"/>
        <p:cNvGrpSpPr/>
        <p:nvPr/>
      </p:nvGrpSpPr>
      <p:grpSpPr>
        <a:xfrm>
          <a:off x="0" y="0"/>
          <a:ext cx="0" cy="0"/>
          <a:chOff x="0" y="0"/>
          <a:chExt cx="0" cy="0"/>
        </a:xfrm>
      </p:grpSpPr>
      <p:sp>
        <p:nvSpPr>
          <p:cNvPr id="165" name="Google Shape;165;p14"/>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lstStyle>
            <a:lvl1pPr lvl="0" marR="0" rtl="0" algn="l">
              <a:spcBef>
                <a:spcPts val="0"/>
              </a:spcBef>
              <a:spcAft>
                <a:spcPts val="0"/>
              </a:spcAft>
              <a:buSzPts val="1400"/>
              <a:buNone/>
              <a:defRPr b="1" i="0" sz="2000" u="none" cap="none" strike="noStrike">
                <a:solidFill>
                  <a:schemeClr val="dk2"/>
                </a:solidFill>
                <a:latin typeface="Arial"/>
                <a:ea typeface="Arial"/>
                <a:cs typeface="Arial"/>
                <a:sym typeface="Arial"/>
              </a:defRPr>
            </a:lvl1pPr>
            <a:lvl2pPr lvl="1" marR="0" rtl="0" algn="l">
              <a:spcBef>
                <a:spcPts val="0"/>
              </a:spcBef>
              <a:spcAft>
                <a:spcPts val="0"/>
              </a:spcAft>
              <a:buSzPts val="1400"/>
              <a:buNone/>
              <a:defRPr b="1" i="0" sz="3900" u="none" cap="none" strike="noStrike">
                <a:solidFill>
                  <a:schemeClr val="dk2"/>
                </a:solidFill>
                <a:latin typeface="Arial"/>
                <a:ea typeface="Arial"/>
                <a:cs typeface="Arial"/>
                <a:sym typeface="Arial"/>
              </a:defRPr>
            </a:lvl2pPr>
            <a:lvl3pPr lvl="2" marR="0" rtl="0" algn="l">
              <a:spcBef>
                <a:spcPts val="0"/>
              </a:spcBef>
              <a:spcAft>
                <a:spcPts val="0"/>
              </a:spcAft>
              <a:buSzPts val="1400"/>
              <a:buNone/>
              <a:defRPr b="1" i="0" sz="3900" u="none" cap="none" strike="noStrike">
                <a:solidFill>
                  <a:schemeClr val="dk2"/>
                </a:solidFill>
                <a:latin typeface="Arial"/>
                <a:ea typeface="Arial"/>
                <a:cs typeface="Arial"/>
                <a:sym typeface="Arial"/>
              </a:defRPr>
            </a:lvl3pPr>
            <a:lvl4pPr lvl="3" marR="0" rtl="0" algn="l">
              <a:spcBef>
                <a:spcPts val="0"/>
              </a:spcBef>
              <a:spcAft>
                <a:spcPts val="0"/>
              </a:spcAft>
              <a:buSzPts val="1400"/>
              <a:buNone/>
              <a:defRPr b="1" i="0" sz="3900" u="none" cap="none" strike="noStrike">
                <a:solidFill>
                  <a:schemeClr val="dk2"/>
                </a:solidFill>
                <a:latin typeface="Arial"/>
                <a:ea typeface="Arial"/>
                <a:cs typeface="Arial"/>
                <a:sym typeface="Arial"/>
              </a:defRPr>
            </a:lvl4pPr>
            <a:lvl5pPr lvl="4" marR="0" rtl="0" algn="l">
              <a:spcBef>
                <a:spcPts val="0"/>
              </a:spcBef>
              <a:spcAft>
                <a:spcPts val="0"/>
              </a:spcAft>
              <a:buSzPts val="1400"/>
              <a:buNone/>
              <a:defRPr b="1" i="0" sz="3900" u="none" cap="none" strike="noStrike">
                <a:solidFill>
                  <a:schemeClr val="dk2"/>
                </a:solidFill>
                <a:latin typeface="Arial"/>
                <a:ea typeface="Arial"/>
                <a:cs typeface="Arial"/>
                <a:sym typeface="Arial"/>
              </a:defRPr>
            </a:lvl5pPr>
            <a:lvl6pPr lvl="5" marR="0" rtl="0" algn="l">
              <a:spcBef>
                <a:spcPts val="0"/>
              </a:spcBef>
              <a:spcAft>
                <a:spcPts val="0"/>
              </a:spcAft>
              <a:buSzPts val="1400"/>
              <a:buNone/>
              <a:defRPr b="1" i="0" sz="3900" u="none" cap="none" strike="noStrike">
                <a:solidFill>
                  <a:schemeClr val="dk2"/>
                </a:solidFill>
                <a:latin typeface="Arial"/>
                <a:ea typeface="Arial"/>
                <a:cs typeface="Arial"/>
                <a:sym typeface="Arial"/>
              </a:defRPr>
            </a:lvl6pPr>
            <a:lvl7pPr lvl="6" marR="0" rtl="0" algn="l">
              <a:spcBef>
                <a:spcPts val="0"/>
              </a:spcBef>
              <a:spcAft>
                <a:spcPts val="0"/>
              </a:spcAft>
              <a:buSzPts val="1400"/>
              <a:buNone/>
              <a:defRPr b="1" i="0" sz="3900" u="none" cap="none" strike="noStrike">
                <a:solidFill>
                  <a:schemeClr val="dk2"/>
                </a:solidFill>
                <a:latin typeface="Arial"/>
                <a:ea typeface="Arial"/>
                <a:cs typeface="Arial"/>
                <a:sym typeface="Arial"/>
              </a:defRPr>
            </a:lvl7pPr>
            <a:lvl8pPr lvl="7" marR="0" rtl="0" algn="l">
              <a:spcBef>
                <a:spcPts val="0"/>
              </a:spcBef>
              <a:spcAft>
                <a:spcPts val="0"/>
              </a:spcAft>
              <a:buSzPts val="1400"/>
              <a:buNone/>
              <a:defRPr b="1" i="0" sz="3900" u="none" cap="none" strike="noStrike">
                <a:solidFill>
                  <a:schemeClr val="dk2"/>
                </a:solidFill>
                <a:latin typeface="Arial"/>
                <a:ea typeface="Arial"/>
                <a:cs typeface="Arial"/>
                <a:sym typeface="Arial"/>
              </a:defRPr>
            </a:lvl8pPr>
            <a:lvl9pPr lvl="8" marR="0" rtl="0" algn="l">
              <a:spcBef>
                <a:spcPts val="0"/>
              </a:spcBef>
              <a:spcAft>
                <a:spcPts val="0"/>
              </a:spcAft>
              <a:buSzPts val="1400"/>
              <a:buNone/>
              <a:defRPr b="1" i="0" sz="3900" u="none" cap="none" strike="noStrike">
                <a:solidFill>
                  <a:schemeClr val="dk2"/>
                </a:solidFill>
                <a:latin typeface="Arial"/>
                <a:ea typeface="Arial"/>
                <a:cs typeface="Arial"/>
                <a:sym typeface="Arial"/>
              </a:defRPr>
            </a:lvl9pPr>
          </a:lstStyle>
          <a:p/>
        </p:txBody>
      </p:sp>
      <p:sp>
        <p:nvSpPr>
          <p:cNvPr id="166" name="Google Shape;166;p14"/>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lstStyle>
            <a:lvl1pPr indent="-370840" lvl="0" marL="457200" marR="0" rtl="0" algn="l">
              <a:spcBef>
                <a:spcPts val="640"/>
              </a:spcBef>
              <a:spcAft>
                <a:spcPts val="0"/>
              </a:spcAft>
              <a:buClr>
                <a:schemeClr val="dk2"/>
              </a:buClr>
              <a:buSzPts val="2240"/>
              <a:buFont typeface="Noto Sans Symbols"/>
              <a:buChar char="●"/>
              <a:defRPr sz="3200">
                <a:solidFill>
                  <a:schemeClr val="dk1"/>
                </a:solidFill>
                <a:latin typeface="Arial"/>
                <a:ea typeface="Arial"/>
                <a:cs typeface="Arial"/>
                <a:sym typeface="Arial"/>
              </a:defRPr>
            </a:lvl1pPr>
            <a:lvl2pPr indent="-353060" lvl="1" marL="914400" marR="0" rtl="0" algn="l">
              <a:spcBef>
                <a:spcPts val="560"/>
              </a:spcBef>
              <a:spcAft>
                <a:spcPts val="0"/>
              </a:spcAft>
              <a:buClr>
                <a:schemeClr val="accent2"/>
              </a:buClr>
              <a:buSzPts val="1960"/>
              <a:buFont typeface="Noto Sans Symbols"/>
              <a:buChar char="●"/>
              <a:defRPr b="0" i="0" sz="2800" u="none" cap="none" strike="noStrike">
                <a:solidFill>
                  <a:schemeClr val="dk1"/>
                </a:solidFill>
                <a:latin typeface="Arial"/>
                <a:ea typeface="Arial"/>
                <a:cs typeface="Arial"/>
                <a:sym typeface="Arial"/>
              </a:defRPr>
            </a:lvl2pPr>
            <a:lvl3pPr indent="-335280" lvl="2" marL="1371600" marR="0" rtl="0" algn="l">
              <a:spcBef>
                <a:spcPts val="480"/>
              </a:spcBef>
              <a:spcAft>
                <a:spcPts val="0"/>
              </a:spcAft>
              <a:buClr>
                <a:schemeClr val="accent1"/>
              </a:buClr>
              <a:buSzPts val="1680"/>
              <a:buFont typeface="Noto Sans Symbols"/>
              <a:buChar char="●"/>
              <a:defRPr b="0" i="0" sz="2400" u="none" cap="none" strike="noStrike">
                <a:solidFill>
                  <a:schemeClr val="dk1"/>
                </a:solidFill>
                <a:latin typeface="Arial"/>
                <a:ea typeface="Arial"/>
                <a:cs typeface="Arial"/>
                <a:sym typeface="Arial"/>
              </a:defRPr>
            </a:lvl3pPr>
            <a:lvl4pPr indent="-323850" lvl="3" marL="1828800" marR="0" rtl="0" algn="l">
              <a:spcBef>
                <a:spcPts val="400"/>
              </a:spcBef>
              <a:spcAft>
                <a:spcPts val="0"/>
              </a:spcAft>
              <a:buClr>
                <a:schemeClr val="dk2"/>
              </a:buClr>
              <a:buSzPts val="1500"/>
              <a:buFont typeface="Noto Sans Symbols"/>
              <a:buChar char="▪"/>
              <a:defRPr b="0" i="0" sz="2000" u="none" cap="none" strike="noStrike">
                <a:solidFill>
                  <a:schemeClr val="dk1"/>
                </a:solidFill>
                <a:latin typeface="Arial"/>
                <a:ea typeface="Arial"/>
                <a:cs typeface="Arial"/>
                <a:sym typeface="Arial"/>
              </a:defRPr>
            </a:lvl4pPr>
            <a:lvl5pPr indent="-330200" lvl="4" marL="2286000" marR="0" rtl="0" algn="l">
              <a:spcBef>
                <a:spcPts val="400"/>
              </a:spcBef>
              <a:spcAft>
                <a:spcPts val="0"/>
              </a:spcAft>
              <a:buClr>
                <a:schemeClr val="folHlink"/>
              </a:buClr>
              <a:buSzPts val="1600"/>
              <a:buFont typeface="Noto Sans Symbols"/>
              <a:buChar char="▪"/>
              <a:defRPr b="0" i="0" sz="2000" u="none" cap="none" strike="noStrike">
                <a:solidFill>
                  <a:schemeClr val="dk1"/>
                </a:solidFill>
                <a:latin typeface="Arial"/>
                <a:ea typeface="Arial"/>
                <a:cs typeface="Arial"/>
                <a:sym typeface="Arial"/>
              </a:defRPr>
            </a:lvl5pPr>
            <a:lvl6pPr indent="-330200" lvl="5" marL="2743200" marR="0" rtl="0" algn="l">
              <a:spcBef>
                <a:spcPts val="400"/>
              </a:spcBef>
              <a:spcAft>
                <a:spcPts val="0"/>
              </a:spcAft>
              <a:buClr>
                <a:schemeClr val="folHlink"/>
              </a:buClr>
              <a:buSzPts val="1600"/>
              <a:buFont typeface="Noto Sans Symbols"/>
              <a:buChar char="▪"/>
              <a:defRPr b="0" i="0" sz="2000" u="none" cap="none" strike="noStrike">
                <a:solidFill>
                  <a:schemeClr val="dk1"/>
                </a:solidFill>
                <a:latin typeface="Arial"/>
                <a:ea typeface="Arial"/>
                <a:cs typeface="Arial"/>
                <a:sym typeface="Arial"/>
              </a:defRPr>
            </a:lvl6pPr>
            <a:lvl7pPr indent="-330200" lvl="6" marL="3200400" marR="0" rtl="0" algn="l">
              <a:spcBef>
                <a:spcPts val="400"/>
              </a:spcBef>
              <a:spcAft>
                <a:spcPts val="0"/>
              </a:spcAft>
              <a:buClr>
                <a:schemeClr val="folHlink"/>
              </a:buClr>
              <a:buSzPts val="1600"/>
              <a:buFont typeface="Noto Sans Symbols"/>
              <a:buChar char="▪"/>
              <a:defRPr b="0" i="0" sz="2000" u="none" cap="none" strike="noStrike">
                <a:solidFill>
                  <a:schemeClr val="dk1"/>
                </a:solidFill>
                <a:latin typeface="Arial"/>
                <a:ea typeface="Arial"/>
                <a:cs typeface="Arial"/>
                <a:sym typeface="Arial"/>
              </a:defRPr>
            </a:lvl7pPr>
            <a:lvl8pPr indent="-330200" lvl="7" marL="3657600" marR="0" rtl="0" algn="l">
              <a:spcBef>
                <a:spcPts val="400"/>
              </a:spcBef>
              <a:spcAft>
                <a:spcPts val="0"/>
              </a:spcAft>
              <a:buClr>
                <a:schemeClr val="folHlink"/>
              </a:buClr>
              <a:buSzPts val="1600"/>
              <a:buFont typeface="Noto Sans Symbols"/>
              <a:buChar char="▪"/>
              <a:defRPr b="0" i="0" sz="2000" u="none" cap="none" strike="noStrike">
                <a:solidFill>
                  <a:schemeClr val="dk1"/>
                </a:solidFill>
                <a:latin typeface="Arial"/>
                <a:ea typeface="Arial"/>
                <a:cs typeface="Arial"/>
                <a:sym typeface="Arial"/>
              </a:defRPr>
            </a:lvl8pPr>
            <a:lvl9pPr indent="-330200" lvl="8" marL="4114800" marR="0" rtl="0" algn="l">
              <a:spcBef>
                <a:spcPts val="400"/>
              </a:spcBef>
              <a:spcAft>
                <a:spcPts val="0"/>
              </a:spcAft>
              <a:buClr>
                <a:schemeClr val="folHlink"/>
              </a:buClr>
              <a:buSzPts val="1600"/>
              <a:buFont typeface="Noto Sans Symbols"/>
              <a:buChar char="▪"/>
              <a:defRPr b="0" i="0" sz="2000" u="none" cap="none" strike="noStrike">
                <a:solidFill>
                  <a:schemeClr val="dk1"/>
                </a:solidFill>
                <a:latin typeface="Arial"/>
                <a:ea typeface="Arial"/>
                <a:cs typeface="Arial"/>
                <a:sym typeface="Arial"/>
              </a:defRPr>
            </a:lvl9pPr>
          </a:lstStyle>
          <a:p/>
        </p:txBody>
      </p:sp>
      <p:sp>
        <p:nvSpPr>
          <p:cNvPr id="167" name="Google Shape;167;p14"/>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lstStyle>
            <a:lvl1pPr indent="-228600" lvl="0" marL="457200" marR="0" rtl="0" algn="l">
              <a:spcBef>
                <a:spcPts val="280"/>
              </a:spcBef>
              <a:spcAft>
                <a:spcPts val="0"/>
              </a:spcAft>
              <a:buClr>
                <a:schemeClr val="dk2"/>
              </a:buClr>
              <a:buSzPts val="980"/>
              <a:buFont typeface="Noto Sans Symbols"/>
              <a:buNone/>
              <a:defRPr sz="1400">
                <a:solidFill>
                  <a:schemeClr val="dk1"/>
                </a:solidFill>
                <a:latin typeface="Arial"/>
                <a:ea typeface="Arial"/>
                <a:cs typeface="Arial"/>
                <a:sym typeface="Arial"/>
              </a:defRPr>
            </a:lvl1pPr>
            <a:lvl2pPr indent="-228600" lvl="1" marL="914400" marR="0" rtl="0" algn="l">
              <a:spcBef>
                <a:spcPts val="240"/>
              </a:spcBef>
              <a:spcAft>
                <a:spcPts val="0"/>
              </a:spcAft>
              <a:buClr>
                <a:schemeClr val="accent2"/>
              </a:buClr>
              <a:buSzPts val="840"/>
              <a:buFont typeface="Noto Sans Symbols"/>
              <a:buNone/>
              <a:defRPr b="0" i="0" sz="1200" u="none" cap="none" strike="noStrike">
                <a:solidFill>
                  <a:schemeClr val="dk1"/>
                </a:solidFill>
                <a:latin typeface="Arial"/>
                <a:ea typeface="Arial"/>
                <a:cs typeface="Arial"/>
                <a:sym typeface="Arial"/>
              </a:defRPr>
            </a:lvl2pPr>
            <a:lvl3pPr indent="-228600" lvl="2" marL="1371600" marR="0" rtl="0" algn="l">
              <a:spcBef>
                <a:spcPts val="200"/>
              </a:spcBef>
              <a:spcAft>
                <a:spcPts val="0"/>
              </a:spcAft>
              <a:buClr>
                <a:schemeClr val="accent1"/>
              </a:buClr>
              <a:buSzPts val="700"/>
              <a:buFont typeface="Noto Sans Symbols"/>
              <a:buNone/>
              <a:defRPr b="0" i="0" sz="1000" u="none" cap="none" strike="noStrike">
                <a:solidFill>
                  <a:schemeClr val="dk1"/>
                </a:solidFill>
                <a:latin typeface="Arial"/>
                <a:ea typeface="Arial"/>
                <a:cs typeface="Arial"/>
                <a:sym typeface="Arial"/>
              </a:defRPr>
            </a:lvl3pPr>
            <a:lvl4pPr indent="-228600" lvl="3" marL="1828800" marR="0" rtl="0" algn="l">
              <a:spcBef>
                <a:spcPts val="180"/>
              </a:spcBef>
              <a:spcAft>
                <a:spcPts val="0"/>
              </a:spcAft>
              <a:buClr>
                <a:schemeClr val="dk2"/>
              </a:buClr>
              <a:buSzPts val="675"/>
              <a:buFont typeface="Noto Sans Symbols"/>
              <a:buNone/>
              <a:defRPr b="0" i="0" sz="900" u="none" cap="none" strike="noStrike">
                <a:solidFill>
                  <a:schemeClr val="dk1"/>
                </a:solidFill>
                <a:latin typeface="Arial"/>
                <a:ea typeface="Arial"/>
                <a:cs typeface="Arial"/>
                <a:sym typeface="Arial"/>
              </a:defRPr>
            </a:lvl4pPr>
            <a:lvl5pPr indent="-228600" lvl="4" marL="2286000" marR="0" rtl="0" algn="l">
              <a:spcBef>
                <a:spcPts val="180"/>
              </a:spcBef>
              <a:spcAft>
                <a:spcPts val="0"/>
              </a:spcAft>
              <a:buClr>
                <a:schemeClr val="folHlink"/>
              </a:buClr>
              <a:buSzPts val="720"/>
              <a:buFont typeface="Noto Sans Symbols"/>
              <a:buNone/>
              <a:defRPr b="0" i="0" sz="900" u="none" cap="none" strike="noStrike">
                <a:solidFill>
                  <a:schemeClr val="dk1"/>
                </a:solidFill>
                <a:latin typeface="Arial"/>
                <a:ea typeface="Arial"/>
                <a:cs typeface="Arial"/>
                <a:sym typeface="Arial"/>
              </a:defRPr>
            </a:lvl5pPr>
            <a:lvl6pPr indent="-228600" lvl="5" marL="2743200" marR="0" rtl="0" algn="l">
              <a:spcBef>
                <a:spcPts val="180"/>
              </a:spcBef>
              <a:spcAft>
                <a:spcPts val="0"/>
              </a:spcAft>
              <a:buClr>
                <a:schemeClr val="folHlink"/>
              </a:buClr>
              <a:buSzPts val="720"/>
              <a:buFont typeface="Noto Sans Symbols"/>
              <a:buNone/>
              <a:defRPr b="0" i="0" sz="900" u="none" cap="none" strike="noStrike">
                <a:solidFill>
                  <a:schemeClr val="dk1"/>
                </a:solidFill>
                <a:latin typeface="Arial"/>
                <a:ea typeface="Arial"/>
                <a:cs typeface="Arial"/>
                <a:sym typeface="Arial"/>
              </a:defRPr>
            </a:lvl6pPr>
            <a:lvl7pPr indent="-228600" lvl="6" marL="3200400" marR="0" rtl="0" algn="l">
              <a:spcBef>
                <a:spcPts val="180"/>
              </a:spcBef>
              <a:spcAft>
                <a:spcPts val="0"/>
              </a:spcAft>
              <a:buClr>
                <a:schemeClr val="folHlink"/>
              </a:buClr>
              <a:buSzPts val="720"/>
              <a:buFont typeface="Noto Sans Symbols"/>
              <a:buNone/>
              <a:defRPr b="0" i="0" sz="900" u="none" cap="none" strike="noStrike">
                <a:solidFill>
                  <a:schemeClr val="dk1"/>
                </a:solidFill>
                <a:latin typeface="Arial"/>
                <a:ea typeface="Arial"/>
                <a:cs typeface="Arial"/>
                <a:sym typeface="Arial"/>
              </a:defRPr>
            </a:lvl7pPr>
            <a:lvl8pPr indent="-228600" lvl="7" marL="3657600" marR="0" rtl="0" algn="l">
              <a:spcBef>
                <a:spcPts val="180"/>
              </a:spcBef>
              <a:spcAft>
                <a:spcPts val="0"/>
              </a:spcAft>
              <a:buClr>
                <a:schemeClr val="folHlink"/>
              </a:buClr>
              <a:buSzPts val="720"/>
              <a:buFont typeface="Noto Sans Symbols"/>
              <a:buNone/>
              <a:defRPr b="0" i="0" sz="900" u="none" cap="none" strike="noStrike">
                <a:solidFill>
                  <a:schemeClr val="dk1"/>
                </a:solidFill>
                <a:latin typeface="Arial"/>
                <a:ea typeface="Arial"/>
                <a:cs typeface="Arial"/>
                <a:sym typeface="Arial"/>
              </a:defRPr>
            </a:lvl8pPr>
            <a:lvl9pPr indent="-228600" lvl="8" marL="4114800" marR="0" rtl="0" algn="l">
              <a:spcBef>
                <a:spcPts val="180"/>
              </a:spcBef>
              <a:spcAft>
                <a:spcPts val="0"/>
              </a:spcAft>
              <a:buClr>
                <a:schemeClr val="folHlink"/>
              </a:buClr>
              <a:buSzPts val="720"/>
              <a:buFont typeface="Noto Sans Symbols"/>
              <a:buNone/>
              <a:defRPr b="0" i="0" sz="900" u="none" cap="none" strike="noStrike">
                <a:solidFill>
                  <a:schemeClr val="dk1"/>
                </a:solidFill>
                <a:latin typeface="Arial"/>
                <a:ea typeface="Arial"/>
                <a:cs typeface="Arial"/>
                <a:sym typeface="Arial"/>
              </a:defRPr>
            </a:lvl9pPr>
          </a:lstStyle>
          <a:p/>
        </p:txBody>
      </p:sp>
      <p:sp>
        <p:nvSpPr>
          <p:cNvPr id="168" name="Google Shape;168;p14"/>
          <p:cNvSpPr txBox="1"/>
          <p:nvPr>
            <p:ph idx="10" type="dt"/>
          </p:nvPr>
        </p:nvSpPr>
        <p:spPr>
          <a:xfrm>
            <a:off x="457200" y="6248400"/>
            <a:ext cx="2133600" cy="457200"/>
          </a:xfrm>
          <a:prstGeom prst="rect">
            <a:avLst/>
          </a:prstGeom>
          <a:noFill/>
          <a:ln>
            <a:noFill/>
          </a:ln>
        </p:spPr>
        <p:txBody>
          <a:bodyPr anchorCtr="0" anchor="t" bIns="45700" lIns="91425" spcFirstLastPara="1" rIns="91425" wrap="square" tIns="45700"/>
          <a:lstStyle>
            <a:lvl1pPr lvl="0" marR="0" rtl="0" algn="l">
              <a:lnSpc>
                <a:spcPct val="100000"/>
              </a:lnSpc>
              <a:spcBef>
                <a:spcPts val="0"/>
              </a:spcBef>
              <a:spcAft>
                <a:spcPts val="0"/>
              </a:spcAft>
              <a:buSzPts val="1400"/>
              <a:buNone/>
              <a:defRPr b="0" i="0" sz="1800" u="non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69" name="Google Shape;169;p14"/>
          <p:cNvSpPr txBox="1"/>
          <p:nvPr>
            <p:ph idx="11" type="ftr"/>
          </p:nvPr>
        </p:nvSpPr>
        <p:spPr>
          <a:xfrm>
            <a:off x="3124200" y="6248400"/>
            <a:ext cx="2895600" cy="457200"/>
          </a:xfrm>
          <a:prstGeom prst="rect">
            <a:avLst/>
          </a:prstGeom>
          <a:noFill/>
          <a:ln>
            <a:noFill/>
          </a:ln>
        </p:spPr>
        <p:txBody>
          <a:bodyPr anchorCtr="0" anchor="t" bIns="45700" lIns="91425" spcFirstLastPara="1" rIns="91425" wrap="square" tIns="45700"/>
          <a:lstStyle>
            <a:lvl1pPr lvl="0" marR="0" rtl="0" algn="l">
              <a:lnSpc>
                <a:spcPct val="100000"/>
              </a:lnSpc>
              <a:spcBef>
                <a:spcPts val="0"/>
              </a:spcBef>
              <a:spcAft>
                <a:spcPts val="0"/>
              </a:spcAft>
              <a:buSzPts val="1400"/>
              <a:buNone/>
              <a:defRPr b="0" i="0" sz="1800" u="non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70" name="Google Shape;170;p14"/>
          <p:cNvSpPr txBox="1"/>
          <p:nvPr>
            <p:ph idx="12" type="sldNum"/>
          </p:nvPr>
        </p:nvSpPr>
        <p:spPr>
          <a:xfrm>
            <a:off x="6553200" y="6248400"/>
            <a:ext cx="2133600" cy="45720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1pPr>
            <a:lvl2pPr indent="0" lvl="1"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2pPr>
            <a:lvl3pPr indent="0" lvl="2"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3pPr>
            <a:lvl4pPr indent="0" lvl="3"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4pPr>
            <a:lvl5pPr indent="0" lvl="4"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5pPr>
            <a:lvl6pPr indent="0" lvl="5"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6pPr>
            <a:lvl7pPr indent="0" lvl="6"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7pPr>
            <a:lvl8pPr indent="0" lvl="7"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8pPr>
            <a:lvl9pPr indent="0" lvl="8"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171" name="Shape 171"/>
        <p:cNvGrpSpPr/>
        <p:nvPr/>
      </p:nvGrpSpPr>
      <p:grpSpPr>
        <a:xfrm>
          <a:off x="0" y="0"/>
          <a:ext cx="0" cy="0"/>
          <a:chOff x="0" y="0"/>
          <a:chExt cx="0" cy="0"/>
        </a:xfrm>
      </p:grpSpPr>
      <p:sp>
        <p:nvSpPr>
          <p:cNvPr id="172" name="Google Shape;172;p15"/>
          <p:cNvSpPr txBox="1"/>
          <p:nvPr>
            <p:ph idx="10" type="dt"/>
          </p:nvPr>
        </p:nvSpPr>
        <p:spPr>
          <a:xfrm>
            <a:off x="457200" y="6248400"/>
            <a:ext cx="2133600" cy="457200"/>
          </a:xfrm>
          <a:prstGeom prst="rect">
            <a:avLst/>
          </a:prstGeom>
          <a:noFill/>
          <a:ln>
            <a:noFill/>
          </a:ln>
        </p:spPr>
        <p:txBody>
          <a:bodyPr anchorCtr="0" anchor="t" bIns="45700" lIns="91425" spcFirstLastPara="1" rIns="91425" wrap="square" tIns="45700"/>
          <a:lstStyle>
            <a:lvl1pPr lvl="0" marR="0" rtl="0" algn="l">
              <a:lnSpc>
                <a:spcPct val="100000"/>
              </a:lnSpc>
              <a:spcBef>
                <a:spcPts val="0"/>
              </a:spcBef>
              <a:spcAft>
                <a:spcPts val="0"/>
              </a:spcAft>
              <a:buSzPts val="1400"/>
              <a:buNone/>
              <a:defRPr b="0" i="0" sz="1800" u="non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73" name="Google Shape;173;p15"/>
          <p:cNvSpPr txBox="1"/>
          <p:nvPr>
            <p:ph idx="11" type="ftr"/>
          </p:nvPr>
        </p:nvSpPr>
        <p:spPr>
          <a:xfrm>
            <a:off x="3124200" y="6248400"/>
            <a:ext cx="2895600" cy="457200"/>
          </a:xfrm>
          <a:prstGeom prst="rect">
            <a:avLst/>
          </a:prstGeom>
          <a:noFill/>
          <a:ln>
            <a:noFill/>
          </a:ln>
        </p:spPr>
        <p:txBody>
          <a:bodyPr anchorCtr="0" anchor="t" bIns="45700" lIns="91425" spcFirstLastPara="1" rIns="91425" wrap="square" tIns="45700"/>
          <a:lstStyle>
            <a:lvl1pPr lvl="0" marR="0" rtl="0" algn="l">
              <a:lnSpc>
                <a:spcPct val="100000"/>
              </a:lnSpc>
              <a:spcBef>
                <a:spcPts val="0"/>
              </a:spcBef>
              <a:spcAft>
                <a:spcPts val="0"/>
              </a:spcAft>
              <a:buSzPts val="1400"/>
              <a:buNone/>
              <a:defRPr b="0" i="0" sz="1800" u="non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74" name="Google Shape;174;p15"/>
          <p:cNvSpPr txBox="1"/>
          <p:nvPr>
            <p:ph idx="12" type="sldNum"/>
          </p:nvPr>
        </p:nvSpPr>
        <p:spPr>
          <a:xfrm>
            <a:off x="6553200" y="6248400"/>
            <a:ext cx="2133600" cy="45720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1pPr>
            <a:lvl2pPr indent="0" lvl="1"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2pPr>
            <a:lvl3pPr indent="0" lvl="2"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3pPr>
            <a:lvl4pPr indent="0" lvl="3"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4pPr>
            <a:lvl5pPr indent="0" lvl="4"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5pPr>
            <a:lvl6pPr indent="0" lvl="5"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6pPr>
            <a:lvl7pPr indent="0" lvl="6"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7pPr>
            <a:lvl8pPr indent="0" lvl="7"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8pPr>
            <a:lvl9pPr indent="0" lvl="8"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175" name="Shape 175"/>
        <p:cNvGrpSpPr/>
        <p:nvPr/>
      </p:nvGrpSpPr>
      <p:grpSpPr>
        <a:xfrm>
          <a:off x="0" y="0"/>
          <a:ext cx="0" cy="0"/>
          <a:chOff x="0" y="0"/>
          <a:chExt cx="0" cy="0"/>
        </a:xfrm>
      </p:grpSpPr>
      <p:sp>
        <p:nvSpPr>
          <p:cNvPr id="176" name="Google Shape;176;p16"/>
          <p:cNvSpPr txBox="1"/>
          <p:nvPr>
            <p:ph type="title"/>
          </p:nvPr>
        </p:nvSpPr>
        <p:spPr>
          <a:xfrm>
            <a:off x="457200" y="122237"/>
            <a:ext cx="7543800" cy="1295400"/>
          </a:xfrm>
          <a:prstGeom prst="rect">
            <a:avLst/>
          </a:prstGeom>
          <a:noFill/>
          <a:ln>
            <a:noFill/>
          </a:ln>
        </p:spPr>
        <p:txBody>
          <a:bodyPr anchorCtr="0" anchor="b" bIns="45700" lIns="91425" spcFirstLastPara="1" rIns="91425" wrap="square" tIns="45700"/>
          <a:lstStyle>
            <a:lvl1pPr lvl="0" marR="0" rtl="0" algn="l">
              <a:spcBef>
                <a:spcPts val="0"/>
              </a:spcBef>
              <a:spcAft>
                <a:spcPts val="0"/>
              </a:spcAft>
              <a:buSzPts val="1400"/>
              <a:buNone/>
              <a:defRPr b="1" i="0" sz="3900" u="none" cap="none" strike="noStrike">
                <a:solidFill>
                  <a:schemeClr val="dk2"/>
                </a:solidFill>
                <a:latin typeface="Arial"/>
                <a:ea typeface="Arial"/>
                <a:cs typeface="Arial"/>
                <a:sym typeface="Arial"/>
              </a:defRPr>
            </a:lvl1pPr>
            <a:lvl2pPr lvl="1" marR="0" rtl="0" algn="l">
              <a:spcBef>
                <a:spcPts val="0"/>
              </a:spcBef>
              <a:spcAft>
                <a:spcPts val="0"/>
              </a:spcAft>
              <a:buSzPts val="1400"/>
              <a:buNone/>
              <a:defRPr b="1" i="0" sz="3900" u="none" cap="none" strike="noStrike">
                <a:solidFill>
                  <a:schemeClr val="dk2"/>
                </a:solidFill>
                <a:latin typeface="Arial"/>
                <a:ea typeface="Arial"/>
                <a:cs typeface="Arial"/>
                <a:sym typeface="Arial"/>
              </a:defRPr>
            </a:lvl2pPr>
            <a:lvl3pPr lvl="2" marR="0" rtl="0" algn="l">
              <a:spcBef>
                <a:spcPts val="0"/>
              </a:spcBef>
              <a:spcAft>
                <a:spcPts val="0"/>
              </a:spcAft>
              <a:buSzPts val="1400"/>
              <a:buNone/>
              <a:defRPr b="1" i="0" sz="3900" u="none" cap="none" strike="noStrike">
                <a:solidFill>
                  <a:schemeClr val="dk2"/>
                </a:solidFill>
                <a:latin typeface="Arial"/>
                <a:ea typeface="Arial"/>
                <a:cs typeface="Arial"/>
                <a:sym typeface="Arial"/>
              </a:defRPr>
            </a:lvl3pPr>
            <a:lvl4pPr lvl="3" marR="0" rtl="0" algn="l">
              <a:spcBef>
                <a:spcPts val="0"/>
              </a:spcBef>
              <a:spcAft>
                <a:spcPts val="0"/>
              </a:spcAft>
              <a:buSzPts val="1400"/>
              <a:buNone/>
              <a:defRPr b="1" i="0" sz="3900" u="none" cap="none" strike="noStrike">
                <a:solidFill>
                  <a:schemeClr val="dk2"/>
                </a:solidFill>
                <a:latin typeface="Arial"/>
                <a:ea typeface="Arial"/>
                <a:cs typeface="Arial"/>
                <a:sym typeface="Arial"/>
              </a:defRPr>
            </a:lvl4pPr>
            <a:lvl5pPr lvl="4" marR="0" rtl="0" algn="l">
              <a:spcBef>
                <a:spcPts val="0"/>
              </a:spcBef>
              <a:spcAft>
                <a:spcPts val="0"/>
              </a:spcAft>
              <a:buSzPts val="1400"/>
              <a:buNone/>
              <a:defRPr b="1" i="0" sz="3900" u="none" cap="none" strike="noStrike">
                <a:solidFill>
                  <a:schemeClr val="dk2"/>
                </a:solidFill>
                <a:latin typeface="Arial"/>
                <a:ea typeface="Arial"/>
                <a:cs typeface="Arial"/>
                <a:sym typeface="Arial"/>
              </a:defRPr>
            </a:lvl5pPr>
            <a:lvl6pPr lvl="5" marR="0" rtl="0" algn="l">
              <a:spcBef>
                <a:spcPts val="0"/>
              </a:spcBef>
              <a:spcAft>
                <a:spcPts val="0"/>
              </a:spcAft>
              <a:buSzPts val="1400"/>
              <a:buNone/>
              <a:defRPr b="1" i="0" sz="3900" u="none" cap="none" strike="noStrike">
                <a:solidFill>
                  <a:schemeClr val="dk2"/>
                </a:solidFill>
                <a:latin typeface="Arial"/>
                <a:ea typeface="Arial"/>
                <a:cs typeface="Arial"/>
                <a:sym typeface="Arial"/>
              </a:defRPr>
            </a:lvl6pPr>
            <a:lvl7pPr lvl="6" marR="0" rtl="0" algn="l">
              <a:spcBef>
                <a:spcPts val="0"/>
              </a:spcBef>
              <a:spcAft>
                <a:spcPts val="0"/>
              </a:spcAft>
              <a:buSzPts val="1400"/>
              <a:buNone/>
              <a:defRPr b="1" i="0" sz="3900" u="none" cap="none" strike="noStrike">
                <a:solidFill>
                  <a:schemeClr val="dk2"/>
                </a:solidFill>
                <a:latin typeface="Arial"/>
                <a:ea typeface="Arial"/>
                <a:cs typeface="Arial"/>
                <a:sym typeface="Arial"/>
              </a:defRPr>
            </a:lvl7pPr>
            <a:lvl8pPr lvl="7" marR="0" rtl="0" algn="l">
              <a:spcBef>
                <a:spcPts val="0"/>
              </a:spcBef>
              <a:spcAft>
                <a:spcPts val="0"/>
              </a:spcAft>
              <a:buSzPts val="1400"/>
              <a:buNone/>
              <a:defRPr b="1" i="0" sz="3900" u="none" cap="none" strike="noStrike">
                <a:solidFill>
                  <a:schemeClr val="dk2"/>
                </a:solidFill>
                <a:latin typeface="Arial"/>
                <a:ea typeface="Arial"/>
                <a:cs typeface="Arial"/>
                <a:sym typeface="Arial"/>
              </a:defRPr>
            </a:lvl8pPr>
            <a:lvl9pPr lvl="8" marR="0" rtl="0" algn="l">
              <a:spcBef>
                <a:spcPts val="0"/>
              </a:spcBef>
              <a:spcAft>
                <a:spcPts val="0"/>
              </a:spcAft>
              <a:buSzPts val="1400"/>
              <a:buNone/>
              <a:defRPr b="1" i="0" sz="3900" u="none" cap="none" strike="noStrike">
                <a:solidFill>
                  <a:schemeClr val="dk2"/>
                </a:solidFill>
                <a:latin typeface="Arial"/>
                <a:ea typeface="Arial"/>
                <a:cs typeface="Arial"/>
                <a:sym typeface="Arial"/>
              </a:defRPr>
            </a:lvl9pPr>
          </a:lstStyle>
          <a:p/>
        </p:txBody>
      </p:sp>
      <p:sp>
        <p:nvSpPr>
          <p:cNvPr id="177" name="Google Shape;177;p16"/>
          <p:cNvSpPr txBox="1"/>
          <p:nvPr>
            <p:ph idx="10" type="dt"/>
          </p:nvPr>
        </p:nvSpPr>
        <p:spPr>
          <a:xfrm>
            <a:off x="457200" y="6248400"/>
            <a:ext cx="2133600" cy="457200"/>
          </a:xfrm>
          <a:prstGeom prst="rect">
            <a:avLst/>
          </a:prstGeom>
          <a:noFill/>
          <a:ln>
            <a:noFill/>
          </a:ln>
        </p:spPr>
        <p:txBody>
          <a:bodyPr anchorCtr="0" anchor="t" bIns="45700" lIns="91425" spcFirstLastPara="1" rIns="91425" wrap="square" tIns="45700"/>
          <a:lstStyle>
            <a:lvl1pPr lvl="0" marR="0" rtl="0" algn="l">
              <a:lnSpc>
                <a:spcPct val="100000"/>
              </a:lnSpc>
              <a:spcBef>
                <a:spcPts val="0"/>
              </a:spcBef>
              <a:spcAft>
                <a:spcPts val="0"/>
              </a:spcAft>
              <a:buSzPts val="1400"/>
              <a:buNone/>
              <a:defRPr b="0" i="0" sz="1800" u="non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78" name="Google Shape;178;p16"/>
          <p:cNvSpPr txBox="1"/>
          <p:nvPr>
            <p:ph idx="11" type="ftr"/>
          </p:nvPr>
        </p:nvSpPr>
        <p:spPr>
          <a:xfrm>
            <a:off x="3124200" y="6248400"/>
            <a:ext cx="2895600" cy="457200"/>
          </a:xfrm>
          <a:prstGeom prst="rect">
            <a:avLst/>
          </a:prstGeom>
          <a:noFill/>
          <a:ln>
            <a:noFill/>
          </a:ln>
        </p:spPr>
        <p:txBody>
          <a:bodyPr anchorCtr="0" anchor="t" bIns="45700" lIns="91425" spcFirstLastPara="1" rIns="91425" wrap="square" tIns="45700"/>
          <a:lstStyle>
            <a:lvl1pPr lvl="0" marR="0" rtl="0" algn="l">
              <a:lnSpc>
                <a:spcPct val="100000"/>
              </a:lnSpc>
              <a:spcBef>
                <a:spcPts val="0"/>
              </a:spcBef>
              <a:spcAft>
                <a:spcPts val="0"/>
              </a:spcAft>
              <a:buSzPts val="1400"/>
              <a:buNone/>
              <a:defRPr b="0" i="0" sz="1800" u="non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79" name="Google Shape;179;p16"/>
          <p:cNvSpPr txBox="1"/>
          <p:nvPr>
            <p:ph idx="12" type="sldNum"/>
          </p:nvPr>
        </p:nvSpPr>
        <p:spPr>
          <a:xfrm>
            <a:off x="6553200" y="6248400"/>
            <a:ext cx="2133600" cy="45720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1pPr>
            <a:lvl2pPr indent="0" lvl="1"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2pPr>
            <a:lvl3pPr indent="0" lvl="2"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3pPr>
            <a:lvl4pPr indent="0" lvl="3"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4pPr>
            <a:lvl5pPr indent="0" lvl="4"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5pPr>
            <a:lvl6pPr indent="0" lvl="5"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6pPr>
            <a:lvl7pPr indent="0" lvl="6"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7pPr>
            <a:lvl8pPr indent="0" lvl="7"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8pPr>
            <a:lvl9pPr indent="0" lvl="8"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mparison" type="twoTxTwoObj">
  <p:cSld name="TWO_OBJECTS_WITH_TEXT">
    <p:spTree>
      <p:nvGrpSpPr>
        <p:cNvPr id="180" name="Shape 180"/>
        <p:cNvGrpSpPr/>
        <p:nvPr/>
      </p:nvGrpSpPr>
      <p:grpSpPr>
        <a:xfrm>
          <a:off x="0" y="0"/>
          <a:ext cx="0" cy="0"/>
          <a:chOff x="0" y="0"/>
          <a:chExt cx="0" cy="0"/>
        </a:xfrm>
      </p:grpSpPr>
      <p:sp>
        <p:nvSpPr>
          <p:cNvPr id="181" name="Google Shape;181;p17"/>
          <p:cNvSpPr txBox="1"/>
          <p:nvPr>
            <p:ph type="title"/>
          </p:nvPr>
        </p:nvSpPr>
        <p:spPr>
          <a:xfrm>
            <a:off x="457200" y="274638"/>
            <a:ext cx="8229600" cy="1143000"/>
          </a:xfrm>
          <a:prstGeom prst="rect">
            <a:avLst/>
          </a:prstGeom>
          <a:noFill/>
          <a:ln>
            <a:noFill/>
          </a:ln>
        </p:spPr>
        <p:txBody>
          <a:bodyPr anchorCtr="0" anchor="b" bIns="45700" lIns="91425" spcFirstLastPara="1" rIns="91425" wrap="square" tIns="45700"/>
          <a:lstStyle>
            <a:lvl1pPr lvl="0" marR="0" rtl="0" algn="l">
              <a:spcBef>
                <a:spcPts val="0"/>
              </a:spcBef>
              <a:spcAft>
                <a:spcPts val="0"/>
              </a:spcAft>
              <a:buSzPts val="1400"/>
              <a:buNone/>
              <a:defRPr b="1" i="0" sz="3900" u="none" cap="none" strike="noStrike">
                <a:solidFill>
                  <a:schemeClr val="dk2"/>
                </a:solidFill>
                <a:latin typeface="Arial"/>
                <a:ea typeface="Arial"/>
                <a:cs typeface="Arial"/>
                <a:sym typeface="Arial"/>
              </a:defRPr>
            </a:lvl1pPr>
            <a:lvl2pPr lvl="1" marR="0" rtl="0" algn="l">
              <a:spcBef>
                <a:spcPts val="0"/>
              </a:spcBef>
              <a:spcAft>
                <a:spcPts val="0"/>
              </a:spcAft>
              <a:buSzPts val="1400"/>
              <a:buNone/>
              <a:defRPr b="1" i="0" sz="3900" u="none" cap="none" strike="noStrike">
                <a:solidFill>
                  <a:schemeClr val="dk2"/>
                </a:solidFill>
                <a:latin typeface="Arial"/>
                <a:ea typeface="Arial"/>
                <a:cs typeface="Arial"/>
                <a:sym typeface="Arial"/>
              </a:defRPr>
            </a:lvl2pPr>
            <a:lvl3pPr lvl="2" marR="0" rtl="0" algn="l">
              <a:spcBef>
                <a:spcPts val="0"/>
              </a:spcBef>
              <a:spcAft>
                <a:spcPts val="0"/>
              </a:spcAft>
              <a:buSzPts val="1400"/>
              <a:buNone/>
              <a:defRPr b="1" i="0" sz="3900" u="none" cap="none" strike="noStrike">
                <a:solidFill>
                  <a:schemeClr val="dk2"/>
                </a:solidFill>
                <a:latin typeface="Arial"/>
                <a:ea typeface="Arial"/>
                <a:cs typeface="Arial"/>
                <a:sym typeface="Arial"/>
              </a:defRPr>
            </a:lvl3pPr>
            <a:lvl4pPr lvl="3" marR="0" rtl="0" algn="l">
              <a:spcBef>
                <a:spcPts val="0"/>
              </a:spcBef>
              <a:spcAft>
                <a:spcPts val="0"/>
              </a:spcAft>
              <a:buSzPts val="1400"/>
              <a:buNone/>
              <a:defRPr b="1" i="0" sz="3900" u="none" cap="none" strike="noStrike">
                <a:solidFill>
                  <a:schemeClr val="dk2"/>
                </a:solidFill>
                <a:latin typeface="Arial"/>
                <a:ea typeface="Arial"/>
                <a:cs typeface="Arial"/>
                <a:sym typeface="Arial"/>
              </a:defRPr>
            </a:lvl4pPr>
            <a:lvl5pPr lvl="4" marR="0" rtl="0" algn="l">
              <a:spcBef>
                <a:spcPts val="0"/>
              </a:spcBef>
              <a:spcAft>
                <a:spcPts val="0"/>
              </a:spcAft>
              <a:buSzPts val="1400"/>
              <a:buNone/>
              <a:defRPr b="1" i="0" sz="3900" u="none" cap="none" strike="noStrike">
                <a:solidFill>
                  <a:schemeClr val="dk2"/>
                </a:solidFill>
                <a:latin typeface="Arial"/>
                <a:ea typeface="Arial"/>
                <a:cs typeface="Arial"/>
                <a:sym typeface="Arial"/>
              </a:defRPr>
            </a:lvl5pPr>
            <a:lvl6pPr lvl="5" marR="0" rtl="0" algn="l">
              <a:spcBef>
                <a:spcPts val="0"/>
              </a:spcBef>
              <a:spcAft>
                <a:spcPts val="0"/>
              </a:spcAft>
              <a:buSzPts val="1400"/>
              <a:buNone/>
              <a:defRPr b="1" i="0" sz="3900" u="none" cap="none" strike="noStrike">
                <a:solidFill>
                  <a:schemeClr val="dk2"/>
                </a:solidFill>
                <a:latin typeface="Arial"/>
                <a:ea typeface="Arial"/>
                <a:cs typeface="Arial"/>
                <a:sym typeface="Arial"/>
              </a:defRPr>
            </a:lvl6pPr>
            <a:lvl7pPr lvl="6" marR="0" rtl="0" algn="l">
              <a:spcBef>
                <a:spcPts val="0"/>
              </a:spcBef>
              <a:spcAft>
                <a:spcPts val="0"/>
              </a:spcAft>
              <a:buSzPts val="1400"/>
              <a:buNone/>
              <a:defRPr b="1" i="0" sz="3900" u="none" cap="none" strike="noStrike">
                <a:solidFill>
                  <a:schemeClr val="dk2"/>
                </a:solidFill>
                <a:latin typeface="Arial"/>
                <a:ea typeface="Arial"/>
                <a:cs typeface="Arial"/>
                <a:sym typeface="Arial"/>
              </a:defRPr>
            </a:lvl7pPr>
            <a:lvl8pPr lvl="7" marR="0" rtl="0" algn="l">
              <a:spcBef>
                <a:spcPts val="0"/>
              </a:spcBef>
              <a:spcAft>
                <a:spcPts val="0"/>
              </a:spcAft>
              <a:buSzPts val="1400"/>
              <a:buNone/>
              <a:defRPr b="1" i="0" sz="3900" u="none" cap="none" strike="noStrike">
                <a:solidFill>
                  <a:schemeClr val="dk2"/>
                </a:solidFill>
                <a:latin typeface="Arial"/>
                <a:ea typeface="Arial"/>
                <a:cs typeface="Arial"/>
                <a:sym typeface="Arial"/>
              </a:defRPr>
            </a:lvl8pPr>
            <a:lvl9pPr lvl="8" marR="0" rtl="0" algn="l">
              <a:spcBef>
                <a:spcPts val="0"/>
              </a:spcBef>
              <a:spcAft>
                <a:spcPts val="0"/>
              </a:spcAft>
              <a:buSzPts val="1400"/>
              <a:buNone/>
              <a:defRPr b="1" i="0" sz="3900" u="none" cap="none" strike="noStrike">
                <a:solidFill>
                  <a:schemeClr val="dk2"/>
                </a:solidFill>
                <a:latin typeface="Arial"/>
                <a:ea typeface="Arial"/>
                <a:cs typeface="Arial"/>
                <a:sym typeface="Arial"/>
              </a:defRPr>
            </a:lvl9pPr>
          </a:lstStyle>
          <a:p/>
        </p:txBody>
      </p:sp>
      <p:sp>
        <p:nvSpPr>
          <p:cNvPr id="182" name="Google Shape;182;p17"/>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lstStyle>
            <a:lvl1pPr indent="-228600" lvl="0" marL="457200" marR="0" rtl="0" algn="l">
              <a:spcBef>
                <a:spcPts val="480"/>
              </a:spcBef>
              <a:spcAft>
                <a:spcPts val="0"/>
              </a:spcAft>
              <a:buClr>
                <a:schemeClr val="dk2"/>
              </a:buClr>
              <a:buSzPts val="1680"/>
              <a:buFont typeface="Noto Sans Symbols"/>
              <a:buNone/>
              <a:defRPr b="1" sz="2400">
                <a:solidFill>
                  <a:schemeClr val="dk1"/>
                </a:solidFill>
                <a:latin typeface="Arial"/>
                <a:ea typeface="Arial"/>
                <a:cs typeface="Arial"/>
                <a:sym typeface="Arial"/>
              </a:defRPr>
            </a:lvl1pPr>
            <a:lvl2pPr indent="-228600" lvl="1" marL="914400" marR="0" rtl="0" algn="l">
              <a:spcBef>
                <a:spcPts val="400"/>
              </a:spcBef>
              <a:spcAft>
                <a:spcPts val="0"/>
              </a:spcAft>
              <a:buClr>
                <a:schemeClr val="accent2"/>
              </a:buClr>
              <a:buSzPts val="1400"/>
              <a:buFont typeface="Noto Sans Symbols"/>
              <a:buNone/>
              <a:defRPr b="1" i="0" sz="2000" u="none" cap="none" strike="noStrike">
                <a:solidFill>
                  <a:schemeClr val="dk1"/>
                </a:solidFill>
                <a:latin typeface="Arial"/>
                <a:ea typeface="Arial"/>
                <a:cs typeface="Arial"/>
                <a:sym typeface="Arial"/>
              </a:defRPr>
            </a:lvl2pPr>
            <a:lvl3pPr indent="-228600" lvl="2" marL="1371600" marR="0" rtl="0" algn="l">
              <a:spcBef>
                <a:spcPts val="360"/>
              </a:spcBef>
              <a:spcAft>
                <a:spcPts val="0"/>
              </a:spcAft>
              <a:buClr>
                <a:schemeClr val="accent1"/>
              </a:buClr>
              <a:buSzPts val="1260"/>
              <a:buFont typeface="Noto Sans Symbols"/>
              <a:buNone/>
              <a:defRPr b="1" i="0" sz="1800" u="none" cap="none" strike="noStrike">
                <a:solidFill>
                  <a:schemeClr val="dk1"/>
                </a:solidFill>
                <a:latin typeface="Arial"/>
                <a:ea typeface="Arial"/>
                <a:cs typeface="Arial"/>
                <a:sym typeface="Arial"/>
              </a:defRPr>
            </a:lvl3pPr>
            <a:lvl4pPr indent="-228600" lvl="3" marL="1828800" marR="0" rtl="0" algn="l">
              <a:spcBef>
                <a:spcPts val="320"/>
              </a:spcBef>
              <a:spcAft>
                <a:spcPts val="0"/>
              </a:spcAft>
              <a:buClr>
                <a:schemeClr val="dk2"/>
              </a:buClr>
              <a:buSzPts val="1200"/>
              <a:buFont typeface="Noto Sans Symbols"/>
              <a:buNone/>
              <a:defRPr b="1" i="0" sz="1600" u="none" cap="none" strike="noStrike">
                <a:solidFill>
                  <a:schemeClr val="dk1"/>
                </a:solidFill>
                <a:latin typeface="Arial"/>
                <a:ea typeface="Arial"/>
                <a:cs typeface="Arial"/>
                <a:sym typeface="Arial"/>
              </a:defRPr>
            </a:lvl4pPr>
            <a:lvl5pPr indent="-228600" lvl="4" marL="2286000" marR="0" rtl="0" algn="l">
              <a:spcBef>
                <a:spcPts val="320"/>
              </a:spcBef>
              <a:spcAft>
                <a:spcPts val="0"/>
              </a:spcAft>
              <a:buClr>
                <a:schemeClr val="folHlink"/>
              </a:buClr>
              <a:buSzPts val="1280"/>
              <a:buFont typeface="Noto Sans Symbols"/>
              <a:buNone/>
              <a:defRPr b="1" i="0" sz="1600" u="none" cap="none" strike="noStrike">
                <a:solidFill>
                  <a:schemeClr val="dk1"/>
                </a:solidFill>
                <a:latin typeface="Arial"/>
                <a:ea typeface="Arial"/>
                <a:cs typeface="Arial"/>
                <a:sym typeface="Arial"/>
              </a:defRPr>
            </a:lvl5pPr>
            <a:lvl6pPr indent="-228600" lvl="5" marL="2743200" marR="0" rtl="0" algn="l">
              <a:spcBef>
                <a:spcPts val="320"/>
              </a:spcBef>
              <a:spcAft>
                <a:spcPts val="0"/>
              </a:spcAft>
              <a:buClr>
                <a:schemeClr val="folHlink"/>
              </a:buClr>
              <a:buSzPts val="1280"/>
              <a:buFont typeface="Noto Sans Symbols"/>
              <a:buNone/>
              <a:defRPr b="1" i="0" sz="1600" u="none" cap="none" strike="noStrike">
                <a:solidFill>
                  <a:schemeClr val="dk1"/>
                </a:solidFill>
                <a:latin typeface="Arial"/>
                <a:ea typeface="Arial"/>
                <a:cs typeface="Arial"/>
                <a:sym typeface="Arial"/>
              </a:defRPr>
            </a:lvl6pPr>
            <a:lvl7pPr indent="-228600" lvl="6" marL="3200400" marR="0" rtl="0" algn="l">
              <a:spcBef>
                <a:spcPts val="320"/>
              </a:spcBef>
              <a:spcAft>
                <a:spcPts val="0"/>
              </a:spcAft>
              <a:buClr>
                <a:schemeClr val="folHlink"/>
              </a:buClr>
              <a:buSzPts val="1280"/>
              <a:buFont typeface="Noto Sans Symbols"/>
              <a:buNone/>
              <a:defRPr b="1" i="0" sz="1600" u="none" cap="none" strike="noStrike">
                <a:solidFill>
                  <a:schemeClr val="dk1"/>
                </a:solidFill>
                <a:latin typeface="Arial"/>
                <a:ea typeface="Arial"/>
                <a:cs typeface="Arial"/>
                <a:sym typeface="Arial"/>
              </a:defRPr>
            </a:lvl7pPr>
            <a:lvl8pPr indent="-228600" lvl="7" marL="3657600" marR="0" rtl="0" algn="l">
              <a:spcBef>
                <a:spcPts val="320"/>
              </a:spcBef>
              <a:spcAft>
                <a:spcPts val="0"/>
              </a:spcAft>
              <a:buClr>
                <a:schemeClr val="folHlink"/>
              </a:buClr>
              <a:buSzPts val="1280"/>
              <a:buFont typeface="Noto Sans Symbols"/>
              <a:buNone/>
              <a:defRPr b="1" i="0" sz="1600" u="none" cap="none" strike="noStrike">
                <a:solidFill>
                  <a:schemeClr val="dk1"/>
                </a:solidFill>
                <a:latin typeface="Arial"/>
                <a:ea typeface="Arial"/>
                <a:cs typeface="Arial"/>
                <a:sym typeface="Arial"/>
              </a:defRPr>
            </a:lvl8pPr>
            <a:lvl9pPr indent="-228600" lvl="8" marL="4114800" marR="0" rtl="0" algn="l">
              <a:spcBef>
                <a:spcPts val="320"/>
              </a:spcBef>
              <a:spcAft>
                <a:spcPts val="0"/>
              </a:spcAft>
              <a:buClr>
                <a:schemeClr val="folHlink"/>
              </a:buClr>
              <a:buSzPts val="1280"/>
              <a:buFont typeface="Noto Sans Symbols"/>
              <a:buNone/>
              <a:defRPr b="1" i="0" sz="1600" u="none" cap="none" strike="noStrike">
                <a:solidFill>
                  <a:schemeClr val="dk1"/>
                </a:solidFill>
                <a:latin typeface="Arial"/>
                <a:ea typeface="Arial"/>
                <a:cs typeface="Arial"/>
                <a:sym typeface="Arial"/>
              </a:defRPr>
            </a:lvl9pPr>
          </a:lstStyle>
          <a:p/>
        </p:txBody>
      </p:sp>
      <p:sp>
        <p:nvSpPr>
          <p:cNvPr id="183" name="Google Shape;183;p17"/>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lstStyle>
            <a:lvl1pPr indent="-335280" lvl="0" marL="457200" marR="0" rtl="0" algn="l">
              <a:spcBef>
                <a:spcPts val="480"/>
              </a:spcBef>
              <a:spcAft>
                <a:spcPts val="0"/>
              </a:spcAft>
              <a:buClr>
                <a:schemeClr val="dk2"/>
              </a:buClr>
              <a:buSzPts val="1680"/>
              <a:buFont typeface="Noto Sans Symbols"/>
              <a:buChar char="●"/>
              <a:defRPr sz="2400">
                <a:solidFill>
                  <a:schemeClr val="dk1"/>
                </a:solidFill>
                <a:latin typeface="Arial"/>
                <a:ea typeface="Arial"/>
                <a:cs typeface="Arial"/>
                <a:sym typeface="Arial"/>
              </a:defRPr>
            </a:lvl1pPr>
            <a:lvl2pPr indent="-317500" lvl="1" marL="914400" marR="0" rtl="0" algn="l">
              <a:spcBef>
                <a:spcPts val="400"/>
              </a:spcBef>
              <a:spcAft>
                <a:spcPts val="0"/>
              </a:spcAft>
              <a:buClr>
                <a:schemeClr val="accent2"/>
              </a:buClr>
              <a:buSzPts val="1400"/>
              <a:buFont typeface="Noto Sans Symbols"/>
              <a:buChar char="●"/>
              <a:defRPr b="0" i="0" sz="2000" u="none" cap="none" strike="noStrike">
                <a:solidFill>
                  <a:schemeClr val="dk1"/>
                </a:solidFill>
                <a:latin typeface="Arial"/>
                <a:ea typeface="Arial"/>
                <a:cs typeface="Arial"/>
                <a:sym typeface="Arial"/>
              </a:defRPr>
            </a:lvl2pPr>
            <a:lvl3pPr indent="-308610" lvl="2" marL="1371600" marR="0" rtl="0" algn="l">
              <a:spcBef>
                <a:spcPts val="360"/>
              </a:spcBef>
              <a:spcAft>
                <a:spcPts val="0"/>
              </a:spcAft>
              <a:buClr>
                <a:schemeClr val="accent1"/>
              </a:buClr>
              <a:buSzPts val="1260"/>
              <a:buFont typeface="Noto Sans Symbols"/>
              <a:buChar char="●"/>
              <a:defRPr b="0" i="0" sz="1800" u="none" cap="none" strike="noStrike">
                <a:solidFill>
                  <a:schemeClr val="dk1"/>
                </a:solidFill>
                <a:latin typeface="Arial"/>
                <a:ea typeface="Arial"/>
                <a:cs typeface="Arial"/>
                <a:sym typeface="Arial"/>
              </a:defRPr>
            </a:lvl3pPr>
            <a:lvl4pPr indent="-304800" lvl="3" marL="1828800" marR="0" rtl="0" algn="l">
              <a:spcBef>
                <a:spcPts val="320"/>
              </a:spcBef>
              <a:spcAft>
                <a:spcPts val="0"/>
              </a:spcAft>
              <a:buClr>
                <a:schemeClr val="dk2"/>
              </a:buClr>
              <a:buSzPts val="1200"/>
              <a:buFont typeface="Noto Sans Symbols"/>
              <a:buChar char="▪"/>
              <a:defRPr b="0" i="0" sz="1600" u="none" cap="none" strike="noStrike">
                <a:solidFill>
                  <a:schemeClr val="dk1"/>
                </a:solidFill>
                <a:latin typeface="Arial"/>
                <a:ea typeface="Arial"/>
                <a:cs typeface="Arial"/>
                <a:sym typeface="Arial"/>
              </a:defRPr>
            </a:lvl4pPr>
            <a:lvl5pPr indent="-309879" lvl="4" marL="2286000" marR="0" rtl="0" algn="l">
              <a:spcBef>
                <a:spcPts val="320"/>
              </a:spcBef>
              <a:spcAft>
                <a:spcPts val="0"/>
              </a:spcAft>
              <a:buClr>
                <a:schemeClr val="folHlink"/>
              </a:buClr>
              <a:buSzPts val="1280"/>
              <a:buFont typeface="Noto Sans Symbols"/>
              <a:buChar char="▪"/>
              <a:defRPr b="0" i="0" sz="1600" u="none" cap="none" strike="noStrike">
                <a:solidFill>
                  <a:schemeClr val="dk1"/>
                </a:solidFill>
                <a:latin typeface="Arial"/>
                <a:ea typeface="Arial"/>
                <a:cs typeface="Arial"/>
                <a:sym typeface="Arial"/>
              </a:defRPr>
            </a:lvl5pPr>
            <a:lvl6pPr indent="-309879" lvl="5" marL="2743200" marR="0" rtl="0" algn="l">
              <a:spcBef>
                <a:spcPts val="320"/>
              </a:spcBef>
              <a:spcAft>
                <a:spcPts val="0"/>
              </a:spcAft>
              <a:buClr>
                <a:schemeClr val="folHlink"/>
              </a:buClr>
              <a:buSzPts val="1280"/>
              <a:buFont typeface="Noto Sans Symbols"/>
              <a:buChar char="▪"/>
              <a:defRPr b="0" i="0" sz="1600" u="none" cap="none" strike="noStrike">
                <a:solidFill>
                  <a:schemeClr val="dk1"/>
                </a:solidFill>
                <a:latin typeface="Arial"/>
                <a:ea typeface="Arial"/>
                <a:cs typeface="Arial"/>
                <a:sym typeface="Arial"/>
              </a:defRPr>
            </a:lvl6pPr>
            <a:lvl7pPr indent="-309879" lvl="6" marL="3200400" marR="0" rtl="0" algn="l">
              <a:spcBef>
                <a:spcPts val="320"/>
              </a:spcBef>
              <a:spcAft>
                <a:spcPts val="0"/>
              </a:spcAft>
              <a:buClr>
                <a:schemeClr val="folHlink"/>
              </a:buClr>
              <a:buSzPts val="1280"/>
              <a:buFont typeface="Noto Sans Symbols"/>
              <a:buChar char="▪"/>
              <a:defRPr b="0" i="0" sz="1600" u="none" cap="none" strike="noStrike">
                <a:solidFill>
                  <a:schemeClr val="dk1"/>
                </a:solidFill>
                <a:latin typeface="Arial"/>
                <a:ea typeface="Arial"/>
                <a:cs typeface="Arial"/>
                <a:sym typeface="Arial"/>
              </a:defRPr>
            </a:lvl7pPr>
            <a:lvl8pPr indent="-309879" lvl="7" marL="3657600" marR="0" rtl="0" algn="l">
              <a:spcBef>
                <a:spcPts val="320"/>
              </a:spcBef>
              <a:spcAft>
                <a:spcPts val="0"/>
              </a:spcAft>
              <a:buClr>
                <a:schemeClr val="folHlink"/>
              </a:buClr>
              <a:buSzPts val="1280"/>
              <a:buFont typeface="Noto Sans Symbols"/>
              <a:buChar char="▪"/>
              <a:defRPr b="0" i="0" sz="1600" u="none" cap="none" strike="noStrike">
                <a:solidFill>
                  <a:schemeClr val="dk1"/>
                </a:solidFill>
                <a:latin typeface="Arial"/>
                <a:ea typeface="Arial"/>
                <a:cs typeface="Arial"/>
                <a:sym typeface="Arial"/>
              </a:defRPr>
            </a:lvl8pPr>
            <a:lvl9pPr indent="-309879" lvl="8" marL="4114800" marR="0" rtl="0" algn="l">
              <a:spcBef>
                <a:spcPts val="320"/>
              </a:spcBef>
              <a:spcAft>
                <a:spcPts val="0"/>
              </a:spcAft>
              <a:buClr>
                <a:schemeClr val="folHlink"/>
              </a:buClr>
              <a:buSzPts val="1280"/>
              <a:buFont typeface="Noto Sans Symbols"/>
              <a:buChar char="▪"/>
              <a:defRPr b="0" i="0" sz="1600" u="none" cap="none" strike="noStrike">
                <a:solidFill>
                  <a:schemeClr val="dk1"/>
                </a:solidFill>
                <a:latin typeface="Arial"/>
                <a:ea typeface="Arial"/>
                <a:cs typeface="Arial"/>
                <a:sym typeface="Arial"/>
              </a:defRPr>
            </a:lvl9pPr>
          </a:lstStyle>
          <a:p/>
        </p:txBody>
      </p:sp>
      <p:sp>
        <p:nvSpPr>
          <p:cNvPr id="184" name="Google Shape;184;p17"/>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lstStyle>
            <a:lvl1pPr indent="-228600" lvl="0" marL="457200" marR="0" rtl="0" algn="l">
              <a:spcBef>
                <a:spcPts val="480"/>
              </a:spcBef>
              <a:spcAft>
                <a:spcPts val="0"/>
              </a:spcAft>
              <a:buClr>
                <a:schemeClr val="dk2"/>
              </a:buClr>
              <a:buSzPts val="1680"/>
              <a:buFont typeface="Noto Sans Symbols"/>
              <a:buNone/>
              <a:defRPr b="1" sz="2400">
                <a:solidFill>
                  <a:schemeClr val="dk1"/>
                </a:solidFill>
                <a:latin typeface="Arial"/>
                <a:ea typeface="Arial"/>
                <a:cs typeface="Arial"/>
                <a:sym typeface="Arial"/>
              </a:defRPr>
            </a:lvl1pPr>
            <a:lvl2pPr indent="-228600" lvl="1" marL="914400" marR="0" rtl="0" algn="l">
              <a:spcBef>
                <a:spcPts val="400"/>
              </a:spcBef>
              <a:spcAft>
                <a:spcPts val="0"/>
              </a:spcAft>
              <a:buClr>
                <a:schemeClr val="accent2"/>
              </a:buClr>
              <a:buSzPts val="1400"/>
              <a:buFont typeface="Noto Sans Symbols"/>
              <a:buNone/>
              <a:defRPr b="1" i="0" sz="2000" u="none" cap="none" strike="noStrike">
                <a:solidFill>
                  <a:schemeClr val="dk1"/>
                </a:solidFill>
                <a:latin typeface="Arial"/>
                <a:ea typeface="Arial"/>
                <a:cs typeface="Arial"/>
                <a:sym typeface="Arial"/>
              </a:defRPr>
            </a:lvl2pPr>
            <a:lvl3pPr indent="-228600" lvl="2" marL="1371600" marR="0" rtl="0" algn="l">
              <a:spcBef>
                <a:spcPts val="360"/>
              </a:spcBef>
              <a:spcAft>
                <a:spcPts val="0"/>
              </a:spcAft>
              <a:buClr>
                <a:schemeClr val="accent1"/>
              </a:buClr>
              <a:buSzPts val="1260"/>
              <a:buFont typeface="Noto Sans Symbols"/>
              <a:buNone/>
              <a:defRPr b="1" i="0" sz="1800" u="none" cap="none" strike="noStrike">
                <a:solidFill>
                  <a:schemeClr val="dk1"/>
                </a:solidFill>
                <a:latin typeface="Arial"/>
                <a:ea typeface="Arial"/>
                <a:cs typeface="Arial"/>
                <a:sym typeface="Arial"/>
              </a:defRPr>
            </a:lvl3pPr>
            <a:lvl4pPr indent="-228600" lvl="3" marL="1828800" marR="0" rtl="0" algn="l">
              <a:spcBef>
                <a:spcPts val="320"/>
              </a:spcBef>
              <a:spcAft>
                <a:spcPts val="0"/>
              </a:spcAft>
              <a:buClr>
                <a:schemeClr val="dk2"/>
              </a:buClr>
              <a:buSzPts val="1200"/>
              <a:buFont typeface="Noto Sans Symbols"/>
              <a:buNone/>
              <a:defRPr b="1" i="0" sz="1600" u="none" cap="none" strike="noStrike">
                <a:solidFill>
                  <a:schemeClr val="dk1"/>
                </a:solidFill>
                <a:latin typeface="Arial"/>
                <a:ea typeface="Arial"/>
                <a:cs typeface="Arial"/>
                <a:sym typeface="Arial"/>
              </a:defRPr>
            </a:lvl4pPr>
            <a:lvl5pPr indent="-228600" lvl="4" marL="2286000" marR="0" rtl="0" algn="l">
              <a:spcBef>
                <a:spcPts val="320"/>
              </a:spcBef>
              <a:spcAft>
                <a:spcPts val="0"/>
              </a:spcAft>
              <a:buClr>
                <a:schemeClr val="folHlink"/>
              </a:buClr>
              <a:buSzPts val="1280"/>
              <a:buFont typeface="Noto Sans Symbols"/>
              <a:buNone/>
              <a:defRPr b="1" i="0" sz="1600" u="none" cap="none" strike="noStrike">
                <a:solidFill>
                  <a:schemeClr val="dk1"/>
                </a:solidFill>
                <a:latin typeface="Arial"/>
                <a:ea typeface="Arial"/>
                <a:cs typeface="Arial"/>
                <a:sym typeface="Arial"/>
              </a:defRPr>
            </a:lvl5pPr>
            <a:lvl6pPr indent="-228600" lvl="5" marL="2743200" marR="0" rtl="0" algn="l">
              <a:spcBef>
                <a:spcPts val="320"/>
              </a:spcBef>
              <a:spcAft>
                <a:spcPts val="0"/>
              </a:spcAft>
              <a:buClr>
                <a:schemeClr val="folHlink"/>
              </a:buClr>
              <a:buSzPts val="1280"/>
              <a:buFont typeface="Noto Sans Symbols"/>
              <a:buNone/>
              <a:defRPr b="1" i="0" sz="1600" u="none" cap="none" strike="noStrike">
                <a:solidFill>
                  <a:schemeClr val="dk1"/>
                </a:solidFill>
                <a:latin typeface="Arial"/>
                <a:ea typeface="Arial"/>
                <a:cs typeface="Arial"/>
                <a:sym typeface="Arial"/>
              </a:defRPr>
            </a:lvl6pPr>
            <a:lvl7pPr indent="-228600" lvl="6" marL="3200400" marR="0" rtl="0" algn="l">
              <a:spcBef>
                <a:spcPts val="320"/>
              </a:spcBef>
              <a:spcAft>
                <a:spcPts val="0"/>
              </a:spcAft>
              <a:buClr>
                <a:schemeClr val="folHlink"/>
              </a:buClr>
              <a:buSzPts val="1280"/>
              <a:buFont typeface="Noto Sans Symbols"/>
              <a:buNone/>
              <a:defRPr b="1" i="0" sz="1600" u="none" cap="none" strike="noStrike">
                <a:solidFill>
                  <a:schemeClr val="dk1"/>
                </a:solidFill>
                <a:latin typeface="Arial"/>
                <a:ea typeface="Arial"/>
                <a:cs typeface="Arial"/>
                <a:sym typeface="Arial"/>
              </a:defRPr>
            </a:lvl7pPr>
            <a:lvl8pPr indent="-228600" lvl="7" marL="3657600" marR="0" rtl="0" algn="l">
              <a:spcBef>
                <a:spcPts val="320"/>
              </a:spcBef>
              <a:spcAft>
                <a:spcPts val="0"/>
              </a:spcAft>
              <a:buClr>
                <a:schemeClr val="folHlink"/>
              </a:buClr>
              <a:buSzPts val="1280"/>
              <a:buFont typeface="Noto Sans Symbols"/>
              <a:buNone/>
              <a:defRPr b="1" i="0" sz="1600" u="none" cap="none" strike="noStrike">
                <a:solidFill>
                  <a:schemeClr val="dk1"/>
                </a:solidFill>
                <a:latin typeface="Arial"/>
                <a:ea typeface="Arial"/>
                <a:cs typeface="Arial"/>
                <a:sym typeface="Arial"/>
              </a:defRPr>
            </a:lvl8pPr>
            <a:lvl9pPr indent="-228600" lvl="8" marL="4114800" marR="0" rtl="0" algn="l">
              <a:spcBef>
                <a:spcPts val="320"/>
              </a:spcBef>
              <a:spcAft>
                <a:spcPts val="0"/>
              </a:spcAft>
              <a:buClr>
                <a:schemeClr val="folHlink"/>
              </a:buClr>
              <a:buSzPts val="1280"/>
              <a:buFont typeface="Noto Sans Symbols"/>
              <a:buNone/>
              <a:defRPr b="1" i="0" sz="1600" u="none" cap="none" strike="noStrike">
                <a:solidFill>
                  <a:schemeClr val="dk1"/>
                </a:solidFill>
                <a:latin typeface="Arial"/>
                <a:ea typeface="Arial"/>
                <a:cs typeface="Arial"/>
                <a:sym typeface="Arial"/>
              </a:defRPr>
            </a:lvl9pPr>
          </a:lstStyle>
          <a:p/>
        </p:txBody>
      </p:sp>
      <p:sp>
        <p:nvSpPr>
          <p:cNvPr id="185" name="Google Shape;185;p17"/>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lstStyle>
            <a:lvl1pPr indent="-335280" lvl="0" marL="457200" marR="0" rtl="0" algn="l">
              <a:spcBef>
                <a:spcPts val="480"/>
              </a:spcBef>
              <a:spcAft>
                <a:spcPts val="0"/>
              </a:spcAft>
              <a:buClr>
                <a:schemeClr val="dk2"/>
              </a:buClr>
              <a:buSzPts val="1680"/>
              <a:buFont typeface="Noto Sans Symbols"/>
              <a:buChar char="●"/>
              <a:defRPr sz="2400">
                <a:solidFill>
                  <a:schemeClr val="dk1"/>
                </a:solidFill>
                <a:latin typeface="Arial"/>
                <a:ea typeface="Arial"/>
                <a:cs typeface="Arial"/>
                <a:sym typeface="Arial"/>
              </a:defRPr>
            </a:lvl1pPr>
            <a:lvl2pPr indent="-317500" lvl="1" marL="914400" marR="0" rtl="0" algn="l">
              <a:spcBef>
                <a:spcPts val="400"/>
              </a:spcBef>
              <a:spcAft>
                <a:spcPts val="0"/>
              </a:spcAft>
              <a:buClr>
                <a:schemeClr val="accent2"/>
              </a:buClr>
              <a:buSzPts val="1400"/>
              <a:buFont typeface="Noto Sans Symbols"/>
              <a:buChar char="●"/>
              <a:defRPr b="0" i="0" sz="2000" u="none" cap="none" strike="noStrike">
                <a:solidFill>
                  <a:schemeClr val="dk1"/>
                </a:solidFill>
                <a:latin typeface="Arial"/>
                <a:ea typeface="Arial"/>
                <a:cs typeface="Arial"/>
                <a:sym typeface="Arial"/>
              </a:defRPr>
            </a:lvl2pPr>
            <a:lvl3pPr indent="-308610" lvl="2" marL="1371600" marR="0" rtl="0" algn="l">
              <a:spcBef>
                <a:spcPts val="360"/>
              </a:spcBef>
              <a:spcAft>
                <a:spcPts val="0"/>
              </a:spcAft>
              <a:buClr>
                <a:schemeClr val="accent1"/>
              </a:buClr>
              <a:buSzPts val="1260"/>
              <a:buFont typeface="Noto Sans Symbols"/>
              <a:buChar char="●"/>
              <a:defRPr b="0" i="0" sz="1800" u="none" cap="none" strike="noStrike">
                <a:solidFill>
                  <a:schemeClr val="dk1"/>
                </a:solidFill>
                <a:latin typeface="Arial"/>
                <a:ea typeface="Arial"/>
                <a:cs typeface="Arial"/>
                <a:sym typeface="Arial"/>
              </a:defRPr>
            </a:lvl3pPr>
            <a:lvl4pPr indent="-304800" lvl="3" marL="1828800" marR="0" rtl="0" algn="l">
              <a:spcBef>
                <a:spcPts val="320"/>
              </a:spcBef>
              <a:spcAft>
                <a:spcPts val="0"/>
              </a:spcAft>
              <a:buClr>
                <a:schemeClr val="dk2"/>
              </a:buClr>
              <a:buSzPts val="1200"/>
              <a:buFont typeface="Noto Sans Symbols"/>
              <a:buChar char="▪"/>
              <a:defRPr b="0" i="0" sz="1600" u="none" cap="none" strike="noStrike">
                <a:solidFill>
                  <a:schemeClr val="dk1"/>
                </a:solidFill>
                <a:latin typeface="Arial"/>
                <a:ea typeface="Arial"/>
                <a:cs typeface="Arial"/>
                <a:sym typeface="Arial"/>
              </a:defRPr>
            </a:lvl4pPr>
            <a:lvl5pPr indent="-309879" lvl="4" marL="2286000" marR="0" rtl="0" algn="l">
              <a:spcBef>
                <a:spcPts val="320"/>
              </a:spcBef>
              <a:spcAft>
                <a:spcPts val="0"/>
              </a:spcAft>
              <a:buClr>
                <a:schemeClr val="folHlink"/>
              </a:buClr>
              <a:buSzPts val="1280"/>
              <a:buFont typeface="Noto Sans Symbols"/>
              <a:buChar char="▪"/>
              <a:defRPr b="0" i="0" sz="1600" u="none" cap="none" strike="noStrike">
                <a:solidFill>
                  <a:schemeClr val="dk1"/>
                </a:solidFill>
                <a:latin typeface="Arial"/>
                <a:ea typeface="Arial"/>
                <a:cs typeface="Arial"/>
                <a:sym typeface="Arial"/>
              </a:defRPr>
            </a:lvl5pPr>
            <a:lvl6pPr indent="-309879" lvl="5" marL="2743200" marR="0" rtl="0" algn="l">
              <a:spcBef>
                <a:spcPts val="320"/>
              </a:spcBef>
              <a:spcAft>
                <a:spcPts val="0"/>
              </a:spcAft>
              <a:buClr>
                <a:schemeClr val="folHlink"/>
              </a:buClr>
              <a:buSzPts val="1280"/>
              <a:buFont typeface="Noto Sans Symbols"/>
              <a:buChar char="▪"/>
              <a:defRPr b="0" i="0" sz="1600" u="none" cap="none" strike="noStrike">
                <a:solidFill>
                  <a:schemeClr val="dk1"/>
                </a:solidFill>
                <a:latin typeface="Arial"/>
                <a:ea typeface="Arial"/>
                <a:cs typeface="Arial"/>
                <a:sym typeface="Arial"/>
              </a:defRPr>
            </a:lvl6pPr>
            <a:lvl7pPr indent="-309879" lvl="6" marL="3200400" marR="0" rtl="0" algn="l">
              <a:spcBef>
                <a:spcPts val="320"/>
              </a:spcBef>
              <a:spcAft>
                <a:spcPts val="0"/>
              </a:spcAft>
              <a:buClr>
                <a:schemeClr val="folHlink"/>
              </a:buClr>
              <a:buSzPts val="1280"/>
              <a:buFont typeface="Noto Sans Symbols"/>
              <a:buChar char="▪"/>
              <a:defRPr b="0" i="0" sz="1600" u="none" cap="none" strike="noStrike">
                <a:solidFill>
                  <a:schemeClr val="dk1"/>
                </a:solidFill>
                <a:latin typeface="Arial"/>
                <a:ea typeface="Arial"/>
                <a:cs typeface="Arial"/>
                <a:sym typeface="Arial"/>
              </a:defRPr>
            </a:lvl7pPr>
            <a:lvl8pPr indent="-309879" lvl="7" marL="3657600" marR="0" rtl="0" algn="l">
              <a:spcBef>
                <a:spcPts val="320"/>
              </a:spcBef>
              <a:spcAft>
                <a:spcPts val="0"/>
              </a:spcAft>
              <a:buClr>
                <a:schemeClr val="folHlink"/>
              </a:buClr>
              <a:buSzPts val="1280"/>
              <a:buFont typeface="Noto Sans Symbols"/>
              <a:buChar char="▪"/>
              <a:defRPr b="0" i="0" sz="1600" u="none" cap="none" strike="noStrike">
                <a:solidFill>
                  <a:schemeClr val="dk1"/>
                </a:solidFill>
                <a:latin typeface="Arial"/>
                <a:ea typeface="Arial"/>
                <a:cs typeface="Arial"/>
                <a:sym typeface="Arial"/>
              </a:defRPr>
            </a:lvl8pPr>
            <a:lvl9pPr indent="-309879" lvl="8" marL="4114800" marR="0" rtl="0" algn="l">
              <a:spcBef>
                <a:spcPts val="320"/>
              </a:spcBef>
              <a:spcAft>
                <a:spcPts val="0"/>
              </a:spcAft>
              <a:buClr>
                <a:schemeClr val="folHlink"/>
              </a:buClr>
              <a:buSzPts val="1280"/>
              <a:buFont typeface="Noto Sans Symbols"/>
              <a:buChar char="▪"/>
              <a:defRPr b="0" i="0" sz="1600" u="none" cap="none" strike="noStrike">
                <a:solidFill>
                  <a:schemeClr val="dk1"/>
                </a:solidFill>
                <a:latin typeface="Arial"/>
                <a:ea typeface="Arial"/>
                <a:cs typeface="Arial"/>
                <a:sym typeface="Arial"/>
              </a:defRPr>
            </a:lvl9pPr>
          </a:lstStyle>
          <a:p/>
        </p:txBody>
      </p:sp>
      <p:sp>
        <p:nvSpPr>
          <p:cNvPr id="186" name="Google Shape;186;p17"/>
          <p:cNvSpPr txBox="1"/>
          <p:nvPr>
            <p:ph idx="10" type="dt"/>
          </p:nvPr>
        </p:nvSpPr>
        <p:spPr>
          <a:xfrm>
            <a:off x="457200" y="6248400"/>
            <a:ext cx="2133600" cy="457200"/>
          </a:xfrm>
          <a:prstGeom prst="rect">
            <a:avLst/>
          </a:prstGeom>
          <a:noFill/>
          <a:ln>
            <a:noFill/>
          </a:ln>
        </p:spPr>
        <p:txBody>
          <a:bodyPr anchorCtr="0" anchor="t" bIns="45700" lIns="91425" spcFirstLastPara="1" rIns="91425" wrap="square" tIns="45700"/>
          <a:lstStyle>
            <a:lvl1pPr lvl="0" marR="0" rtl="0" algn="l">
              <a:lnSpc>
                <a:spcPct val="100000"/>
              </a:lnSpc>
              <a:spcBef>
                <a:spcPts val="0"/>
              </a:spcBef>
              <a:spcAft>
                <a:spcPts val="0"/>
              </a:spcAft>
              <a:buSzPts val="1400"/>
              <a:buNone/>
              <a:defRPr b="0" i="0" sz="1800" u="non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87" name="Google Shape;187;p17"/>
          <p:cNvSpPr txBox="1"/>
          <p:nvPr>
            <p:ph idx="11" type="ftr"/>
          </p:nvPr>
        </p:nvSpPr>
        <p:spPr>
          <a:xfrm>
            <a:off x="3124200" y="6248400"/>
            <a:ext cx="2895600" cy="457200"/>
          </a:xfrm>
          <a:prstGeom prst="rect">
            <a:avLst/>
          </a:prstGeom>
          <a:noFill/>
          <a:ln>
            <a:noFill/>
          </a:ln>
        </p:spPr>
        <p:txBody>
          <a:bodyPr anchorCtr="0" anchor="t" bIns="45700" lIns="91425" spcFirstLastPara="1" rIns="91425" wrap="square" tIns="45700"/>
          <a:lstStyle>
            <a:lvl1pPr lvl="0" marR="0" rtl="0" algn="l">
              <a:lnSpc>
                <a:spcPct val="100000"/>
              </a:lnSpc>
              <a:spcBef>
                <a:spcPts val="0"/>
              </a:spcBef>
              <a:spcAft>
                <a:spcPts val="0"/>
              </a:spcAft>
              <a:buSzPts val="1400"/>
              <a:buNone/>
              <a:defRPr b="0" i="0" sz="1800" u="non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88" name="Google Shape;188;p17"/>
          <p:cNvSpPr txBox="1"/>
          <p:nvPr>
            <p:ph idx="12" type="sldNum"/>
          </p:nvPr>
        </p:nvSpPr>
        <p:spPr>
          <a:xfrm>
            <a:off x="6553200" y="6248400"/>
            <a:ext cx="2133600" cy="45720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1pPr>
            <a:lvl2pPr indent="0" lvl="1"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2pPr>
            <a:lvl3pPr indent="0" lvl="2"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3pPr>
            <a:lvl4pPr indent="0" lvl="3"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4pPr>
            <a:lvl5pPr indent="0" lvl="4"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5pPr>
            <a:lvl6pPr indent="0" lvl="5"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6pPr>
            <a:lvl7pPr indent="0" lvl="6"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7pPr>
            <a:lvl8pPr indent="0" lvl="7"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8pPr>
            <a:lvl9pPr indent="0" lvl="8"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wo Content" type="twoObj">
  <p:cSld name="TWO_OBJECTS">
    <p:spTree>
      <p:nvGrpSpPr>
        <p:cNvPr id="189" name="Shape 189"/>
        <p:cNvGrpSpPr/>
        <p:nvPr/>
      </p:nvGrpSpPr>
      <p:grpSpPr>
        <a:xfrm>
          <a:off x="0" y="0"/>
          <a:ext cx="0" cy="0"/>
          <a:chOff x="0" y="0"/>
          <a:chExt cx="0" cy="0"/>
        </a:xfrm>
      </p:grpSpPr>
      <p:sp>
        <p:nvSpPr>
          <p:cNvPr id="190" name="Google Shape;190;p18"/>
          <p:cNvSpPr txBox="1"/>
          <p:nvPr>
            <p:ph type="title"/>
          </p:nvPr>
        </p:nvSpPr>
        <p:spPr>
          <a:xfrm>
            <a:off x="457200" y="122237"/>
            <a:ext cx="7543800" cy="1295400"/>
          </a:xfrm>
          <a:prstGeom prst="rect">
            <a:avLst/>
          </a:prstGeom>
          <a:noFill/>
          <a:ln>
            <a:noFill/>
          </a:ln>
        </p:spPr>
        <p:txBody>
          <a:bodyPr anchorCtr="0" anchor="b" bIns="45700" lIns="91425" spcFirstLastPara="1" rIns="91425" wrap="square" tIns="45700"/>
          <a:lstStyle>
            <a:lvl1pPr lvl="0" marR="0" rtl="0" algn="l">
              <a:spcBef>
                <a:spcPts val="0"/>
              </a:spcBef>
              <a:spcAft>
                <a:spcPts val="0"/>
              </a:spcAft>
              <a:buSzPts val="1400"/>
              <a:buNone/>
              <a:defRPr b="1" i="0" sz="3900" u="none" cap="none" strike="noStrike">
                <a:solidFill>
                  <a:schemeClr val="dk2"/>
                </a:solidFill>
                <a:latin typeface="Arial"/>
                <a:ea typeface="Arial"/>
                <a:cs typeface="Arial"/>
                <a:sym typeface="Arial"/>
              </a:defRPr>
            </a:lvl1pPr>
            <a:lvl2pPr lvl="1" marR="0" rtl="0" algn="l">
              <a:spcBef>
                <a:spcPts val="0"/>
              </a:spcBef>
              <a:spcAft>
                <a:spcPts val="0"/>
              </a:spcAft>
              <a:buSzPts val="1400"/>
              <a:buNone/>
              <a:defRPr b="1" i="0" sz="3900" u="none" cap="none" strike="noStrike">
                <a:solidFill>
                  <a:schemeClr val="dk2"/>
                </a:solidFill>
                <a:latin typeface="Arial"/>
                <a:ea typeface="Arial"/>
                <a:cs typeface="Arial"/>
                <a:sym typeface="Arial"/>
              </a:defRPr>
            </a:lvl2pPr>
            <a:lvl3pPr lvl="2" marR="0" rtl="0" algn="l">
              <a:spcBef>
                <a:spcPts val="0"/>
              </a:spcBef>
              <a:spcAft>
                <a:spcPts val="0"/>
              </a:spcAft>
              <a:buSzPts val="1400"/>
              <a:buNone/>
              <a:defRPr b="1" i="0" sz="3900" u="none" cap="none" strike="noStrike">
                <a:solidFill>
                  <a:schemeClr val="dk2"/>
                </a:solidFill>
                <a:latin typeface="Arial"/>
                <a:ea typeface="Arial"/>
                <a:cs typeface="Arial"/>
                <a:sym typeface="Arial"/>
              </a:defRPr>
            </a:lvl3pPr>
            <a:lvl4pPr lvl="3" marR="0" rtl="0" algn="l">
              <a:spcBef>
                <a:spcPts val="0"/>
              </a:spcBef>
              <a:spcAft>
                <a:spcPts val="0"/>
              </a:spcAft>
              <a:buSzPts val="1400"/>
              <a:buNone/>
              <a:defRPr b="1" i="0" sz="3900" u="none" cap="none" strike="noStrike">
                <a:solidFill>
                  <a:schemeClr val="dk2"/>
                </a:solidFill>
                <a:latin typeface="Arial"/>
                <a:ea typeface="Arial"/>
                <a:cs typeface="Arial"/>
                <a:sym typeface="Arial"/>
              </a:defRPr>
            </a:lvl4pPr>
            <a:lvl5pPr lvl="4" marR="0" rtl="0" algn="l">
              <a:spcBef>
                <a:spcPts val="0"/>
              </a:spcBef>
              <a:spcAft>
                <a:spcPts val="0"/>
              </a:spcAft>
              <a:buSzPts val="1400"/>
              <a:buNone/>
              <a:defRPr b="1" i="0" sz="3900" u="none" cap="none" strike="noStrike">
                <a:solidFill>
                  <a:schemeClr val="dk2"/>
                </a:solidFill>
                <a:latin typeface="Arial"/>
                <a:ea typeface="Arial"/>
                <a:cs typeface="Arial"/>
                <a:sym typeface="Arial"/>
              </a:defRPr>
            </a:lvl5pPr>
            <a:lvl6pPr lvl="5" marR="0" rtl="0" algn="l">
              <a:spcBef>
                <a:spcPts val="0"/>
              </a:spcBef>
              <a:spcAft>
                <a:spcPts val="0"/>
              </a:spcAft>
              <a:buSzPts val="1400"/>
              <a:buNone/>
              <a:defRPr b="1" i="0" sz="3900" u="none" cap="none" strike="noStrike">
                <a:solidFill>
                  <a:schemeClr val="dk2"/>
                </a:solidFill>
                <a:latin typeface="Arial"/>
                <a:ea typeface="Arial"/>
                <a:cs typeface="Arial"/>
                <a:sym typeface="Arial"/>
              </a:defRPr>
            </a:lvl6pPr>
            <a:lvl7pPr lvl="6" marR="0" rtl="0" algn="l">
              <a:spcBef>
                <a:spcPts val="0"/>
              </a:spcBef>
              <a:spcAft>
                <a:spcPts val="0"/>
              </a:spcAft>
              <a:buSzPts val="1400"/>
              <a:buNone/>
              <a:defRPr b="1" i="0" sz="3900" u="none" cap="none" strike="noStrike">
                <a:solidFill>
                  <a:schemeClr val="dk2"/>
                </a:solidFill>
                <a:latin typeface="Arial"/>
                <a:ea typeface="Arial"/>
                <a:cs typeface="Arial"/>
                <a:sym typeface="Arial"/>
              </a:defRPr>
            </a:lvl7pPr>
            <a:lvl8pPr lvl="7" marR="0" rtl="0" algn="l">
              <a:spcBef>
                <a:spcPts val="0"/>
              </a:spcBef>
              <a:spcAft>
                <a:spcPts val="0"/>
              </a:spcAft>
              <a:buSzPts val="1400"/>
              <a:buNone/>
              <a:defRPr b="1" i="0" sz="3900" u="none" cap="none" strike="noStrike">
                <a:solidFill>
                  <a:schemeClr val="dk2"/>
                </a:solidFill>
                <a:latin typeface="Arial"/>
                <a:ea typeface="Arial"/>
                <a:cs typeface="Arial"/>
                <a:sym typeface="Arial"/>
              </a:defRPr>
            </a:lvl8pPr>
            <a:lvl9pPr lvl="8" marR="0" rtl="0" algn="l">
              <a:spcBef>
                <a:spcPts val="0"/>
              </a:spcBef>
              <a:spcAft>
                <a:spcPts val="0"/>
              </a:spcAft>
              <a:buSzPts val="1400"/>
              <a:buNone/>
              <a:defRPr b="1" i="0" sz="3900" u="none" cap="none" strike="noStrike">
                <a:solidFill>
                  <a:schemeClr val="dk2"/>
                </a:solidFill>
                <a:latin typeface="Arial"/>
                <a:ea typeface="Arial"/>
                <a:cs typeface="Arial"/>
                <a:sym typeface="Arial"/>
              </a:defRPr>
            </a:lvl9pPr>
          </a:lstStyle>
          <a:p/>
        </p:txBody>
      </p:sp>
      <p:sp>
        <p:nvSpPr>
          <p:cNvPr id="191" name="Google Shape;191;p18"/>
          <p:cNvSpPr txBox="1"/>
          <p:nvPr>
            <p:ph idx="1" type="body"/>
          </p:nvPr>
        </p:nvSpPr>
        <p:spPr>
          <a:xfrm>
            <a:off x="457200" y="1719263"/>
            <a:ext cx="4038600" cy="4411662"/>
          </a:xfrm>
          <a:prstGeom prst="rect">
            <a:avLst/>
          </a:prstGeom>
          <a:noFill/>
          <a:ln>
            <a:noFill/>
          </a:ln>
        </p:spPr>
        <p:txBody>
          <a:bodyPr anchorCtr="0" anchor="t" bIns="45700" lIns="91425" spcFirstLastPara="1" rIns="91425" wrap="square" tIns="45700"/>
          <a:lstStyle>
            <a:lvl1pPr indent="-353060" lvl="0" marL="457200" marR="0" rtl="0" algn="l">
              <a:spcBef>
                <a:spcPts val="560"/>
              </a:spcBef>
              <a:spcAft>
                <a:spcPts val="0"/>
              </a:spcAft>
              <a:buClr>
                <a:schemeClr val="dk2"/>
              </a:buClr>
              <a:buSzPts val="1960"/>
              <a:buFont typeface="Noto Sans Symbols"/>
              <a:buChar char="●"/>
              <a:defRPr sz="2800">
                <a:solidFill>
                  <a:schemeClr val="dk1"/>
                </a:solidFill>
                <a:latin typeface="Arial"/>
                <a:ea typeface="Arial"/>
                <a:cs typeface="Arial"/>
                <a:sym typeface="Arial"/>
              </a:defRPr>
            </a:lvl1pPr>
            <a:lvl2pPr indent="-335280" lvl="1" marL="914400" marR="0" rtl="0" algn="l">
              <a:spcBef>
                <a:spcPts val="480"/>
              </a:spcBef>
              <a:spcAft>
                <a:spcPts val="0"/>
              </a:spcAft>
              <a:buClr>
                <a:schemeClr val="accent2"/>
              </a:buClr>
              <a:buSzPts val="1680"/>
              <a:buFont typeface="Noto Sans Symbols"/>
              <a:buChar char="●"/>
              <a:defRPr b="0" i="0" sz="2400" u="none" cap="none" strike="noStrike">
                <a:solidFill>
                  <a:schemeClr val="dk1"/>
                </a:solidFill>
                <a:latin typeface="Arial"/>
                <a:ea typeface="Arial"/>
                <a:cs typeface="Arial"/>
                <a:sym typeface="Arial"/>
              </a:defRPr>
            </a:lvl2pPr>
            <a:lvl3pPr indent="-317500" lvl="2" marL="1371600" marR="0" rtl="0" algn="l">
              <a:spcBef>
                <a:spcPts val="400"/>
              </a:spcBef>
              <a:spcAft>
                <a:spcPts val="0"/>
              </a:spcAft>
              <a:buClr>
                <a:schemeClr val="accent1"/>
              </a:buClr>
              <a:buSzPts val="1400"/>
              <a:buFont typeface="Noto Sans Symbols"/>
              <a:buChar char="●"/>
              <a:defRPr b="0" i="0" sz="2000" u="none" cap="none" strike="noStrike">
                <a:solidFill>
                  <a:schemeClr val="dk1"/>
                </a:solidFill>
                <a:latin typeface="Arial"/>
                <a:ea typeface="Arial"/>
                <a:cs typeface="Arial"/>
                <a:sym typeface="Arial"/>
              </a:defRPr>
            </a:lvl3pPr>
            <a:lvl4pPr indent="-314325" lvl="3" marL="1828800" marR="0" rtl="0" algn="l">
              <a:spcBef>
                <a:spcPts val="360"/>
              </a:spcBef>
              <a:spcAft>
                <a:spcPts val="0"/>
              </a:spcAft>
              <a:buClr>
                <a:schemeClr val="dk2"/>
              </a:buClr>
              <a:buSzPts val="1350"/>
              <a:buFont typeface="Noto Sans Symbols"/>
              <a:buChar char="▪"/>
              <a:defRPr b="0" i="0" sz="1800" u="none" cap="none" strike="noStrike">
                <a:solidFill>
                  <a:schemeClr val="dk1"/>
                </a:solidFill>
                <a:latin typeface="Arial"/>
                <a:ea typeface="Arial"/>
                <a:cs typeface="Arial"/>
                <a:sym typeface="Arial"/>
              </a:defRPr>
            </a:lvl4pPr>
            <a:lvl5pPr indent="-320039" lvl="4" marL="2286000" marR="0" rtl="0" algn="l">
              <a:spcBef>
                <a:spcPts val="360"/>
              </a:spcBef>
              <a:spcAft>
                <a:spcPts val="0"/>
              </a:spcAft>
              <a:buClr>
                <a:schemeClr val="folHlink"/>
              </a:buClr>
              <a:buSzPts val="1440"/>
              <a:buFont typeface="Noto Sans Symbols"/>
              <a:buChar char="▪"/>
              <a:defRPr b="0" i="0" sz="1800" u="none" cap="none" strike="noStrike">
                <a:solidFill>
                  <a:schemeClr val="dk1"/>
                </a:solidFill>
                <a:latin typeface="Arial"/>
                <a:ea typeface="Arial"/>
                <a:cs typeface="Arial"/>
                <a:sym typeface="Arial"/>
              </a:defRPr>
            </a:lvl5pPr>
            <a:lvl6pPr indent="-320039" lvl="5" marL="2743200" marR="0" rtl="0" algn="l">
              <a:spcBef>
                <a:spcPts val="360"/>
              </a:spcBef>
              <a:spcAft>
                <a:spcPts val="0"/>
              </a:spcAft>
              <a:buClr>
                <a:schemeClr val="folHlink"/>
              </a:buClr>
              <a:buSzPts val="1440"/>
              <a:buFont typeface="Noto Sans Symbols"/>
              <a:buChar char="▪"/>
              <a:defRPr b="0" i="0" sz="1800" u="none" cap="none" strike="noStrike">
                <a:solidFill>
                  <a:schemeClr val="dk1"/>
                </a:solidFill>
                <a:latin typeface="Arial"/>
                <a:ea typeface="Arial"/>
                <a:cs typeface="Arial"/>
                <a:sym typeface="Arial"/>
              </a:defRPr>
            </a:lvl6pPr>
            <a:lvl7pPr indent="-320039" lvl="6" marL="3200400" marR="0" rtl="0" algn="l">
              <a:spcBef>
                <a:spcPts val="360"/>
              </a:spcBef>
              <a:spcAft>
                <a:spcPts val="0"/>
              </a:spcAft>
              <a:buClr>
                <a:schemeClr val="folHlink"/>
              </a:buClr>
              <a:buSzPts val="1440"/>
              <a:buFont typeface="Noto Sans Symbols"/>
              <a:buChar char="▪"/>
              <a:defRPr b="0" i="0" sz="1800" u="none" cap="none" strike="noStrike">
                <a:solidFill>
                  <a:schemeClr val="dk1"/>
                </a:solidFill>
                <a:latin typeface="Arial"/>
                <a:ea typeface="Arial"/>
                <a:cs typeface="Arial"/>
                <a:sym typeface="Arial"/>
              </a:defRPr>
            </a:lvl7pPr>
            <a:lvl8pPr indent="-320040" lvl="7" marL="3657600" marR="0" rtl="0" algn="l">
              <a:spcBef>
                <a:spcPts val="360"/>
              </a:spcBef>
              <a:spcAft>
                <a:spcPts val="0"/>
              </a:spcAft>
              <a:buClr>
                <a:schemeClr val="folHlink"/>
              </a:buClr>
              <a:buSzPts val="1440"/>
              <a:buFont typeface="Noto Sans Symbols"/>
              <a:buChar char="▪"/>
              <a:defRPr b="0" i="0" sz="1800" u="none" cap="none" strike="noStrike">
                <a:solidFill>
                  <a:schemeClr val="dk1"/>
                </a:solidFill>
                <a:latin typeface="Arial"/>
                <a:ea typeface="Arial"/>
                <a:cs typeface="Arial"/>
                <a:sym typeface="Arial"/>
              </a:defRPr>
            </a:lvl8pPr>
            <a:lvl9pPr indent="-320040" lvl="8" marL="4114800" marR="0" rtl="0" algn="l">
              <a:spcBef>
                <a:spcPts val="360"/>
              </a:spcBef>
              <a:spcAft>
                <a:spcPts val="0"/>
              </a:spcAft>
              <a:buClr>
                <a:schemeClr val="folHlink"/>
              </a:buClr>
              <a:buSzPts val="1440"/>
              <a:buFont typeface="Noto Sans Symbols"/>
              <a:buChar char="▪"/>
              <a:defRPr b="0" i="0" sz="1800" u="none" cap="none" strike="noStrike">
                <a:solidFill>
                  <a:schemeClr val="dk1"/>
                </a:solidFill>
                <a:latin typeface="Arial"/>
                <a:ea typeface="Arial"/>
                <a:cs typeface="Arial"/>
                <a:sym typeface="Arial"/>
              </a:defRPr>
            </a:lvl9pPr>
          </a:lstStyle>
          <a:p/>
        </p:txBody>
      </p:sp>
      <p:sp>
        <p:nvSpPr>
          <p:cNvPr id="192" name="Google Shape;192;p18"/>
          <p:cNvSpPr txBox="1"/>
          <p:nvPr>
            <p:ph idx="2" type="body"/>
          </p:nvPr>
        </p:nvSpPr>
        <p:spPr>
          <a:xfrm>
            <a:off x="4648200" y="1719263"/>
            <a:ext cx="4038600" cy="4411662"/>
          </a:xfrm>
          <a:prstGeom prst="rect">
            <a:avLst/>
          </a:prstGeom>
          <a:noFill/>
          <a:ln>
            <a:noFill/>
          </a:ln>
        </p:spPr>
        <p:txBody>
          <a:bodyPr anchorCtr="0" anchor="t" bIns="45700" lIns="91425" spcFirstLastPara="1" rIns="91425" wrap="square" tIns="45700"/>
          <a:lstStyle>
            <a:lvl1pPr indent="-353060" lvl="0" marL="457200" marR="0" rtl="0" algn="l">
              <a:spcBef>
                <a:spcPts val="560"/>
              </a:spcBef>
              <a:spcAft>
                <a:spcPts val="0"/>
              </a:spcAft>
              <a:buClr>
                <a:schemeClr val="dk2"/>
              </a:buClr>
              <a:buSzPts val="1960"/>
              <a:buFont typeface="Noto Sans Symbols"/>
              <a:buChar char="●"/>
              <a:defRPr sz="2800">
                <a:solidFill>
                  <a:schemeClr val="dk1"/>
                </a:solidFill>
                <a:latin typeface="Arial"/>
                <a:ea typeface="Arial"/>
                <a:cs typeface="Arial"/>
                <a:sym typeface="Arial"/>
              </a:defRPr>
            </a:lvl1pPr>
            <a:lvl2pPr indent="-335280" lvl="1" marL="914400" marR="0" rtl="0" algn="l">
              <a:spcBef>
                <a:spcPts val="480"/>
              </a:spcBef>
              <a:spcAft>
                <a:spcPts val="0"/>
              </a:spcAft>
              <a:buClr>
                <a:schemeClr val="accent2"/>
              </a:buClr>
              <a:buSzPts val="1680"/>
              <a:buFont typeface="Noto Sans Symbols"/>
              <a:buChar char="●"/>
              <a:defRPr b="0" i="0" sz="2400" u="none" cap="none" strike="noStrike">
                <a:solidFill>
                  <a:schemeClr val="dk1"/>
                </a:solidFill>
                <a:latin typeface="Arial"/>
                <a:ea typeface="Arial"/>
                <a:cs typeface="Arial"/>
                <a:sym typeface="Arial"/>
              </a:defRPr>
            </a:lvl2pPr>
            <a:lvl3pPr indent="-317500" lvl="2" marL="1371600" marR="0" rtl="0" algn="l">
              <a:spcBef>
                <a:spcPts val="400"/>
              </a:spcBef>
              <a:spcAft>
                <a:spcPts val="0"/>
              </a:spcAft>
              <a:buClr>
                <a:schemeClr val="accent1"/>
              </a:buClr>
              <a:buSzPts val="1400"/>
              <a:buFont typeface="Noto Sans Symbols"/>
              <a:buChar char="●"/>
              <a:defRPr b="0" i="0" sz="2000" u="none" cap="none" strike="noStrike">
                <a:solidFill>
                  <a:schemeClr val="dk1"/>
                </a:solidFill>
                <a:latin typeface="Arial"/>
                <a:ea typeface="Arial"/>
                <a:cs typeface="Arial"/>
                <a:sym typeface="Arial"/>
              </a:defRPr>
            </a:lvl3pPr>
            <a:lvl4pPr indent="-314325" lvl="3" marL="1828800" marR="0" rtl="0" algn="l">
              <a:spcBef>
                <a:spcPts val="360"/>
              </a:spcBef>
              <a:spcAft>
                <a:spcPts val="0"/>
              </a:spcAft>
              <a:buClr>
                <a:schemeClr val="dk2"/>
              </a:buClr>
              <a:buSzPts val="1350"/>
              <a:buFont typeface="Noto Sans Symbols"/>
              <a:buChar char="▪"/>
              <a:defRPr b="0" i="0" sz="1800" u="none" cap="none" strike="noStrike">
                <a:solidFill>
                  <a:schemeClr val="dk1"/>
                </a:solidFill>
                <a:latin typeface="Arial"/>
                <a:ea typeface="Arial"/>
                <a:cs typeface="Arial"/>
                <a:sym typeface="Arial"/>
              </a:defRPr>
            </a:lvl4pPr>
            <a:lvl5pPr indent="-320039" lvl="4" marL="2286000" marR="0" rtl="0" algn="l">
              <a:spcBef>
                <a:spcPts val="360"/>
              </a:spcBef>
              <a:spcAft>
                <a:spcPts val="0"/>
              </a:spcAft>
              <a:buClr>
                <a:schemeClr val="folHlink"/>
              </a:buClr>
              <a:buSzPts val="1440"/>
              <a:buFont typeface="Noto Sans Symbols"/>
              <a:buChar char="▪"/>
              <a:defRPr b="0" i="0" sz="1800" u="none" cap="none" strike="noStrike">
                <a:solidFill>
                  <a:schemeClr val="dk1"/>
                </a:solidFill>
                <a:latin typeface="Arial"/>
                <a:ea typeface="Arial"/>
                <a:cs typeface="Arial"/>
                <a:sym typeface="Arial"/>
              </a:defRPr>
            </a:lvl5pPr>
            <a:lvl6pPr indent="-320039" lvl="5" marL="2743200" marR="0" rtl="0" algn="l">
              <a:spcBef>
                <a:spcPts val="360"/>
              </a:spcBef>
              <a:spcAft>
                <a:spcPts val="0"/>
              </a:spcAft>
              <a:buClr>
                <a:schemeClr val="folHlink"/>
              </a:buClr>
              <a:buSzPts val="1440"/>
              <a:buFont typeface="Noto Sans Symbols"/>
              <a:buChar char="▪"/>
              <a:defRPr b="0" i="0" sz="1800" u="none" cap="none" strike="noStrike">
                <a:solidFill>
                  <a:schemeClr val="dk1"/>
                </a:solidFill>
                <a:latin typeface="Arial"/>
                <a:ea typeface="Arial"/>
                <a:cs typeface="Arial"/>
                <a:sym typeface="Arial"/>
              </a:defRPr>
            </a:lvl6pPr>
            <a:lvl7pPr indent="-320039" lvl="6" marL="3200400" marR="0" rtl="0" algn="l">
              <a:spcBef>
                <a:spcPts val="360"/>
              </a:spcBef>
              <a:spcAft>
                <a:spcPts val="0"/>
              </a:spcAft>
              <a:buClr>
                <a:schemeClr val="folHlink"/>
              </a:buClr>
              <a:buSzPts val="1440"/>
              <a:buFont typeface="Noto Sans Symbols"/>
              <a:buChar char="▪"/>
              <a:defRPr b="0" i="0" sz="1800" u="none" cap="none" strike="noStrike">
                <a:solidFill>
                  <a:schemeClr val="dk1"/>
                </a:solidFill>
                <a:latin typeface="Arial"/>
                <a:ea typeface="Arial"/>
                <a:cs typeface="Arial"/>
                <a:sym typeface="Arial"/>
              </a:defRPr>
            </a:lvl7pPr>
            <a:lvl8pPr indent="-320040" lvl="7" marL="3657600" marR="0" rtl="0" algn="l">
              <a:spcBef>
                <a:spcPts val="360"/>
              </a:spcBef>
              <a:spcAft>
                <a:spcPts val="0"/>
              </a:spcAft>
              <a:buClr>
                <a:schemeClr val="folHlink"/>
              </a:buClr>
              <a:buSzPts val="1440"/>
              <a:buFont typeface="Noto Sans Symbols"/>
              <a:buChar char="▪"/>
              <a:defRPr b="0" i="0" sz="1800" u="none" cap="none" strike="noStrike">
                <a:solidFill>
                  <a:schemeClr val="dk1"/>
                </a:solidFill>
                <a:latin typeface="Arial"/>
                <a:ea typeface="Arial"/>
                <a:cs typeface="Arial"/>
                <a:sym typeface="Arial"/>
              </a:defRPr>
            </a:lvl8pPr>
            <a:lvl9pPr indent="-320040" lvl="8" marL="4114800" marR="0" rtl="0" algn="l">
              <a:spcBef>
                <a:spcPts val="360"/>
              </a:spcBef>
              <a:spcAft>
                <a:spcPts val="0"/>
              </a:spcAft>
              <a:buClr>
                <a:schemeClr val="folHlink"/>
              </a:buClr>
              <a:buSzPts val="1440"/>
              <a:buFont typeface="Noto Sans Symbols"/>
              <a:buChar char="▪"/>
              <a:defRPr b="0" i="0" sz="1800" u="none" cap="none" strike="noStrike">
                <a:solidFill>
                  <a:schemeClr val="dk1"/>
                </a:solidFill>
                <a:latin typeface="Arial"/>
                <a:ea typeface="Arial"/>
                <a:cs typeface="Arial"/>
                <a:sym typeface="Arial"/>
              </a:defRPr>
            </a:lvl9pPr>
          </a:lstStyle>
          <a:p/>
        </p:txBody>
      </p:sp>
      <p:sp>
        <p:nvSpPr>
          <p:cNvPr id="193" name="Google Shape;193;p18"/>
          <p:cNvSpPr txBox="1"/>
          <p:nvPr>
            <p:ph idx="10" type="dt"/>
          </p:nvPr>
        </p:nvSpPr>
        <p:spPr>
          <a:xfrm>
            <a:off x="457200" y="6248400"/>
            <a:ext cx="2133600" cy="457200"/>
          </a:xfrm>
          <a:prstGeom prst="rect">
            <a:avLst/>
          </a:prstGeom>
          <a:noFill/>
          <a:ln>
            <a:noFill/>
          </a:ln>
        </p:spPr>
        <p:txBody>
          <a:bodyPr anchorCtr="0" anchor="t" bIns="45700" lIns="91425" spcFirstLastPara="1" rIns="91425" wrap="square" tIns="45700"/>
          <a:lstStyle>
            <a:lvl1pPr lvl="0" marR="0" rtl="0" algn="l">
              <a:lnSpc>
                <a:spcPct val="100000"/>
              </a:lnSpc>
              <a:spcBef>
                <a:spcPts val="0"/>
              </a:spcBef>
              <a:spcAft>
                <a:spcPts val="0"/>
              </a:spcAft>
              <a:buSzPts val="1400"/>
              <a:buNone/>
              <a:defRPr b="0" i="0" sz="1800" u="non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94" name="Google Shape;194;p18"/>
          <p:cNvSpPr txBox="1"/>
          <p:nvPr>
            <p:ph idx="11" type="ftr"/>
          </p:nvPr>
        </p:nvSpPr>
        <p:spPr>
          <a:xfrm>
            <a:off x="3124200" y="6248400"/>
            <a:ext cx="2895600" cy="457200"/>
          </a:xfrm>
          <a:prstGeom prst="rect">
            <a:avLst/>
          </a:prstGeom>
          <a:noFill/>
          <a:ln>
            <a:noFill/>
          </a:ln>
        </p:spPr>
        <p:txBody>
          <a:bodyPr anchorCtr="0" anchor="t" bIns="45700" lIns="91425" spcFirstLastPara="1" rIns="91425" wrap="square" tIns="45700"/>
          <a:lstStyle>
            <a:lvl1pPr lvl="0" marR="0" rtl="0" algn="l">
              <a:lnSpc>
                <a:spcPct val="100000"/>
              </a:lnSpc>
              <a:spcBef>
                <a:spcPts val="0"/>
              </a:spcBef>
              <a:spcAft>
                <a:spcPts val="0"/>
              </a:spcAft>
              <a:buSzPts val="1400"/>
              <a:buNone/>
              <a:defRPr b="0" i="0" sz="1800" u="non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95" name="Google Shape;195;p18"/>
          <p:cNvSpPr txBox="1"/>
          <p:nvPr>
            <p:ph idx="12" type="sldNum"/>
          </p:nvPr>
        </p:nvSpPr>
        <p:spPr>
          <a:xfrm>
            <a:off x="6553200" y="6248400"/>
            <a:ext cx="2133600" cy="45720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1pPr>
            <a:lvl2pPr indent="0" lvl="1"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2pPr>
            <a:lvl3pPr indent="0" lvl="2"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3pPr>
            <a:lvl4pPr indent="0" lvl="3"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4pPr>
            <a:lvl5pPr indent="0" lvl="4"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5pPr>
            <a:lvl6pPr indent="0" lvl="5"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6pPr>
            <a:lvl7pPr indent="0" lvl="6"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7pPr>
            <a:lvl8pPr indent="0" lvl="7"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8pPr>
            <a:lvl9pPr indent="0" lvl="8"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96" name="Shape 196"/>
        <p:cNvGrpSpPr/>
        <p:nvPr/>
      </p:nvGrpSpPr>
      <p:grpSpPr>
        <a:xfrm>
          <a:off x="0" y="0"/>
          <a:ext cx="0" cy="0"/>
          <a:chOff x="0" y="0"/>
          <a:chExt cx="0" cy="0"/>
        </a:xfrm>
      </p:grpSpPr>
      <p:sp>
        <p:nvSpPr>
          <p:cNvPr id="197" name="Google Shape;197;p19"/>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lstStyle>
            <a:lvl1pPr lvl="0" marR="0" rtl="0" algn="l">
              <a:spcBef>
                <a:spcPts val="0"/>
              </a:spcBef>
              <a:spcAft>
                <a:spcPts val="0"/>
              </a:spcAft>
              <a:buSzPts val="1400"/>
              <a:buNone/>
              <a:defRPr b="1" i="0" sz="4000" u="none" cap="none" strike="noStrike">
                <a:solidFill>
                  <a:schemeClr val="dk2"/>
                </a:solidFill>
                <a:latin typeface="Arial"/>
                <a:ea typeface="Arial"/>
                <a:cs typeface="Arial"/>
                <a:sym typeface="Arial"/>
              </a:defRPr>
            </a:lvl1pPr>
            <a:lvl2pPr lvl="1" marR="0" rtl="0" algn="l">
              <a:spcBef>
                <a:spcPts val="0"/>
              </a:spcBef>
              <a:spcAft>
                <a:spcPts val="0"/>
              </a:spcAft>
              <a:buSzPts val="1400"/>
              <a:buNone/>
              <a:defRPr b="1" i="0" sz="3900" u="none" cap="none" strike="noStrike">
                <a:solidFill>
                  <a:schemeClr val="dk2"/>
                </a:solidFill>
                <a:latin typeface="Arial"/>
                <a:ea typeface="Arial"/>
                <a:cs typeface="Arial"/>
                <a:sym typeface="Arial"/>
              </a:defRPr>
            </a:lvl2pPr>
            <a:lvl3pPr lvl="2" marR="0" rtl="0" algn="l">
              <a:spcBef>
                <a:spcPts val="0"/>
              </a:spcBef>
              <a:spcAft>
                <a:spcPts val="0"/>
              </a:spcAft>
              <a:buSzPts val="1400"/>
              <a:buNone/>
              <a:defRPr b="1" i="0" sz="3900" u="none" cap="none" strike="noStrike">
                <a:solidFill>
                  <a:schemeClr val="dk2"/>
                </a:solidFill>
                <a:latin typeface="Arial"/>
                <a:ea typeface="Arial"/>
                <a:cs typeface="Arial"/>
                <a:sym typeface="Arial"/>
              </a:defRPr>
            </a:lvl3pPr>
            <a:lvl4pPr lvl="3" marR="0" rtl="0" algn="l">
              <a:spcBef>
                <a:spcPts val="0"/>
              </a:spcBef>
              <a:spcAft>
                <a:spcPts val="0"/>
              </a:spcAft>
              <a:buSzPts val="1400"/>
              <a:buNone/>
              <a:defRPr b="1" i="0" sz="3900" u="none" cap="none" strike="noStrike">
                <a:solidFill>
                  <a:schemeClr val="dk2"/>
                </a:solidFill>
                <a:latin typeface="Arial"/>
                <a:ea typeface="Arial"/>
                <a:cs typeface="Arial"/>
                <a:sym typeface="Arial"/>
              </a:defRPr>
            </a:lvl4pPr>
            <a:lvl5pPr lvl="4" marR="0" rtl="0" algn="l">
              <a:spcBef>
                <a:spcPts val="0"/>
              </a:spcBef>
              <a:spcAft>
                <a:spcPts val="0"/>
              </a:spcAft>
              <a:buSzPts val="1400"/>
              <a:buNone/>
              <a:defRPr b="1" i="0" sz="3900" u="none" cap="none" strike="noStrike">
                <a:solidFill>
                  <a:schemeClr val="dk2"/>
                </a:solidFill>
                <a:latin typeface="Arial"/>
                <a:ea typeface="Arial"/>
                <a:cs typeface="Arial"/>
                <a:sym typeface="Arial"/>
              </a:defRPr>
            </a:lvl5pPr>
            <a:lvl6pPr lvl="5" marR="0" rtl="0" algn="l">
              <a:spcBef>
                <a:spcPts val="0"/>
              </a:spcBef>
              <a:spcAft>
                <a:spcPts val="0"/>
              </a:spcAft>
              <a:buSzPts val="1400"/>
              <a:buNone/>
              <a:defRPr b="1" i="0" sz="3900" u="none" cap="none" strike="noStrike">
                <a:solidFill>
                  <a:schemeClr val="dk2"/>
                </a:solidFill>
                <a:latin typeface="Arial"/>
                <a:ea typeface="Arial"/>
                <a:cs typeface="Arial"/>
                <a:sym typeface="Arial"/>
              </a:defRPr>
            </a:lvl6pPr>
            <a:lvl7pPr lvl="6" marR="0" rtl="0" algn="l">
              <a:spcBef>
                <a:spcPts val="0"/>
              </a:spcBef>
              <a:spcAft>
                <a:spcPts val="0"/>
              </a:spcAft>
              <a:buSzPts val="1400"/>
              <a:buNone/>
              <a:defRPr b="1" i="0" sz="3900" u="none" cap="none" strike="noStrike">
                <a:solidFill>
                  <a:schemeClr val="dk2"/>
                </a:solidFill>
                <a:latin typeface="Arial"/>
                <a:ea typeface="Arial"/>
                <a:cs typeface="Arial"/>
                <a:sym typeface="Arial"/>
              </a:defRPr>
            </a:lvl7pPr>
            <a:lvl8pPr lvl="7" marR="0" rtl="0" algn="l">
              <a:spcBef>
                <a:spcPts val="0"/>
              </a:spcBef>
              <a:spcAft>
                <a:spcPts val="0"/>
              </a:spcAft>
              <a:buSzPts val="1400"/>
              <a:buNone/>
              <a:defRPr b="1" i="0" sz="3900" u="none" cap="none" strike="noStrike">
                <a:solidFill>
                  <a:schemeClr val="dk2"/>
                </a:solidFill>
                <a:latin typeface="Arial"/>
                <a:ea typeface="Arial"/>
                <a:cs typeface="Arial"/>
                <a:sym typeface="Arial"/>
              </a:defRPr>
            </a:lvl8pPr>
            <a:lvl9pPr lvl="8" marR="0" rtl="0" algn="l">
              <a:spcBef>
                <a:spcPts val="0"/>
              </a:spcBef>
              <a:spcAft>
                <a:spcPts val="0"/>
              </a:spcAft>
              <a:buSzPts val="1400"/>
              <a:buNone/>
              <a:defRPr b="1" i="0" sz="3900" u="none" cap="none" strike="noStrike">
                <a:solidFill>
                  <a:schemeClr val="dk2"/>
                </a:solidFill>
                <a:latin typeface="Arial"/>
                <a:ea typeface="Arial"/>
                <a:cs typeface="Arial"/>
                <a:sym typeface="Arial"/>
              </a:defRPr>
            </a:lvl9pPr>
          </a:lstStyle>
          <a:p/>
        </p:txBody>
      </p:sp>
      <p:sp>
        <p:nvSpPr>
          <p:cNvPr id="198" name="Google Shape;198;p19"/>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lstStyle>
            <a:lvl1pPr indent="-228600" lvl="0" marL="457200" marR="0" rtl="0" algn="l">
              <a:spcBef>
                <a:spcPts val="400"/>
              </a:spcBef>
              <a:spcAft>
                <a:spcPts val="0"/>
              </a:spcAft>
              <a:buClr>
                <a:schemeClr val="dk2"/>
              </a:buClr>
              <a:buSzPts val="1400"/>
              <a:buFont typeface="Noto Sans Symbols"/>
              <a:buNone/>
              <a:defRPr sz="2000">
                <a:solidFill>
                  <a:schemeClr val="dk1"/>
                </a:solidFill>
                <a:latin typeface="Arial"/>
                <a:ea typeface="Arial"/>
                <a:cs typeface="Arial"/>
                <a:sym typeface="Arial"/>
              </a:defRPr>
            </a:lvl1pPr>
            <a:lvl2pPr indent="-228600" lvl="1" marL="914400" marR="0" rtl="0" algn="l">
              <a:spcBef>
                <a:spcPts val="360"/>
              </a:spcBef>
              <a:spcAft>
                <a:spcPts val="0"/>
              </a:spcAft>
              <a:buClr>
                <a:schemeClr val="accent2"/>
              </a:buClr>
              <a:buSzPts val="1260"/>
              <a:buFont typeface="Noto Sans Symbols"/>
              <a:buNone/>
              <a:defRPr b="0" i="0" sz="1800" u="none" cap="none" strike="noStrike">
                <a:solidFill>
                  <a:schemeClr val="dk1"/>
                </a:solidFill>
                <a:latin typeface="Arial"/>
                <a:ea typeface="Arial"/>
                <a:cs typeface="Arial"/>
                <a:sym typeface="Arial"/>
              </a:defRPr>
            </a:lvl2pPr>
            <a:lvl3pPr indent="-228600" lvl="2" marL="1371600" marR="0" rtl="0" algn="l">
              <a:spcBef>
                <a:spcPts val="320"/>
              </a:spcBef>
              <a:spcAft>
                <a:spcPts val="0"/>
              </a:spcAft>
              <a:buClr>
                <a:schemeClr val="accent1"/>
              </a:buClr>
              <a:buSzPts val="1120"/>
              <a:buFont typeface="Noto Sans Symbols"/>
              <a:buNone/>
              <a:defRPr b="0" i="0" sz="1600" u="none" cap="none" strike="noStrike">
                <a:solidFill>
                  <a:schemeClr val="dk1"/>
                </a:solidFill>
                <a:latin typeface="Arial"/>
                <a:ea typeface="Arial"/>
                <a:cs typeface="Arial"/>
                <a:sym typeface="Arial"/>
              </a:defRPr>
            </a:lvl3pPr>
            <a:lvl4pPr indent="-228600" lvl="3" marL="1828800" marR="0" rtl="0" algn="l">
              <a:spcBef>
                <a:spcPts val="280"/>
              </a:spcBef>
              <a:spcAft>
                <a:spcPts val="0"/>
              </a:spcAft>
              <a:buClr>
                <a:schemeClr val="dk2"/>
              </a:buClr>
              <a:buSzPts val="1050"/>
              <a:buFont typeface="Noto Sans Symbols"/>
              <a:buNone/>
              <a:defRPr b="0" i="0" sz="1400" u="none" cap="none" strike="noStrike">
                <a:solidFill>
                  <a:schemeClr val="dk1"/>
                </a:solidFill>
                <a:latin typeface="Arial"/>
                <a:ea typeface="Arial"/>
                <a:cs typeface="Arial"/>
                <a:sym typeface="Arial"/>
              </a:defRPr>
            </a:lvl4pPr>
            <a:lvl5pPr indent="-228600" lvl="4" marL="2286000" marR="0" rtl="0" algn="l">
              <a:spcBef>
                <a:spcPts val="280"/>
              </a:spcBef>
              <a:spcAft>
                <a:spcPts val="0"/>
              </a:spcAft>
              <a:buClr>
                <a:schemeClr val="folHlink"/>
              </a:buClr>
              <a:buSzPts val="1120"/>
              <a:buFont typeface="Noto Sans Symbols"/>
              <a:buNone/>
              <a:defRPr b="0" i="0" sz="1400" u="none" cap="none" strike="noStrike">
                <a:solidFill>
                  <a:schemeClr val="dk1"/>
                </a:solidFill>
                <a:latin typeface="Arial"/>
                <a:ea typeface="Arial"/>
                <a:cs typeface="Arial"/>
                <a:sym typeface="Arial"/>
              </a:defRPr>
            </a:lvl5pPr>
            <a:lvl6pPr indent="-228600" lvl="5" marL="2743200" marR="0" rtl="0" algn="l">
              <a:spcBef>
                <a:spcPts val="280"/>
              </a:spcBef>
              <a:spcAft>
                <a:spcPts val="0"/>
              </a:spcAft>
              <a:buClr>
                <a:schemeClr val="folHlink"/>
              </a:buClr>
              <a:buSzPts val="1120"/>
              <a:buFont typeface="Noto Sans Symbols"/>
              <a:buNone/>
              <a:defRPr b="0" i="0" sz="1400" u="none" cap="none" strike="noStrike">
                <a:solidFill>
                  <a:schemeClr val="dk1"/>
                </a:solidFill>
                <a:latin typeface="Arial"/>
                <a:ea typeface="Arial"/>
                <a:cs typeface="Arial"/>
                <a:sym typeface="Arial"/>
              </a:defRPr>
            </a:lvl6pPr>
            <a:lvl7pPr indent="-228600" lvl="6" marL="3200400" marR="0" rtl="0" algn="l">
              <a:spcBef>
                <a:spcPts val="280"/>
              </a:spcBef>
              <a:spcAft>
                <a:spcPts val="0"/>
              </a:spcAft>
              <a:buClr>
                <a:schemeClr val="folHlink"/>
              </a:buClr>
              <a:buSzPts val="1120"/>
              <a:buFont typeface="Noto Sans Symbols"/>
              <a:buNone/>
              <a:defRPr b="0" i="0" sz="1400" u="none" cap="none" strike="noStrike">
                <a:solidFill>
                  <a:schemeClr val="dk1"/>
                </a:solidFill>
                <a:latin typeface="Arial"/>
                <a:ea typeface="Arial"/>
                <a:cs typeface="Arial"/>
                <a:sym typeface="Arial"/>
              </a:defRPr>
            </a:lvl7pPr>
            <a:lvl8pPr indent="-228600" lvl="7" marL="3657600" marR="0" rtl="0" algn="l">
              <a:spcBef>
                <a:spcPts val="280"/>
              </a:spcBef>
              <a:spcAft>
                <a:spcPts val="0"/>
              </a:spcAft>
              <a:buClr>
                <a:schemeClr val="folHlink"/>
              </a:buClr>
              <a:buSzPts val="1120"/>
              <a:buFont typeface="Noto Sans Symbols"/>
              <a:buNone/>
              <a:defRPr b="0" i="0" sz="1400" u="none" cap="none" strike="noStrike">
                <a:solidFill>
                  <a:schemeClr val="dk1"/>
                </a:solidFill>
                <a:latin typeface="Arial"/>
                <a:ea typeface="Arial"/>
                <a:cs typeface="Arial"/>
                <a:sym typeface="Arial"/>
              </a:defRPr>
            </a:lvl8pPr>
            <a:lvl9pPr indent="-228600" lvl="8" marL="4114800" marR="0" rtl="0" algn="l">
              <a:spcBef>
                <a:spcPts val="280"/>
              </a:spcBef>
              <a:spcAft>
                <a:spcPts val="0"/>
              </a:spcAft>
              <a:buClr>
                <a:schemeClr val="folHlink"/>
              </a:buClr>
              <a:buSzPts val="1120"/>
              <a:buFont typeface="Noto Sans Symbols"/>
              <a:buNone/>
              <a:defRPr b="0" i="0" sz="1400" u="none" cap="none" strike="noStrike">
                <a:solidFill>
                  <a:schemeClr val="dk1"/>
                </a:solidFill>
                <a:latin typeface="Arial"/>
                <a:ea typeface="Arial"/>
                <a:cs typeface="Arial"/>
                <a:sym typeface="Arial"/>
              </a:defRPr>
            </a:lvl9pPr>
          </a:lstStyle>
          <a:p/>
        </p:txBody>
      </p:sp>
      <p:sp>
        <p:nvSpPr>
          <p:cNvPr id="199" name="Google Shape;199;p19"/>
          <p:cNvSpPr txBox="1"/>
          <p:nvPr>
            <p:ph idx="10" type="dt"/>
          </p:nvPr>
        </p:nvSpPr>
        <p:spPr>
          <a:xfrm>
            <a:off x="457200" y="6248400"/>
            <a:ext cx="2133600" cy="457200"/>
          </a:xfrm>
          <a:prstGeom prst="rect">
            <a:avLst/>
          </a:prstGeom>
          <a:noFill/>
          <a:ln>
            <a:noFill/>
          </a:ln>
        </p:spPr>
        <p:txBody>
          <a:bodyPr anchorCtr="0" anchor="t" bIns="45700" lIns="91425" spcFirstLastPara="1" rIns="91425" wrap="square" tIns="45700"/>
          <a:lstStyle>
            <a:lvl1pPr lvl="0" marR="0" rtl="0" algn="l">
              <a:lnSpc>
                <a:spcPct val="100000"/>
              </a:lnSpc>
              <a:spcBef>
                <a:spcPts val="0"/>
              </a:spcBef>
              <a:spcAft>
                <a:spcPts val="0"/>
              </a:spcAft>
              <a:buSzPts val="1400"/>
              <a:buNone/>
              <a:defRPr b="0" i="0" sz="1800" u="non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200" name="Google Shape;200;p19"/>
          <p:cNvSpPr txBox="1"/>
          <p:nvPr>
            <p:ph idx="11" type="ftr"/>
          </p:nvPr>
        </p:nvSpPr>
        <p:spPr>
          <a:xfrm>
            <a:off x="3124200" y="6248400"/>
            <a:ext cx="2895600" cy="457200"/>
          </a:xfrm>
          <a:prstGeom prst="rect">
            <a:avLst/>
          </a:prstGeom>
          <a:noFill/>
          <a:ln>
            <a:noFill/>
          </a:ln>
        </p:spPr>
        <p:txBody>
          <a:bodyPr anchorCtr="0" anchor="t" bIns="45700" lIns="91425" spcFirstLastPara="1" rIns="91425" wrap="square" tIns="45700"/>
          <a:lstStyle>
            <a:lvl1pPr lvl="0" marR="0" rtl="0" algn="l">
              <a:lnSpc>
                <a:spcPct val="100000"/>
              </a:lnSpc>
              <a:spcBef>
                <a:spcPts val="0"/>
              </a:spcBef>
              <a:spcAft>
                <a:spcPts val="0"/>
              </a:spcAft>
              <a:buSzPts val="1400"/>
              <a:buNone/>
              <a:defRPr b="0" i="0" sz="1800" u="non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201" name="Google Shape;201;p19"/>
          <p:cNvSpPr txBox="1"/>
          <p:nvPr>
            <p:ph idx="12" type="sldNum"/>
          </p:nvPr>
        </p:nvSpPr>
        <p:spPr>
          <a:xfrm>
            <a:off x="6553200" y="6248400"/>
            <a:ext cx="2133600" cy="45720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1pPr>
            <a:lvl2pPr indent="0" lvl="1"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2pPr>
            <a:lvl3pPr indent="0" lvl="2"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3pPr>
            <a:lvl4pPr indent="0" lvl="3"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4pPr>
            <a:lvl5pPr indent="0" lvl="4"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5pPr>
            <a:lvl6pPr indent="0" lvl="5"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6pPr>
            <a:lvl7pPr indent="0" lvl="6"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7pPr>
            <a:lvl8pPr indent="0" lvl="7"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8pPr>
            <a:lvl9pPr indent="0" lvl="8"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Content" type="obj">
  <p:cSld name="OBJECT">
    <p:spTree>
      <p:nvGrpSpPr>
        <p:cNvPr id="94" name="Shape 94"/>
        <p:cNvGrpSpPr/>
        <p:nvPr/>
      </p:nvGrpSpPr>
      <p:grpSpPr>
        <a:xfrm>
          <a:off x="0" y="0"/>
          <a:ext cx="0" cy="0"/>
          <a:chOff x="0" y="0"/>
          <a:chExt cx="0" cy="0"/>
        </a:xfrm>
      </p:grpSpPr>
      <p:sp>
        <p:nvSpPr>
          <p:cNvPr id="95" name="Google Shape;95;p4"/>
          <p:cNvSpPr txBox="1"/>
          <p:nvPr>
            <p:ph type="title"/>
          </p:nvPr>
        </p:nvSpPr>
        <p:spPr>
          <a:xfrm>
            <a:off x="457200" y="122237"/>
            <a:ext cx="7543800" cy="1295400"/>
          </a:xfrm>
          <a:prstGeom prst="rect">
            <a:avLst/>
          </a:prstGeom>
          <a:noFill/>
          <a:ln>
            <a:noFill/>
          </a:ln>
        </p:spPr>
        <p:txBody>
          <a:bodyPr anchorCtr="0" anchor="b" bIns="45700" lIns="91425" spcFirstLastPara="1" rIns="91425" wrap="square" tIns="45700"/>
          <a:lstStyle>
            <a:lvl1pPr lvl="0" marR="0" rtl="0" algn="l">
              <a:spcBef>
                <a:spcPts val="0"/>
              </a:spcBef>
              <a:spcAft>
                <a:spcPts val="0"/>
              </a:spcAft>
              <a:buSzPts val="1400"/>
              <a:buNone/>
              <a:defRPr b="1" i="0" sz="3900" u="none" cap="none" strike="noStrike">
                <a:solidFill>
                  <a:schemeClr val="dk2"/>
                </a:solidFill>
                <a:latin typeface="Arial"/>
                <a:ea typeface="Arial"/>
                <a:cs typeface="Arial"/>
                <a:sym typeface="Arial"/>
              </a:defRPr>
            </a:lvl1pPr>
            <a:lvl2pPr lvl="1" marR="0" rtl="0" algn="l">
              <a:spcBef>
                <a:spcPts val="0"/>
              </a:spcBef>
              <a:spcAft>
                <a:spcPts val="0"/>
              </a:spcAft>
              <a:buSzPts val="1400"/>
              <a:buNone/>
              <a:defRPr b="1" i="0" sz="3900" u="none" cap="none" strike="noStrike">
                <a:solidFill>
                  <a:schemeClr val="dk2"/>
                </a:solidFill>
                <a:latin typeface="Arial"/>
                <a:ea typeface="Arial"/>
                <a:cs typeface="Arial"/>
                <a:sym typeface="Arial"/>
              </a:defRPr>
            </a:lvl2pPr>
            <a:lvl3pPr lvl="2" marR="0" rtl="0" algn="l">
              <a:spcBef>
                <a:spcPts val="0"/>
              </a:spcBef>
              <a:spcAft>
                <a:spcPts val="0"/>
              </a:spcAft>
              <a:buSzPts val="1400"/>
              <a:buNone/>
              <a:defRPr b="1" i="0" sz="3900" u="none" cap="none" strike="noStrike">
                <a:solidFill>
                  <a:schemeClr val="dk2"/>
                </a:solidFill>
                <a:latin typeface="Arial"/>
                <a:ea typeface="Arial"/>
                <a:cs typeface="Arial"/>
                <a:sym typeface="Arial"/>
              </a:defRPr>
            </a:lvl3pPr>
            <a:lvl4pPr lvl="3" marR="0" rtl="0" algn="l">
              <a:spcBef>
                <a:spcPts val="0"/>
              </a:spcBef>
              <a:spcAft>
                <a:spcPts val="0"/>
              </a:spcAft>
              <a:buSzPts val="1400"/>
              <a:buNone/>
              <a:defRPr b="1" i="0" sz="3900" u="none" cap="none" strike="noStrike">
                <a:solidFill>
                  <a:schemeClr val="dk2"/>
                </a:solidFill>
                <a:latin typeface="Arial"/>
                <a:ea typeface="Arial"/>
                <a:cs typeface="Arial"/>
                <a:sym typeface="Arial"/>
              </a:defRPr>
            </a:lvl4pPr>
            <a:lvl5pPr lvl="4" marR="0" rtl="0" algn="l">
              <a:spcBef>
                <a:spcPts val="0"/>
              </a:spcBef>
              <a:spcAft>
                <a:spcPts val="0"/>
              </a:spcAft>
              <a:buSzPts val="1400"/>
              <a:buNone/>
              <a:defRPr b="1" i="0" sz="3900" u="none" cap="none" strike="noStrike">
                <a:solidFill>
                  <a:schemeClr val="dk2"/>
                </a:solidFill>
                <a:latin typeface="Arial"/>
                <a:ea typeface="Arial"/>
                <a:cs typeface="Arial"/>
                <a:sym typeface="Arial"/>
              </a:defRPr>
            </a:lvl5pPr>
            <a:lvl6pPr lvl="5" marR="0" rtl="0" algn="l">
              <a:spcBef>
                <a:spcPts val="0"/>
              </a:spcBef>
              <a:spcAft>
                <a:spcPts val="0"/>
              </a:spcAft>
              <a:buSzPts val="1400"/>
              <a:buNone/>
              <a:defRPr b="1" i="0" sz="3900" u="none" cap="none" strike="noStrike">
                <a:solidFill>
                  <a:schemeClr val="dk2"/>
                </a:solidFill>
                <a:latin typeface="Arial"/>
                <a:ea typeface="Arial"/>
                <a:cs typeface="Arial"/>
                <a:sym typeface="Arial"/>
              </a:defRPr>
            </a:lvl6pPr>
            <a:lvl7pPr lvl="6" marR="0" rtl="0" algn="l">
              <a:spcBef>
                <a:spcPts val="0"/>
              </a:spcBef>
              <a:spcAft>
                <a:spcPts val="0"/>
              </a:spcAft>
              <a:buSzPts val="1400"/>
              <a:buNone/>
              <a:defRPr b="1" i="0" sz="3900" u="none" cap="none" strike="noStrike">
                <a:solidFill>
                  <a:schemeClr val="dk2"/>
                </a:solidFill>
                <a:latin typeface="Arial"/>
                <a:ea typeface="Arial"/>
                <a:cs typeface="Arial"/>
                <a:sym typeface="Arial"/>
              </a:defRPr>
            </a:lvl7pPr>
            <a:lvl8pPr lvl="7" marR="0" rtl="0" algn="l">
              <a:spcBef>
                <a:spcPts val="0"/>
              </a:spcBef>
              <a:spcAft>
                <a:spcPts val="0"/>
              </a:spcAft>
              <a:buSzPts val="1400"/>
              <a:buNone/>
              <a:defRPr b="1" i="0" sz="3900" u="none" cap="none" strike="noStrike">
                <a:solidFill>
                  <a:schemeClr val="dk2"/>
                </a:solidFill>
                <a:latin typeface="Arial"/>
                <a:ea typeface="Arial"/>
                <a:cs typeface="Arial"/>
                <a:sym typeface="Arial"/>
              </a:defRPr>
            </a:lvl8pPr>
            <a:lvl9pPr lvl="8" marR="0" rtl="0" algn="l">
              <a:spcBef>
                <a:spcPts val="0"/>
              </a:spcBef>
              <a:spcAft>
                <a:spcPts val="0"/>
              </a:spcAft>
              <a:buSzPts val="1400"/>
              <a:buNone/>
              <a:defRPr b="1" i="0" sz="3900" u="none" cap="none" strike="noStrike">
                <a:solidFill>
                  <a:schemeClr val="dk2"/>
                </a:solidFill>
                <a:latin typeface="Arial"/>
                <a:ea typeface="Arial"/>
                <a:cs typeface="Arial"/>
                <a:sym typeface="Arial"/>
              </a:defRPr>
            </a:lvl9pPr>
          </a:lstStyle>
          <a:p/>
        </p:txBody>
      </p:sp>
      <p:sp>
        <p:nvSpPr>
          <p:cNvPr id="96" name="Google Shape;96;p4"/>
          <p:cNvSpPr txBox="1"/>
          <p:nvPr>
            <p:ph idx="1" type="body"/>
          </p:nvPr>
        </p:nvSpPr>
        <p:spPr>
          <a:xfrm>
            <a:off x="457200" y="1719262"/>
            <a:ext cx="8229600" cy="4411662"/>
          </a:xfrm>
          <a:prstGeom prst="rect">
            <a:avLst/>
          </a:prstGeom>
          <a:noFill/>
          <a:ln>
            <a:noFill/>
          </a:ln>
        </p:spPr>
        <p:txBody>
          <a:bodyPr anchorCtr="0" anchor="t" bIns="45700" lIns="91425" spcFirstLastPara="1" rIns="91425" wrap="square" tIns="45700"/>
          <a:lstStyle>
            <a:lvl1pPr indent="-361950" lvl="0" marL="457200" marR="0" rtl="0" algn="l">
              <a:spcBef>
                <a:spcPts val="600"/>
              </a:spcBef>
              <a:spcAft>
                <a:spcPts val="0"/>
              </a:spcAft>
              <a:buClr>
                <a:schemeClr val="dk2"/>
              </a:buClr>
              <a:buSzPts val="2100"/>
              <a:buFont typeface="Noto Sans Symbols"/>
              <a:buChar char="●"/>
              <a:defRPr b="0" i="0" sz="3000" u="none" cap="none" strike="noStrike">
                <a:solidFill>
                  <a:schemeClr val="dk1"/>
                </a:solidFill>
                <a:latin typeface="Arial"/>
                <a:ea typeface="Arial"/>
                <a:cs typeface="Arial"/>
                <a:sym typeface="Arial"/>
              </a:defRPr>
            </a:lvl1pPr>
            <a:lvl2pPr indent="-344169" lvl="1" marL="914400" marR="0" rtl="0" algn="l">
              <a:spcBef>
                <a:spcPts val="520"/>
              </a:spcBef>
              <a:spcAft>
                <a:spcPts val="0"/>
              </a:spcAft>
              <a:buClr>
                <a:schemeClr val="accent2"/>
              </a:buClr>
              <a:buSzPts val="1820"/>
              <a:buFont typeface="Noto Sans Symbols"/>
              <a:buChar char="●"/>
              <a:defRPr b="0" i="0" sz="2600" u="none" cap="none" strike="noStrike">
                <a:solidFill>
                  <a:schemeClr val="dk1"/>
                </a:solidFill>
                <a:latin typeface="Arial"/>
                <a:ea typeface="Arial"/>
                <a:cs typeface="Arial"/>
                <a:sym typeface="Arial"/>
              </a:defRPr>
            </a:lvl2pPr>
            <a:lvl3pPr indent="-330835" lvl="2" marL="1371600" marR="0" rtl="0" algn="l">
              <a:spcBef>
                <a:spcPts val="460"/>
              </a:spcBef>
              <a:spcAft>
                <a:spcPts val="0"/>
              </a:spcAft>
              <a:buClr>
                <a:schemeClr val="accent1"/>
              </a:buClr>
              <a:buSzPts val="1610"/>
              <a:buFont typeface="Noto Sans Symbols"/>
              <a:buChar char="●"/>
              <a:defRPr b="0" i="0" sz="2300" u="none" cap="none" strike="noStrike">
                <a:solidFill>
                  <a:schemeClr val="dk1"/>
                </a:solidFill>
                <a:latin typeface="Arial"/>
                <a:ea typeface="Arial"/>
                <a:cs typeface="Arial"/>
                <a:sym typeface="Arial"/>
              </a:defRPr>
            </a:lvl3pPr>
            <a:lvl4pPr indent="-323850" lvl="3" marL="1828800" marR="0" rtl="0" algn="l">
              <a:spcBef>
                <a:spcPts val="400"/>
              </a:spcBef>
              <a:spcAft>
                <a:spcPts val="0"/>
              </a:spcAft>
              <a:buClr>
                <a:schemeClr val="dk2"/>
              </a:buClr>
              <a:buSzPts val="1500"/>
              <a:buFont typeface="Noto Sans Symbols"/>
              <a:buChar char="▪"/>
              <a:defRPr b="0" i="0" sz="2000" u="none" cap="none" strike="noStrike">
                <a:solidFill>
                  <a:schemeClr val="dk1"/>
                </a:solidFill>
                <a:latin typeface="Arial"/>
                <a:ea typeface="Arial"/>
                <a:cs typeface="Arial"/>
                <a:sym typeface="Arial"/>
              </a:defRPr>
            </a:lvl4pPr>
            <a:lvl5pPr indent="-330200" lvl="4" marL="2286000" marR="0" rtl="0" algn="l">
              <a:spcBef>
                <a:spcPts val="400"/>
              </a:spcBef>
              <a:spcAft>
                <a:spcPts val="0"/>
              </a:spcAft>
              <a:buClr>
                <a:schemeClr val="folHlink"/>
              </a:buClr>
              <a:buSzPts val="1600"/>
              <a:buFont typeface="Noto Sans Symbols"/>
              <a:buChar char="▪"/>
              <a:defRPr b="0" i="0" sz="2000" u="none" cap="none" strike="noStrike">
                <a:solidFill>
                  <a:schemeClr val="dk1"/>
                </a:solidFill>
                <a:latin typeface="Arial"/>
                <a:ea typeface="Arial"/>
                <a:cs typeface="Arial"/>
                <a:sym typeface="Arial"/>
              </a:defRPr>
            </a:lvl5pPr>
            <a:lvl6pPr indent="-330200" lvl="5" marL="2743200" marR="0" rtl="0" algn="l">
              <a:spcBef>
                <a:spcPts val="400"/>
              </a:spcBef>
              <a:spcAft>
                <a:spcPts val="0"/>
              </a:spcAft>
              <a:buClr>
                <a:schemeClr val="folHlink"/>
              </a:buClr>
              <a:buSzPts val="1600"/>
              <a:buFont typeface="Noto Sans Symbols"/>
              <a:buChar char="▪"/>
              <a:defRPr b="0" i="0" sz="2000" u="none" cap="none" strike="noStrike">
                <a:solidFill>
                  <a:schemeClr val="dk1"/>
                </a:solidFill>
                <a:latin typeface="Arial"/>
                <a:ea typeface="Arial"/>
                <a:cs typeface="Arial"/>
                <a:sym typeface="Arial"/>
              </a:defRPr>
            </a:lvl6pPr>
            <a:lvl7pPr indent="-330200" lvl="6" marL="3200400" marR="0" rtl="0" algn="l">
              <a:spcBef>
                <a:spcPts val="400"/>
              </a:spcBef>
              <a:spcAft>
                <a:spcPts val="0"/>
              </a:spcAft>
              <a:buClr>
                <a:schemeClr val="folHlink"/>
              </a:buClr>
              <a:buSzPts val="1600"/>
              <a:buFont typeface="Noto Sans Symbols"/>
              <a:buChar char="▪"/>
              <a:defRPr b="0" i="0" sz="2000" u="none" cap="none" strike="noStrike">
                <a:solidFill>
                  <a:schemeClr val="dk1"/>
                </a:solidFill>
                <a:latin typeface="Arial"/>
                <a:ea typeface="Arial"/>
                <a:cs typeface="Arial"/>
                <a:sym typeface="Arial"/>
              </a:defRPr>
            </a:lvl7pPr>
            <a:lvl8pPr indent="-330200" lvl="7" marL="3657600" marR="0" rtl="0" algn="l">
              <a:spcBef>
                <a:spcPts val="400"/>
              </a:spcBef>
              <a:spcAft>
                <a:spcPts val="0"/>
              </a:spcAft>
              <a:buClr>
                <a:schemeClr val="folHlink"/>
              </a:buClr>
              <a:buSzPts val="1600"/>
              <a:buFont typeface="Noto Sans Symbols"/>
              <a:buChar char="▪"/>
              <a:defRPr b="0" i="0" sz="2000" u="none" cap="none" strike="noStrike">
                <a:solidFill>
                  <a:schemeClr val="dk1"/>
                </a:solidFill>
                <a:latin typeface="Arial"/>
                <a:ea typeface="Arial"/>
                <a:cs typeface="Arial"/>
                <a:sym typeface="Arial"/>
              </a:defRPr>
            </a:lvl8pPr>
            <a:lvl9pPr indent="-330200" lvl="8" marL="4114800" marR="0" rtl="0" algn="l">
              <a:spcBef>
                <a:spcPts val="400"/>
              </a:spcBef>
              <a:spcAft>
                <a:spcPts val="0"/>
              </a:spcAft>
              <a:buClr>
                <a:schemeClr val="folHlink"/>
              </a:buClr>
              <a:buSzPts val="1600"/>
              <a:buFont typeface="Noto Sans Symbols"/>
              <a:buChar char="▪"/>
              <a:defRPr b="0" i="0" sz="2000" u="none" cap="none" strike="noStrike">
                <a:solidFill>
                  <a:schemeClr val="dk1"/>
                </a:solidFill>
                <a:latin typeface="Arial"/>
                <a:ea typeface="Arial"/>
                <a:cs typeface="Arial"/>
                <a:sym typeface="Arial"/>
              </a:defRPr>
            </a:lvl9pPr>
          </a:lstStyle>
          <a:p/>
        </p:txBody>
      </p:sp>
      <p:sp>
        <p:nvSpPr>
          <p:cNvPr id="97" name="Google Shape;97;p4"/>
          <p:cNvSpPr txBox="1"/>
          <p:nvPr>
            <p:ph idx="10" type="dt"/>
          </p:nvPr>
        </p:nvSpPr>
        <p:spPr>
          <a:xfrm>
            <a:off x="457200" y="6248400"/>
            <a:ext cx="2133600" cy="457200"/>
          </a:xfrm>
          <a:prstGeom prst="rect">
            <a:avLst/>
          </a:prstGeom>
          <a:noFill/>
          <a:ln>
            <a:noFill/>
          </a:ln>
        </p:spPr>
        <p:txBody>
          <a:bodyPr anchorCtr="0" anchor="t" bIns="45700" lIns="91425" spcFirstLastPara="1" rIns="91425" wrap="square" tIns="45700"/>
          <a:lstStyle>
            <a:lvl1pPr lvl="0" marR="0" rtl="0" algn="l">
              <a:lnSpc>
                <a:spcPct val="100000"/>
              </a:lnSpc>
              <a:spcBef>
                <a:spcPts val="0"/>
              </a:spcBef>
              <a:spcAft>
                <a:spcPts val="0"/>
              </a:spcAft>
              <a:buSzPts val="1400"/>
              <a:buNone/>
              <a:defRPr b="0" i="0" sz="1800" u="non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98" name="Google Shape;98;p4"/>
          <p:cNvSpPr txBox="1"/>
          <p:nvPr>
            <p:ph idx="11" type="ftr"/>
          </p:nvPr>
        </p:nvSpPr>
        <p:spPr>
          <a:xfrm>
            <a:off x="3124200" y="6248400"/>
            <a:ext cx="2895600" cy="457200"/>
          </a:xfrm>
          <a:prstGeom prst="rect">
            <a:avLst/>
          </a:prstGeom>
          <a:noFill/>
          <a:ln>
            <a:noFill/>
          </a:ln>
        </p:spPr>
        <p:txBody>
          <a:bodyPr anchorCtr="0" anchor="t" bIns="45700" lIns="91425" spcFirstLastPara="1" rIns="91425" wrap="square" tIns="45700"/>
          <a:lstStyle>
            <a:lvl1pPr lvl="0" marR="0" rtl="0" algn="l">
              <a:lnSpc>
                <a:spcPct val="100000"/>
              </a:lnSpc>
              <a:spcBef>
                <a:spcPts val="0"/>
              </a:spcBef>
              <a:spcAft>
                <a:spcPts val="0"/>
              </a:spcAft>
              <a:buSzPts val="1400"/>
              <a:buNone/>
              <a:defRPr b="0" i="0" sz="1800" u="non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99" name="Google Shape;99;p4"/>
          <p:cNvSpPr txBox="1"/>
          <p:nvPr>
            <p:ph idx="12" type="sldNum"/>
          </p:nvPr>
        </p:nvSpPr>
        <p:spPr>
          <a:xfrm>
            <a:off x="6553200" y="6248400"/>
            <a:ext cx="2133600" cy="45720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1pPr>
            <a:lvl2pPr indent="0" lvl="1"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2pPr>
            <a:lvl3pPr indent="0" lvl="2"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3pPr>
            <a:lvl4pPr indent="0" lvl="3"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4pPr>
            <a:lvl5pPr indent="0" lvl="4"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5pPr>
            <a:lvl6pPr indent="0" lvl="5"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6pPr>
            <a:lvl7pPr indent="0" lvl="6"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7pPr>
            <a:lvl8pPr indent="0" lvl="7"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8pPr>
            <a:lvl9pPr indent="0" lvl="8"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Content and Text" type="objAndTx">
  <p:cSld name="OBJECT_AND_TEXT">
    <p:spTree>
      <p:nvGrpSpPr>
        <p:cNvPr id="100" name="Shape 100"/>
        <p:cNvGrpSpPr/>
        <p:nvPr/>
      </p:nvGrpSpPr>
      <p:grpSpPr>
        <a:xfrm>
          <a:off x="0" y="0"/>
          <a:ext cx="0" cy="0"/>
          <a:chOff x="0" y="0"/>
          <a:chExt cx="0" cy="0"/>
        </a:xfrm>
      </p:grpSpPr>
      <p:sp>
        <p:nvSpPr>
          <p:cNvPr id="101" name="Google Shape;101;p5"/>
          <p:cNvSpPr txBox="1"/>
          <p:nvPr>
            <p:ph type="title"/>
          </p:nvPr>
        </p:nvSpPr>
        <p:spPr>
          <a:xfrm>
            <a:off x="457200" y="122238"/>
            <a:ext cx="7543800" cy="1295400"/>
          </a:xfrm>
          <a:prstGeom prst="rect">
            <a:avLst/>
          </a:prstGeom>
          <a:noFill/>
          <a:ln>
            <a:noFill/>
          </a:ln>
        </p:spPr>
        <p:txBody>
          <a:bodyPr anchorCtr="0" anchor="b" bIns="45700" lIns="91425" spcFirstLastPara="1" rIns="91425" wrap="square" tIns="45700"/>
          <a:lstStyle>
            <a:lvl1pPr lvl="0" marR="0" rtl="0" algn="l">
              <a:spcBef>
                <a:spcPts val="0"/>
              </a:spcBef>
              <a:spcAft>
                <a:spcPts val="0"/>
              </a:spcAft>
              <a:buSzPts val="1400"/>
              <a:buNone/>
              <a:defRPr b="1" i="0" sz="3900" u="none" cap="none" strike="noStrike">
                <a:solidFill>
                  <a:schemeClr val="dk2"/>
                </a:solidFill>
                <a:latin typeface="Arial"/>
                <a:ea typeface="Arial"/>
                <a:cs typeface="Arial"/>
                <a:sym typeface="Arial"/>
              </a:defRPr>
            </a:lvl1pPr>
            <a:lvl2pPr lvl="1" marR="0" rtl="0" algn="l">
              <a:spcBef>
                <a:spcPts val="0"/>
              </a:spcBef>
              <a:spcAft>
                <a:spcPts val="0"/>
              </a:spcAft>
              <a:buSzPts val="1400"/>
              <a:buNone/>
              <a:defRPr b="1" i="0" sz="3900" u="none" cap="none" strike="noStrike">
                <a:solidFill>
                  <a:schemeClr val="dk2"/>
                </a:solidFill>
                <a:latin typeface="Arial"/>
                <a:ea typeface="Arial"/>
                <a:cs typeface="Arial"/>
                <a:sym typeface="Arial"/>
              </a:defRPr>
            </a:lvl2pPr>
            <a:lvl3pPr lvl="2" marR="0" rtl="0" algn="l">
              <a:spcBef>
                <a:spcPts val="0"/>
              </a:spcBef>
              <a:spcAft>
                <a:spcPts val="0"/>
              </a:spcAft>
              <a:buSzPts val="1400"/>
              <a:buNone/>
              <a:defRPr b="1" i="0" sz="3900" u="none" cap="none" strike="noStrike">
                <a:solidFill>
                  <a:schemeClr val="dk2"/>
                </a:solidFill>
                <a:latin typeface="Arial"/>
                <a:ea typeface="Arial"/>
                <a:cs typeface="Arial"/>
                <a:sym typeface="Arial"/>
              </a:defRPr>
            </a:lvl3pPr>
            <a:lvl4pPr lvl="3" marR="0" rtl="0" algn="l">
              <a:spcBef>
                <a:spcPts val="0"/>
              </a:spcBef>
              <a:spcAft>
                <a:spcPts val="0"/>
              </a:spcAft>
              <a:buSzPts val="1400"/>
              <a:buNone/>
              <a:defRPr b="1" i="0" sz="3900" u="none" cap="none" strike="noStrike">
                <a:solidFill>
                  <a:schemeClr val="dk2"/>
                </a:solidFill>
                <a:latin typeface="Arial"/>
                <a:ea typeface="Arial"/>
                <a:cs typeface="Arial"/>
                <a:sym typeface="Arial"/>
              </a:defRPr>
            </a:lvl4pPr>
            <a:lvl5pPr lvl="4" marR="0" rtl="0" algn="l">
              <a:spcBef>
                <a:spcPts val="0"/>
              </a:spcBef>
              <a:spcAft>
                <a:spcPts val="0"/>
              </a:spcAft>
              <a:buSzPts val="1400"/>
              <a:buNone/>
              <a:defRPr b="1" i="0" sz="3900" u="none" cap="none" strike="noStrike">
                <a:solidFill>
                  <a:schemeClr val="dk2"/>
                </a:solidFill>
                <a:latin typeface="Arial"/>
                <a:ea typeface="Arial"/>
                <a:cs typeface="Arial"/>
                <a:sym typeface="Arial"/>
              </a:defRPr>
            </a:lvl5pPr>
            <a:lvl6pPr lvl="5" marR="0" rtl="0" algn="l">
              <a:spcBef>
                <a:spcPts val="0"/>
              </a:spcBef>
              <a:spcAft>
                <a:spcPts val="0"/>
              </a:spcAft>
              <a:buSzPts val="1400"/>
              <a:buNone/>
              <a:defRPr b="1" i="0" sz="3900" u="none" cap="none" strike="noStrike">
                <a:solidFill>
                  <a:schemeClr val="dk2"/>
                </a:solidFill>
                <a:latin typeface="Arial"/>
                <a:ea typeface="Arial"/>
                <a:cs typeface="Arial"/>
                <a:sym typeface="Arial"/>
              </a:defRPr>
            </a:lvl6pPr>
            <a:lvl7pPr lvl="6" marR="0" rtl="0" algn="l">
              <a:spcBef>
                <a:spcPts val="0"/>
              </a:spcBef>
              <a:spcAft>
                <a:spcPts val="0"/>
              </a:spcAft>
              <a:buSzPts val="1400"/>
              <a:buNone/>
              <a:defRPr b="1" i="0" sz="3900" u="none" cap="none" strike="noStrike">
                <a:solidFill>
                  <a:schemeClr val="dk2"/>
                </a:solidFill>
                <a:latin typeface="Arial"/>
                <a:ea typeface="Arial"/>
                <a:cs typeface="Arial"/>
                <a:sym typeface="Arial"/>
              </a:defRPr>
            </a:lvl7pPr>
            <a:lvl8pPr lvl="7" marR="0" rtl="0" algn="l">
              <a:spcBef>
                <a:spcPts val="0"/>
              </a:spcBef>
              <a:spcAft>
                <a:spcPts val="0"/>
              </a:spcAft>
              <a:buSzPts val="1400"/>
              <a:buNone/>
              <a:defRPr b="1" i="0" sz="3900" u="none" cap="none" strike="noStrike">
                <a:solidFill>
                  <a:schemeClr val="dk2"/>
                </a:solidFill>
                <a:latin typeface="Arial"/>
                <a:ea typeface="Arial"/>
                <a:cs typeface="Arial"/>
                <a:sym typeface="Arial"/>
              </a:defRPr>
            </a:lvl8pPr>
            <a:lvl9pPr lvl="8" marR="0" rtl="0" algn="l">
              <a:spcBef>
                <a:spcPts val="0"/>
              </a:spcBef>
              <a:spcAft>
                <a:spcPts val="0"/>
              </a:spcAft>
              <a:buSzPts val="1400"/>
              <a:buNone/>
              <a:defRPr b="1" i="0" sz="3900" u="none" cap="none" strike="noStrike">
                <a:solidFill>
                  <a:schemeClr val="dk2"/>
                </a:solidFill>
                <a:latin typeface="Arial"/>
                <a:ea typeface="Arial"/>
                <a:cs typeface="Arial"/>
                <a:sym typeface="Arial"/>
              </a:defRPr>
            </a:lvl9pPr>
          </a:lstStyle>
          <a:p/>
        </p:txBody>
      </p:sp>
      <p:sp>
        <p:nvSpPr>
          <p:cNvPr id="102" name="Google Shape;102;p5"/>
          <p:cNvSpPr txBox="1"/>
          <p:nvPr>
            <p:ph idx="1" type="body"/>
          </p:nvPr>
        </p:nvSpPr>
        <p:spPr>
          <a:xfrm>
            <a:off x="457200" y="1719263"/>
            <a:ext cx="4038600" cy="4411662"/>
          </a:xfrm>
          <a:prstGeom prst="rect">
            <a:avLst/>
          </a:prstGeom>
          <a:noFill/>
          <a:ln>
            <a:noFill/>
          </a:ln>
        </p:spPr>
        <p:txBody>
          <a:bodyPr anchorCtr="0" anchor="t" bIns="45700" lIns="91425" spcFirstLastPara="1" rIns="91425" wrap="square" tIns="45700"/>
          <a:lstStyle>
            <a:lvl1pPr indent="-361950" lvl="0" marL="457200" marR="0" rtl="0" algn="l">
              <a:spcBef>
                <a:spcPts val="600"/>
              </a:spcBef>
              <a:spcAft>
                <a:spcPts val="0"/>
              </a:spcAft>
              <a:buClr>
                <a:schemeClr val="dk2"/>
              </a:buClr>
              <a:buSzPts val="2100"/>
              <a:buFont typeface="Noto Sans Symbols"/>
              <a:buChar char="●"/>
              <a:defRPr sz="3000">
                <a:solidFill>
                  <a:schemeClr val="dk1"/>
                </a:solidFill>
                <a:latin typeface="Arial"/>
                <a:ea typeface="Arial"/>
                <a:cs typeface="Arial"/>
                <a:sym typeface="Arial"/>
              </a:defRPr>
            </a:lvl1pPr>
            <a:lvl2pPr indent="-344169" lvl="1" marL="914400" marR="0" rtl="0" algn="l">
              <a:spcBef>
                <a:spcPts val="520"/>
              </a:spcBef>
              <a:spcAft>
                <a:spcPts val="0"/>
              </a:spcAft>
              <a:buClr>
                <a:schemeClr val="accent2"/>
              </a:buClr>
              <a:buSzPts val="1820"/>
              <a:buFont typeface="Noto Sans Symbols"/>
              <a:buChar char="●"/>
              <a:defRPr b="0" i="0" sz="2600" u="none" cap="none" strike="noStrike">
                <a:solidFill>
                  <a:schemeClr val="dk1"/>
                </a:solidFill>
                <a:latin typeface="Arial"/>
                <a:ea typeface="Arial"/>
                <a:cs typeface="Arial"/>
                <a:sym typeface="Arial"/>
              </a:defRPr>
            </a:lvl2pPr>
            <a:lvl3pPr indent="-330835" lvl="2" marL="1371600" marR="0" rtl="0" algn="l">
              <a:spcBef>
                <a:spcPts val="460"/>
              </a:spcBef>
              <a:spcAft>
                <a:spcPts val="0"/>
              </a:spcAft>
              <a:buClr>
                <a:schemeClr val="accent1"/>
              </a:buClr>
              <a:buSzPts val="1610"/>
              <a:buFont typeface="Noto Sans Symbols"/>
              <a:buChar char="●"/>
              <a:defRPr b="0" i="0" sz="2300" u="none" cap="none" strike="noStrike">
                <a:solidFill>
                  <a:schemeClr val="dk1"/>
                </a:solidFill>
                <a:latin typeface="Arial"/>
                <a:ea typeface="Arial"/>
                <a:cs typeface="Arial"/>
                <a:sym typeface="Arial"/>
              </a:defRPr>
            </a:lvl3pPr>
            <a:lvl4pPr indent="-323850" lvl="3" marL="1828800" marR="0" rtl="0" algn="l">
              <a:spcBef>
                <a:spcPts val="400"/>
              </a:spcBef>
              <a:spcAft>
                <a:spcPts val="0"/>
              </a:spcAft>
              <a:buClr>
                <a:schemeClr val="dk2"/>
              </a:buClr>
              <a:buSzPts val="1500"/>
              <a:buFont typeface="Noto Sans Symbols"/>
              <a:buChar char="▪"/>
              <a:defRPr b="0" i="0" sz="2000" u="none" cap="none" strike="noStrike">
                <a:solidFill>
                  <a:schemeClr val="dk1"/>
                </a:solidFill>
                <a:latin typeface="Arial"/>
                <a:ea typeface="Arial"/>
                <a:cs typeface="Arial"/>
                <a:sym typeface="Arial"/>
              </a:defRPr>
            </a:lvl4pPr>
            <a:lvl5pPr indent="-330200" lvl="4" marL="2286000" marR="0" rtl="0" algn="l">
              <a:spcBef>
                <a:spcPts val="400"/>
              </a:spcBef>
              <a:spcAft>
                <a:spcPts val="0"/>
              </a:spcAft>
              <a:buClr>
                <a:schemeClr val="folHlink"/>
              </a:buClr>
              <a:buSzPts val="1600"/>
              <a:buFont typeface="Noto Sans Symbols"/>
              <a:buChar char="▪"/>
              <a:defRPr b="0" i="0" sz="2000" u="none" cap="none" strike="noStrike">
                <a:solidFill>
                  <a:schemeClr val="dk1"/>
                </a:solidFill>
                <a:latin typeface="Arial"/>
                <a:ea typeface="Arial"/>
                <a:cs typeface="Arial"/>
                <a:sym typeface="Arial"/>
              </a:defRPr>
            </a:lvl5pPr>
            <a:lvl6pPr indent="-330200" lvl="5" marL="2743200" marR="0" rtl="0" algn="l">
              <a:spcBef>
                <a:spcPts val="400"/>
              </a:spcBef>
              <a:spcAft>
                <a:spcPts val="0"/>
              </a:spcAft>
              <a:buClr>
                <a:schemeClr val="folHlink"/>
              </a:buClr>
              <a:buSzPts val="1600"/>
              <a:buFont typeface="Noto Sans Symbols"/>
              <a:buChar char="▪"/>
              <a:defRPr b="0" i="0" sz="2000" u="none" cap="none" strike="noStrike">
                <a:solidFill>
                  <a:schemeClr val="dk1"/>
                </a:solidFill>
                <a:latin typeface="Arial"/>
                <a:ea typeface="Arial"/>
                <a:cs typeface="Arial"/>
                <a:sym typeface="Arial"/>
              </a:defRPr>
            </a:lvl6pPr>
            <a:lvl7pPr indent="-330200" lvl="6" marL="3200400" marR="0" rtl="0" algn="l">
              <a:spcBef>
                <a:spcPts val="400"/>
              </a:spcBef>
              <a:spcAft>
                <a:spcPts val="0"/>
              </a:spcAft>
              <a:buClr>
                <a:schemeClr val="folHlink"/>
              </a:buClr>
              <a:buSzPts val="1600"/>
              <a:buFont typeface="Noto Sans Symbols"/>
              <a:buChar char="▪"/>
              <a:defRPr b="0" i="0" sz="2000" u="none" cap="none" strike="noStrike">
                <a:solidFill>
                  <a:schemeClr val="dk1"/>
                </a:solidFill>
                <a:latin typeface="Arial"/>
                <a:ea typeface="Arial"/>
                <a:cs typeface="Arial"/>
                <a:sym typeface="Arial"/>
              </a:defRPr>
            </a:lvl7pPr>
            <a:lvl8pPr indent="-330200" lvl="7" marL="3657600" marR="0" rtl="0" algn="l">
              <a:spcBef>
                <a:spcPts val="400"/>
              </a:spcBef>
              <a:spcAft>
                <a:spcPts val="0"/>
              </a:spcAft>
              <a:buClr>
                <a:schemeClr val="folHlink"/>
              </a:buClr>
              <a:buSzPts val="1600"/>
              <a:buFont typeface="Noto Sans Symbols"/>
              <a:buChar char="▪"/>
              <a:defRPr b="0" i="0" sz="2000" u="none" cap="none" strike="noStrike">
                <a:solidFill>
                  <a:schemeClr val="dk1"/>
                </a:solidFill>
                <a:latin typeface="Arial"/>
                <a:ea typeface="Arial"/>
                <a:cs typeface="Arial"/>
                <a:sym typeface="Arial"/>
              </a:defRPr>
            </a:lvl8pPr>
            <a:lvl9pPr indent="-330200" lvl="8" marL="4114800" marR="0" rtl="0" algn="l">
              <a:spcBef>
                <a:spcPts val="400"/>
              </a:spcBef>
              <a:spcAft>
                <a:spcPts val="0"/>
              </a:spcAft>
              <a:buClr>
                <a:schemeClr val="folHlink"/>
              </a:buClr>
              <a:buSzPts val="1600"/>
              <a:buFont typeface="Noto Sans Symbols"/>
              <a:buChar char="▪"/>
              <a:defRPr b="0" i="0" sz="2000" u="none" cap="none" strike="noStrike">
                <a:solidFill>
                  <a:schemeClr val="dk1"/>
                </a:solidFill>
                <a:latin typeface="Arial"/>
                <a:ea typeface="Arial"/>
                <a:cs typeface="Arial"/>
                <a:sym typeface="Arial"/>
              </a:defRPr>
            </a:lvl9pPr>
          </a:lstStyle>
          <a:p/>
        </p:txBody>
      </p:sp>
      <p:sp>
        <p:nvSpPr>
          <p:cNvPr id="103" name="Google Shape;103;p5"/>
          <p:cNvSpPr txBox="1"/>
          <p:nvPr>
            <p:ph idx="2" type="body"/>
          </p:nvPr>
        </p:nvSpPr>
        <p:spPr>
          <a:xfrm>
            <a:off x="4648200" y="1719263"/>
            <a:ext cx="4038600" cy="4411662"/>
          </a:xfrm>
          <a:prstGeom prst="rect">
            <a:avLst/>
          </a:prstGeom>
          <a:noFill/>
          <a:ln>
            <a:noFill/>
          </a:ln>
        </p:spPr>
        <p:txBody>
          <a:bodyPr anchorCtr="0" anchor="t" bIns="45700" lIns="91425" spcFirstLastPara="1" rIns="91425" wrap="square" tIns="45700"/>
          <a:lstStyle>
            <a:lvl1pPr indent="-361950" lvl="0" marL="457200" marR="0" rtl="0" algn="l">
              <a:spcBef>
                <a:spcPts val="600"/>
              </a:spcBef>
              <a:spcAft>
                <a:spcPts val="0"/>
              </a:spcAft>
              <a:buClr>
                <a:schemeClr val="dk2"/>
              </a:buClr>
              <a:buSzPts val="2100"/>
              <a:buFont typeface="Noto Sans Symbols"/>
              <a:buChar char="●"/>
              <a:defRPr sz="3000">
                <a:solidFill>
                  <a:schemeClr val="dk1"/>
                </a:solidFill>
                <a:latin typeface="Arial"/>
                <a:ea typeface="Arial"/>
                <a:cs typeface="Arial"/>
                <a:sym typeface="Arial"/>
              </a:defRPr>
            </a:lvl1pPr>
            <a:lvl2pPr indent="-344169" lvl="1" marL="914400" marR="0" rtl="0" algn="l">
              <a:spcBef>
                <a:spcPts val="520"/>
              </a:spcBef>
              <a:spcAft>
                <a:spcPts val="0"/>
              </a:spcAft>
              <a:buClr>
                <a:schemeClr val="accent2"/>
              </a:buClr>
              <a:buSzPts val="1820"/>
              <a:buFont typeface="Noto Sans Symbols"/>
              <a:buChar char="●"/>
              <a:defRPr b="0" i="0" sz="2600" u="none" cap="none" strike="noStrike">
                <a:solidFill>
                  <a:schemeClr val="dk1"/>
                </a:solidFill>
                <a:latin typeface="Arial"/>
                <a:ea typeface="Arial"/>
                <a:cs typeface="Arial"/>
                <a:sym typeface="Arial"/>
              </a:defRPr>
            </a:lvl2pPr>
            <a:lvl3pPr indent="-330835" lvl="2" marL="1371600" marR="0" rtl="0" algn="l">
              <a:spcBef>
                <a:spcPts val="460"/>
              </a:spcBef>
              <a:spcAft>
                <a:spcPts val="0"/>
              </a:spcAft>
              <a:buClr>
                <a:schemeClr val="accent1"/>
              </a:buClr>
              <a:buSzPts val="1610"/>
              <a:buFont typeface="Noto Sans Symbols"/>
              <a:buChar char="●"/>
              <a:defRPr b="0" i="0" sz="2300" u="none" cap="none" strike="noStrike">
                <a:solidFill>
                  <a:schemeClr val="dk1"/>
                </a:solidFill>
                <a:latin typeface="Arial"/>
                <a:ea typeface="Arial"/>
                <a:cs typeface="Arial"/>
                <a:sym typeface="Arial"/>
              </a:defRPr>
            </a:lvl3pPr>
            <a:lvl4pPr indent="-323850" lvl="3" marL="1828800" marR="0" rtl="0" algn="l">
              <a:spcBef>
                <a:spcPts val="400"/>
              </a:spcBef>
              <a:spcAft>
                <a:spcPts val="0"/>
              </a:spcAft>
              <a:buClr>
                <a:schemeClr val="dk2"/>
              </a:buClr>
              <a:buSzPts val="1500"/>
              <a:buFont typeface="Noto Sans Symbols"/>
              <a:buChar char="▪"/>
              <a:defRPr b="0" i="0" sz="2000" u="none" cap="none" strike="noStrike">
                <a:solidFill>
                  <a:schemeClr val="dk1"/>
                </a:solidFill>
                <a:latin typeface="Arial"/>
                <a:ea typeface="Arial"/>
                <a:cs typeface="Arial"/>
                <a:sym typeface="Arial"/>
              </a:defRPr>
            </a:lvl4pPr>
            <a:lvl5pPr indent="-330200" lvl="4" marL="2286000" marR="0" rtl="0" algn="l">
              <a:spcBef>
                <a:spcPts val="400"/>
              </a:spcBef>
              <a:spcAft>
                <a:spcPts val="0"/>
              </a:spcAft>
              <a:buClr>
                <a:schemeClr val="folHlink"/>
              </a:buClr>
              <a:buSzPts val="1600"/>
              <a:buFont typeface="Noto Sans Symbols"/>
              <a:buChar char="▪"/>
              <a:defRPr b="0" i="0" sz="2000" u="none" cap="none" strike="noStrike">
                <a:solidFill>
                  <a:schemeClr val="dk1"/>
                </a:solidFill>
                <a:latin typeface="Arial"/>
                <a:ea typeface="Arial"/>
                <a:cs typeface="Arial"/>
                <a:sym typeface="Arial"/>
              </a:defRPr>
            </a:lvl5pPr>
            <a:lvl6pPr indent="-330200" lvl="5" marL="2743200" marR="0" rtl="0" algn="l">
              <a:spcBef>
                <a:spcPts val="400"/>
              </a:spcBef>
              <a:spcAft>
                <a:spcPts val="0"/>
              </a:spcAft>
              <a:buClr>
                <a:schemeClr val="folHlink"/>
              </a:buClr>
              <a:buSzPts val="1600"/>
              <a:buFont typeface="Noto Sans Symbols"/>
              <a:buChar char="▪"/>
              <a:defRPr b="0" i="0" sz="2000" u="none" cap="none" strike="noStrike">
                <a:solidFill>
                  <a:schemeClr val="dk1"/>
                </a:solidFill>
                <a:latin typeface="Arial"/>
                <a:ea typeface="Arial"/>
                <a:cs typeface="Arial"/>
                <a:sym typeface="Arial"/>
              </a:defRPr>
            </a:lvl6pPr>
            <a:lvl7pPr indent="-330200" lvl="6" marL="3200400" marR="0" rtl="0" algn="l">
              <a:spcBef>
                <a:spcPts val="400"/>
              </a:spcBef>
              <a:spcAft>
                <a:spcPts val="0"/>
              </a:spcAft>
              <a:buClr>
                <a:schemeClr val="folHlink"/>
              </a:buClr>
              <a:buSzPts val="1600"/>
              <a:buFont typeface="Noto Sans Symbols"/>
              <a:buChar char="▪"/>
              <a:defRPr b="0" i="0" sz="2000" u="none" cap="none" strike="noStrike">
                <a:solidFill>
                  <a:schemeClr val="dk1"/>
                </a:solidFill>
                <a:latin typeface="Arial"/>
                <a:ea typeface="Arial"/>
                <a:cs typeface="Arial"/>
                <a:sym typeface="Arial"/>
              </a:defRPr>
            </a:lvl7pPr>
            <a:lvl8pPr indent="-330200" lvl="7" marL="3657600" marR="0" rtl="0" algn="l">
              <a:spcBef>
                <a:spcPts val="400"/>
              </a:spcBef>
              <a:spcAft>
                <a:spcPts val="0"/>
              </a:spcAft>
              <a:buClr>
                <a:schemeClr val="folHlink"/>
              </a:buClr>
              <a:buSzPts val="1600"/>
              <a:buFont typeface="Noto Sans Symbols"/>
              <a:buChar char="▪"/>
              <a:defRPr b="0" i="0" sz="2000" u="none" cap="none" strike="noStrike">
                <a:solidFill>
                  <a:schemeClr val="dk1"/>
                </a:solidFill>
                <a:latin typeface="Arial"/>
                <a:ea typeface="Arial"/>
                <a:cs typeface="Arial"/>
                <a:sym typeface="Arial"/>
              </a:defRPr>
            </a:lvl8pPr>
            <a:lvl9pPr indent="-330200" lvl="8" marL="4114800" marR="0" rtl="0" algn="l">
              <a:spcBef>
                <a:spcPts val="400"/>
              </a:spcBef>
              <a:spcAft>
                <a:spcPts val="0"/>
              </a:spcAft>
              <a:buClr>
                <a:schemeClr val="folHlink"/>
              </a:buClr>
              <a:buSzPts val="1600"/>
              <a:buFont typeface="Noto Sans Symbols"/>
              <a:buChar char="▪"/>
              <a:defRPr b="0" i="0" sz="2000" u="none" cap="none" strike="noStrike">
                <a:solidFill>
                  <a:schemeClr val="dk1"/>
                </a:solidFill>
                <a:latin typeface="Arial"/>
                <a:ea typeface="Arial"/>
                <a:cs typeface="Arial"/>
                <a:sym typeface="Arial"/>
              </a:defRPr>
            </a:lvl9pPr>
          </a:lstStyle>
          <a:p/>
        </p:txBody>
      </p:sp>
      <p:sp>
        <p:nvSpPr>
          <p:cNvPr id="104" name="Google Shape;104;p5"/>
          <p:cNvSpPr txBox="1"/>
          <p:nvPr>
            <p:ph idx="10" type="dt"/>
          </p:nvPr>
        </p:nvSpPr>
        <p:spPr>
          <a:xfrm>
            <a:off x="457200" y="6248400"/>
            <a:ext cx="2133600" cy="457200"/>
          </a:xfrm>
          <a:prstGeom prst="rect">
            <a:avLst/>
          </a:prstGeom>
          <a:noFill/>
          <a:ln>
            <a:noFill/>
          </a:ln>
        </p:spPr>
        <p:txBody>
          <a:bodyPr anchorCtr="0" anchor="t" bIns="45700" lIns="91425" spcFirstLastPara="1" rIns="91425" wrap="square" tIns="45700"/>
          <a:lstStyle>
            <a:lvl1pPr lvl="0" marR="0" rtl="0" algn="l">
              <a:lnSpc>
                <a:spcPct val="100000"/>
              </a:lnSpc>
              <a:spcBef>
                <a:spcPts val="0"/>
              </a:spcBef>
              <a:spcAft>
                <a:spcPts val="0"/>
              </a:spcAft>
              <a:buSzPts val="1400"/>
              <a:buNone/>
              <a:defRPr b="0" i="0" sz="1800" u="non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05" name="Google Shape;105;p5"/>
          <p:cNvSpPr txBox="1"/>
          <p:nvPr>
            <p:ph idx="11" type="ftr"/>
          </p:nvPr>
        </p:nvSpPr>
        <p:spPr>
          <a:xfrm>
            <a:off x="3124200" y="6248400"/>
            <a:ext cx="2895600" cy="457200"/>
          </a:xfrm>
          <a:prstGeom prst="rect">
            <a:avLst/>
          </a:prstGeom>
          <a:noFill/>
          <a:ln>
            <a:noFill/>
          </a:ln>
        </p:spPr>
        <p:txBody>
          <a:bodyPr anchorCtr="0" anchor="t" bIns="45700" lIns="91425" spcFirstLastPara="1" rIns="91425" wrap="square" tIns="45700"/>
          <a:lstStyle>
            <a:lvl1pPr lvl="0" marR="0" rtl="0" algn="l">
              <a:lnSpc>
                <a:spcPct val="100000"/>
              </a:lnSpc>
              <a:spcBef>
                <a:spcPts val="0"/>
              </a:spcBef>
              <a:spcAft>
                <a:spcPts val="0"/>
              </a:spcAft>
              <a:buSzPts val="1400"/>
              <a:buNone/>
              <a:defRPr b="0" i="0" sz="1800" u="non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06" name="Google Shape;106;p5"/>
          <p:cNvSpPr txBox="1"/>
          <p:nvPr>
            <p:ph idx="12" type="sldNum"/>
          </p:nvPr>
        </p:nvSpPr>
        <p:spPr>
          <a:xfrm>
            <a:off x="6553200" y="6248400"/>
            <a:ext cx="2133600" cy="45720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1pPr>
            <a:lvl2pPr indent="0" lvl="1"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2pPr>
            <a:lvl3pPr indent="0" lvl="2"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3pPr>
            <a:lvl4pPr indent="0" lvl="3"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4pPr>
            <a:lvl5pPr indent="0" lvl="4"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5pPr>
            <a:lvl6pPr indent="0" lvl="5"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6pPr>
            <a:lvl7pPr indent="0" lvl="6"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7pPr>
            <a:lvl8pPr indent="0" lvl="7"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8pPr>
            <a:lvl9pPr indent="0" lvl="8"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2 Content and Text" type="twoObjAndTx">
  <p:cSld name="TWO_OBJECTS_AND_TEXT">
    <p:spTree>
      <p:nvGrpSpPr>
        <p:cNvPr id="107" name="Shape 107"/>
        <p:cNvGrpSpPr/>
        <p:nvPr/>
      </p:nvGrpSpPr>
      <p:grpSpPr>
        <a:xfrm>
          <a:off x="0" y="0"/>
          <a:ext cx="0" cy="0"/>
          <a:chOff x="0" y="0"/>
          <a:chExt cx="0" cy="0"/>
        </a:xfrm>
      </p:grpSpPr>
      <p:sp>
        <p:nvSpPr>
          <p:cNvPr id="108" name="Google Shape;108;p6"/>
          <p:cNvSpPr txBox="1"/>
          <p:nvPr>
            <p:ph type="title"/>
          </p:nvPr>
        </p:nvSpPr>
        <p:spPr>
          <a:xfrm>
            <a:off x="457200" y="122238"/>
            <a:ext cx="7543800" cy="1295400"/>
          </a:xfrm>
          <a:prstGeom prst="rect">
            <a:avLst/>
          </a:prstGeom>
          <a:noFill/>
          <a:ln>
            <a:noFill/>
          </a:ln>
        </p:spPr>
        <p:txBody>
          <a:bodyPr anchorCtr="0" anchor="b" bIns="45700" lIns="91425" spcFirstLastPara="1" rIns="91425" wrap="square" tIns="45700"/>
          <a:lstStyle>
            <a:lvl1pPr lvl="0" marR="0" rtl="0" algn="l">
              <a:spcBef>
                <a:spcPts val="0"/>
              </a:spcBef>
              <a:spcAft>
                <a:spcPts val="0"/>
              </a:spcAft>
              <a:buSzPts val="1400"/>
              <a:buNone/>
              <a:defRPr b="1" i="0" sz="3900" u="none" cap="none" strike="noStrike">
                <a:solidFill>
                  <a:schemeClr val="dk2"/>
                </a:solidFill>
                <a:latin typeface="Arial"/>
                <a:ea typeface="Arial"/>
                <a:cs typeface="Arial"/>
                <a:sym typeface="Arial"/>
              </a:defRPr>
            </a:lvl1pPr>
            <a:lvl2pPr lvl="1" marR="0" rtl="0" algn="l">
              <a:spcBef>
                <a:spcPts val="0"/>
              </a:spcBef>
              <a:spcAft>
                <a:spcPts val="0"/>
              </a:spcAft>
              <a:buSzPts val="1400"/>
              <a:buNone/>
              <a:defRPr b="1" i="0" sz="3900" u="none" cap="none" strike="noStrike">
                <a:solidFill>
                  <a:schemeClr val="dk2"/>
                </a:solidFill>
                <a:latin typeface="Arial"/>
                <a:ea typeface="Arial"/>
                <a:cs typeface="Arial"/>
                <a:sym typeface="Arial"/>
              </a:defRPr>
            </a:lvl2pPr>
            <a:lvl3pPr lvl="2" marR="0" rtl="0" algn="l">
              <a:spcBef>
                <a:spcPts val="0"/>
              </a:spcBef>
              <a:spcAft>
                <a:spcPts val="0"/>
              </a:spcAft>
              <a:buSzPts val="1400"/>
              <a:buNone/>
              <a:defRPr b="1" i="0" sz="3900" u="none" cap="none" strike="noStrike">
                <a:solidFill>
                  <a:schemeClr val="dk2"/>
                </a:solidFill>
                <a:latin typeface="Arial"/>
                <a:ea typeface="Arial"/>
                <a:cs typeface="Arial"/>
                <a:sym typeface="Arial"/>
              </a:defRPr>
            </a:lvl3pPr>
            <a:lvl4pPr lvl="3" marR="0" rtl="0" algn="l">
              <a:spcBef>
                <a:spcPts val="0"/>
              </a:spcBef>
              <a:spcAft>
                <a:spcPts val="0"/>
              </a:spcAft>
              <a:buSzPts val="1400"/>
              <a:buNone/>
              <a:defRPr b="1" i="0" sz="3900" u="none" cap="none" strike="noStrike">
                <a:solidFill>
                  <a:schemeClr val="dk2"/>
                </a:solidFill>
                <a:latin typeface="Arial"/>
                <a:ea typeface="Arial"/>
                <a:cs typeface="Arial"/>
                <a:sym typeface="Arial"/>
              </a:defRPr>
            </a:lvl4pPr>
            <a:lvl5pPr lvl="4" marR="0" rtl="0" algn="l">
              <a:spcBef>
                <a:spcPts val="0"/>
              </a:spcBef>
              <a:spcAft>
                <a:spcPts val="0"/>
              </a:spcAft>
              <a:buSzPts val="1400"/>
              <a:buNone/>
              <a:defRPr b="1" i="0" sz="3900" u="none" cap="none" strike="noStrike">
                <a:solidFill>
                  <a:schemeClr val="dk2"/>
                </a:solidFill>
                <a:latin typeface="Arial"/>
                <a:ea typeface="Arial"/>
                <a:cs typeface="Arial"/>
                <a:sym typeface="Arial"/>
              </a:defRPr>
            </a:lvl5pPr>
            <a:lvl6pPr lvl="5" marR="0" rtl="0" algn="l">
              <a:spcBef>
                <a:spcPts val="0"/>
              </a:spcBef>
              <a:spcAft>
                <a:spcPts val="0"/>
              </a:spcAft>
              <a:buSzPts val="1400"/>
              <a:buNone/>
              <a:defRPr b="1" i="0" sz="3900" u="none" cap="none" strike="noStrike">
                <a:solidFill>
                  <a:schemeClr val="dk2"/>
                </a:solidFill>
                <a:latin typeface="Arial"/>
                <a:ea typeface="Arial"/>
                <a:cs typeface="Arial"/>
                <a:sym typeface="Arial"/>
              </a:defRPr>
            </a:lvl6pPr>
            <a:lvl7pPr lvl="6" marR="0" rtl="0" algn="l">
              <a:spcBef>
                <a:spcPts val="0"/>
              </a:spcBef>
              <a:spcAft>
                <a:spcPts val="0"/>
              </a:spcAft>
              <a:buSzPts val="1400"/>
              <a:buNone/>
              <a:defRPr b="1" i="0" sz="3900" u="none" cap="none" strike="noStrike">
                <a:solidFill>
                  <a:schemeClr val="dk2"/>
                </a:solidFill>
                <a:latin typeface="Arial"/>
                <a:ea typeface="Arial"/>
                <a:cs typeface="Arial"/>
                <a:sym typeface="Arial"/>
              </a:defRPr>
            </a:lvl7pPr>
            <a:lvl8pPr lvl="7" marR="0" rtl="0" algn="l">
              <a:spcBef>
                <a:spcPts val="0"/>
              </a:spcBef>
              <a:spcAft>
                <a:spcPts val="0"/>
              </a:spcAft>
              <a:buSzPts val="1400"/>
              <a:buNone/>
              <a:defRPr b="1" i="0" sz="3900" u="none" cap="none" strike="noStrike">
                <a:solidFill>
                  <a:schemeClr val="dk2"/>
                </a:solidFill>
                <a:latin typeface="Arial"/>
                <a:ea typeface="Arial"/>
                <a:cs typeface="Arial"/>
                <a:sym typeface="Arial"/>
              </a:defRPr>
            </a:lvl8pPr>
            <a:lvl9pPr lvl="8" marR="0" rtl="0" algn="l">
              <a:spcBef>
                <a:spcPts val="0"/>
              </a:spcBef>
              <a:spcAft>
                <a:spcPts val="0"/>
              </a:spcAft>
              <a:buSzPts val="1400"/>
              <a:buNone/>
              <a:defRPr b="1" i="0" sz="3900" u="none" cap="none" strike="noStrike">
                <a:solidFill>
                  <a:schemeClr val="dk2"/>
                </a:solidFill>
                <a:latin typeface="Arial"/>
                <a:ea typeface="Arial"/>
                <a:cs typeface="Arial"/>
                <a:sym typeface="Arial"/>
              </a:defRPr>
            </a:lvl9pPr>
          </a:lstStyle>
          <a:p/>
        </p:txBody>
      </p:sp>
      <p:sp>
        <p:nvSpPr>
          <p:cNvPr id="109" name="Google Shape;109;p6"/>
          <p:cNvSpPr txBox="1"/>
          <p:nvPr>
            <p:ph idx="1" type="body"/>
          </p:nvPr>
        </p:nvSpPr>
        <p:spPr>
          <a:xfrm>
            <a:off x="457200" y="1719263"/>
            <a:ext cx="4038600" cy="2128837"/>
          </a:xfrm>
          <a:prstGeom prst="rect">
            <a:avLst/>
          </a:prstGeom>
          <a:noFill/>
          <a:ln>
            <a:noFill/>
          </a:ln>
        </p:spPr>
        <p:txBody>
          <a:bodyPr anchorCtr="0" anchor="t" bIns="45700" lIns="91425" spcFirstLastPara="1" rIns="91425" wrap="square" tIns="45700"/>
          <a:lstStyle>
            <a:lvl1pPr indent="-361950" lvl="0" marL="457200" marR="0" rtl="0" algn="l">
              <a:spcBef>
                <a:spcPts val="600"/>
              </a:spcBef>
              <a:spcAft>
                <a:spcPts val="0"/>
              </a:spcAft>
              <a:buClr>
                <a:schemeClr val="dk2"/>
              </a:buClr>
              <a:buSzPts val="2100"/>
              <a:buFont typeface="Noto Sans Symbols"/>
              <a:buChar char="●"/>
              <a:defRPr sz="3000">
                <a:solidFill>
                  <a:schemeClr val="dk1"/>
                </a:solidFill>
                <a:latin typeface="Arial"/>
                <a:ea typeface="Arial"/>
                <a:cs typeface="Arial"/>
                <a:sym typeface="Arial"/>
              </a:defRPr>
            </a:lvl1pPr>
            <a:lvl2pPr indent="-344169" lvl="1" marL="914400" marR="0" rtl="0" algn="l">
              <a:spcBef>
                <a:spcPts val="520"/>
              </a:spcBef>
              <a:spcAft>
                <a:spcPts val="0"/>
              </a:spcAft>
              <a:buClr>
                <a:schemeClr val="accent2"/>
              </a:buClr>
              <a:buSzPts val="1820"/>
              <a:buFont typeface="Noto Sans Symbols"/>
              <a:buChar char="●"/>
              <a:defRPr b="0" i="0" sz="2600" u="none" cap="none" strike="noStrike">
                <a:solidFill>
                  <a:schemeClr val="dk1"/>
                </a:solidFill>
                <a:latin typeface="Arial"/>
                <a:ea typeface="Arial"/>
                <a:cs typeface="Arial"/>
                <a:sym typeface="Arial"/>
              </a:defRPr>
            </a:lvl2pPr>
            <a:lvl3pPr indent="-330835" lvl="2" marL="1371600" marR="0" rtl="0" algn="l">
              <a:spcBef>
                <a:spcPts val="460"/>
              </a:spcBef>
              <a:spcAft>
                <a:spcPts val="0"/>
              </a:spcAft>
              <a:buClr>
                <a:schemeClr val="accent1"/>
              </a:buClr>
              <a:buSzPts val="1610"/>
              <a:buFont typeface="Noto Sans Symbols"/>
              <a:buChar char="●"/>
              <a:defRPr b="0" i="0" sz="2300" u="none" cap="none" strike="noStrike">
                <a:solidFill>
                  <a:schemeClr val="dk1"/>
                </a:solidFill>
                <a:latin typeface="Arial"/>
                <a:ea typeface="Arial"/>
                <a:cs typeface="Arial"/>
                <a:sym typeface="Arial"/>
              </a:defRPr>
            </a:lvl3pPr>
            <a:lvl4pPr indent="-323850" lvl="3" marL="1828800" marR="0" rtl="0" algn="l">
              <a:spcBef>
                <a:spcPts val="400"/>
              </a:spcBef>
              <a:spcAft>
                <a:spcPts val="0"/>
              </a:spcAft>
              <a:buClr>
                <a:schemeClr val="dk2"/>
              </a:buClr>
              <a:buSzPts val="1500"/>
              <a:buFont typeface="Noto Sans Symbols"/>
              <a:buChar char="▪"/>
              <a:defRPr b="0" i="0" sz="2000" u="none" cap="none" strike="noStrike">
                <a:solidFill>
                  <a:schemeClr val="dk1"/>
                </a:solidFill>
                <a:latin typeface="Arial"/>
                <a:ea typeface="Arial"/>
                <a:cs typeface="Arial"/>
                <a:sym typeface="Arial"/>
              </a:defRPr>
            </a:lvl4pPr>
            <a:lvl5pPr indent="-330200" lvl="4" marL="2286000" marR="0" rtl="0" algn="l">
              <a:spcBef>
                <a:spcPts val="400"/>
              </a:spcBef>
              <a:spcAft>
                <a:spcPts val="0"/>
              </a:spcAft>
              <a:buClr>
                <a:schemeClr val="folHlink"/>
              </a:buClr>
              <a:buSzPts val="1600"/>
              <a:buFont typeface="Noto Sans Symbols"/>
              <a:buChar char="▪"/>
              <a:defRPr b="0" i="0" sz="2000" u="none" cap="none" strike="noStrike">
                <a:solidFill>
                  <a:schemeClr val="dk1"/>
                </a:solidFill>
                <a:latin typeface="Arial"/>
                <a:ea typeface="Arial"/>
                <a:cs typeface="Arial"/>
                <a:sym typeface="Arial"/>
              </a:defRPr>
            </a:lvl5pPr>
            <a:lvl6pPr indent="-330200" lvl="5" marL="2743200" marR="0" rtl="0" algn="l">
              <a:spcBef>
                <a:spcPts val="400"/>
              </a:spcBef>
              <a:spcAft>
                <a:spcPts val="0"/>
              </a:spcAft>
              <a:buClr>
                <a:schemeClr val="folHlink"/>
              </a:buClr>
              <a:buSzPts val="1600"/>
              <a:buFont typeface="Noto Sans Symbols"/>
              <a:buChar char="▪"/>
              <a:defRPr b="0" i="0" sz="2000" u="none" cap="none" strike="noStrike">
                <a:solidFill>
                  <a:schemeClr val="dk1"/>
                </a:solidFill>
                <a:latin typeface="Arial"/>
                <a:ea typeface="Arial"/>
                <a:cs typeface="Arial"/>
                <a:sym typeface="Arial"/>
              </a:defRPr>
            </a:lvl6pPr>
            <a:lvl7pPr indent="-330200" lvl="6" marL="3200400" marR="0" rtl="0" algn="l">
              <a:spcBef>
                <a:spcPts val="400"/>
              </a:spcBef>
              <a:spcAft>
                <a:spcPts val="0"/>
              </a:spcAft>
              <a:buClr>
                <a:schemeClr val="folHlink"/>
              </a:buClr>
              <a:buSzPts val="1600"/>
              <a:buFont typeface="Noto Sans Symbols"/>
              <a:buChar char="▪"/>
              <a:defRPr b="0" i="0" sz="2000" u="none" cap="none" strike="noStrike">
                <a:solidFill>
                  <a:schemeClr val="dk1"/>
                </a:solidFill>
                <a:latin typeface="Arial"/>
                <a:ea typeface="Arial"/>
                <a:cs typeface="Arial"/>
                <a:sym typeface="Arial"/>
              </a:defRPr>
            </a:lvl7pPr>
            <a:lvl8pPr indent="-330200" lvl="7" marL="3657600" marR="0" rtl="0" algn="l">
              <a:spcBef>
                <a:spcPts val="400"/>
              </a:spcBef>
              <a:spcAft>
                <a:spcPts val="0"/>
              </a:spcAft>
              <a:buClr>
                <a:schemeClr val="folHlink"/>
              </a:buClr>
              <a:buSzPts val="1600"/>
              <a:buFont typeface="Noto Sans Symbols"/>
              <a:buChar char="▪"/>
              <a:defRPr b="0" i="0" sz="2000" u="none" cap="none" strike="noStrike">
                <a:solidFill>
                  <a:schemeClr val="dk1"/>
                </a:solidFill>
                <a:latin typeface="Arial"/>
                <a:ea typeface="Arial"/>
                <a:cs typeface="Arial"/>
                <a:sym typeface="Arial"/>
              </a:defRPr>
            </a:lvl8pPr>
            <a:lvl9pPr indent="-330200" lvl="8" marL="4114800" marR="0" rtl="0" algn="l">
              <a:spcBef>
                <a:spcPts val="400"/>
              </a:spcBef>
              <a:spcAft>
                <a:spcPts val="0"/>
              </a:spcAft>
              <a:buClr>
                <a:schemeClr val="folHlink"/>
              </a:buClr>
              <a:buSzPts val="1600"/>
              <a:buFont typeface="Noto Sans Symbols"/>
              <a:buChar char="▪"/>
              <a:defRPr b="0" i="0" sz="2000" u="none" cap="none" strike="noStrike">
                <a:solidFill>
                  <a:schemeClr val="dk1"/>
                </a:solidFill>
                <a:latin typeface="Arial"/>
                <a:ea typeface="Arial"/>
                <a:cs typeface="Arial"/>
                <a:sym typeface="Arial"/>
              </a:defRPr>
            </a:lvl9pPr>
          </a:lstStyle>
          <a:p/>
        </p:txBody>
      </p:sp>
      <p:sp>
        <p:nvSpPr>
          <p:cNvPr id="110" name="Google Shape;110;p6"/>
          <p:cNvSpPr txBox="1"/>
          <p:nvPr>
            <p:ph idx="2" type="body"/>
          </p:nvPr>
        </p:nvSpPr>
        <p:spPr>
          <a:xfrm>
            <a:off x="457200" y="4000500"/>
            <a:ext cx="4038600" cy="2130425"/>
          </a:xfrm>
          <a:prstGeom prst="rect">
            <a:avLst/>
          </a:prstGeom>
          <a:noFill/>
          <a:ln>
            <a:noFill/>
          </a:ln>
        </p:spPr>
        <p:txBody>
          <a:bodyPr anchorCtr="0" anchor="t" bIns="45700" lIns="91425" spcFirstLastPara="1" rIns="91425" wrap="square" tIns="45700"/>
          <a:lstStyle>
            <a:lvl1pPr indent="-361950" lvl="0" marL="457200" marR="0" rtl="0" algn="l">
              <a:spcBef>
                <a:spcPts val="600"/>
              </a:spcBef>
              <a:spcAft>
                <a:spcPts val="0"/>
              </a:spcAft>
              <a:buClr>
                <a:schemeClr val="dk2"/>
              </a:buClr>
              <a:buSzPts val="2100"/>
              <a:buFont typeface="Noto Sans Symbols"/>
              <a:buChar char="●"/>
              <a:defRPr sz="3000">
                <a:solidFill>
                  <a:schemeClr val="dk1"/>
                </a:solidFill>
                <a:latin typeface="Arial"/>
                <a:ea typeface="Arial"/>
                <a:cs typeface="Arial"/>
                <a:sym typeface="Arial"/>
              </a:defRPr>
            </a:lvl1pPr>
            <a:lvl2pPr indent="-344169" lvl="1" marL="914400" marR="0" rtl="0" algn="l">
              <a:spcBef>
                <a:spcPts val="520"/>
              </a:spcBef>
              <a:spcAft>
                <a:spcPts val="0"/>
              </a:spcAft>
              <a:buClr>
                <a:schemeClr val="accent2"/>
              </a:buClr>
              <a:buSzPts val="1820"/>
              <a:buFont typeface="Noto Sans Symbols"/>
              <a:buChar char="●"/>
              <a:defRPr b="0" i="0" sz="2600" u="none" cap="none" strike="noStrike">
                <a:solidFill>
                  <a:schemeClr val="dk1"/>
                </a:solidFill>
                <a:latin typeface="Arial"/>
                <a:ea typeface="Arial"/>
                <a:cs typeface="Arial"/>
                <a:sym typeface="Arial"/>
              </a:defRPr>
            </a:lvl2pPr>
            <a:lvl3pPr indent="-330835" lvl="2" marL="1371600" marR="0" rtl="0" algn="l">
              <a:spcBef>
                <a:spcPts val="460"/>
              </a:spcBef>
              <a:spcAft>
                <a:spcPts val="0"/>
              </a:spcAft>
              <a:buClr>
                <a:schemeClr val="accent1"/>
              </a:buClr>
              <a:buSzPts val="1610"/>
              <a:buFont typeface="Noto Sans Symbols"/>
              <a:buChar char="●"/>
              <a:defRPr b="0" i="0" sz="2300" u="none" cap="none" strike="noStrike">
                <a:solidFill>
                  <a:schemeClr val="dk1"/>
                </a:solidFill>
                <a:latin typeface="Arial"/>
                <a:ea typeface="Arial"/>
                <a:cs typeface="Arial"/>
                <a:sym typeface="Arial"/>
              </a:defRPr>
            </a:lvl3pPr>
            <a:lvl4pPr indent="-323850" lvl="3" marL="1828800" marR="0" rtl="0" algn="l">
              <a:spcBef>
                <a:spcPts val="400"/>
              </a:spcBef>
              <a:spcAft>
                <a:spcPts val="0"/>
              </a:spcAft>
              <a:buClr>
                <a:schemeClr val="dk2"/>
              </a:buClr>
              <a:buSzPts val="1500"/>
              <a:buFont typeface="Noto Sans Symbols"/>
              <a:buChar char="▪"/>
              <a:defRPr b="0" i="0" sz="2000" u="none" cap="none" strike="noStrike">
                <a:solidFill>
                  <a:schemeClr val="dk1"/>
                </a:solidFill>
                <a:latin typeface="Arial"/>
                <a:ea typeface="Arial"/>
                <a:cs typeface="Arial"/>
                <a:sym typeface="Arial"/>
              </a:defRPr>
            </a:lvl4pPr>
            <a:lvl5pPr indent="-330200" lvl="4" marL="2286000" marR="0" rtl="0" algn="l">
              <a:spcBef>
                <a:spcPts val="400"/>
              </a:spcBef>
              <a:spcAft>
                <a:spcPts val="0"/>
              </a:spcAft>
              <a:buClr>
                <a:schemeClr val="folHlink"/>
              </a:buClr>
              <a:buSzPts val="1600"/>
              <a:buFont typeface="Noto Sans Symbols"/>
              <a:buChar char="▪"/>
              <a:defRPr b="0" i="0" sz="2000" u="none" cap="none" strike="noStrike">
                <a:solidFill>
                  <a:schemeClr val="dk1"/>
                </a:solidFill>
                <a:latin typeface="Arial"/>
                <a:ea typeface="Arial"/>
                <a:cs typeface="Arial"/>
                <a:sym typeface="Arial"/>
              </a:defRPr>
            </a:lvl5pPr>
            <a:lvl6pPr indent="-330200" lvl="5" marL="2743200" marR="0" rtl="0" algn="l">
              <a:spcBef>
                <a:spcPts val="400"/>
              </a:spcBef>
              <a:spcAft>
                <a:spcPts val="0"/>
              </a:spcAft>
              <a:buClr>
                <a:schemeClr val="folHlink"/>
              </a:buClr>
              <a:buSzPts val="1600"/>
              <a:buFont typeface="Noto Sans Symbols"/>
              <a:buChar char="▪"/>
              <a:defRPr b="0" i="0" sz="2000" u="none" cap="none" strike="noStrike">
                <a:solidFill>
                  <a:schemeClr val="dk1"/>
                </a:solidFill>
                <a:latin typeface="Arial"/>
                <a:ea typeface="Arial"/>
                <a:cs typeface="Arial"/>
                <a:sym typeface="Arial"/>
              </a:defRPr>
            </a:lvl6pPr>
            <a:lvl7pPr indent="-330200" lvl="6" marL="3200400" marR="0" rtl="0" algn="l">
              <a:spcBef>
                <a:spcPts val="400"/>
              </a:spcBef>
              <a:spcAft>
                <a:spcPts val="0"/>
              </a:spcAft>
              <a:buClr>
                <a:schemeClr val="folHlink"/>
              </a:buClr>
              <a:buSzPts val="1600"/>
              <a:buFont typeface="Noto Sans Symbols"/>
              <a:buChar char="▪"/>
              <a:defRPr b="0" i="0" sz="2000" u="none" cap="none" strike="noStrike">
                <a:solidFill>
                  <a:schemeClr val="dk1"/>
                </a:solidFill>
                <a:latin typeface="Arial"/>
                <a:ea typeface="Arial"/>
                <a:cs typeface="Arial"/>
                <a:sym typeface="Arial"/>
              </a:defRPr>
            </a:lvl7pPr>
            <a:lvl8pPr indent="-330200" lvl="7" marL="3657600" marR="0" rtl="0" algn="l">
              <a:spcBef>
                <a:spcPts val="400"/>
              </a:spcBef>
              <a:spcAft>
                <a:spcPts val="0"/>
              </a:spcAft>
              <a:buClr>
                <a:schemeClr val="folHlink"/>
              </a:buClr>
              <a:buSzPts val="1600"/>
              <a:buFont typeface="Noto Sans Symbols"/>
              <a:buChar char="▪"/>
              <a:defRPr b="0" i="0" sz="2000" u="none" cap="none" strike="noStrike">
                <a:solidFill>
                  <a:schemeClr val="dk1"/>
                </a:solidFill>
                <a:latin typeface="Arial"/>
                <a:ea typeface="Arial"/>
                <a:cs typeface="Arial"/>
                <a:sym typeface="Arial"/>
              </a:defRPr>
            </a:lvl8pPr>
            <a:lvl9pPr indent="-330200" lvl="8" marL="4114800" marR="0" rtl="0" algn="l">
              <a:spcBef>
                <a:spcPts val="400"/>
              </a:spcBef>
              <a:spcAft>
                <a:spcPts val="0"/>
              </a:spcAft>
              <a:buClr>
                <a:schemeClr val="folHlink"/>
              </a:buClr>
              <a:buSzPts val="1600"/>
              <a:buFont typeface="Noto Sans Symbols"/>
              <a:buChar char="▪"/>
              <a:defRPr b="0" i="0" sz="2000" u="none" cap="none" strike="noStrike">
                <a:solidFill>
                  <a:schemeClr val="dk1"/>
                </a:solidFill>
                <a:latin typeface="Arial"/>
                <a:ea typeface="Arial"/>
                <a:cs typeface="Arial"/>
                <a:sym typeface="Arial"/>
              </a:defRPr>
            </a:lvl9pPr>
          </a:lstStyle>
          <a:p/>
        </p:txBody>
      </p:sp>
      <p:sp>
        <p:nvSpPr>
          <p:cNvPr id="111" name="Google Shape;111;p6"/>
          <p:cNvSpPr txBox="1"/>
          <p:nvPr>
            <p:ph idx="3" type="body"/>
          </p:nvPr>
        </p:nvSpPr>
        <p:spPr>
          <a:xfrm>
            <a:off x="4648200" y="1719263"/>
            <a:ext cx="4038600" cy="4411662"/>
          </a:xfrm>
          <a:prstGeom prst="rect">
            <a:avLst/>
          </a:prstGeom>
          <a:noFill/>
          <a:ln>
            <a:noFill/>
          </a:ln>
        </p:spPr>
        <p:txBody>
          <a:bodyPr anchorCtr="0" anchor="t" bIns="45700" lIns="91425" spcFirstLastPara="1" rIns="91425" wrap="square" tIns="45700"/>
          <a:lstStyle>
            <a:lvl1pPr indent="-361950" lvl="0" marL="457200" marR="0" rtl="0" algn="l">
              <a:spcBef>
                <a:spcPts val="600"/>
              </a:spcBef>
              <a:spcAft>
                <a:spcPts val="0"/>
              </a:spcAft>
              <a:buClr>
                <a:schemeClr val="dk2"/>
              </a:buClr>
              <a:buSzPts val="2100"/>
              <a:buFont typeface="Noto Sans Symbols"/>
              <a:buChar char="●"/>
              <a:defRPr sz="3000">
                <a:solidFill>
                  <a:schemeClr val="dk1"/>
                </a:solidFill>
                <a:latin typeface="Arial"/>
                <a:ea typeface="Arial"/>
                <a:cs typeface="Arial"/>
                <a:sym typeface="Arial"/>
              </a:defRPr>
            </a:lvl1pPr>
            <a:lvl2pPr indent="-344169" lvl="1" marL="914400" marR="0" rtl="0" algn="l">
              <a:spcBef>
                <a:spcPts val="520"/>
              </a:spcBef>
              <a:spcAft>
                <a:spcPts val="0"/>
              </a:spcAft>
              <a:buClr>
                <a:schemeClr val="accent2"/>
              </a:buClr>
              <a:buSzPts val="1820"/>
              <a:buFont typeface="Noto Sans Symbols"/>
              <a:buChar char="●"/>
              <a:defRPr b="0" i="0" sz="2600" u="none" cap="none" strike="noStrike">
                <a:solidFill>
                  <a:schemeClr val="dk1"/>
                </a:solidFill>
                <a:latin typeface="Arial"/>
                <a:ea typeface="Arial"/>
                <a:cs typeface="Arial"/>
                <a:sym typeface="Arial"/>
              </a:defRPr>
            </a:lvl2pPr>
            <a:lvl3pPr indent="-330835" lvl="2" marL="1371600" marR="0" rtl="0" algn="l">
              <a:spcBef>
                <a:spcPts val="460"/>
              </a:spcBef>
              <a:spcAft>
                <a:spcPts val="0"/>
              </a:spcAft>
              <a:buClr>
                <a:schemeClr val="accent1"/>
              </a:buClr>
              <a:buSzPts val="1610"/>
              <a:buFont typeface="Noto Sans Symbols"/>
              <a:buChar char="●"/>
              <a:defRPr b="0" i="0" sz="2300" u="none" cap="none" strike="noStrike">
                <a:solidFill>
                  <a:schemeClr val="dk1"/>
                </a:solidFill>
                <a:latin typeface="Arial"/>
                <a:ea typeface="Arial"/>
                <a:cs typeface="Arial"/>
                <a:sym typeface="Arial"/>
              </a:defRPr>
            </a:lvl3pPr>
            <a:lvl4pPr indent="-323850" lvl="3" marL="1828800" marR="0" rtl="0" algn="l">
              <a:spcBef>
                <a:spcPts val="400"/>
              </a:spcBef>
              <a:spcAft>
                <a:spcPts val="0"/>
              </a:spcAft>
              <a:buClr>
                <a:schemeClr val="dk2"/>
              </a:buClr>
              <a:buSzPts val="1500"/>
              <a:buFont typeface="Noto Sans Symbols"/>
              <a:buChar char="▪"/>
              <a:defRPr b="0" i="0" sz="2000" u="none" cap="none" strike="noStrike">
                <a:solidFill>
                  <a:schemeClr val="dk1"/>
                </a:solidFill>
                <a:latin typeface="Arial"/>
                <a:ea typeface="Arial"/>
                <a:cs typeface="Arial"/>
                <a:sym typeface="Arial"/>
              </a:defRPr>
            </a:lvl4pPr>
            <a:lvl5pPr indent="-330200" lvl="4" marL="2286000" marR="0" rtl="0" algn="l">
              <a:spcBef>
                <a:spcPts val="400"/>
              </a:spcBef>
              <a:spcAft>
                <a:spcPts val="0"/>
              </a:spcAft>
              <a:buClr>
                <a:schemeClr val="folHlink"/>
              </a:buClr>
              <a:buSzPts val="1600"/>
              <a:buFont typeface="Noto Sans Symbols"/>
              <a:buChar char="▪"/>
              <a:defRPr b="0" i="0" sz="2000" u="none" cap="none" strike="noStrike">
                <a:solidFill>
                  <a:schemeClr val="dk1"/>
                </a:solidFill>
                <a:latin typeface="Arial"/>
                <a:ea typeface="Arial"/>
                <a:cs typeface="Arial"/>
                <a:sym typeface="Arial"/>
              </a:defRPr>
            </a:lvl5pPr>
            <a:lvl6pPr indent="-330200" lvl="5" marL="2743200" marR="0" rtl="0" algn="l">
              <a:spcBef>
                <a:spcPts val="400"/>
              </a:spcBef>
              <a:spcAft>
                <a:spcPts val="0"/>
              </a:spcAft>
              <a:buClr>
                <a:schemeClr val="folHlink"/>
              </a:buClr>
              <a:buSzPts val="1600"/>
              <a:buFont typeface="Noto Sans Symbols"/>
              <a:buChar char="▪"/>
              <a:defRPr b="0" i="0" sz="2000" u="none" cap="none" strike="noStrike">
                <a:solidFill>
                  <a:schemeClr val="dk1"/>
                </a:solidFill>
                <a:latin typeface="Arial"/>
                <a:ea typeface="Arial"/>
                <a:cs typeface="Arial"/>
                <a:sym typeface="Arial"/>
              </a:defRPr>
            </a:lvl6pPr>
            <a:lvl7pPr indent="-330200" lvl="6" marL="3200400" marR="0" rtl="0" algn="l">
              <a:spcBef>
                <a:spcPts val="400"/>
              </a:spcBef>
              <a:spcAft>
                <a:spcPts val="0"/>
              </a:spcAft>
              <a:buClr>
                <a:schemeClr val="folHlink"/>
              </a:buClr>
              <a:buSzPts val="1600"/>
              <a:buFont typeface="Noto Sans Symbols"/>
              <a:buChar char="▪"/>
              <a:defRPr b="0" i="0" sz="2000" u="none" cap="none" strike="noStrike">
                <a:solidFill>
                  <a:schemeClr val="dk1"/>
                </a:solidFill>
                <a:latin typeface="Arial"/>
                <a:ea typeface="Arial"/>
                <a:cs typeface="Arial"/>
                <a:sym typeface="Arial"/>
              </a:defRPr>
            </a:lvl7pPr>
            <a:lvl8pPr indent="-330200" lvl="7" marL="3657600" marR="0" rtl="0" algn="l">
              <a:spcBef>
                <a:spcPts val="400"/>
              </a:spcBef>
              <a:spcAft>
                <a:spcPts val="0"/>
              </a:spcAft>
              <a:buClr>
                <a:schemeClr val="folHlink"/>
              </a:buClr>
              <a:buSzPts val="1600"/>
              <a:buFont typeface="Noto Sans Symbols"/>
              <a:buChar char="▪"/>
              <a:defRPr b="0" i="0" sz="2000" u="none" cap="none" strike="noStrike">
                <a:solidFill>
                  <a:schemeClr val="dk1"/>
                </a:solidFill>
                <a:latin typeface="Arial"/>
                <a:ea typeface="Arial"/>
                <a:cs typeface="Arial"/>
                <a:sym typeface="Arial"/>
              </a:defRPr>
            </a:lvl8pPr>
            <a:lvl9pPr indent="-330200" lvl="8" marL="4114800" marR="0" rtl="0" algn="l">
              <a:spcBef>
                <a:spcPts val="400"/>
              </a:spcBef>
              <a:spcAft>
                <a:spcPts val="0"/>
              </a:spcAft>
              <a:buClr>
                <a:schemeClr val="folHlink"/>
              </a:buClr>
              <a:buSzPts val="1600"/>
              <a:buFont typeface="Noto Sans Symbols"/>
              <a:buChar char="▪"/>
              <a:defRPr b="0" i="0" sz="2000" u="none" cap="none" strike="noStrike">
                <a:solidFill>
                  <a:schemeClr val="dk1"/>
                </a:solidFill>
                <a:latin typeface="Arial"/>
                <a:ea typeface="Arial"/>
                <a:cs typeface="Arial"/>
                <a:sym typeface="Arial"/>
              </a:defRPr>
            </a:lvl9pPr>
          </a:lstStyle>
          <a:p/>
        </p:txBody>
      </p:sp>
      <p:sp>
        <p:nvSpPr>
          <p:cNvPr id="112" name="Google Shape;112;p6"/>
          <p:cNvSpPr txBox="1"/>
          <p:nvPr>
            <p:ph idx="10" type="dt"/>
          </p:nvPr>
        </p:nvSpPr>
        <p:spPr>
          <a:xfrm>
            <a:off x="457200" y="6248400"/>
            <a:ext cx="2133600" cy="457200"/>
          </a:xfrm>
          <a:prstGeom prst="rect">
            <a:avLst/>
          </a:prstGeom>
          <a:noFill/>
          <a:ln>
            <a:noFill/>
          </a:ln>
        </p:spPr>
        <p:txBody>
          <a:bodyPr anchorCtr="0" anchor="t" bIns="45700" lIns="91425" spcFirstLastPara="1" rIns="91425" wrap="square" tIns="45700"/>
          <a:lstStyle>
            <a:lvl1pPr lvl="0" marR="0" rtl="0" algn="l">
              <a:lnSpc>
                <a:spcPct val="100000"/>
              </a:lnSpc>
              <a:spcBef>
                <a:spcPts val="0"/>
              </a:spcBef>
              <a:spcAft>
                <a:spcPts val="0"/>
              </a:spcAft>
              <a:buSzPts val="1400"/>
              <a:buNone/>
              <a:defRPr b="0" i="0" sz="1800" u="non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13" name="Google Shape;113;p6"/>
          <p:cNvSpPr txBox="1"/>
          <p:nvPr>
            <p:ph idx="11" type="ftr"/>
          </p:nvPr>
        </p:nvSpPr>
        <p:spPr>
          <a:xfrm>
            <a:off x="3124200" y="6248400"/>
            <a:ext cx="2895600" cy="457200"/>
          </a:xfrm>
          <a:prstGeom prst="rect">
            <a:avLst/>
          </a:prstGeom>
          <a:noFill/>
          <a:ln>
            <a:noFill/>
          </a:ln>
        </p:spPr>
        <p:txBody>
          <a:bodyPr anchorCtr="0" anchor="t" bIns="45700" lIns="91425" spcFirstLastPara="1" rIns="91425" wrap="square" tIns="45700"/>
          <a:lstStyle>
            <a:lvl1pPr lvl="0" marR="0" rtl="0" algn="l">
              <a:lnSpc>
                <a:spcPct val="100000"/>
              </a:lnSpc>
              <a:spcBef>
                <a:spcPts val="0"/>
              </a:spcBef>
              <a:spcAft>
                <a:spcPts val="0"/>
              </a:spcAft>
              <a:buSzPts val="1400"/>
              <a:buNone/>
              <a:defRPr b="0" i="0" sz="1800" u="non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14" name="Google Shape;114;p6"/>
          <p:cNvSpPr txBox="1"/>
          <p:nvPr>
            <p:ph idx="12" type="sldNum"/>
          </p:nvPr>
        </p:nvSpPr>
        <p:spPr>
          <a:xfrm>
            <a:off x="6553200" y="6248400"/>
            <a:ext cx="2133600" cy="45720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1pPr>
            <a:lvl2pPr indent="0" lvl="1"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2pPr>
            <a:lvl3pPr indent="0" lvl="2"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3pPr>
            <a:lvl4pPr indent="0" lvl="3"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4pPr>
            <a:lvl5pPr indent="0" lvl="4"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5pPr>
            <a:lvl6pPr indent="0" lvl="5"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6pPr>
            <a:lvl7pPr indent="0" lvl="6"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7pPr>
            <a:lvl8pPr indent="0" lvl="7"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8pPr>
            <a:lvl9pPr indent="0" lvl="8"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2 Content over Text" type="twoObjOverTx">
  <p:cSld name="TWO_OBJECTS_OVER_TEXT">
    <p:spTree>
      <p:nvGrpSpPr>
        <p:cNvPr id="115" name="Shape 115"/>
        <p:cNvGrpSpPr/>
        <p:nvPr/>
      </p:nvGrpSpPr>
      <p:grpSpPr>
        <a:xfrm>
          <a:off x="0" y="0"/>
          <a:ext cx="0" cy="0"/>
          <a:chOff x="0" y="0"/>
          <a:chExt cx="0" cy="0"/>
        </a:xfrm>
      </p:grpSpPr>
      <p:sp>
        <p:nvSpPr>
          <p:cNvPr id="116" name="Google Shape;116;p7"/>
          <p:cNvSpPr txBox="1"/>
          <p:nvPr>
            <p:ph type="title"/>
          </p:nvPr>
        </p:nvSpPr>
        <p:spPr>
          <a:xfrm>
            <a:off x="457200" y="122238"/>
            <a:ext cx="7543800" cy="1295400"/>
          </a:xfrm>
          <a:prstGeom prst="rect">
            <a:avLst/>
          </a:prstGeom>
          <a:noFill/>
          <a:ln>
            <a:noFill/>
          </a:ln>
        </p:spPr>
        <p:txBody>
          <a:bodyPr anchorCtr="0" anchor="b" bIns="45700" lIns="91425" spcFirstLastPara="1" rIns="91425" wrap="square" tIns="45700"/>
          <a:lstStyle>
            <a:lvl1pPr lvl="0" marR="0" rtl="0" algn="l">
              <a:spcBef>
                <a:spcPts val="0"/>
              </a:spcBef>
              <a:spcAft>
                <a:spcPts val="0"/>
              </a:spcAft>
              <a:buSzPts val="1400"/>
              <a:buNone/>
              <a:defRPr b="1" i="0" sz="3900" u="none" cap="none" strike="noStrike">
                <a:solidFill>
                  <a:schemeClr val="dk2"/>
                </a:solidFill>
                <a:latin typeface="Arial"/>
                <a:ea typeface="Arial"/>
                <a:cs typeface="Arial"/>
                <a:sym typeface="Arial"/>
              </a:defRPr>
            </a:lvl1pPr>
            <a:lvl2pPr lvl="1" marR="0" rtl="0" algn="l">
              <a:spcBef>
                <a:spcPts val="0"/>
              </a:spcBef>
              <a:spcAft>
                <a:spcPts val="0"/>
              </a:spcAft>
              <a:buSzPts val="1400"/>
              <a:buNone/>
              <a:defRPr b="1" i="0" sz="3900" u="none" cap="none" strike="noStrike">
                <a:solidFill>
                  <a:schemeClr val="dk2"/>
                </a:solidFill>
                <a:latin typeface="Arial"/>
                <a:ea typeface="Arial"/>
                <a:cs typeface="Arial"/>
                <a:sym typeface="Arial"/>
              </a:defRPr>
            </a:lvl2pPr>
            <a:lvl3pPr lvl="2" marR="0" rtl="0" algn="l">
              <a:spcBef>
                <a:spcPts val="0"/>
              </a:spcBef>
              <a:spcAft>
                <a:spcPts val="0"/>
              </a:spcAft>
              <a:buSzPts val="1400"/>
              <a:buNone/>
              <a:defRPr b="1" i="0" sz="3900" u="none" cap="none" strike="noStrike">
                <a:solidFill>
                  <a:schemeClr val="dk2"/>
                </a:solidFill>
                <a:latin typeface="Arial"/>
                <a:ea typeface="Arial"/>
                <a:cs typeface="Arial"/>
                <a:sym typeface="Arial"/>
              </a:defRPr>
            </a:lvl3pPr>
            <a:lvl4pPr lvl="3" marR="0" rtl="0" algn="l">
              <a:spcBef>
                <a:spcPts val="0"/>
              </a:spcBef>
              <a:spcAft>
                <a:spcPts val="0"/>
              </a:spcAft>
              <a:buSzPts val="1400"/>
              <a:buNone/>
              <a:defRPr b="1" i="0" sz="3900" u="none" cap="none" strike="noStrike">
                <a:solidFill>
                  <a:schemeClr val="dk2"/>
                </a:solidFill>
                <a:latin typeface="Arial"/>
                <a:ea typeface="Arial"/>
                <a:cs typeface="Arial"/>
                <a:sym typeface="Arial"/>
              </a:defRPr>
            </a:lvl4pPr>
            <a:lvl5pPr lvl="4" marR="0" rtl="0" algn="l">
              <a:spcBef>
                <a:spcPts val="0"/>
              </a:spcBef>
              <a:spcAft>
                <a:spcPts val="0"/>
              </a:spcAft>
              <a:buSzPts val="1400"/>
              <a:buNone/>
              <a:defRPr b="1" i="0" sz="3900" u="none" cap="none" strike="noStrike">
                <a:solidFill>
                  <a:schemeClr val="dk2"/>
                </a:solidFill>
                <a:latin typeface="Arial"/>
                <a:ea typeface="Arial"/>
                <a:cs typeface="Arial"/>
                <a:sym typeface="Arial"/>
              </a:defRPr>
            </a:lvl5pPr>
            <a:lvl6pPr lvl="5" marR="0" rtl="0" algn="l">
              <a:spcBef>
                <a:spcPts val="0"/>
              </a:spcBef>
              <a:spcAft>
                <a:spcPts val="0"/>
              </a:spcAft>
              <a:buSzPts val="1400"/>
              <a:buNone/>
              <a:defRPr b="1" i="0" sz="3900" u="none" cap="none" strike="noStrike">
                <a:solidFill>
                  <a:schemeClr val="dk2"/>
                </a:solidFill>
                <a:latin typeface="Arial"/>
                <a:ea typeface="Arial"/>
                <a:cs typeface="Arial"/>
                <a:sym typeface="Arial"/>
              </a:defRPr>
            </a:lvl6pPr>
            <a:lvl7pPr lvl="6" marR="0" rtl="0" algn="l">
              <a:spcBef>
                <a:spcPts val="0"/>
              </a:spcBef>
              <a:spcAft>
                <a:spcPts val="0"/>
              </a:spcAft>
              <a:buSzPts val="1400"/>
              <a:buNone/>
              <a:defRPr b="1" i="0" sz="3900" u="none" cap="none" strike="noStrike">
                <a:solidFill>
                  <a:schemeClr val="dk2"/>
                </a:solidFill>
                <a:latin typeface="Arial"/>
                <a:ea typeface="Arial"/>
                <a:cs typeface="Arial"/>
                <a:sym typeface="Arial"/>
              </a:defRPr>
            </a:lvl7pPr>
            <a:lvl8pPr lvl="7" marR="0" rtl="0" algn="l">
              <a:spcBef>
                <a:spcPts val="0"/>
              </a:spcBef>
              <a:spcAft>
                <a:spcPts val="0"/>
              </a:spcAft>
              <a:buSzPts val="1400"/>
              <a:buNone/>
              <a:defRPr b="1" i="0" sz="3900" u="none" cap="none" strike="noStrike">
                <a:solidFill>
                  <a:schemeClr val="dk2"/>
                </a:solidFill>
                <a:latin typeface="Arial"/>
                <a:ea typeface="Arial"/>
                <a:cs typeface="Arial"/>
                <a:sym typeface="Arial"/>
              </a:defRPr>
            </a:lvl8pPr>
            <a:lvl9pPr lvl="8" marR="0" rtl="0" algn="l">
              <a:spcBef>
                <a:spcPts val="0"/>
              </a:spcBef>
              <a:spcAft>
                <a:spcPts val="0"/>
              </a:spcAft>
              <a:buSzPts val="1400"/>
              <a:buNone/>
              <a:defRPr b="1" i="0" sz="3900" u="none" cap="none" strike="noStrike">
                <a:solidFill>
                  <a:schemeClr val="dk2"/>
                </a:solidFill>
                <a:latin typeface="Arial"/>
                <a:ea typeface="Arial"/>
                <a:cs typeface="Arial"/>
                <a:sym typeface="Arial"/>
              </a:defRPr>
            </a:lvl9pPr>
          </a:lstStyle>
          <a:p/>
        </p:txBody>
      </p:sp>
      <p:sp>
        <p:nvSpPr>
          <p:cNvPr id="117" name="Google Shape;117;p7"/>
          <p:cNvSpPr txBox="1"/>
          <p:nvPr>
            <p:ph idx="1" type="body"/>
          </p:nvPr>
        </p:nvSpPr>
        <p:spPr>
          <a:xfrm>
            <a:off x="457200" y="1719263"/>
            <a:ext cx="4038600" cy="2128837"/>
          </a:xfrm>
          <a:prstGeom prst="rect">
            <a:avLst/>
          </a:prstGeom>
          <a:noFill/>
          <a:ln>
            <a:noFill/>
          </a:ln>
        </p:spPr>
        <p:txBody>
          <a:bodyPr anchorCtr="0" anchor="t" bIns="45700" lIns="91425" spcFirstLastPara="1" rIns="91425" wrap="square" tIns="45700"/>
          <a:lstStyle>
            <a:lvl1pPr indent="-361950" lvl="0" marL="457200" marR="0" rtl="0" algn="l">
              <a:spcBef>
                <a:spcPts val="600"/>
              </a:spcBef>
              <a:spcAft>
                <a:spcPts val="0"/>
              </a:spcAft>
              <a:buClr>
                <a:schemeClr val="dk2"/>
              </a:buClr>
              <a:buSzPts val="2100"/>
              <a:buFont typeface="Noto Sans Symbols"/>
              <a:buChar char="●"/>
              <a:defRPr sz="3000">
                <a:solidFill>
                  <a:schemeClr val="dk1"/>
                </a:solidFill>
                <a:latin typeface="Arial"/>
                <a:ea typeface="Arial"/>
                <a:cs typeface="Arial"/>
                <a:sym typeface="Arial"/>
              </a:defRPr>
            </a:lvl1pPr>
            <a:lvl2pPr indent="-344169" lvl="1" marL="914400" marR="0" rtl="0" algn="l">
              <a:spcBef>
                <a:spcPts val="520"/>
              </a:spcBef>
              <a:spcAft>
                <a:spcPts val="0"/>
              </a:spcAft>
              <a:buClr>
                <a:schemeClr val="accent2"/>
              </a:buClr>
              <a:buSzPts val="1820"/>
              <a:buFont typeface="Noto Sans Symbols"/>
              <a:buChar char="●"/>
              <a:defRPr b="0" i="0" sz="2600" u="none" cap="none" strike="noStrike">
                <a:solidFill>
                  <a:schemeClr val="dk1"/>
                </a:solidFill>
                <a:latin typeface="Arial"/>
                <a:ea typeface="Arial"/>
                <a:cs typeface="Arial"/>
                <a:sym typeface="Arial"/>
              </a:defRPr>
            </a:lvl2pPr>
            <a:lvl3pPr indent="-330835" lvl="2" marL="1371600" marR="0" rtl="0" algn="l">
              <a:spcBef>
                <a:spcPts val="460"/>
              </a:spcBef>
              <a:spcAft>
                <a:spcPts val="0"/>
              </a:spcAft>
              <a:buClr>
                <a:schemeClr val="accent1"/>
              </a:buClr>
              <a:buSzPts val="1610"/>
              <a:buFont typeface="Noto Sans Symbols"/>
              <a:buChar char="●"/>
              <a:defRPr b="0" i="0" sz="2300" u="none" cap="none" strike="noStrike">
                <a:solidFill>
                  <a:schemeClr val="dk1"/>
                </a:solidFill>
                <a:latin typeface="Arial"/>
                <a:ea typeface="Arial"/>
                <a:cs typeface="Arial"/>
                <a:sym typeface="Arial"/>
              </a:defRPr>
            </a:lvl3pPr>
            <a:lvl4pPr indent="-323850" lvl="3" marL="1828800" marR="0" rtl="0" algn="l">
              <a:spcBef>
                <a:spcPts val="400"/>
              </a:spcBef>
              <a:spcAft>
                <a:spcPts val="0"/>
              </a:spcAft>
              <a:buClr>
                <a:schemeClr val="dk2"/>
              </a:buClr>
              <a:buSzPts val="1500"/>
              <a:buFont typeface="Noto Sans Symbols"/>
              <a:buChar char="▪"/>
              <a:defRPr b="0" i="0" sz="2000" u="none" cap="none" strike="noStrike">
                <a:solidFill>
                  <a:schemeClr val="dk1"/>
                </a:solidFill>
                <a:latin typeface="Arial"/>
                <a:ea typeface="Arial"/>
                <a:cs typeface="Arial"/>
                <a:sym typeface="Arial"/>
              </a:defRPr>
            </a:lvl4pPr>
            <a:lvl5pPr indent="-330200" lvl="4" marL="2286000" marR="0" rtl="0" algn="l">
              <a:spcBef>
                <a:spcPts val="400"/>
              </a:spcBef>
              <a:spcAft>
                <a:spcPts val="0"/>
              </a:spcAft>
              <a:buClr>
                <a:schemeClr val="folHlink"/>
              </a:buClr>
              <a:buSzPts val="1600"/>
              <a:buFont typeface="Noto Sans Symbols"/>
              <a:buChar char="▪"/>
              <a:defRPr b="0" i="0" sz="2000" u="none" cap="none" strike="noStrike">
                <a:solidFill>
                  <a:schemeClr val="dk1"/>
                </a:solidFill>
                <a:latin typeface="Arial"/>
                <a:ea typeface="Arial"/>
                <a:cs typeface="Arial"/>
                <a:sym typeface="Arial"/>
              </a:defRPr>
            </a:lvl5pPr>
            <a:lvl6pPr indent="-330200" lvl="5" marL="2743200" marR="0" rtl="0" algn="l">
              <a:spcBef>
                <a:spcPts val="400"/>
              </a:spcBef>
              <a:spcAft>
                <a:spcPts val="0"/>
              </a:spcAft>
              <a:buClr>
                <a:schemeClr val="folHlink"/>
              </a:buClr>
              <a:buSzPts val="1600"/>
              <a:buFont typeface="Noto Sans Symbols"/>
              <a:buChar char="▪"/>
              <a:defRPr b="0" i="0" sz="2000" u="none" cap="none" strike="noStrike">
                <a:solidFill>
                  <a:schemeClr val="dk1"/>
                </a:solidFill>
                <a:latin typeface="Arial"/>
                <a:ea typeface="Arial"/>
                <a:cs typeface="Arial"/>
                <a:sym typeface="Arial"/>
              </a:defRPr>
            </a:lvl6pPr>
            <a:lvl7pPr indent="-330200" lvl="6" marL="3200400" marR="0" rtl="0" algn="l">
              <a:spcBef>
                <a:spcPts val="400"/>
              </a:spcBef>
              <a:spcAft>
                <a:spcPts val="0"/>
              </a:spcAft>
              <a:buClr>
                <a:schemeClr val="folHlink"/>
              </a:buClr>
              <a:buSzPts val="1600"/>
              <a:buFont typeface="Noto Sans Symbols"/>
              <a:buChar char="▪"/>
              <a:defRPr b="0" i="0" sz="2000" u="none" cap="none" strike="noStrike">
                <a:solidFill>
                  <a:schemeClr val="dk1"/>
                </a:solidFill>
                <a:latin typeface="Arial"/>
                <a:ea typeface="Arial"/>
                <a:cs typeface="Arial"/>
                <a:sym typeface="Arial"/>
              </a:defRPr>
            </a:lvl7pPr>
            <a:lvl8pPr indent="-330200" lvl="7" marL="3657600" marR="0" rtl="0" algn="l">
              <a:spcBef>
                <a:spcPts val="400"/>
              </a:spcBef>
              <a:spcAft>
                <a:spcPts val="0"/>
              </a:spcAft>
              <a:buClr>
                <a:schemeClr val="folHlink"/>
              </a:buClr>
              <a:buSzPts val="1600"/>
              <a:buFont typeface="Noto Sans Symbols"/>
              <a:buChar char="▪"/>
              <a:defRPr b="0" i="0" sz="2000" u="none" cap="none" strike="noStrike">
                <a:solidFill>
                  <a:schemeClr val="dk1"/>
                </a:solidFill>
                <a:latin typeface="Arial"/>
                <a:ea typeface="Arial"/>
                <a:cs typeface="Arial"/>
                <a:sym typeface="Arial"/>
              </a:defRPr>
            </a:lvl8pPr>
            <a:lvl9pPr indent="-330200" lvl="8" marL="4114800" marR="0" rtl="0" algn="l">
              <a:spcBef>
                <a:spcPts val="400"/>
              </a:spcBef>
              <a:spcAft>
                <a:spcPts val="0"/>
              </a:spcAft>
              <a:buClr>
                <a:schemeClr val="folHlink"/>
              </a:buClr>
              <a:buSzPts val="1600"/>
              <a:buFont typeface="Noto Sans Symbols"/>
              <a:buChar char="▪"/>
              <a:defRPr b="0" i="0" sz="2000" u="none" cap="none" strike="noStrike">
                <a:solidFill>
                  <a:schemeClr val="dk1"/>
                </a:solidFill>
                <a:latin typeface="Arial"/>
                <a:ea typeface="Arial"/>
                <a:cs typeface="Arial"/>
                <a:sym typeface="Arial"/>
              </a:defRPr>
            </a:lvl9pPr>
          </a:lstStyle>
          <a:p/>
        </p:txBody>
      </p:sp>
      <p:sp>
        <p:nvSpPr>
          <p:cNvPr id="118" name="Google Shape;118;p7"/>
          <p:cNvSpPr txBox="1"/>
          <p:nvPr>
            <p:ph idx="2" type="body"/>
          </p:nvPr>
        </p:nvSpPr>
        <p:spPr>
          <a:xfrm>
            <a:off x="4648200" y="1719263"/>
            <a:ext cx="4038600" cy="2128837"/>
          </a:xfrm>
          <a:prstGeom prst="rect">
            <a:avLst/>
          </a:prstGeom>
          <a:noFill/>
          <a:ln>
            <a:noFill/>
          </a:ln>
        </p:spPr>
        <p:txBody>
          <a:bodyPr anchorCtr="0" anchor="t" bIns="45700" lIns="91425" spcFirstLastPara="1" rIns="91425" wrap="square" tIns="45700"/>
          <a:lstStyle>
            <a:lvl1pPr indent="-361950" lvl="0" marL="457200" marR="0" rtl="0" algn="l">
              <a:spcBef>
                <a:spcPts val="600"/>
              </a:spcBef>
              <a:spcAft>
                <a:spcPts val="0"/>
              </a:spcAft>
              <a:buClr>
                <a:schemeClr val="dk2"/>
              </a:buClr>
              <a:buSzPts val="2100"/>
              <a:buFont typeface="Noto Sans Symbols"/>
              <a:buChar char="●"/>
              <a:defRPr sz="3000">
                <a:solidFill>
                  <a:schemeClr val="dk1"/>
                </a:solidFill>
                <a:latin typeface="Arial"/>
                <a:ea typeface="Arial"/>
                <a:cs typeface="Arial"/>
                <a:sym typeface="Arial"/>
              </a:defRPr>
            </a:lvl1pPr>
            <a:lvl2pPr indent="-344169" lvl="1" marL="914400" marR="0" rtl="0" algn="l">
              <a:spcBef>
                <a:spcPts val="520"/>
              </a:spcBef>
              <a:spcAft>
                <a:spcPts val="0"/>
              </a:spcAft>
              <a:buClr>
                <a:schemeClr val="accent2"/>
              </a:buClr>
              <a:buSzPts val="1820"/>
              <a:buFont typeface="Noto Sans Symbols"/>
              <a:buChar char="●"/>
              <a:defRPr b="0" i="0" sz="2600" u="none" cap="none" strike="noStrike">
                <a:solidFill>
                  <a:schemeClr val="dk1"/>
                </a:solidFill>
                <a:latin typeface="Arial"/>
                <a:ea typeface="Arial"/>
                <a:cs typeface="Arial"/>
                <a:sym typeface="Arial"/>
              </a:defRPr>
            </a:lvl2pPr>
            <a:lvl3pPr indent="-330835" lvl="2" marL="1371600" marR="0" rtl="0" algn="l">
              <a:spcBef>
                <a:spcPts val="460"/>
              </a:spcBef>
              <a:spcAft>
                <a:spcPts val="0"/>
              </a:spcAft>
              <a:buClr>
                <a:schemeClr val="accent1"/>
              </a:buClr>
              <a:buSzPts val="1610"/>
              <a:buFont typeface="Noto Sans Symbols"/>
              <a:buChar char="●"/>
              <a:defRPr b="0" i="0" sz="2300" u="none" cap="none" strike="noStrike">
                <a:solidFill>
                  <a:schemeClr val="dk1"/>
                </a:solidFill>
                <a:latin typeface="Arial"/>
                <a:ea typeface="Arial"/>
                <a:cs typeface="Arial"/>
                <a:sym typeface="Arial"/>
              </a:defRPr>
            </a:lvl3pPr>
            <a:lvl4pPr indent="-323850" lvl="3" marL="1828800" marR="0" rtl="0" algn="l">
              <a:spcBef>
                <a:spcPts val="400"/>
              </a:spcBef>
              <a:spcAft>
                <a:spcPts val="0"/>
              </a:spcAft>
              <a:buClr>
                <a:schemeClr val="dk2"/>
              </a:buClr>
              <a:buSzPts val="1500"/>
              <a:buFont typeface="Noto Sans Symbols"/>
              <a:buChar char="▪"/>
              <a:defRPr b="0" i="0" sz="2000" u="none" cap="none" strike="noStrike">
                <a:solidFill>
                  <a:schemeClr val="dk1"/>
                </a:solidFill>
                <a:latin typeface="Arial"/>
                <a:ea typeface="Arial"/>
                <a:cs typeface="Arial"/>
                <a:sym typeface="Arial"/>
              </a:defRPr>
            </a:lvl4pPr>
            <a:lvl5pPr indent="-330200" lvl="4" marL="2286000" marR="0" rtl="0" algn="l">
              <a:spcBef>
                <a:spcPts val="400"/>
              </a:spcBef>
              <a:spcAft>
                <a:spcPts val="0"/>
              </a:spcAft>
              <a:buClr>
                <a:schemeClr val="folHlink"/>
              </a:buClr>
              <a:buSzPts val="1600"/>
              <a:buFont typeface="Noto Sans Symbols"/>
              <a:buChar char="▪"/>
              <a:defRPr b="0" i="0" sz="2000" u="none" cap="none" strike="noStrike">
                <a:solidFill>
                  <a:schemeClr val="dk1"/>
                </a:solidFill>
                <a:latin typeface="Arial"/>
                <a:ea typeface="Arial"/>
                <a:cs typeface="Arial"/>
                <a:sym typeface="Arial"/>
              </a:defRPr>
            </a:lvl5pPr>
            <a:lvl6pPr indent="-330200" lvl="5" marL="2743200" marR="0" rtl="0" algn="l">
              <a:spcBef>
                <a:spcPts val="400"/>
              </a:spcBef>
              <a:spcAft>
                <a:spcPts val="0"/>
              </a:spcAft>
              <a:buClr>
                <a:schemeClr val="folHlink"/>
              </a:buClr>
              <a:buSzPts val="1600"/>
              <a:buFont typeface="Noto Sans Symbols"/>
              <a:buChar char="▪"/>
              <a:defRPr b="0" i="0" sz="2000" u="none" cap="none" strike="noStrike">
                <a:solidFill>
                  <a:schemeClr val="dk1"/>
                </a:solidFill>
                <a:latin typeface="Arial"/>
                <a:ea typeface="Arial"/>
                <a:cs typeface="Arial"/>
                <a:sym typeface="Arial"/>
              </a:defRPr>
            </a:lvl6pPr>
            <a:lvl7pPr indent="-330200" lvl="6" marL="3200400" marR="0" rtl="0" algn="l">
              <a:spcBef>
                <a:spcPts val="400"/>
              </a:spcBef>
              <a:spcAft>
                <a:spcPts val="0"/>
              </a:spcAft>
              <a:buClr>
                <a:schemeClr val="folHlink"/>
              </a:buClr>
              <a:buSzPts val="1600"/>
              <a:buFont typeface="Noto Sans Symbols"/>
              <a:buChar char="▪"/>
              <a:defRPr b="0" i="0" sz="2000" u="none" cap="none" strike="noStrike">
                <a:solidFill>
                  <a:schemeClr val="dk1"/>
                </a:solidFill>
                <a:latin typeface="Arial"/>
                <a:ea typeface="Arial"/>
                <a:cs typeface="Arial"/>
                <a:sym typeface="Arial"/>
              </a:defRPr>
            </a:lvl7pPr>
            <a:lvl8pPr indent="-330200" lvl="7" marL="3657600" marR="0" rtl="0" algn="l">
              <a:spcBef>
                <a:spcPts val="400"/>
              </a:spcBef>
              <a:spcAft>
                <a:spcPts val="0"/>
              </a:spcAft>
              <a:buClr>
                <a:schemeClr val="folHlink"/>
              </a:buClr>
              <a:buSzPts val="1600"/>
              <a:buFont typeface="Noto Sans Symbols"/>
              <a:buChar char="▪"/>
              <a:defRPr b="0" i="0" sz="2000" u="none" cap="none" strike="noStrike">
                <a:solidFill>
                  <a:schemeClr val="dk1"/>
                </a:solidFill>
                <a:latin typeface="Arial"/>
                <a:ea typeface="Arial"/>
                <a:cs typeface="Arial"/>
                <a:sym typeface="Arial"/>
              </a:defRPr>
            </a:lvl8pPr>
            <a:lvl9pPr indent="-330200" lvl="8" marL="4114800" marR="0" rtl="0" algn="l">
              <a:spcBef>
                <a:spcPts val="400"/>
              </a:spcBef>
              <a:spcAft>
                <a:spcPts val="0"/>
              </a:spcAft>
              <a:buClr>
                <a:schemeClr val="folHlink"/>
              </a:buClr>
              <a:buSzPts val="1600"/>
              <a:buFont typeface="Noto Sans Symbols"/>
              <a:buChar char="▪"/>
              <a:defRPr b="0" i="0" sz="2000" u="none" cap="none" strike="noStrike">
                <a:solidFill>
                  <a:schemeClr val="dk1"/>
                </a:solidFill>
                <a:latin typeface="Arial"/>
                <a:ea typeface="Arial"/>
                <a:cs typeface="Arial"/>
                <a:sym typeface="Arial"/>
              </a:defRPr>
            </a:lvl9pPr>
          </a:lstStyle>
          <a:p/>
        </p:txBody>
      </p:sp>
      <p:sp>
        <p:nvSpPr>
          <p:cNvPr id="119" name="Google Shape;119;p7"/>
          <p:cNvSpPr txBox="1"/>
          <p:nvPr>
            <p:ph idx="3" type="body"/>
          </p:nvPr>
        </p:nvSpPr>
        <p:spPr>
          <a:xfrm>
            <a:off x="457200" y="4000500"/>
            <a:ext cx="8229600" cy="2130425"/>
          </a:xfrm>
          <a:prstGeom prst="rect">
            <a:avLst/>
          </a:prstGeom>
          <a:noFill/>
          <a:ln>
            <a:noFill/>
          </a:ln>
        </p:spPr>
        <p:txBody>
          <a:bodyPr anchorCtr="0" anchor="t" bIns="45700" lIns="91425" spcFirstLastPara="1" rIns="91425" wrap="square" tIns="45700"/>
          <a:lstStyle>
            <a:lvl1pPr indent="-361950" lvl="0" marL="457200" marR="0" rtl="0" algn="l">
              <a:spcBef>
                <a:spcPts val="600"/>
              </a:spcBef>
              <a:spcAft>
                <a:spcPts val="0"/>
              </a:spcAft>
              <a:buClr>
                <a:schemeClr val="dk2"/>
              </a:buClr>
              <a:buSzPts val="2100"/>
              <a:buFont typeface="Noto Sans Symbols"/>
              <a:buChar char="●"/>
              <a:defRPr sz="3000">
                <a:solidFill>
                  <a:schemeClr val="dk1"/>
                </a:solidFill>
                <a:latin typeface="Arial"/>
                <a:ea typeface="Arial"/>
                <a:cs typeface="Arial"/>
                <a:sym typeface="Arial"/>
              </a:defRPr>
            </a:lvl1pPr>
            <a:lvl2pPr indent="-344169" lvl="1" marL="914400" marR="0" rtl="0" algn="l">
              <a:spcBef>
                <a:spcPts val="520"/>
              </a:spcBef>
              <a:spcAft>
                <a:spcPts val="0"/>
              </a:spcAft>
              <a:buClr>
                <a:schemeClr val="accent2"/>
              </a:buClr>
              <a:buSzPts val="1820"/>
              <a:buFont typeface="Noto Sans Symbols"/>
              <a:buChar char="●"/>
              <a:defRPr b="0" i="0" sz="2600" u="none" cap="none" strike="noStrike">
                <a:solidFill>
                  <a:schemeClr val="dk1"/>
                </a:solidFill>
                <a:latin typeface="Arial"/>
                <a:ea typeface="Arial"/>
                <a:cs typeface="Arial"/>
                <a:sym typeface="Arial"/>
              </a:defRPr>
            </a:lvl2pPr>
            <a:lvl3pPr indent="-330835" lvl="2" marL="1371600" marR="0" rtl="0" algn="l">
              <a:spcBef>
                <a:spcPts val="460"/>
              </a:spcBef>
              <a:spcAft>
                <a:spcPts val="0"/>
              </a:spcAft>
              <a:buClr>
                <a:schemeClr val="accent1"/>
              </a:buClr>
              <a:buSzPts val="1610"/>
              <a:buFont typeface="Noto Sans Symbols"/>
              <a:buChar char="●"/>
              <a:defRPr b="0" i="0" sz="2300" u="none" cap="none" strike="noStrike">
                <a:solidFill>
                  <a:schemeClr val="dk1"/>
                </a:solidFill>
                <a:latin typeface="Arial"/>
                <a:ea typeface="Arial"/>
                <a:cs typeface="Arial"/>
                <a:sym typeface="Arial"/>
              </a:defRPr>
            </a:lvl3pPr>
            <a:lvl4pPr indent="-323850" lvl="3" marL="1828800" marR="0" rtl="0" algn="l">
              <a:spcBef>
                <a:spcPts val="400"/>
              </a:spcBef>
              <a:spcAft>
                <a:spcPts val="0"/>
              </a:spcAft>
              <a:buClr>
                <a:schemeClr val="dk2"/>
              </a:buClr>
              <a:buSzPts val="1500"/>
              <a:buFont typeface="Noto Sans Symbols"/>
              <a:buChar char="▪"/>
              <a:defRPr b="0" i="0" sz="2000" u="none" cap="none" strike="noStrike">
                <a:solidFill>
                  <a:schemeClr val="dk1"/>
                </a:solidFill>
                <a:latin typeface="Arial"/>
                <a:ea typeface="Arial"/>
                <a:cs typeface="Arial"/>
                <a:sym typeface="Arial"/>
              </a:defRPr>
            </a:lvl4pPr>
            <a:lvl5pPr indent="-330200" lvl="4" marL="2286000" marR="0" rtl="0" algn="l">
              <a:spcBef>
                <a:spcPts val="400"/>
              </a:spcBef>
              <a:spcAft>
                <a:spcPts val="0"/>
              </a:spcAft>
              <a:buClr>
                <a:schemeClr val="folHlink"/>
              </a:buClr>
              <a:buSzPts val="1600"/>
              <a:buFont typeface="Noto Sans Symbols"/>
              <a:buChar char="▪"/>
              <a:defRPr b="0" i="0" sz="2000" u="none" cap="none" strike="noStrike">
                <a:solidFill>
                  <a:schemeClr val="dk1"/>
                </a:solidFill>
                <a:latin typeface="Arial"/>
                <a:ea typeface="Arial"/>
                <a:cs typeface="Arial"/>
                <a:sym typeface="Arial"/>
              </a:defRPr>
            </a:lvl5pPr>
            <a:lvl6pPr indent="-330200" lvl="5" marL="2743200" marR="0" rtl="0" algn="l">
              <a:spcBef>
                <a:spcPts val="400"/>
              </a:spcBef>
              <a:spcAft>
                <a:spcPts val="0"/>
              </a:spcAft>
              <a:buClr>
                <a:schemeClr val="folHlink"/>
              </a:buClr>
              <a:buSzPts val="1600"/>
              <a:buFont typeface="Noto Sans Symbols"/>
              <a:buChar char="▪"/>
              <a:defRPr b="0" i="0" sz="2000" u="none" cap="none" strike="noStrike">
                <a:solidFill>
                  <a:schemeClr val="dk1"/>
                </a:solidFill>
                <a:latin typeface="Arial"/>
                <a:ea typeface="Arial"/>
                <a:cs typeface="Arial"/>
                <a:sym typeface="Arial"/>
              </a:defRPr>
            </a:lvl6pPr>
            <a:lvl7pPr indent="-330200" lvl="6" marL="3200400" marR="0" rtl="0" algn="l">
              <a:spcBef>
                <a:spcPts val="400"/>
              </a:spcBef>
              <a:spcAft>
                <a:spcPts val="0"/>
              </a:spcAft>
              <a:buClr>
                <a:schemeClr val="folHlink"/>
              </a:buClr>
              <a:buSzPts val="1600"/>
              <a:buFont typeface="Noto Sans Symbols"/>
              <a:buChar char="▪"/>
              <a:defRPr b="0" i="0" sz="2000" u="none" cap="none" strike="noStrike">
                <a:solidFill>
                  <a:schemeClr val="dk1"/>
                </a:solidFill>
                <a:latin typeface="Arial"/>
                <a:ea typeface="Arial"/>
                <a:cs typeface="Arial"/>
                <a:sym typeface="Arial"/>
              </a:defRPr>
            </a:lvl7pPr>
            <a:lvl8pPr indent="-330200" lvl="7" marL="3657600" marR="0" rtl="0" algn="l">
              <a:spcBef>
                <a:spcPts val="400"/>
              </a:spcBef>
              <a:spcAft>
                <a:spcPts val="0"/>
              </a:spcAft>
              <a:buClr>
                <a:schemeClr val="folHlink"/>
              </a:buClr>
              <a:buSzPts val="1600"/>
              <a:buFont typeface="Noto Sans Symbols"/>
              <a:buChar char="▪"/>
              <a:defRPr b="0" i="0" sz="2000" u="none" cap="none" strike="noStrike">
                <a:solidFill>
                  <a:schemeClr val="dk1"/>
                </a:solidFill>
                <a:latin typeface="Arial"/>
                <a:ea typeface="Arial"/>
                <a:cs typeface="Arial"/>
                <a:sym typeface="Arial"/>
              </a:defRPr>
            </a:lvl8pPr>
            <a:lvl9pPr indent="-330200" lvl="8" marL="4114800" marR="0" rtl="0" algn="l">
              <a:spcBef>
                <a:spcPts val="400"/>
              </a:spcBef>
              <a:spcAft>
                <a:spcPts val="0"/>
              </a:spcAft>
              <a:buClr>
                <a:schemeClr val="folHlink"/>
              </a:buClr>
              <a:buSzPts val="1600"/>
              <a:buFont typeface="Noto Sans Symbols"/>
              <a:buChar char="▪"/>
              <a:defRPr b="0" i="0" sz="2000" u="none" cap="none" strike="noStrike">
                <a:solidFill>
                  <a:schemeClr val="dk1"/>
                </a:solidFill>
                <a:latin typeface="Arial"/>
                <a:ea typeface="Arial"/>
                <a:cs typeface="Arial"/>
                <a:sym typeface="Arial"/>
              </a:defRPr>
            </a:lvl9pPr>
          </a:lstStyle>
          <a:p/>
        </p:txBody>
      </p:sp>
      <p:sp>
        <p:nvSpPr>
          <p:cNvPr id="120" name="Google Shape;120;p7"/>
          <p:cNvSpPr txBox="1"/>
          <p:nvPr>
            <p:ph idx="10" type="dt"/>
          </p:nvPr>
        </p:nvSpPr>
        <p:spPr>
          <a:xfrm>
            <a:off x="457200" y="6248400"/>
            <a:ext cx="2133600" cy="457200"/>
          </a:xfrm>
          <a:prstGeom prst="rect">
            <a:avLst/>
          </a:prstGeom>
          <a:noFill/>
          <a:ln>
            <a:noFill/>
          </a:ln>
        </p:spPr>
        <p:txBody>
          <a:bodyPr anchorCtr="0" anchor="t" bIns="45700" lIns="91425" spcFirstLastPara="1" rIns="91425" wrap="square" tIns="45700"/>
          <a:lstStyle>
            <a:lvl1pPr lvl="0" marR="0" rtl="0" algn="l">
              <a:lnSpc>
                <a:spcPct val="100000"/>
              </a:lnSpc>
              <a:spcBef>
                <a:spcPts val="0"/>
              </a:spcBef>
              <a:spcAft>
                <a:spcPts val="0"/>
              </a:spcAft>
              <a:buSzPts val="1400"/>
              <a:buNone/>
              <a:defRPr b="0" i="0" sz="1800" u="non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21" name="Google Shape;121;p7"/>
          <p:cNvSpPr txBox="1"/>
          <p:nvPr>
            <p:ph idx="11" type="ftr"/>
          </p:nvPr>
        </p:nvSpPr>
        <p:spPr>
          <a:xfrm>
            <a:off x="3124200" y="6248400"/>
            <a:ext cx="2895600" cy="457200"/>
          </a:xfrm>
          <a:prstGeom prst="rect">
            <a:avLst/>
          </a:prstGeom>
          <a:noFill/>
          <a:ln>
            <a:noFill/>
          </a:ln>
        </p:spPr>
        <p:txBody>
          <a:bodyPr anchorCtr="0" anchor="t" bIns="45700" lIns="91425" spcFirstLastPara="1" rIns="91425" wrap="square" tIns="45700"/>
          <a:lstStyle>
            <a:lvl1pPr lvl="0" marR="0" rtl="0" algn="l">
              <a:lnSpc>
                <a:spcPct val="100000"/>
              </a:lnSpc>
              <a:spcBef>
                <a:spcPts val="0"/>
              </a:spcBef>
              <a:spcAft>
                <a:spcPts val="0"/>
              </a:spcAft>
              <a:buSzPts val="1400"/>
              <a:buNone/>
              <a:defRPr b="0" i="0" sz="1800" u="non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22" name="Google Shape;122;p7"/>
          <p:cNvSpPr txBox="1"/>
          <p:nvPr>
            <p:ph idx="12" type="sldNum"/>
          </p:nvPr>
        </p:nvSpPr>
        <p:spPr>
          <a:xfrm>
            <a:off x="6553200" y="6248400"/>
            <a:ext cx="2133600" cy="45720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1pPr>
            <a:lvl2pPr indent="0" lvl="1"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2pPr>
            <a:lvl3pPr indent="0" lvl="2"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3pPr>
            <a:lvl4pPr indent="0" lvl="3"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4pPr>
            <a:lvl5pPr indent="0" lvl="4"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5pPr>
            <a:lvl6pPr indent="0" lvl="5"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6pPr>
            <a:lvl7pPr indent="0" lvl="6"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7pPr>
            <a:lvl8pPr indent="0" lvl="7"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8pPr>
            <a:lvl9pPr indent="0" lvl="8"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Content over Text" type="objOverTx">
  <p:cSld name="OBJECT_OVER_TEXT">
    <p:spTree>
      <p:nvGrpSpPr>
        <p:cNvPr id="123" name="Shape 123"/>
        <p:cNvGrpSpPr/>
        <p:nvPr/>
      </p:nvGrpSpPr>
      <p:grpSpPr>
        <a:xfrm>
          <a:off x="0" y="0"/>
          <a:ext cx="0" cy="0"/>
          <a:chOff x="0" y="0"/>
          <a:chExt cx="0" cy="0"/>
        </a:xfrm>
      </p:grpSpPr>
      <p:sp>
        <p:nvSpPr>
          <p:cNvPr id="124" name="Google Shape;124;p8"/>
          <p:cNvSpPr txBox="1"/>
          <p:nvPr>
            <p:ph type="title"/>
          </p:nvPr>
        </p:nvSpPr>
        <p:spPr>
          <a:xfrm>
            <a:off x="457200" y="122238"/>
            <a:ext cx="7543800" cy="1295400"/>
          </a:xfrm>
          <a:prstGeom prst="rect">
            <a:avLst/>
          </a:prstGeom>
          <a:noFill/>
          <a:ln>
            <a:noFill/>
          </a:ln>
        </p:spPr>
        <p:txBody>
          <a:bodyPr anchorCtr="0" anchor="b" bIns="45700" lIns="91425" spcFirstLastPara="1" rIns="91425" wrap="square" tIns="45700"/>
          <a:lstStyle>
            <a:lvl1pPr lvl="0" marR="0" rtl="0" algn="l">
              <a:spcBef>
                <a:spcPts val="0"/>
              </a:spcBef>
              <a:spcAft>
                <a:spcPts val="0"/>
              </a:spcAft>
              <a:buSzPts val="1400"/>
              <a:buNone/>
              <a:defRPr b="1" i="0" sz="3900" u="none" cap="none" strike="noStrike">
                <a:solidFill>
                  <a:schemeClr val="dk2"/>
                </a:solidFill>
                <a:latin typeface="Arial"/>
                <a:ea typeface="Arial"/>
                <a:cs typeface="Arial"/>
                <a:sym typeface="Arial"/>
              </a:defRPr>
            </a:lvl1pPr>
            <a:lvl2pPr lvl="1" marR="0" rtl="0" algn="l">
              <a:spcBef>
                <a:spcPts val="0"/>
              </a:spcBef>
              <a:spcAft>
                <a:spcPts val="0"/>
              </a:spcAft>
              <a:buSzPts val="1400"/>
              <a:buNone/>
              <a:defRPr b="1" i="0" sz="3900" u="none" cap="none" strike="noStrike">
                <a:solidFill>
                  <a:schemeClr val="dk2"/>
                </a:solidFill>
                <a:latin typeface="Arial"/>
                <a:ea typeface="Arial"/>
                <a:cs typeface="Arial"/>
                <a:sym typeface="Arial"/>
              </a:defRPr>
            </a:lvl2pPr>
            <a:lvl3pPr lvl="2" marR="0" rtl="0" algn="l">
              <a:spcBef>
                <a:spcPts val="0"/>
              </a:spcBef>
              <a:spcAft>
                <a:spcPts val="0"/>
              </a:spcAft>
              <a:buSzPts val="1400"/>
              <a:buNone/>
              <a:defRPr b="1" i="0" sz="3900" u="none" cap="none" strike="noStrike">
                <a:solidFill>
                  <a:schemeClr val="dk2"/>
                </a:solidFill>
                <a:latin typeface="Arial"/>
                <a:ea typeface="Arial"/>
                <a:cs typeface="Arial"/>
                <a:sym typeface="Arial"/>
              </a:defRPr>
            </a:lvl3pPr>
            <a:lvl4pPr lvl="3" marR="0" rtl="0" algn="l">
              <a:spcBef>
                <a:spcPts val="0"/>
              </a:spcBef>
              <a:spcAft>
                <a:spcPts val="0"/>
              </a:spcAft>
              <a:buSzPts val="1400"/>
              <a:buNone/>
              <a:defRPr b="1" i="0" sz="3900" u="none" cap="none" strike="noStrike">
                <a:solidFill>
                  <a:schemeClr val="dk2"/>
                </a:solidFill>
                <a:latin typeface="Arial"/>
                <a:ea typeface="Arial"/>
                <a:cs typeface="Arial"/>
                <a:sym typeface="Arial"/>
              </a:defRPr>
            </a:lvl4pPr>
            <a:lvl5pPr lvl="4" marR="0" rtl="0" algn="l">
              <a:spcBef>
                <a:spcPts val="0"/>
              </a:spcBef>
              <a:spcAft>
                <a:spcPts val="0"/>
              </a:spcAft>
              <a:buSzPts val="1400"/>
              <a:buNone/>
              <a:defRPr b="1" i="0" sz="3900" u="none" cap="none" strike="noStrike">
                <a:solidFill>
                  <a:schemeClr val="dk2"/>
                </a:solidFill>
                <a:latin typeface="Arial"/>
                <a:ea typeface="Arial"/>
                <a:cs typeface="Arial"/>
                <a:sym typeface="Arial"/>
              </a:defRPr>
            </a:lvl5pPr>
            <a:lvl6pPr lvl="5" marR="0" rtl="0" algn="l">
              <a:spcBef>
                <a:spcPts val="0"/>
              </a:spcBef>
              <a:spcAft>
                <a:spcPts val="0"/>
              </a:spcAft>
              <a:buSzPts val="1400"/>
              <a:buNone/>
              <a:defRPr b="1" i="0" sz="3900" u="none" cap="none" strike="noStrike">
                <a:solidFill>
                  <a:schemeClr val="dk2"/>
                </a:solidFill>
                <a:latin typeface="Arial"/>
                <a:ea typeface="Arial"/>
                <a:cs typeface="Arial"/>
                <a:sym typeface="Arial"/>
              </a:defRPr>
            </a:lvl6pPr>
            <a:lvl7pPr lvl="6" marR="0" rtl="0" algn="l">
              <a:spcBef>
                <a:spcPts val="0"/>
              </a:spcBef>
              <a:spcAft>
                <a:spcPts val="0"/>
              </a:spcAft>
              <a:buSzPts val="1400"/>
              <a:buNone/>
              <a:defRPr b="1" i="0" sz="3900" u="none" cap="none" strike="noStrike">
                <a:solidFill>
                  <a:schemeClr val="dk2"/>
                </a:solidFill>
                <a:latin typeface="Arial"/>
                <a:ea typeface="Arial"/>
                <a:cs typeface="Arial"/>
                <a:sym typeface="Arial"/>
              </a:defRPr>
            </a:lvl7pPr>
            <a:lvl8pPr lvl="7" marR="0" rtl="0" algn="l">
              <a:spcBef>
                <a:spcPts val="0"/>
              </a:spcBef>
              <a:spcAft>
                <a:spcPts val="0"/>
              </a:spcAft>
              <a:buSzPts val="1400"/>
              <a:buNone/>
              <a:defRPr b="1" i="0" sz="3900" u="none" cap="none" strike="noStrike">
                <a:solidFill>
                  <a:schemeClr val="dk2"/>
                </a:solidFill>
                <a:latin typeface="Arial"/>
                <a:ea typeface="Arial"/>
                <a:cs typeface="Arial"/>
                <a:sym typeface="Arial"/>
              </a:defRPr>
            </a:lvl8pPr>
            <a:lvl9pPr lvl="8" marR="0" rtl="0" algn="l">
              <a:spcBef>
                <a:spcPts val="0"/>
              </a:spcBef>
              <a:spcAft>
                <a:spcPts val="0"/>
              </a:spcAft>
              <a:buSzPts val="1400"/>
              <a:buNone/>
              <a:defRPr b="1" i="0" sz="3900" u="none" cap="none" strike="noStrike">
                <a:solidFill>
                  <a:schemeClr val="dk2"/>
                </a:solidFill>
                <a:latin typeface="Arial"/>
                <a:ea typeface="Arial"/>
                <a:cs typeface="Arial"/>
                <a:sym typeface="Arial"/>
              </a:defRPr>
            </a:lvl9pPr>
          </a:lstStyle>
          <a:p/>
        </p:txBody>
      </p:sp>
      <p:sp>
        <p:nvSpPr>
          <p:cNvPr id="125" name="Google Shape;125;p8"/>
          <p:cNvSpPr txBox="1"/>
          <p:nvPr>
            <p:ph idx="1" type="body"/>
          </p:nvPr>
        </p:nvSpPr>
        <p:spPr>
          <a:xfrm>
            <a:off x="457200" y="1719263"/>
            <a:ext cx="8229600" cy="2128837"/>
          </a:xfrm>
          <a:prstGeom prst="rect">
            <a:avLst/>
          </a:prstGeom>
          <a:noFill/>
          <a:ln>
            <a:noFill/>
          </a:ln>
        </p:spPr>
        <p:txBody>
          <a:bodyPr anchorCtr="0" anchor="t" bIns="45700" lIns="91425" spcFirstLastPara="1" rIns="91425" wrap="square" tIns="45700"/>
          <a:lstStyle>
            <a:lvl1pPr indent="-361950" lvl="0" marL="457200" marR="0" rtl="0" algn="l">
              <a:spcBef>
                <a:spcPts val="600"/>
              </a:spcBef>
              <a:spcAft>
                <a:spcPts val="0"/>
              </a:spcAft>
              <a:buClr>
                <a:schemeClr val="dk2"/>
              </a:buClr>
              <a:buSzPts val="2100"/>
              <a:buFont typeface="Noto Sans Symbols"/>
              <a:buChar char="●"/>
              <a:defRPr sz="3000">
                <a:solidFill>
                  <a:schemeClr val="dk1"/>
                </a:solidFill>
                <a:latin typeface="Arial"/>
                <a:ea typeface="Arial"/>
                <a:cs typeface="Arial"/>
                <a:sym typeface="Arial"/>
              </a:defRPr>
            </a:lvl1pPr>
            <a:lvl2pPr indent="-344169" lvl="1" marL="914400" marR="0" rtl="0" algn="l">
              <a:spcBef>
                <a:spcPts val="520"/>
              </a:spcBef>
              <a:spcAft>
                <a:spcPts val="0"/>
              </a:spcAft>
              <a:buClr>
                <a:schemeClr val="accent2"/>
              </a:buClr>
              <a:buSzPts val="1820"/>
              <a:buFont typeface="Noto Sans Symbols"/>
              <a:buChar char="●"/>
              <a:defRPr b="0" i="0" sz="2600" u="none" cap="none" strike="noStrike">
                <a:solidFill>
                  <a:schemeClr val="dk1"/>
                </a:solidFill>
                <a:latin typeface="Arial"/>
                <a:ea typeface="Arial"/>
                <a:cs typeface="Arial"/>
                <a:sym typeface="Arial"/>
              </a:defRPr>
            </a:lvl2pPr>
            <a:lvl3pPr indent="-330835" lvl="2" marL="1371600" marR="0" rtl="0" algn="l">
              <a:spcBef>
                <a:spcPts val="460"/>
              </a:spcBef>
              <a:spcAft>
                <a:spcPts val="0"/>
              </a:spcAft>
              <a:buClr>
                <a:schemeClr val="accent1"/>
              </a:buClr>
              <a:buSzPts val="1610"/>
              <a:buFont typeface="Noto Sans Symbols"/>
              <a:buChar char="●"/>
              <a:defRPr b="0" i="0" sz="2300" u="none" cap="none" strike="noStrike">
                <a:solidFill>
                  <a:schemeClr val="dk1"/>
                </a:solidFill>
                <a:latin typeface="Arial"/>
                <a:ea typeface="Arial"/>
                <a:cs typeface="Arial"/>
                <a:sym typeface="Arial"/>
              </a:defRPr>
            </a:lvl3pPr>
            <a:lvl4pPr indent="-323850" lvl="3" marL="1828800" marR="0" rtl="0" algn="l">
              <a:spcBef>
                <a:spcPts val="400"/>
              </a:spcBef>
              <a:spcAft>
                <a:spcPts val="0"/>
              </a:spcAft>
              <a:buClr>
                <a:schemeClr val="dk2"/>
              </a:buClr>
              <a:buSzPts val="1500"/>
              <a:buFont typeface="Noto Sans Symbols"/>
              <a:buChar char="▪"/>
              <a:defRPr b="0" i="0" sz="2000" u="none" cap="none" strike="noStrike">
                <a:solidFill>
                  <a:schemeClr val="dk1"/>
                </a:solidFill>
                <a:latin typeface="Arial"/>
                <a:ea typeface="Arial"/>
                <a:cs typeface="Arial"/>
                <a:sym typeface="Arial"/>
              </a:defRPr>
            </a:lvl4pPr>
            <a:lvl5pPr indent="-330200" lvl="4" marL="2286000" marR="0" rtl="0" algn="l">
              <a:spcBef>
                <a:spcPts val="400"/>
              </a:spcBef>
              <a:spcAft>
                <a:spcPts val="0"/>
              </a:spcAft>
              <a:buClr>
                <a:schemeClr val="folHlink"/>
              </a:buClr>
              <a:buSzPts val="1600"/>
              <a:buFont typeface="Noto Sans Symbols"/>
              <a:buChar char="▪"/>
              <a:defRPr b="0" i="0" sz="2000" u="none" cap="none" strike="noStrike">
                <a:solidFill>
                  <a:schemeClr val="dk1"/>
                </a:solidFill>
                <a:latin typeface="Arial"/>
                <a:ea typeface="Arial"/>
                <a:cs typeface="Arial"/>
                <a:sym typeface="Arial"/>
              </a:defRPr>
            </a:lvl5pPr>
            <a:lvl6pPr indent="-330200" lvl="5" marL="2743200" marR="0" rtl="0" algn="l">
              <a:spcBef>
                <a:spcPts val="400"/>
              </a:spcBef>
              <a:spcAft>
                <a:spcPts val="0"/>
              </a:spcAft>
              <a:buClr>
                <a:schemeClr val="folHlink"/>
              </a:buClr>
              <a:buSzPts val="1600"/>
              <a:buFont typeface="Noto Sans Symbols"/>
              <a:buChar char="▪"/>
              <a:defRPr b="0" i="0" sz="2000" u="none" cap="none" strike="noStrike">
                <a:solidFill>
                  <a:schemeClr val="dk1"/>
                </a:solidFill>
                <a:latin typeface="Arial"/>
                <a:ea typeface="Arial"/>
                <a:cs typeface="Arial"/>
                <a:sym typeface="Arial"/>
              </a:defRPr>
            </a:lvl6pPr>
            <a:lvl7pPr indent="-330200" lvl="6" marL="3200400" marR="0" rtl="0" algn="l">
              <a:spcBef>
                <a:spcPts val="400"/>
              </a:spcBef>
              <a:spcAft>
                <a:spcPts val="0"/>
              </a:spcAft>
              <a:buClr>
                <a:schemeClr val="folHlink"/>
              </a:buClr>
              <a:buSzPts val="1600"/>
              <a:buFont typeface="Noto Sans Symbols"/>
              <a:buChar char="▪"/>
              <a:defRPr b="0" i="0" sz="2000" u="none" cap="none" strike="noStrike">
                <a:solidFill>
                  <a:schemeClr val="dk1"/>
                </a:solidFill>
                <a:latin typeface="Arial"/>
                <a:ea typeface="Arial"/>
                <a:cs typeface="Arial"/>
                <a:sym typeface="Arial"/>
              </a:defRPr>
            </a:lvl7pPr>
            <a:lvl8pPr indent="-330200" lvl="7" marL="3657600" marR="0" rtl="0" algn="l">
              <a:spcBef>
                <a:spcPts val="400"/>
              </a:spcBef>
              <a:spcAft>
                <a:spcPts val="0"/>
              </a:spcAft>
              <a:buClr>
                <a:schemeClr val="folHlink"/>
              </a:buClr>
              <a:buSzPts val="1600"/>
              <a:buFont typeface="Noto Sans Symbols"/>
              <a:buChar char="▪"/>
              <a:defRPr b="0" i="0" sz="2000" u="none" cap="none" strike="noStrike">
                <a:solidFill>
                  <a:schemeClr val="dk1"/>
                </a:solidFill>
                <a:latin typeface="Arial"/>
                <a:ea typeface="Arial"/>
                <a:cs typeface="Arial"/>
                <a:sym typeface="Arial"/>
              </a:defRPr>
            </a:lvl8pPr>
            <a:lvl9pPr indent="-330200" lvl="8" marL="4114800" marR="0" rtl="0" algn="l">
              <a:spcBef>
                <a:spcPts val="400"/>
              </a:spcBef>
              <a:spcAft>
                <a:spcPts val="0"/>
              </a:spcAft>
              <a:buClr>
                <a:schemeClr val="folHlink"/>
              </a:buClr>
              <a:buSzPts val="1600"/>
              <a:buFont typeface="Noto Sans Symbols"/>
              <a:buChar char="▪"/>
              <a:defRPr b="0" i="0" sz="2000" u="none" cap="none" strike="noStrike">
                <a:solidFill>
                  <a:schemeClr val="dk1"/>
                </a:solidFill>
                <a:latin typeface="Arial"/>
                <a:ea typeface="Arial"/>
                <a:cs typeface="Arial"/>
                <a:sym typeface="Arial"/>
              </a:defRPr>
            </a:lvl9pPr>
          </a:lstStyle>
          <a:p/>
        </p:txBody>
      </p:sp>
      <p:sp>
        <p:nvSpPr>
          <p:cNvPr id="126" name="Google Shape;126;p8"/>
          <p:cNvSpPr txBox="1"/>
          <p:nvPr>
            <p:ph idx="2" type="body"/>
          </p:nvPr>
        </p:nvSpPr>
        <p:spPr>
          <a:xfrm>
            <a:off x="457200" y="4000500"/>
            <a:ext cx="8229600" cy="2130425"/>
          </a:xfrm>
          <a:prstGeom prst="rect">
            <a:avLst/>
          </a:prstGeom>
          <a:noFill/>
          <a:ln>
            <a:noFill/>
          </a:ln>
        </p:spPr>
        <p:txBody>
          <a:bodyPr anchorCtr="0" anchor="t" bIns="45700" lIns="91425" spcFirstLastPara="1" rIns="91425" wrap="square" tIns="45700"/>
          <a:lstStyle>
            <a:lvl1pPr indent="-361950" lvl="0" marL="457200" marR="0" rtl="0" algn="l">
              <a:spcBef>
                <a:spcPts val="600"/>
              </a:spcBef>
              <a:spcAft>
                <a:spcPts val="0"/>
              </a:spcAft>
              <a:buClr>
                <a:schemeClr val="dk2"/>
              </a:buClr>
              <a:buSzPts val="2100"/>
              <a:buFont typeface="Noto Sans Symbols"/>
              <a:buChar char="●"/>
              <a:defRPr sz="3000">
                <a:solidFill>
                  <a:schemeClr val="dk1"/>
                </a:solidFill>
                <a:latin typeface="Arial"/>
                <a:ea typeface="Arial"/>
                <a:cs typeface="Arial"/>
                <a:sym typeface="Arial"/>
              </a:defRPr>
            </a:lvl1pPr>
            <a:lvl2pPr indent="-344169" lvl="1" marL="914400" marR="0" rtl="0" algn="l">
              <a:spcBef>
                <a:spcPts val="520"/>
              </a:spcBef>
              <a:spcAft>
                <a:spcPts val="0"/>
              </a:spcAft>
              <a:buClr>
                <a:schemeClr val="accent2"/>
              </a:buClr>
              <a:buSzPts val="1820"/>
              <a:buFont typeface="Noto Sans Symbols"/>
              <a:buChar char="●"/>
              <a:defRPr b="0" i="0" sz="2600" u="none" cap="none" strike="noStrike">
                <a:solidFill>
                  <a:schemeClr val="dk1"/>
                </a:solidFill>
                <a:latin typeface="Arial"/>
                <a:ea typeface="Arial"/>
                <a:cs typeface="Arial"/>
                <a:sym typeface="Arial"/>
              </a:defRPr>
            </a:lvl2pPr>
            <a:lvl3pPr indent="-330835" lvl="2" marL="1371600" marR="0" rtl="0" algn="l">
              <a:spcBef>
                <a:spcPts val="460"/>
              </a:spcBef>
              <a:spcAft>
                <a:spcPts val="0"/>
              </a:spcAft>
              <a:buClr>
                <a:schemeClr val="accent1"/>
              </a:buClr>
              <a:buSzPts val="1610"/>
              <a:buFont typeface="Noto Sans Symbols"/>
              <a:buChar char="●"/>
              <a:defRPr b="0" i="0" sz="2300" u="none" cap="none" strike="noStrike">
                <a:solidFill>
                  <a:schemeClr val="dk1"/>
                </a:solidFill>
                <a:latin typeface="Arial"/>
                <a:ea typeface="Arial"/>
                <a:cs typeface="Arial"/>
                <a:sym typeface="Arial"/>
              </a:defRPr>
            </a:lvl3pPr>
            <a:lvl4pPr indent="-323850" lvl="3" marL="1828800" marR="0" rtl="0" algn="l">
              <a:spcBef>
                <a:spcPts val="400"/>
              </a:spcBef>
              <a:spcAft>
                <a:spcPts val="0"/>
              </a:spcAft>
              <a:buClr>
                <a:schemeClr val="dk2"/>
              </a:buClr>
              <a:buSzPts val="1500"/>
              <a:buFont typeface="Noto Sans Symbols"/>
              <a:buChar char="▪"/>
              <a:defRPr b="0" i="0" sz="2000" u="none" cap="none" strike="noStrike">
                <a:solidFill>
                  <a:schemeClr val="dk1"/>
                </a:solidFill>
                <a:latin typeface="Arial"/>
                <a:ea typeface="Arial"/>
                <a:cs typeface="Arial"/>
                <a:sym typeface="Arial"/>
              </a:defRPr>
            </a:lvl4pPr>
            <a:lvl5pPr indent="-330200" lvl="4" marL="2286000" marR="0" rtl="0" algn="l">
              <a:spcBef>
                <a:spcPts val="400"/>
              </a:spcBef>
              <a:spcAft>
                <a:spcPts val="0"/>
              </a:spcAft>
              <a:buClr>
                <a:schemeClr val="folHlink"/>
              </a:buClr>
              <a:buSzPts val="1600"/>
              <a:buFont typeface="Noto Sans Symbols"/>
              <a:buChar char="▪"/>
              <a:defRPr b="0" i="0" sz="2000" u="none" cap="none" strike="noStrike">
                <a:solidFill>
                  <a:schemeClr val="dk1"/>
                </a:solidFill>
                <a:latin typeface="Arial"/>
                <a:ea typeface="Arial"/>
                <a:cs typeface="Arial"/>
                <a:sym typeface="Arial"/>
              </a:defRPr>
            </a:lvl5pPr>
            <a:lvl6pPr indent="-330200" lvl="5" marL="2743200" marR="0" rtl="0" algn="l">
              <a:spcBef>
                <a:spcPts val="400"/>
              </a:spcBef>
              <a:spcAft>
                <a:spcPts val="0"/>
              </a:spcAft>
              <a:buClr>
                <a:schemeClr val="folHlink"/>
              </a:buClr>
              <a:buSzPts val="1600"/>
              <a:buFont typeface="Noto Sans Symbols"/>
              <a:buChar char="▪"/>
              <a:defRPr b="0" i="0" sz="2000" u="none" cap="none" strike="noStrike">
                <a:solidFill>
                  <a:schemeClr val="dk1"/>
                </a:solidFill>
                <a:latin typeface="Arial"/>
                <a:ea typeface="Arial"/>
                <a:cs typeface="Arial"/>
                <a:sym typeface="Arial"/>
              </a:defRPr>
            </a:lvl6pPr>
            <a:lvl7pPr indent="-330200" lvl="6" marL="3200400" marR="0" rtl="0" algn="l">
              <a:spcBef>
                <a:spcPts val="400"/>
              </a:spcBef>
              <a:spcAft>
                <a:spcPts val="0"/>
              </a:spcAft>
              <a:buClr>
                <a:schemeClr val="folHlink"/>
              </a:buClr>
              <a:buSzPts val="1600"/>
              <a:buFont typeface="Noto Sans Symbols"/>
              <a:buChar char="▪"/>
              <a:defRPr b="0" i="0" sz="2000" u="none" cap="none" strike="noStrike">
                <a:solidFill>
                  <a:schemeClr val="dk1"/>
                </a:solidFill>
                <a:latin typeface="Arial"/>
                <a:ea typeface="Arial"/>
                <a:cs typeface="Arial"/>
                <a:sym typeface="Arial"/>
              </a:defRPr>
            </a:lvl7pPr>
            <a:lvl8pPr indent="-330200" lvl="7" marL="3657600" marR="0" rtl="0" algn="l">
              <a:spcBef>
                <a:spcPts val="400"/>
              </a:spcBef>
              <a:spcAft>
                <a:spcPts val="0"/>
              </a:spcAft>
              <a:buClr>
                <a:schemeClr val="folHlink"/>
              </a:buClr>
              <a:buSzPts val="1600"/>
              <a:buFont typeface="Noto Sans Symbols"/>
              <a:buChar char="▪"/>
              <a:defRPr b="0" i="0" sz="2000" u="none" cap="none" strike="noStrike">
                <a:solidFill>
                  <a:schemeClr val="dk1"/>
                </a:solidFill>
                <a:latin typeface="Arial"/>
                <a:ea typeface="Arial"/>
                <a:cs typeface="Arial"/>
                <a:sym typeface="Arial"/>
              </a:defRPr>
            </a:lvl8pPr>
            <a:lvl9pPr indent="-330200" lvl="8" marL="4114800" marR="0" rtl="0" algn="l">
              <a:spcBef>
                <a:spcPts val="400"/>
              </a:spcBef>
              <a:spcAft>
                <a:spcPts val="0"/>
              </a:spcAft>
              <a:buClr>
                <a:schemeClr val="folHlink"/>
              </a:buClr>
              <a:buSzPts val="1600"/>
              <a:buFont typeface="Noto Sans Symbols"/>
              <a:buChar char="▪"/>
              <a:defRPr b="0" i="0" sz="2000" u="none" cap="none" strike="noStrike">
                <a:solidFill>
                  <a:schemeClr val="dk1"/>
                </a:solidFill>
                <a:latin typeface="Arial"/>
                <a:ea typeface="Arial"/>
                <a:cs typeface="Arial"/>
                <a:sym typeface="Arial"/>
              </a:defRPr>
            </a:lvl9pPr>
          </a:lstStyle>
          <a:p/>
        </p:txBody>
      </p:sp>
      <p:sp>
        <p:nvSpPr>
          <p:cNvPr id="127" name="Google Shape;127;p8"/>
          <p:cNvSpPr txBox="1"/>
          <p:nvPr>
            <p:ph idx="10" type="dt"/>
          </p:nvPr>
        </p:nvSpPr>
        <p:spPr>
          <a:xfrm>
            <a:off x="457200" y="6248400"/>
            <a:ext cx="2133600" cy="457200"/>
          </a:xfrm>
          <a:prstGeom prst="rect">
            <a:avLst/>
          </a:prstGeom>
          <a:noFill/>
          <a:ln>
            <a:noFill/>
          </a:ln>
        </p:spPr>
        <p:txBody>
          <a:bodyPr anchorCtr="0" anchor="t" bIns="45700" lIns="91425" spcFirstLastPara="1" rIns="91425" wrap="square" tIns="45700"/>
          <a:lstStyle>
            <a:lvl1pPr lvl="0" marR="0" rtl="0" algn="l">
              <a:lnSpc>
                <a:spcPct val="100000"/>
              </a:lnSpc>
              <a:spcBef>
                <a:spcPts val="0"/>
              </a:spcBef>
              <a:spcAft>
                <a:spcPts val="0"/>
              </a:spcAft>
              <a:buSzPts val="1400"/>
              <a:buNone/>
              <a:defRPr b="0" i="0" sz="1800" u="non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28" name="Google Shape;128;p8"/>
          <p:cNvSpPr txBox="1"/>
          <p:nvPr>
            <p:ph idx="11" type="ftr"/>
          </p:nvPr>
        </p:nvSpPr>
        <p:spPr>
          <a:xfrm>
            <a:off x="3124200" y="6248400"/>
            <a:ext cx="2895600" cy="457200"/>
          </a:xfrm>
          <a:prstGeom prst="rect">
            <a:avLst/>
          </a:prstGeom>
          <a:noFill/>
          <a:ln>
            <a:noFill/>
          </a:ln>
        </p:spPr>
        <p:txBody>
          <a:bodyPr anchorCtr="0" anchor="t" bIns="45700" lIns="91425" spcFirstLastPara="1" rIns="91425" wrap="square" tIns="45700"/>
          <a:lstStyle>
            <a:lvl1pPr lvl="0" marR="0" rtl="0" algn="l">
              <a:lnSpc>
                <a:spcPct val="100000"/>
              </a:lnSpc>
              <a:spcBef>
                <a:spcPts val="0"/>
              </a:spcBef>
              <a:spcAft>
                <a:spcPts val="0"/>
              </a:spcAft>
              <a:buSzPts val="1400"/>
              <a:buNone/>
              <a:defRPr b="0" i="0" sz="1800" u="non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29" name="Google Shape;129;p8"/>
          <p:cNvSpPr txBox="1"/>
          <p:nvPr>
            <p:ph idx="12" type="sldNum"/>
          </p:nvPr>
        </p:nvSpPr>
        <p:spPr>
          <a:xfrm>
            <a:off x="6553200" y="6248400"/>
            <a:ext cx="2133600" cy="45720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1pPr>
            <a:lvl2pPr indent="0" lvl="1"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2pPr>
            <a:lvl3pPr indent="0" lvl="2"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3pPr>
            <a:lvl4pPr indent="0" lvl="3"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4pPr>
            <a:lvl5pPr indent="0" lvl="4"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5pPr>
            <a:lvl6pPr indent="0" lvl="5"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6pPr>
            <a:lvl7pPr indent="0" lvl="6"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7pPr>
            <a:lvl8pPr indent="0" lvl="7"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8pPr>
            <a:lvl9pPr indent="0" lvl="8"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Text, and 2 Content" type="txAndTwoObj">
  <p:cSld name="TEXT_AND_TWO_OBJECTS">
    <p:spTree>
      <p:nvGrpSpPr>
        <p:cNvPr id="130" name="Shape 130"/>
        <p:cNvGrpSpPr/>
        <p:nvPr/>
      </p:nvGrpSpPr>
      <p:grpSpPr>
        <a:xfrm>
          <a:off x="0" y="0"/>
          <a:ext cx="0" cy="0"/>
          <a:chOff x="0" y="0"/>
          <a:chExt cx="0" cy="0"/>
        </a:xfrm>
      </p:grpSpPr>
      <p:sp>
        <p:nvSpPr>
          <p:cNvPr id="131" name="Google Shape;131;p9"/>
          <p:cNvSpPr txBox="1"/>
          <p:nvPr>
            <p:ph type="title"/>
          </p:nvPr>
        </p:nvSpPr>
        <p:spPr>
          <a:xfrm>
            <a:off x="457200" y="122238"/>
            <a:ext cx="7543800" cy="1295400"/>
          </a:xfrm>
          <a:prstGeom prst="rect">
            <a:avLst/>
          </a:prstGeom>
          <a:noFill/>
          <a:ln>
            <a:noFill/>
          </a:ln>
        </p:spPr>
        <p:txBody>
          <a:bodyPr anchorCtr="0" anchor="b" bIns="45700" lIns="91425" spcFirstLastPara="1" rIns="91425" wrap="square" tIns="45700"/>
          <a:lstStyle>
            <a:lvl1pPr lvl="0" marR="0" rtl="0" algn="l">
              <a:spcBef>
                <a:spcPts val="0"/>
              </a:spcBef>
              <a:spcAft>
                <a:spcPts val="0"/>
              </a:spcAft>
              <a:buSzPts val="1400"/>
              <a:buNone/>
              <a:defRPr b="1" i="0" sz="3900" u="none" cap="none" strike="noStrike">
                <a:solidFill>
                  <a:schemeClr val="dk2"/>
                </a:solidFill>
                <a:latin typeface="Arial"/>
                <a:ea typeface="Arial"/>
                <a:cs typeface="Arial"/>
                <a:sym typeface="Arial"/>
              </a:defRPr>
            </a:lvl1pPr>
            <a:lvl2pPr lvl="1" marR="0" rtl="0" algn="l">
              <a:spcBef>
                <a:spcPts val="0"/>
              </a:spcBef>
              <a:spcAft>
                <a:spcPts val="0"/>
              </a:spcAft>
              <a:buSzPts val="1400"/>
              <a:buNone/>
              <a:defRPr b="1" i="0" sz="3900" u="none" cap="none" strike="noStrike">
                <a:solidFill>
                  <a:schemeClr val="dk2"/>
                </a:solidFill>
                <a:latin typeface="Arial"/>
                <a:ea typeface="Arial"/>
                <a:cs typeface="Arial"/>
                <a:sym typeface="Arial"/>
              </a:defRPr>
            </a:lvl2pPr>
            <a:lvl3pPr lvl="2" marR="0" rtl="0" algn="l">
              <a:spcBef>
                <a:spcPts val="0"/>
              </a:spcBef>
              <a:spcAft>
                <a:spcPts val="0"/>
              </a:spcAft>
              <a:buSzPts val="1400"/>
              <a:buNone/>
              <a:defRPr b="1" i="0" sz="3900" u="none" cap="none" strike="noStrike">
                <a:solidFill>
                  <a:schemeClr val="dk2"/>
                </a:solidFill>
                <a:latin typeface="Arial"/>
                <a:ea typeface="Arial"/>
                <a:cs typeface="Arial"/>
                <a:sym typeface="Arial"/>
              </a:defRPr>
            </a:lvl3pPr>
            <a:lvl4pPr lvl="3" marR="0" rtl="0" algn="l">
              <a:spcBef>
                <a:spcPts val="0"/>
              </a:spcBef>
              <a:spcAft>
                <a:spcPts val="0"/>
              </a:spcAft>
              <a:buSzPts val="1400"/>
              <a:buNone/>
              <a:defRPr b="1" i="0" sz="3900" u="none" cap="none" strike="noStrike">
                <a:solidFill>
                  <a:schemeClr val="dk2"/>
                </a:solidFill>
                <a:latin typeface="Arial"/>
                <a:ea typeface="Arial"/>
                <a:cs typeface="Arial"/>
                <a:sym typeface="Arial"/>
              </a:defRPr>
            </a:lvl4pPr>
            <a:lvl5pPr lvl="4" marR="0" rtl="0" algn="l">
              <a:spcBef>
                <a:spcPts val="0"/>
              </a:spcBef>
              <a:spcAft>
                <a:spcPts val="0"/>
              </a:spcAft>
              <a:buSzPts val="1400"/>
              <a:buNone/>
              <a:defRPr b="1" i="0" sz="3900" u="none" cap="none" strike="noStrike">
                <a:solidFill>
                  <a:schemeClr val="dk2"/>
                </a:solidFill>
                <a:latin typeface="Arial"/>
                <a:ea typeface="Arial"/>
                <a:cs typeface="Arial"/>
                <a:sym typeface="Arial"/>
              </a:defRPr>
            </a:lvl5pPr>
            <a:lvl6pPr lvl="5" marR="0" rtl="0" algn="l">
              <a:spcBef>
                <a:spcPts val="0"/>
              </a:spcBef>
              <a:spcAft>
                <a:spcPts val="0"/>
              </a:spcAft>
              <a:buSzPts val="1400"/>
              <a:buNone/>
              <a:defRPr b="1" i="0" sz="3900" u="none" cap="none" strike="noStrike">
                <a:solidFill>
                  <a:schemeClr val="dk2"/>
                </a:solidFill>
                <a:latin typeface="Arial"/>
                <a:ea typeface="Arial"/>
                <a:cs typeface="Arial"/>
                <a:sym typeface="Arial"/>
              </a:defRPr>
            </a:lvl6pPr>
            <a:lvl7pPr lvl="6" marR="0" rtl="0" algn="l">
              <a:spcBef>
                <a:spcPts val="0"/>
              </a:spcBef>
              <a:spcAft>
                <a:spcPts val="0"/>
              </a:spcAft>
              <a:buSzPts val="1400"/>
              <a:buNone/>
              <a:defRPr b="1" i="0" sz="3900" u="none" cap="none" strike="noStrike">
                <a:solidFill>
                  <a:schemeClr val="dk2"/>
                </a:solidFill>
                <a:latin typeface="Arial"/>
                <a:ea typeface="Arial"/>
                <a:cs typeface="Arial"/>
                <a:sym typeface="Arial"/>
              </a:defRPr>
            </a:lvl7pPr>
            <a:lvl8pPr lvl="7" marR="0" rtl="0" algn="l">
              <a:spcBef>
                <a:spcPts val="0"/>
              </a:spcBef>
              <a:spcAft>
                <a:spcPts val="0"/>
              </a:spcAft>
              <a:buSzPts val="1400"/>
              <a:buNone/>
              <a:defRPr b="1" i="0" sz="3900" u="none" cap="none" strike="noStrike">
                <a:solidFill>
                  <a:schemeClr val="dk2"/>
                </a:solidFill>
                <a:latin typeface="Arial"/>
                <a:ea typeface="Arial"/>
                <a:cs typeface="Arial"/>
                <a:sym typeface="Arial"/>
              </a:defRPr>
            </a:lvl8pPr>
            <a:lvl9pPr lvl="8" marR="0" rtl="0" algn="l">
              <a:spcBef>
                <a:spcPts val="0"/>
              </a:spcBef>
              <a:spcAft>
                <a:spcPts val="0"/>
              </a:spcAft>
              <a:buSzPts val="1400"/>
              <a:buNone/>
              <a:defRPr b="1" i="0" sz="3900" u="none" cap="none" strike="noStrike">
                <a:solidFill>
                  <a:schemeClr val="dk2"/>
                </a:solidFill>
                <a:latin typeface="Arial"/>
                <a:ea typeface="Arial"/>
                <a:cs typeface="Arial"/>
                <a:sym typeface="Arial"/>
              </a:defRPr>
            </a:lvl9pPr>
          </a:lstStyle>
          <a:p/>
        </p:txBody>
      </p:sp>
      <p:sp>
        <p:nvSpPr>
          <p:cNvPr id="132" name="Google Shape;132;p9"/>
          <p:cNvSpPr txBox="1"/>
          <p:nvPr>
            <p:ph idx="1" type="body"/>
          </p:nvPr>
        </p:nvSpPr>
        <p:spPr>
          <a:xfrm>
            <a:off x="457200" y="1719263"/>
            <a:ext cx="4038600" cy="4411662"/>
          </a:xfrm>
          <a:prstGeom prst="rect">
            <a:avLst/>
          </a:prstGeom>
          <a:noFill/>
          <a:ln>
            <a:noFill/>
          </a:ln>
        </p:spPr>
        <p:txBody>
          <a:bodyPr anchorCtr="0" anchor="t" bIns="45700" lIns="91425" spcFirstLastPara="1" rIns="91425" wrap="square" tIns="45700"/>
          <a:lstStyle>
            <a:lvl1pPr indent="-361950" lvl="0" marL="457200" marR="0" rtl="0" algn="l">
              <a:spcBef>
                <a:spcPts val="600"/>
              </a:spcBef>
              <a:spcAft>
                <a:spcPts val="0"/>
              </a:spcAft>
              <a:buClr>
                <a:schemeClr val="dk2"/>
              </a:buClr>
              <a:buSzPts val="2100"/>
              <a:buFont typeface="Noto Sans Symbols"/>
              <a:buChar char="●"/>
              <a:defRPr sz="3000">
                <a:solidFill>
                  <a:schemeClr val="dk1"/>
                </a:solidFill>
                <a:latin typeface="Arial"/>
                <a:ea typeface="Arial"/>
                <a:cs typeface="Arial"/>
                <a:sym typeface="Arial"/>
              </a:defRPr>
            </a:lvl1pPr>
            <a:lvl2pPr indent="-344169" lvl="1" marL="914400" marR="0" rtl="0" algn="l">
              <a:spcBef>
                <a:spcPts val="520"/>
              </a:spcBef>
              <a:spcAft>
                <a:spcPts val="0"/>
              </a:spcAft>
              <a:buClr>
                <a:schemeClr val="accent2"/>
              </a:buClr>
              <a:buSzPts val="1820"/>
              <a:buFont typeface="Noto Sans Symbols"/>
              <a:buChar char="●"/>
              <a:defRPr b="0" i="0" sz="2600" u="none" cap="none" strike="noStrike">
                <a:solidFill>
                  <a:schemeClr val="dk1"/>
                </a:solidFill>
                <a:latin typeface="Arial"/>
                <a:ea typeface="Arial"/>
                <a:cs typeface="Arial"/>
                <a:sym typeface="Arial"/>
              </a:defRPr>
            </a:lvl2pPr>
            <a:lvl3pPr indent="-330835" lvl="2" marL="1371600" marR="0" rtl="0" algn="l">
              <a:spcBef>
                <a:spcPts val="460"/>
              </a:spcBef>
              <a:spcAft>
                <a:spcPts val="0"/>
              </a:spcAft>
              <a:buClr>
                <a:schemeClr val="accent1"/>
              </a:buClr>
              <a:buSzPts val="1610"/>
              <a:buFont typeface="Noto Sans Symbols"/>
              <a:buChar char="●"/>
              <a:defRPr b="0" i="0" sz="2300" u="none" cap="none" strike="noStrike">
                <a:solidFill>
                  <a:schemeClr val="dk1"/>
                </a:solidFill>
                <a:latin typeface="Arial"/>
                <a:ea typeface="Arial"/>
                <a:cs typeface="Arial"/>
                <a:sym typeface="Arial"/>
              </a:defRPr>
            </a:lvl3pPr>
            <a:lvl4pPr indent="-323850" lvl="3" marL="1828800" marR="0" rtl="0" algn="l">
              <a:spcBef>
                <a:spcPts val="400"/>
              </a:spcBef>
              <a:spcAft>
                <a:spcPts val="0"/>
              </a:spcAft>
              <a:buClr>
                <a:schemeClr val="dk2"/>
              </a:buClr>
              <a:buSzPts val="1500"/>
              <a:buFont typeface="Noto Sans Symbols"/>
              <a:buChar char="▪"/>
              <a:defRPr b="0" i="0" sz="2000" u="none" cap="none" strike="noStrike">
                <a:solidFill>
                  <a:schemeClr val="dk1"/>
                </a:solidFill>
                <a:latin typeface="Arial"/>
                <a:ea typeface="Arial"/>
                <a:cs typeface="Arial"/>
                <a:sym typeface="Arial"/>
              </a:defRPr>
            </a:lvl4pPr>
            <a:lvl5pPr indent="-330200" lvl="4" marL="2286000" marR="0" rtl="0" algn="l">
              <a:spcBef>
                <a:spcPts val="400"/>
              </a:spcBef>
              <a:spcAft>
                <a:spcPts val="0"/>
              </a:spcAft>
              <a:buClr>
                <a:schemeClr val="folHlink"/>
              </a:buClr>
              <a:buSzPts val="1600"/>
              <a:buFont typeface="Noto Sans Symbols"/>
              <a:buChar char="▪"/>
              <a:defRPr b="0" i="0" sz="2000" u="none" cap="none" strike="noStrike">
                <a:solidFill>
                  <a:schemeClr val="dk1"/>
                </a:solidFill>
                <a:latin typeface="Arial"/>
                <a:ea typeface="Arial"/>
                <a:cs typeface="Arial"/>
                <a:sym typeface="Arial"/>
              </a:defRPr>
            </a:lvl5pPr>
            <a:lvl6pPr indent="-330200" lvl="5" marL="2743200" marR="0" rtl="0" algn="l">
              <a:spcBef>
                <a:spcPts val="400"/>
              </a:spcBef>
              <a:spcAft>
                <a:spcPts val="0"/>
              </a:spcAft>
              <a:buClr>
                <a:schemeClr val="folHlink"/>
              </a:buClr>
              <a:buSzPts val="1600"/>
              <a:buFont typeface="Noto Sans Symbols"/>
              <a:buChar char="▪"/>
              <a:defRPr b="0" i="0" sz="2000" u="none" cap="none" strike="noStrike">
                <a:solidFill>
                  <a:schemeClr val="dk1"/>
                </a:solidFill>
                <a:latin typeface="Arial"/>
                <a:ea typeface="Arial"/>
                <a:cs typeface="Arial"/>
                <a:sym typeface="Arial"/>
              </a:defRPr>
            </a:lvl6pPr>
            <a:lvl7pPr indent="-330200" lvl="6" marL="3200400" marR="0" rtl="0" algn="l">
              <a:spcBef>
                <a:spcPts val="400"/>
              </a:spcBef>
              <a:spcAft>
                <a:spcPts val="0"/>
              </a:spcAft>
              <a:buClr>
                <a:schemeClr val="folHlink"/>
              </a:buClr>
              <a:buSzPts val="1600"/>
              <a:buFont typeface="Noto Sans Symbols"/>
              <a:buChar char="▪"/>
              <a:defRPr b="0" i="0" sz="2000" u="none" cap="none" strike="noStrike">
                <a:solidFill>
                  <a:schemeClr val="dk1"/>
                </a:solidFill>
                <a:latin typeface="Arial"/>
                <a:ea typeface="Arial"/>
                <a:cs typeface="Arial"/>
                <a:sym typeface="Arial"/>
              </a:defRPr>
            </a:lvl7pPr>
            <a:lvl8pPr indent="-330200" lvl="7" marL="3657600" marR="0" rtl="0" algn="l">
              <a:spcBef>
                <a:spcPts val="400"/>
              </a:spcBef>
              <a:spcAft>
                <a:spcPts val="0"/>
              </a:spcAft>
              <a:buClr>
                <a:schemeClr val="folHlink"/>
              </a:buClr>
              <a:buSzPts val="1600"/>
              <a:buFont typeface="Noto Sans Symbols"/>
              <a:buChar char="▪"/>
              <a:defRPr b="0" i="0" sz="2000" u="none" cap="none" strike="noStrike">
                <a:solidFill>
                  <a:schemeClr val="dk1"/>
                </a:solidFill>
                <a:latin typeface="Arial"/>
                <a:ea typeface="Arial"/>
                <a:cs typeface="Arial"/>
                <a:sym typeface="Arial"/>
              </a:defRPr>
            </a:lvl8pPr>
            <a:lvl9pPr indent="-330200" lvl="8" marL="4114800" marR="0" rtl="0" algn="l">
              <a:spcBef>
                <a:spcPts val="400"/>
              </a:spcBef>
              <a:spcAft>
                <a:spcPts val="0"/>
              </a:spcAft>
              <a:buClr>
                <a:schemeClr val="folHlink"/>
              </a:buClr>
              <a:buSzPts val="1600"/>
              <a:buFont typeface="Noto Sans Symbols"/>
              <a:buChar char="▪"/>
              <a:defRPr b="0" i="0" sz="2000" u="none" cap="none" strike="noStrike">
                <a:solidFill>
                  <a:schemeClr val="dk1"/>
                </a:solidFill>
                <a:latin typeface="Arial"/>
                <a:ea typeface="Arial"/>
                <a:cs typeface="Arial"/>
                <a:sym typeface="Arial"/>
              </a:defRPr>
            </a:lvl9pPr>
          </a:lstStyle>
          <a:p/>
        </p:txBody>
      </p:sp>
      <p:sp>
        <p:nvSpPr>
          <p:cNvPr id="133" name="Google Shape;133;p9"/>
          <p:cNvSpPr txBox="1"/>
          <p:nvPr>
            <p:ph idx="2" type="body"/>
          </p:nvPr>
        </p:nvSpPr>
        <p:spPr>
          <a:xfrm>
            <a:off x="4648200" y="1719263"/>
            <a:ext cx="4038600" cy="2128837"/>
          </a:xfrm>
          <a:prstGeom prst="rect">
            <a:avLst/>
          </a:prstGeom>
          <a:noFill/>
          <a:ln>
            <a:noFill/>
          </a:ln>
        </p:spPr>
        <p:txBody>
          <a:bodyPr anchorCtr="0" anchor="t" bIns="45700" lIns="91425" spcFirstLastPara="1" rIns="91425" wrap="square" tIns="45700"/>
          <a:lstStyle>
            <a:lvl1pPr indent="-361950" lvl="0" marL="457200" marR="0" rtl="0" algn="l">
              <a:spcBef>
                <a:spcPts val="600"/>
              </a:spcBef>
              <a:spcAft>
                <a:spcPts val="0"/>
              </a:spcAft>
              <a:buClr>
                <a:schemeClr val="dk2"/>
              </a:buClr>
              <a:buSzPts val="2100"/>
              <a:buFont typeface="Noto Sans Symbols"/>
              <a:buChar char="●"/>
              <a:defRPr sz="3000">
                <a:solidFill>
                  <a:schemeClr val="dk1"/>
                </a:solidFill>
                <a:latin typeface="Arial"/>
                <a:ea typeface="Arial"/>
                <a:cs typeface="Arial"/>
                <a:sym typeface="Arial"/>
              </a:defRPr>
            </a:lvl1pPr>
            <a:lvl2pPr indent="-344169" lvl="1" marL="914400" marR="0" rtl="0" algn="l">
              <a:spcBef>
                <a:spcPts val="520"/>
              </a:spcBef>
              <a:spcAft>
                <a:spcPts val="0"/>
              </a:spcAft>
              <a:buClr>
                <a:schemeClr val="accent2"/>
              </a:buClr>
              <a:buSzPts val="1820"/>
              <a:buFont typeface="Noto Sans Symbols"/>
              <a:buChar char="●"/>
              <a:defRPr b="0" i="0" sz="2600" u="none" cap="none" strike="noStrike">
                <a:solidFill>
                  <a:schemeClr val="dk1"/>
                </a:solidFill>
                <a:latin typeface="Arial"/>
                <a:ea typeface="Arial"/>
                <a:cs typeface="Arial"/>
                <a:sym typeface="Arial"/>
              </a:defRPr>
            </a:lvl2pPr>
            <a:lvl3pPr indent="-330835" lvl="2" marL="1371600" marR="0" rtl="0" algn="l">
              <a:spcBef>
                <a:spcPts val="460"/>
              </a:spcBef>
              <a:spcAft>
                <a:spcPts val="0"/>
              </a:spcAft>
              <a:buClr>
                <a:schemeClr val="accent1"/>
              </a:buClr>
              <a:buSzPts val="1610"/>
              <a:buFont typeface="Noto Sans Symbols"/>
              <a:buChar char="●"/>
              <a:defRPr b="0" i="0" sz="2300" u="none" cap="none" strike="noStrike">
                <a:solidFill>
                  <a:schemeClr val="dk1"/>
                </a:solidFill>
                <a:latin typeface="Arial"/>
                <a:ea typeface="Arial"/>
                <a:cs typeface="Arial"/>
                <a:sym typeface="Arial"/>
              </a:defRPr>
            </a:lvl3pPr>
            <a:lvl4pPr indent="-323850" lvl="3" marL="1828800" marR="0" rtl="0" algn="l">
              <a:spcBef>
                <a:spcPts val="400"/>
              </a:spcBef>
              <a:spcAft>
                <a:spcPts val="0"/>
              </a:spcAft>
              <a:buClr>
                <a:schemeClr val="dk2"/>
              </a:buClr>
              <a:buSzPts val="1500"/>
              <a:buFont typeface="Noto Sans Symbols"/>
              <a:buChar char="▪"/>
              <a:defRPr b="0" i="0" sz="2000" u="none" cap="none" strike="noStrike">
                <a:solidFill>
                  <a:schemeClr val="dk1"/>
                </a:solidFill>
                <a:latin typeface="Arial"/>
                <a:ea typeface="Arial"/>
                <a:cs typeface="Arial"/>
                <a:sym typeface="Arial"/>
              </a:defRPr>
            </a:lvl4pPr>
            <a:lvl5pPr indent="-330200" lvl="4" marL="2286000" marR="0" rtl="0" algn="l">
              <a:spcBef>
                <a:spcPts val="400"/>
              </a:spcBef>
              <a:spcAft>
                <a:spcPts val="0"/>
              </a:spcAft>
              <a:buClr>
                <a:schemeClr val="folHlink"/>
              </a:buClr>
              <a:buSzPts val="1600"/>
              <a:buFont typeface="Noto Sans Symbols"/>
              <a:buChar char="▪"/>
              <a:defRPr b="0" i="0" sz="2000" u="none" cap="none" strike="noStrike">
                <a:solidFill>
                  <a:schemeClr val="dk1"/>
                </a:solidFill>
                <a:latin typeface="Arial"/>
                <a:ea typeface="Arial"/>
                <a:cs typeface="Arial"/>
                <a:sym typeface="Arial"/>
              </a:defRPr>
            </a:lvl5pPr>
            <a:lvl6pPr indent="-330200" lvl="5" marL="2743200" marR="0" rtl="0" algn="l">
              <a:spcBef>
                <a:spcPts val="400"/>
              </a:spcBef>
              <a:spcAft>
                <a:spcPts val="0"/>
              </a:spcAft>
              <a:buClr>
                <a:schemeClr val="folHlink"/>
              </a:buClr>
              <a:buSzPts val="1600"/>
              <a:buFont typeface="Noto Sans Symbols"/>
              <a:buChar char="▪"/>
              <a:defRPr b="0" i="0" sz="2000" u="none" cap="none" strike="noStrike">
                <a:solidFill>
                  <a:schemeClr val="dk1"/>
                </a:solidFill>
                <a:latin typeface="Arial"/>
                <a:ea typeface="Arial"/>
                <a:cs typeface="Arial"/>
                <a:sym typeface="Arial"/>
              </a:defRPr>
            </a:lvl6pPr>
            <a:lvl7pPr indent="-330200" lvl="6" marL="3200400" marR="0" rtl="0" algn="l">
              <a:spcBef>
                <a:spcPts val="400"/>
              </a:spcBef>
              <a:spcAft>
                <a:spcPts val="0"/>
              </a:spcAft>
              <a:buClr>
                <a:schemeClr val="folHlink"/>
              </a:buClr>
              <a:buSzPts val="1600"/>
              <a:buFont typeface="Noto Sans Symbols"/>
              <a:buChar char="▪"/>
              <a:defRPr b="0" i="0" sz="2000" u="none" cap="none" strike="noStrike">
                <a:solidFill>
                  <a:schemeClr val="dk1"/>
                </a:solidFill>
                <a:latin typeface="Arial"/>
                <a:ea typeface="Arial"/>
                <a:cs typeface="Arial"/>
                <a:sym typeface="Arial"/>
              </a:defRPr>
            </a:lvl7pPr>
            <a:lvl8pPr indent="-330200" lvl="7" marL="3657600" marR="0" rtl="0" algn="l">
              <a:spcBef>
                <a:spcPts val="400"/>
              </a:spcBef>
              <a:spcAft>
                <a:spcPts val="0"/>
              </a:spcAft>
              <a:buClr>
                <a:schemeClr val="folHlink"/>
              </a:buClr>
              <a:buSzPts val="1600"/>
              <a:buFont typeface="Noto Sans Symbols"/>
              <a:buChar char="▪"/>
              <a:defRPr b="0" i="0" sz="2000" u="none" cap="none" strike="noStrike">
                <a:solidFill>
                  <a:schemeClr val="dk1"/>
                </a:solidFill>
                <a:latin typeface="Arial"/>
                <a:ea typeface="Arial"/>
                <a:cs typeface="Arial"/>
                <a:sym typeface="Arial"/>
              </a:defRPr>
            </a:lvl8pPr>
            <a:lvl9pPr indent="-330200" lvl="8" marL="4114800" marR="0" rtl="0" algn="l">
              <a:spcBef>
                <a:spcPts val="400"/>
              </a:spcBef>
              <a:spcAft>
                <a:spcPts val="0"/>
              </a:spcAft>
              <a:buClr>
                <a:schemeClr val="folHlink"/>
              </a:buClr>
              <a:buSzPts val="1600"/>
              <a:buFont typeface="Noto Sans Symbols"/>
              <a:buChar char="▪"/>
              <a:defRPr b="0" i="0" sz="2000" u="none" cap="none" strike="noStrike">
                <a:solidFill>
                  <a:schemeClr val="dk1"/>
                </a:solidFill>
                <a:latin typeface="Arial"/>
                <a:ea typeface="Arial"/>
                <a:cs typeface="Arial"/>
                <a:sym typeface="Arial"/>
              </a:defRPr>
            </a:lvl9pPr>
          </a:lstStyle>
          <a:p/>
        </p:txBody>
      </p:sp>
      <p:sp>
        <p:nvSpPr>
          <p:cNvPr id="134" name="Google Shape;134;p9"/>
          <p:cNvSpPr txBox="1"/>
          <p:nvPr>
            <p:ph idx="3" type="body"/>
          </p:nvPr>
        </p:nvSpPr>
        <p:spPr>
          <a:xfrm>
            <a:off x="4648200" y="4000500"/>
            <a:ext cx="4038600" cy="2130425"/>
          </a:xfrm>
          <a:prstGeom prst="rect">
            <a:avLst/>
          </a:prstGeom>
          <a:noFill/>
          <a:ln>
            <a:noFill/>
          </a:ln>
        </p:spPr>
        <p:txBody>
          <a:bodyPr anchorCtr="0" anchor="t" bIns="45700" lIns="91425" spcFirstLastPara="1" rIns="91425" wrap="square" tIns="45700"/>
          <a:lstStyle>
            <a:lvl1pPr indent="-361950" lvl="0" marL="457200" marR="0" rtl="0" algn="l">
              <a:spcBef>
                <a:spcPts val="600"/>
              </a:spcBef>
              <a:spcAft>
                <a:spcPts val="0"/>
              </a:spcAft>
              <a:buClr>
                <a:schemeClr val="dk2"/>
              </a:buClr>
              <a:buSzPts val="2100"/>
              <a:buFont typeface="Noto Sans Symbols"/>
              <a:buChar char="●"/>
              <a:defRPr sz="3000">
                <a:solidFill>
                  <a:schemeClr val="dk1"/>
                </a:solidFill>
                <a:latin typeface="Arial"/>
                <a:ea typeface="Arial"/>
                <a:cs typeface="Arial"/>
                <a:sym typeface="Arial"/>
              </a:defRPr>
            </a:lvl1pPr>
            <a:lvl2pPr indent="-344169" lvl="1" marL="914400" marR="0" rtl="0" algn="l">
              <a:spcBef>
                <a:spcPts val="520"/>
              </a:spcBef>
              <a:spcAft>
                <a:spcPts val="0"/>
              </a:spcAft>
              <a:buClr>
                <a:schemeClr val="accent2"/>
              </a:buClr>
              <a:buSzPts val="1820"/>
              <a:buFont typeface="Noto Sans Symbols"/>
              <a:buChar char="●"/>
              <a:defRPr b="0" i="0" sz="2600" u="none" cap="none" strike="noStrike">
                <a:solidFill>
                  <a:schemeClr val="dk1"/>
                </a:solidFill>
                <a:latin typeface="Arial"/>
                <a:ea typeface="Arial"/>
                <a:cs typeface="Arial"/>
                <a:sym typeface="Arial"/>
              </a:defRPr>
            </a:lvl2pPr>
            <a:lvl3pPr indent="-330835" lvl="2" marL="1371600" marR="0" rtl="0" algn="l">
              <a:spcBef>
                <a:spcPts val="460"/>
              </a:spcBef>
              <a:spcAft>
                <a:spcPts val="0"/>
              </a:spcAft>
              <a:buClr>
                <a:schemeClr val="accent1"/>
              </a:buClr>
              <a:buSzPts val="1610"/>
              <a:buFont typeface="Noto Sans Symbols"/>
              <a:buChar char="●"/>
              <a:defRPr b="0" i="0" sz="2300" u="none" cap="none" strike="noStrike">
                <a:solidFill>
                  <a:schemeClr val="dk1"/>
                </a:solidFill>
                <a:latin typeface="Arial"/>
                <a:ea typeface="Arial"/>
                <a:cs typeface="Arial"/>
                <a:sym typeface="Arial"/>
              </a:defRPr>
            </a:lvl3pPr>
            <a:lvl4pPr indent="-323850" lvl="3" marL="1828800" marR="0" rtl="0" algn="l">
              <a:spcBef>
                <a:spcPts val="400"/>
              </a:spcBef>
              <a:spcAft>
                <a:spcPts val="0"/>
              </a:spcAft>
              <a:buClr>
                <a:schemeClr val="dk2"/>
              </a:buClr>
              <a:buSzPts val="1500"/>
              <a:buFont typeface="Noto Sans Symbols"/>
              <a:buChar char="▪"/>
              <a:defRPr b="0" i="0" sz="2000" u="none" cap="none" strike="noStrike">
                <a:solidFill>
                  <a:schemeClr val="dk1"/>
                </a:solidFill>
                <a:latin typeface="Arial"/>
                <a:ea typeface="Arial"/>
                <a:cs typeface="Arial"/>
                <a:sym typeface="Arial"/>
              </a:defRPr>
            </a:lvl4pPr>
            <a:lvl5pPr indent="-330200" lvl="4" marL="2286000" marR="0" rtl="0" algn="l">
              <a:spcBef>
                <a:spcPts val="400"/>
              </a:spcBef>
              <a:spcAft>
                <a:spcPts val="0"/>
              </a:spcAft>
              <a:buClr>
                <a:schemeClr val="folHlink"/>
              </a:buClr>
              <a:buSzPts val="1600"/>
              <a:buFont typeface="Noto Sans Symbols"/>
              <a:buChar char="▪"/>
              <a:defRPr b="0" i="0" sz="2000" u="none" cap="none" strike="noStrike">
                <a:solidFill>
                  <a:schemeClr val="dk1"/>
                </a:solidFill>
                <a:latin typeface="Arial"/>
                <a:ea typeface="Arial"/>
                <a:cs typeface="Arial"/>
                <a:sym typeface="Arial"/>
              </a:defRPr>
            </a:lvl5pPr>
            <a:lvl6pPr indent="-330200" lvl="5" marL="2743200" marR="0" rtl="0" algn="l">
              <a:spcBef>
                <a:spcPts val="400"/>
              </a:spcBef>
              <a:spcAft>
                <a:spcPts val="0"/>
              </a:spcAft>
              <a:buClr>
                <a:schemeClr val="folHlink"/>
              </a:buClr>
              <a:buSzPts val="1600"/>
              <a:buFont typeface="Noto Sans Symbols"/>
              <a:buChar char="▪"/>
              <a:defRPr b="0" i="0" sz="2000" u="none" cap="none" strike="noStrike">
                <a:solidFill>
                  <a:schemeClr val="dk1"/>
                </a:solidFill>
                <a:latin typeface="Arial"/>
                <a:ea typeface="Arial"/>
                <a:cs typeface="Arial"/>
                <a:sym typeface="Arial"/>
              </a:defRPr>
            </a:lvl6pPr>
            <a:lvl7pPr indent="-330200" lvl="6" marL="3200400" marR="0" rtl="0" algn="l">
              <a:spcBef>
                <a:spcPts val="400"/>
              </a:spcBef>
              <a:spcAft>
                <a:spcPts val="0"/>
              </a:spcAft>
              <a:buClr>
                <a:schemeClr val="folHlink"/>
              </a:buClr>
              <a:buSzPts val="1600"/>
              <a:buFont typeface="Noto Sans Symbols"/>
              <a:buChar char="▪"/>
              <a:defRPr b="0" i="0" sz="2000" u="none" cap="none" strike="noStrike">
                <a:solidFill>
                  <a:schemeClr val="dk1"/>
                </a:solidFill>
                <a:latin typeface="Arial"/>
                <a:ea typeface="Arial"/>
                <a:cs typeface="Arial"/>
                <a:sym typeface="Arial"/>
              </a:defRPr>
            </a:lvl7pPr>
            <a:lvl8pPr indent="-330200" lvl="7" marL="3657600" marR="0" rtl="0" algn="l">
              <a:spcBef>
                <a:spcPts val="400"/>
              </a:spcBef>
              <a:spcAft>
                <a:spcPts val="0"/>
              </a:spcAft>
              <a:buClr>
                <a:schemeClr val="folHlink"/>
              </a:buClr>
              <a:buSzPts val="1600"/>
              <a:buFont typeface="Noto Sans Symbols"/>
              <a:buChar char="▪"/>
              <a:defRPr b="0" i="0" sz="2000" u="none" cap="none" strike="noStrike">
                <a:solidFill>
                  <a:schemeClr val="dk1"/>
                </a:solidFill>
                <a:latin typeface="Arial"/>
                <a:ea typeface="Arial"/>
                <a:cs typeface="Arial"/>
                <a:sym typeface="Arial"/>
              </a:defRPr>
            </a:lvl8pPr>
            <a:lvl9pPr indent="-330200" lvl="8" marL="4114800" marR="0" rtl="0" algn="l">
              <a:spcBef>
                <a:spcPts val="400"/>
              </a:spcBef>
              <a:spcAft>
                <a:spcPts val="0"/>
              </a:spcAft>
              <a:buClr>
                <a:schemeClr val="folHlink"/>
              </a:buClr>
              <a:buSzPts val="1600"/>
              <a:buFont typeface="Noto Sans Symbols"/>
              <a:buChar char="▪"/>
              <a:defRPr b="0" i="0" sz="2000" u="none" cap="none" strike="noStrike">
                <a:solidFill>
                  <a:schemeClr val="dk1"/>
                </a:solidFill>
                <a:latin typeface="Arial"/>
                <a:ea typeface="Arial"/>
                <a:cs typeface="Arial"/>
                <a:sym typeface="Arial"/>
              </a:defRPr>
            </a:lvl9pPr>
          </a:lstStyle>
          <a:p/>
        </p:txBody>
      </p:sp>
      <p:sp>
        <p:nvSpPr>
          <p:cNvPr id="135" name="Google Shape;135;p9"/>
          <p:cNvSpPr txBox="1"/>
          <p:nvPr>
            <p:ph idx="10" type="dt"/>
          </p:nvPr>
        </p:nvSpPr>
        <p:spPr>
          <a:xfrm>
            <a:off x="457200" y="6248400"/>
            <a:ext cx="2133600" cy="457200"/>
          </a:xfrm>
          <a:prstGeom prst="rect">
            <a:avLst/>
          </a:prstGeom>
          <a:noFill/>
          <a:ln>
            <a:noFill/>
          </a:ln>
        </p:spPr>
        <p:txBody>
          <a:bodyPr anchorCtr="0" anchor="t" bIns="45700" lIns="91425" spcFirstLastPara="1" rIns="91425" wrap="square" tIns="45700"/>
          <a:lstStyle>
            <a:lvl1pPr lvl="0" marR="0" rtl="0" algn="l">
              <a:lnSpc>
                <a:spcPct val="100000"/>
              </a:lnSpc>
              <a:spcBef>
                <a:spcPts val="0"/>
              </a:spcBef>
              <a:spcAft>
                <a:spcPts val="0"/>
              </a:spcAft>
              <a:buSzPts val="1400"/>
              <a:buNone/>
              <a:defRPr b="0" i="0" sz="1800" u="non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36" name="Google Shape;136;p9"/>
          <p:cNvSpPr txBox="1"/>
          <p:nvPr>
            <p:ph idx="11" type="ftr"/>
          </p:nvPr>
        </p:nvSpPr>
        <p:spPr>
          <a:xfrm>
            <a:off x="3124200" y="6248400"/>
            <a:ext cx="2895600" cy="457200"/>
          </a:xfrm>
          <a:prstGeom prst="rect">
            <a:avLst/>
          </a:prstGeom>
          <a:noFill/>
          <a:ln>
            <a:noFill/>
          </a:ln>
        </p:spPr>
        <p:txBody>
          <a:bodyPr anchorCtr="0" anchor="t" bIns="45700" lIns="91425" spcFirstLastPara="1" rIns="91425" wrap="square" tIns="45700"/>
          <a:lstStyle>
            <a:lvl1pPr lvl="0" marR="0" rtl="0" algn="l">
              <a:lnSpc>
                <a:spcPct val="100000"/>
              </a:lnSpc>
              <a:spcBef>
                <a:spcPts val="0"/>
              </a:spcBef>
              <a:spcAft>
                <a:spcPts val="0"/>
              </a:spcAft>
              <a:buSzPts val="1400"/>
              <a:buNone/>
              <a:defRPr b="0" i="0" sz="1800" u="non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37" name="Google Shape;137;p9"/>
          <p:cNvSpPr txBox="1"/>
          <p:nvPr>
            <p:ph idx="12" type="sldNum"/>
          </p:nvPr>
        </p:nvSpPr>
        <p:spPr>
          <a:xfrm>
            <a:off x="6553200" y="6248400"/>
            <a:ext cx="2133600" cy="45720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1pPr>
            <a:lvl2pPr indent="0" lvl="1"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2pPr>
            <a:lvl3pPr indent="0" lvl="2"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3pPr>
            <a:lvl4pPr indent="0" lvl="3"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4pPr>
            <a:lvl5pPr indent="0" lvl="4"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5pPr>
            <a:lvl6pPr indent="0" lvl="5"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6pPr>
            <a:lvl7pPr indent="0" lvl="6"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7pPr>
            <a:lvl8pPr indent="0" lvl="7"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8pPr>
            <a:lvl9pPr indent="0" lvl="8"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Text, and Content" type="txAndObj">
  <p:cSld name="TEXT_AND_OBJECT">
    <p:spTree>
      <p:nvGrpSpPr>
        <p:cNvPr id="138" name="Shape 138"/>
        <p:cNvGrpSpPr/>
        <p:nvPr/>
      </p:nvGrpSpPr>
      <p:grpSpPr>
        <a:xfrm>
          <a:off x="0" y="0"/>
          <a:ext cx="0" cy="0"/>
          <a:chOff x="0" y="0"/>
          <a:chExt cx="0" cy="0"/>
        </a:xfrm>
      </p:grpSpPr>
      <p:sp>
        <p:nvSpPr>
          <p:cNvPr id="139" name="Google Shape;139;p10"/>
          <p:cNvSpPr txBox="1"/>
          <p:nvPr>
            <p:ph type="title"/>
          </p:nvPr>
        </p:nvSpPr>
        <p:spPr>
          <a:xfrm>
            <a:off x="457200" y="122238"/>
            <a:ext cx="7543800" cy="1295400"/>
          </a:xfrm>
          <a:prstGeom prst="rect">
            <a:avLst/>
          </a:prstGeom>
          <a:noFill/>
          <a:ln>
            <a:noFill/>
          </a:ln>
        </p:spPr>
        <p:txBody>
          <a:bodyPr anchorCtr="0" anchor="b" bIns="45700" lIns="91425" spcFirstLastPara="1" rIns="91425" wrap="square" tIns="45700"/>
          <a:lstStyle>
            <a:lvl1pPr lvl="0" marR="0" rtl="0" algn="l">
              <a:spcBef>
                <a:spcPts val="0"/>
              </a:spcBef>
              <a:spcAft>
                <a:spcPts val="0"/>
              </a:spcAft>
              <a:buSzPts val="1400"/>
              <a:buNone/>
              <a:defRPr b="1" i="0" sz="3900" u="none" cap="none" strike="noStrike">
                <a:solidFill>
                  <a:schemeClr val="dk2"/>
                </a:solidFill>
                <a:latin typeface="Arial"/>
                <a:ea typeface="Arial"/>
                <a:cs typeface="Arial"/>
                <a:sym typeface="Arial"/>
              </a:defRPr>
            </a:lvl1pPr>
            <a:lvl2pPr lvl="1" marR="0" rtl="0" algn="l">
              <a:spcBef>
                <a:spcPts val="0"/>
              </a:spcBef>
              <a:spcAft>
                <a:spcPts val="0"/>
              </a:spcAft>
              <a:buSzPts val="1400"/>
              <a:buNone/>
              <a:defRPr b="1" i="0" sz="3900" u="none" cap="none" strike="noStrike">
                <a:solidFill>
                  <a:schemeClr val="dk2"/>
                </a:solidFill>
                <a:latin typeface="Arial"/>
                <a:ea typeface="Arial"/>
                <a:cs typeface="Arial"/>
                <a:sym typeface="Arial"/>
              </a:defRPr>
            </a:lvl2pPr>
            <a:lvl3pPr lvl="2" marR="0" rtl="0" algn="l">
              <a:spcBef>
                <a:spcPts val="0"/>
              </a:spcBef>
              <a:spcAft>
                <a:spcPts val="0"/>
              </a:spcAft>
              <a:buSzPts val="1400"/>
              <a:buNone/>
              <a:defRPr b="1" i="0" sz="3900" u="none" cap="none" strike="noStrike">
                <a:solidFill>
                  <a:schemeClr val="dk2"/>
                </a:solidFill>
                <a:latin typeface="Arial"/>
                <a:ea typeface="Arial"/>
                <a:cs typeface="Arial"/>
                <a:sym typeface="Arial"/>
              </a:defRPr>
            </a:lvl3pPr>
            <a:lvl4pPr lvl="3" marR="0" rtl="0" algn="l">
              <a:spcBef>
                <a:spcPts val="0"/>
              </a:spcBef>
              <a:spcAft>
                <a:spcPts val="0"/>
              </a:spcAft>
              <a:buSzPts val="1400"/>
              <a:buNone/>
              <a:defRPr b="1" i="0" sz="3900" u="none" cap="none" strike="noStrike">
                <a:solidFill>
                  <a:schemeClr val="dk2"/>
                </a:solidFill>
                <a:latin typeface="Arial"/>
                <a:ea typeface="Arial"/>
                <a:cs typeface="Arial"/>
                <a:sym typeface="Arial"/>
              </a:defRPr>
            </a:lvl4pPr>
            <a:lvl5pPr lvl="4" marR="0" rtl="0" algn="l">
              <a:spcBef>
                <a:spcPts val="0"/>
              </a:spcBef>
              <a:spcAft>
                <a:spcPts val="0"/>
              </a:spcAft>
              <a:buSzPts val="1400"/>
              <a:buNone/>
              <a:defRPr b="1" i="0" sz="3900" u="none" cap="none" strike="noStrike">
                <a:solidFill>
                  <a:schemeClr val="dk2"/>
                </a:solidFill>
                <a:latin typeface="Arial"/>
                <a:ea typeface="Arial"/>
                <a:cs typeface="Arial"/>
                <a:sym typeface="Arial"/>
              </a:defRPr>
            </a:lvl5pPr>
            <a:lvl6pPr lvl="5" marR="0" rtl="0" algn="l">
              <a:spcBef>
                <a:spcPts val="0"/>
              </a:spcBef>
              <a:spcAft>
                <a:spcPts val="0"/>
              </a:spcAft>
              <a:buSzPts val="1400"/>
              <a:buNone/>
              <a:defRPr b="1" i="0" sz="3900" u="none" cap="none" strike="noStrike">
                <a:solidFill>
                  <a:schemeClr val="dk2"/>
                </a:solidFill>
                <a:latin typeface="Arial"/>
                <a:ea typeface="Arial"/>
                <a:cs typeface="Arial"/>
                <a:sym typeface="Arial"/>
              </a:defRPr>
            </a:lvl6pPr>
            <a:lvl7pPr lvl="6" marR="0" rtl="0" algn="l">
              <a:spcBef>
                <a:spcPts val="0"/>
              </a:spcBef>
              <a:spcAft>
                <a:spcPts val="0"/>
              </a:spcAft>
              <a:buSzPts val="1400"/>
              <a:buNone/>
              <a:defRPr b="1" i="0" sz="3900" u="none" cap="none" strike="noStrike">
                <a:solidFill>
                  <a:schemeClr val="dk2"/>
                </a:solidFill>
                <a:latin typeface="Arial"/>
                <a:ea typeface="Arial"/>
                <a:cs typeface="Arial"/>
                <a:sym typeface="Arial"/>
              </a:defRPr>
            </a:lvl7pPr>
            <a:lvl8pPr lvl="7" marR="0" rtl="0" algn="l">
              <a:spcBef>
                <a:spcPts val="0"/>
              </a:spcBef>
              <a:spcAft>
                <a:spcPts val="0"/>
              </a:spcAft>
              <a:buSzPts val="1400"/>
              <a:buNone/>
              <a:defRPr b="1" i="0" sz="3900" u="none" cap="none" strike="noStrike">
                <a:solidFill>
                  <a:schemeClr val="dk2"/>
                </a:solidFill>
                <a:latin typeface="Arial"/>
                <a:ea typeface="Arial"/>
                <a:cs typeface="Arial"/>
                <a:sym typeface="Arial"/>
              </a:defRPr>
            </a:lvl8pPr>
            <a:lvl9pPr lvl="8" marR="0" rtl="0" algn="l">
              <a:spcBef>
                <a:spcPts val="0"/>
              </a:spcBef>
              <a:spcAft>
                <a:spcPts val="0"/>
              </a:spcAft>
              <a:buSzPts val="1400"/>
              <a:buNone/>
              <a:defRPr b="1" i="0" sz="3900" u="none" cap="none" strike="noStrike">
                <a:solidFill>
                  <a:schemeClr val="dk2"/>
                </a:solidFill>
                <a:latin typeface="Arial"/>
                <a:ea typeface="Arial"/>
                <a:cs typeface="Arial"/>
                <a:sym typeface="Arial"/>
              </a:defRPr>
            </a:lvl9pPr>
          </a:lstStyle>
          <a:p/>
        </p:txBody>
      </p:sp>
      <p:sp>
        <p:nvSpPr>
          <p:cNvPr id="140" name="Google Shape;140;p10"/>
          <p:cNvSpPr txBox="1"/>
          <p:nvPr>
            <p:ph idx="1" type="body"/>
          </p:nvPr>
        </p:nvSpPr>
        <p:spPr>
          <a:xfrm>
            <a:off x="457200" y="1719263"/>
            <a:ext cx="4038600" cy="4411662"/>
          </a:xfrm>
          <a:prstGeom prst="rect">
            <a:avLst/>
          </a:prstGeom>
          <a:noFill/>
          <a:ln>
            <a:noFill/>
          </a:ln>
        </p:spPr>
        <p:txBody>
          <a:bodyPr anchorCtr="0" anchor="t" bIns="45700" lIns="91425" spcFirstLastPara="1" rIns="91425" wrap="square" tIns="45700"/>
          <a:lstStyle>
            <a:lvl1pPr indent="-361950" lvl="0" marL="457200" marR="0" rtl="0" algn="l">
              <a:spcBef>
                <a:spcPts val="600"/>
              </a:spcBef>
              <a:spcAft>
                <a:spcPts val="0"/>
              </a:spcAft>
              <a:buClr>
                <a:schemeClr val="dk2"/>
              </a:buClr>
              <a:buSzPts val="2100"/>
              <a:buFont typeface="Noto Sans Symbols"/>
              <a:buChar char="●"/>
              <a:defRPr sz="3000">
                <a:solidFill>
                  <a:schemeClr val="dk1"/>
                </a:solidFill>
                <a:latin typeface="Arial"/>
                <a:ea typeface="Arial"/>
                <a:cs typeface="Arial"/>
                <a:sym typeface="Arial"/>
              </a:defRPr>
            </a:lvl1pPr>
            <a:lvl2pPr indent="-344169" lvl="1" marL="914400" marR="0" rtl="0" algn="l">
              <a:spcBef>
                <a:spcPts val="520"/>
              </a:spcBef>
              <a:spcAft>
                <a:spcPts val="0"/>
              </a:spcAft>
              <a:buClr>
                <a:schemeClr val="accent2"/>
              </a:buClr>
              <a:buSzPts val="1820"/>
              <a:buFont typeface="Noto Sans Symbols"/>
              <a:buChar char="●"/>
              <a:defRPr b="0" i="0" sz="2600" u="none" cap="none" strike="noStrike">
                <a:solidFill>
                  <a:schemeClr val="dk1"/>
                </a:solidFill>
                <a:latin typeface="Arial"/>
                <a:ea typeface="Arial"/>
                <a:cs typeface="Arial"/>
                <a:sym typeface="Arial"/>
              </a:defRPr>
            </a:lvl2pPr>
            <a:lvl3pPr indent="-330835" lvl="2" marL="1371600" marR="0" rtl="0" algn="l">
              <a:spcBef>
                <a:spcPts val="460"/>
              </a:spcBef>
              <a:spcAft>
                <a:spcPts val="0"/>
              </a:spcAft>
              <a:buClr>
                <a:schemeClr val="accent1"/>
              </a:buClr>
              <a:buSzPts val="1610"/>
              <a:buFont typeface="Noto Sans Symbols"/>
              <a:buChar char="●"/>
              <a:defRPr b="0" i="0" sz="2300" u="none" cap="none" strike="noStrike">
                <a:solidFill>
                  <a:schemeClr val="dk1"/>
                </a:solidFill>
                <a:latin typeface="Arial"/>
                <a:ea typeface="Arial"/>
                <a:cs typeface="Arial"/>
                <a:sym typeface="Arial"/>
              </a:defRPr>
            </a:lvl3pPr>
            <a:lvl4pPr indent="-323850" lvl="3" marL="1828800" marR="0" rtl="0" algn="l">
              <a:spcBef>
                <a:spcPts val="400"/>
              </a:spcBef>
              <a:spcAft>
                <a:spcPts val="0"/>
              </a:spcAft>
              <a:buClr>
                <a:schemeClr val="dk2"/>
              </a:buClr>
              <a:buSzPts val="1500"/>
              <a:buFont typeface="Noto Sans Symbols"/>
              <a:buChar char="▪"/>
              <a:defRPr b="0" i="0" sz="2000" u="none" cap="none" strike="noStrike">
                <a:solidFill>
                  <a:schemeClr val="dk1"/>
                </a:solidFill>
                <a:latin typeface="Arial"/>
                <a:ea typeface="Arial"/>
                <a:cs typeface="Arial"/>
                <a:sym typeface="Arial"/>
              </a:defRPr>
            </a:lvl4pPr>
            <a:lvl5pPr indent="-330200" lvl="4" marL="2286000" marR="0" rtl="0" algn="l">
              <a:spcBef>
                <a:spcPts val="400"/>
              </a:spcBef>
              <a:spcAft>
                <a:spcPts val="0"/>
              </a:spcAft>
              <a:buClr>
                <a:schemeClr val="folHlink"/>
              </a:buClr>
              <a:buSzPts val="1600"/>
              <a:buFont typeface="Noto Sans Symbols"/>
              <a:buChar char="▪"/>
              <a:defRPr b="0" i="0" sz="2000" u="none" cap="none" strike="noStrike">
                <a:solidFill>
                  <a:schemeClr val="dk1"/>
                </a:solidFill>
                <a:latin typeface="Arial"/>
                <a:ea typeface="Arial"/>
                <a:cs typeface="Arial"/>
                <a:sym typeface="Arial"/>
              </a:defRPr>
            </a:lvl5pPr>
            <a:lvl6pPr indent="-330200" lvl="5" marL="2743200" marR="0" rtl="0" algn="l">
              <a:spcBef>
                <a:spcPts val="400"/>
              </a:spcBef>
              <a:spcAft>
                <a:spcPts val="0"/>
              </a:spcAft>
              <a:buClr>
                <a:schemeClr val="folHlink"/>
              </a:buClr>
              <a:buSzPts val="1600"/>
              <a:buFont typeface="Noto Sans Symbols"/>
              <a:buChar char="▪"/>
              <a:defRPr b="0" i="0" sz="2000" u="none" cap="none" strike="noStrike">
                <a:solidFill>
                  <a:schemeClr val="dk1"/>
                </a:solidFill>
                <a:latin typeface="Arial"/>
                <a:ea typeface="Arial"/>
                <a:cs typeface="Arial"/>
                <a:sym typeface="Arial"/>
              </a:defRPr>
            </a:lvl6pPr>
            <a:lvl7pPr indent="-330200" lvl="6" marL="3200400" marR="0" rtl="0" algn="l">
              <a:spcBef>
                <a:spcPts val="400"/>
              </a:spcBef>
              <a:spcAft>
                <a:spcPts val="0"/>
              </a:spcAft>
              <a:buClr>
                <a:schemeClr val="folHlink"/>
              </a:buClr>
              <a:buSzPts val="1600"/>
              <a:buFont typeface="Noto Sans Symbols"/>
              <a:buChar char="▪"/>
              <a:defRPr b="0" i="0" sz="2000" u="none" cap="none" strike="noStrike">
                <a:solidFill>
                  <a:schemeClr val="dk1"/>
                </a:solidFill>
                <a:latin typeface="Arial"/>
                <a:ea typeface="Arial"/>
                <a:cs typeface="Arial"/>
                <a:sym typeface="Arial"/>
              </a:defRPr>
            </a:lvl7pPr>
            <a:lvl8pPr indent="-330200" lvl="7" marL="3657600" marR="0" rtl="0" algn="l">
              <a:spcBef>
                <a:spcPts val="400"/>
              </a:spcBef>
              <a:spcAft>
                <a:spcPts val="0"/>
              </a:spcAft>
              <a:buClr>
                <a:schemeClr val="folHlink"/>
              </a:buClr>
              <a:buSzPts val="1600"/>
              <a:buFont typeface="Noto Sans Symbols"/>
              <a:buChar char="▪"/>
              <a:defRPr b="0" i="0" sz="2000" u="none" cap="none" strike="noStrike">
                <a:solidFill>
                  <a:schemeClr val="dk1"/>
                </a:solidFill>
                <a:latin typeface="Arial"/>
                <a:ea typeface="Arial"/>
                <a:cs typeface="Arial"/>
                <a:sym typeface="Arial"/>
              </a:defRPr>
            </a:lvl8pPr>
            <a:lvl9pPr indent="-330200" lvl="8" marL="4114800" marR="0" rtl="0" algn="l">
              <a:spcBef>
                <a:spcPts val="400"/>
              </a:spcBef>
              <a:spcAft>
                <a:spcPts val="0"/>
              </a:spcAft>
              <a:buClr>
                <a:schemeClr val="folHlink"/>
              </a:buClr>
              <a:buSzPts val="1600"/>
              <a:buFont typeface="Noto Sans Symbols"/>
              <a:buChar char="▪"/>
              <a:defRPr b="0" i="0" sz="2000" u="none" cap="none" strike="noStrike">
                <a:solidFill>
                  <a:schemeClr val="dk1"/>
                </a:solidFill>
                <a:latin typeface="Arial"/>
                <a:ea typeface="Arial"/>
                <a:cs typeface="Arial"/>
                <a:sym typeface="Arial"/>
              </a:defRPr>
            </a:lvl9pPr>
          </a:lstStyle>
          <a:p/>
        </p:txBody>
      </p:sp>
      <p:sp>
        <p:nvSpPr>
          <p:cNvPr id="141" name="Google Shape;141;p10"/>
          <p:cNvSpPr txBox="1"/>
          <p:nvPr>
            <p:ph idx="2" type="body"/>
          </p:nvPr>
        </p:nvSpPr>
        <p:spPr>
          <a:xfrm>
            <a:off x="4648200" y="1719263"/>
            <a:ext cx="4038600" cy="4411662"/>
          </a:xfrm>
          <a:prstGeom prst="rect">
            <a:avLst/>
          </a:prstGeom>
          <a:noFill/>
          <a:ln>
            <a:noFill/>
          </a:ln>
        </p:spPr>
        <p:txBody>
          <a:bodyPr anchorCtr="0" anchor="t" bIns="45700" lIns="91425" spcFirstLastPara="1" rIns="91425" wrap="square" tIns="45700"/>
          <a:lstStyle>
            <a:lvl1pPr indent="-361950" lvl="0" marL="457200" marR="0" rtl="0" algn="l">
              <a:spcBef>
                <a:spcPts val="600"/>
              </a:spcBef>
              <a:spcAft>
                <a:spcPts val="0"/>
              </a:spcAft>
              <a:buClr>
                <a:schemeClr val="dk2"/>
              </a:buClr>
              <a:buSzPts val="2100"/>
              <a:buFont typeface="Noto Sans Symbols"/>
              <a:buChar char="●"/>
              <a:defRPr sz="3000">
                <a:solidFill>
                  <a:schemeClr val="dk1"/>
                </a:solidFill>
                <a:latin typeface="Arial"/>
                <a:ea typeface="Arial"/>
                <a:cs typeface="Arial"/>
                <a:sym typeface="Arial"/>
              </a:defRPr>
            </a:lvl1pPr>
            <a:lvl2pPr indent="-344169" lvl="1" marL="914400" marR="0" rtl="0" algn="l">
              <a:spcBef>
                <a:spcPts val="520"/>
              </a:spcBef>
              <a:spcAft>
                <a:spcPts val="0"/>
              </a:spcAft>
              <a:buClr>
                <a:schemeClr val="accent2"/>
              </a:buClr>
              <a:buSzPts val="1820"/>
              <a:buFont typeface="Noto Sans Symbols"/>
              <a:buChar char="●"/>
              <a:defRPr b="0" i="0" sz="2600" u="none" cap="none" strike="noStrike">
                <a:solidFill>
                  <a:schemeClr val="dk1"/>
                </a:solidFill>
                <a:latin typeface="Arial"/>
                <a:ea typeface="Arial"/>
                <a:cs typeface="Arial"/>
                <a:sym typeface="Arial"/>
              </a:defRPr>
            </a:lvl2pPr>
            <a:lvl3pPr indent="-330835" lvl="2" marL="1371600" marR="0" rtl="0" algn="l">
              <a:spcBef>
                <a:spcPts val="460"/>
              </a:spcBef>
              <a:spcAft>
                <a:spcPts val="0"/>
              </a:spcAft>
              <a:buClr>
                <a:schemeClr val="accent1"/>
              </a:buClr>
              <a:buSzPts val="1610"/>
              <a:buFont typeface="Noto Sans Symbols"/>
              <a:buChar char="●"/>
              <a:defRPr b="0" i="0" sz="2300" u="none" cap="none" strike="noStrike">
                <a:solidFill>
                  <a:schemeClr val="dk1"/>
                </a:solidFill>
                <a:latin typeface="Arial"/>
                <a:ea typeface="Arial"/>
                <a:cs typeface="Arial"/>
                <a:sym typeface="Arial"/>
              </a:defRPr>
            </a:lvl3pPr>
            <a:lvl4pPr indent="-323850" lvl="3" marL="1828800" marR="0" rtl="0" algn="l">
              <a:spcBef>
                <a:spcPts val="400"/>
              </a:spcBef>
              <a:spcAft>
                <a:spcPts val="0"/>
              </a:spcAft>
              <a:buClr>
                <a:schemeClr val="dk2"/>
              </a:buClr>
              <a:buSzPts val="1500"/>
              <a:buFont typeface="Noto Sans Symbols"/>
              <a:buChar char="▪"/>
              <a:defRPr b="0" i="0" sz="2000" u="none" cap="none" strike="noStrike">
                <a:solidFill>
                  <a:schemeClr val="dk1"/>
                </a:solidFill>
                <a:latin typeface="Arial"/>
                <a:ea typeface="Arial"/>
                <a:cs typeface="Arial"/>
                <a:sym typeface="Arial"/>
              </a:defRPr>
            </a:lvl4pPr>
            <a:lvl5pPr indent="-330200" lvl="4" marL="2286000" marR="0" rtl="0" algn="l">
              <a:spcBef>
                <a:spcPts val="400"/>
              </a:spcBef>
              <a:spcAft>
                <a:spcPts val="0"/>
              </a:spcAft>
              <a:buClr>
                <a:schemeClr val="folHlink"/>
              </a:buClr>
              <a:buSzPts val="1600"/>
              <a:buFont typeface="Noto Sans Symbols"/>
              <a:buChar char="▪"/>
              <a:defRPr b="0" i="0" sz="2000" u="none" cap="none" strike="noStrike">
                <a:solidFill>
                  <a:schemeClr val="dk1"/>
                </a:solidFill>
                <a:latin typeface="Arial"/>
                <a:ea typeface="Arial"/>
                <a:cs typeface="Arial"/>
                <a:sym typeface="Arial"/>
              </a:defRPr>
            </a:lvl5pPr>
            <a:lvl6pPr indent="-330200" lvl="5" marL="2743200" marR="0" rtl="0" algn="l">
              <a:spcBef>
                <a:spcPts val="400"/>
              </a:spcBef>
              <a:spcAft>
                <a:spcPts val="0"/>
              </a:spcAft>
              <a:buClr>
                <a:schemeClr val="folHlink"/>
              </a:buClr>
              <a:buSzPts val="1600"/>
              <a:buFont typeface="Noto Sans Symbols"/>
              <a:buChar char="▪"/>
              <a:defRPr b="0" i="0" sz="2000" u="none" cap="none" strike="noStrike">
                <a:solidFill>
                  <a:schemeClr val="dk1"/>
                </a:solidFill>
                <a:latin typeface="Arial"/>
                <a:ea typeface="Arial"/>
                <a:cs typeface="Arial"/>
                <a:sym typeface="Arial"/>
              </a:defRPr>
            </a:lvl6pPr>
            <a:lvl7pPr indent="-330200" lvl="6" marL="3200400" marR="0" rtl="0" algn="l">
              <a:spcBef>
                <a:spcPts val="400"/>
              </a:spcBef>
              <a:spcAft>
                <a:spcPts val="0"/>
              </a:spcAft>
              <a:buClr>
                <a:schemeClr val="folHlink"/>
              </a:buClr>
              <a:buSzPts val="1600"/>
              <a:buFont typeface="Noto Sans Symbols"/>
              <a:buChar char="▪"/>
              <a:defRPr b="0" i="0" sz="2000" u="none" cap="none" strike="noStrike">
                <a:solidFill>
                  <a:schemeClr val="dk1"/>
                </a:solidFill>
                <a:latin typeface="Arial"/>
                <a:ea typeface="Arial"/>
                <a:cs typeface="Arial"/>
                <a:sym typeface="Arial"/>
              </a:defRPr>
            </a:lvl7pPr>
            <a:lvl8pPr indent="-330200" lvl="7" marL="3657600" marR="0" rtl="0" algn="l">
              <a:spcBef>
                <a:spcPts val="400"/>
              </a:spcBef>
              <a:spcAft>
                <a:spcPts val="0"/>
              </a:spcAft>
              <a:buClr>
                <a:schemeClr val="folHlink"/>
              </a:buClr>
              <a:buSzPts val="1600"/>
              <a:buFont typeface="Noto Sans Symbols"/>
              <a:buChar char="▪"/>
              <a:defRPr b="0" i="0" sz="2000" u="none" cap="none" strike="noStrike">
                <a:solidFill>
                  <a:schemeClr val="dk1"/>
                </a:solidFill>
                <a:latin typeface="Arial"/>
                <a:ea typeface="Arial"/>
                <a:cs typeface="Arial"/>
                <a:sym typeface="Arial"/>
              </a:defRPr>
            </a:lvl8pPr>
            <a:lvl9pPr indent="-330200" lvl="8" marL="4114800" marR="0" rtl="0" algn="l">
              <a:spcBef>
                <a:spcPts val="400"/>
              </a:spcBef>
              <a:spcAft>
                <a:spcPts val="0"/>
              </a:spcAft>
              <a:buClr>
                <a:schemeClr val="folHlink"/>
              </a:buClr>
              <a:buSzPts val="1600"/>
              <a:buFont typeface="Noto Sans Symbols"/>
              <a:buChar char="▪"/>
              <a:defRPr b="0" i="0" sz="2000" u="none" cap="none" strike="noStrike">
                <a:solidFill>
                  <a:schemeClr val="dk1"/>
                </a:solidFill>
                <a:latin typeface="Arial"/>
                <a:ea typeface="Arial"/>
                <a:cs typeface="Arial"/>
                <a:sym typeface="Arial"/>
              </a:defRPr>
            </a:lvl9pPr>
          </a:lstStyle>
          <a:p/>
        </p:txBody>
      </p:sp>
      <p:sp>
        <p:nvSpPr>
          <p:cNvPr id="142" name="Google Shape;142;p10"/>
          <p:cNvSpPr txBox="1"/>
          <p:nvPr>
            <p:ph idx="10" type="dt"/>
          </p:nvPr>
        </p:nvSpPr>
        <p:spPr>
          <a:xfrm>
            <a:off x="457200" y="6248400"/>
            <a:ext cx="2133600" cy="457200"/>
          </a:xfrm>
          <a:prstGeom prst="rect">
            <a:avLst/>
          </a:prstGeom>
          <a:noFill/>
          <a:ln>
            <a:noFill/>
          </a:ln>
        </p:spPr>
        <p:txBody>
          <a:bodyPr anchorCtr="0" anchor="t" bIns="45700" lIns="91425" spcFirstLastPara="1" rIns="91425" wrap="square" tIns="45700"/>
          <a:lstStyle>
            <a:lvl1pPr lvl="0" marR="0" rtl="0" algn="l">
              <a:lnSpc>
                <a:spcPct val="100000"/>
              </a:lnSpc>
              <a:spcBef>
                <a:spcPts val="0"/>
              </a:spcBef>
              <a:spcAft>
                <a:spcPts val="0"/>
              </a:spcAft>
              <a:buSzPts val="1400"/>
              <a:buNone/>
              <a:defRPr b="0" i="0" sz="1800" u="non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43" name="Google Shape;143;p10"/>
          <p:cNvSpPr txBox="1"/>
          <p:nvPr>
            <p:ph idx="11" type="ftr"/>
          </p:nvPr>
        </p:nvSpPr>
        <p:spPr>
          <a:xfrm>
            <a:off x="3124200" y="6248400"/>
            <a:ext cx="2895600" cy="457200"/>
          </a:xfrm>
          <a:prstGeom prst="rect">
            <a:avLst/>
          </a:prstGeom>
          <a:noFill/>
          <a:ln>
            <a:noFill/>
          </a:ln>
        </p:spPr>
        <p:txBody>
          <a:bodyPr anchorCtr="0" anchor="t" bIns="45700" lIns="91425" spcFirstLastPara="1" rIns="91425" wrap="square" tIns="45700"/>
          <a:lstStyle>
            <a:lvl1pPr lvl="0" marR="0" rtl="0" algn="l">
              <a:lnSpc>
                <a:spcPct val="100000"/>
              </a:lnSpc>
              <a:spcBef>
                <a:spcPts val="0"/>
              </a:spcBef>
              <a:spcAft>
                <a:spcPts val="0"/>
              </a:spcAft>
              <a:buSzPts val="1400"/>
              <a:buNone/>
              <a:defRPr b="0" i="0" sz="1800" u="non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44" name="Google Shape;144;p10"/>
          <p:cNvSpPr txBox="1"/>
          <p:nvPr>
            <p:ph idx="12" type="sldNum"/>
          </p:nvPr>
        </p:nvSpPr>
        <p:spPr>
          <a:xfrm>
            <a:off x="6553200" y="6248400"/>
            <a:ext cx="2133600" cy="45720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1pPr>
            <a:lvl2pPr indent="0" lvl="1"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2pPr>
            <a:lvl3pPr indent="0" lvl="2"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3pPr>
            <a:lvl4pPr indent="0" lvl="3"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4pPr>
            <a:lvl5pPr indent="0" lvl="4"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5pPr>
            <a:lvl6pPr indent="0" lvl="5"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6pPr>
            <a:lvl7pPr indent="0" lvl="6"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7pPr>
            <a:lvl8pPr indent="0" lvl="7"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8pPr>
            <a:lvl9pPr indent="0" lvl="8"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Vertical Title and Text" type="vertTitleAndTx">
  <p:cSld name="VERTICAL_TITLE_AND_VERTICAL_TEXT">
    <p:spTree>
      <p:nvGrpSpPr>
        <p:cNvPr id="145" name="Shape 145"/>
        <p:cNvGrpSpPr/>
        <p:nvPr/>
      </p:nvGrpSpPr>
      <p:grpSpPr>
        <a:xfrm>
          <a:off x="0" y="0"/>
          <a:ext cx="0" cy="0"/>
          <a:chOff x="0" y="0"/>
          <a:chExt cx="0" cy="0"/>
        </a:xfrm>
      </p:grpSpPr>
      <p:sp>
        <p:nvSpPr>
          <p:cNvPr id="146" name="Google Shape;146;p11"/>
          <p:cNvSpPr txBox="1"/>
          <p:nvPr>
            <p:ph type="title"/>
          </p:nvPr>
        </p:nvSpPr>
        <p:spPr>
          <a:xfrm rot="5400000">
            <a:off x="4653757" y="2097881"/>
            <a:ext cx="6008687" cy="2057400"/>
          </a:xfrm>
          <a:prstGeom prst="rect">
            <a:avLst/>
          </a:prstGeom>
          <a:noFill/>
          <a:ln>
            <a:noFill/>
          </a:ln>
        </p:spPr>
        <p:txBody>
          <a:bodyPr anchorCtr="0" anchor="b" bIns="45700" lIns="91425" spcFirstLastPara="1" rIns="91425" wrap="square" tIns="45700"/>
          <a:lstStyle>
            <a:lvl1pPr lvl="0" marR="0" rtl="0" algn="l">
              <a:spcBef>
                <a:spcPts val="0"/>
              </a:spcBef>
              <a:spcAft>
                <a:spcPts val="0"/>
              </a:spcAft>
              <a:buSzPts val="1400"/>
              <a:buNone/>
              <a:defRPr b="1" i="0" sz="3900" u="none" cap="none" strike="noStrike">
                <a:solidFill>
                  <a:schemeClr val="dk2"/>
                </a:solidFill>
                <a:latin typeface="Arial"/>
                <a:ea typeface="Arial"/>
                <a:cs typeface="Arial"/>
                <a:sym typeface="Arial"/>
              </a:defRPr>
            </a:lvl1pPr>
            <a:lvl2pPr lvl="1" marR="0" rtl="0" algn="l">
              <a:spcBef>
                <a:spcPts val="0"/>
              </a:spcBef>
              <a:spcAft>
                <a:spcPts val="0"/>
              </a:spcAft>
              <a:buSzPts val="1400"/>
              <a:buNone/>
              <a:defRPr b="1" i="0" sz="3900" u="none" cap="none" strike="noStrike">
                <a:solidFill>
                  <a:schemeClr val="dk2"/>
                </a:solidFill>
                <a:latin typeface="Arial"/>
                <a:ea typeface="Arial"/>
                <a:cs typeface="Arial"/>
                <a:sym typeface="Arial"/>
              </a:defRPr>
            </a:lvl2pPr>
            <a:lvl3pPr lvl="2" marR="0" rtl="0" algn="l">
              <a:spcBef>
                <a:spcPts val="0"/>
              </a:spcBef>
              <a:spcAft>
                <a:spcPts val="0"/>
              </a:spcAft>
              <a:buSzPts val="1400"/>
              <a:buNone/>
              <a:defRPr b="1" i="0" sz="3900" u="none" cap="none" strike="noStrike">
                <a:solidFill>
                  <a:schemeClr val="dk2"/>
                </a:solidFill>
                <a:latin typeface="Arial"/>
                <a:ea typeface="Arial"/>
                <a:cs typeface="Arial"/>
                <a:sym typeface="Arial"/>
              </a:defRPr>
            </a:lvl3pPr>
            <a:lvl4pPr lvl="3" marR="0" rtl="0" algn="l">
              <a:spcBef>
                <a:spcPts val="0"/>
              </a:spcBef>
              <a:spcAft>
                <a:spcPts val="0"/>
              </a:spcAft>
              <a:buSzPts val="1400"/>
              <a:buNone/>
              <a:defRPr b="1" i="0" sz="3900" u="none" cap="none" strike="noStrike">
                <a:solidFill>
                  <a:schemeClr val="dk2"/>
                </a:solidFill>
                <a:latin typeface="Arial"/>
                <a:ea typeface="Arial"/>
                <a:cs typeface="Arial"/>
                <a:sym typeface="Arial"/>
              </a:defRPr>
            </a:lvl4pPr>
            <a:lvl5pPr lvl="4" marR="0" rtl="0" algn="l">
              <a:spcBef>
                <a:spcPts val="0"/>
              </a:spcBef>
              <a:spcAft>
                <a:spcPts val="0"/>
              </a:spcAft>
              <a:buSzPts val="1400"/>
              <a:buNone/>
              <a:defRPr b="1" i="0" sz="3900" u="none" cap="none" strike="noStrike">
                <a:solidFill>
                  <a:schemeClr val="dk2"/>
                </a:solidFill>
                <a:latin typeface="Arial"/>
                <a:ea typeface="Arial"/>
                <a:cs typeface="Arial"/>
                <a:sym typeface="Arial"/>
              </a:defRPr>
            </a:lvl5pPr>
            <a:lvl6pPr lvl="5" marR="0" rtl="0" algn="l">
              <a:spcBef>
                <a:spcPts val="0"/>
              </a:spcBef>
              <a:spcAft>
                <a:spcPts val="0"/>
              </a:spcAft>
              <a:buSzPts val="1400"/>
              <a:buNone/>
              <a:defRPr b="1" i="0" sz="3900" u="none" cap="none" strike="noStrike">
                <a:solidFill>
                  <a:schemeClr val="dk2"/>
                </a:solidFill>
                <a:latin typeface="Arial"/>
                <a:ea typeface="Arial"/>
                <a:cs typeface="Arial"/>
                <a:sym typeface="Arial"/>
              </a:defRPr>
            </a:lvl6pPr>
            <a:lvl7pPr lvl="6" marR="0" rtl="0" algn="l">
              <a:spcBef>
                <a:spcPts val="0"/>
              </a:spcBef>
              <a:spcAft>
                <a:spcPts val="0"/>
              </a:spcAft>
              <a:buSzPts val="1400"/>
              <a:buNone/>
              <a:defRPr b="1" i="0" sz="3900" u="none" cap="none" strike="noStrike">
                <a:solidFill>
                  <a:schemeClr val="dk2"/>
                </a:solidFill>
                <a:latin typeface="Arial"/>
                <a:ea typeface="Arial"/>
                <a:cs typeface="Arial"/>
                <a:sym typeface="Arial"/>
              </a:defRPr>
            </a:lvl7pPr>
            <a:lvl8pPr lvl="7" marR="0" rtl="0" algn="l">
              <a:spcBef>
                <a:spcPts val="0"/>
              </a:spcBef>
              <a:spcAft>
                <a:spcPts val="0"/>
              </a:spcAft>
              <a:buSzPts val="1400"/>
              <a:buNone/>
              <a:defRPr b="1" i="0" sz="3900" u="none" cap="none" strike="noStrike">
                <a:solidFill>
                  <a:schemeClr val="dk2"/>
                </a:solidFill>
                <a:latin typeface="Arial"/>
                <a:ea typeface="Arial"/>
                <a:cs typeface="Arial"/>
                <a:sym typeface="Arial"/>
              </a:defRPr>
            </a:lvl8pPr>
            <a:lvl9pPr lvl="8" marR="0" rtl="0" algn="l">
              <a:spcBef>
                <a:spcPts val="0"/>
              </a:spcBef>
              <a:spcAft>
                <a:spcPts val="0"/>
              </a:spcAft>
              <a:buSzPts val="1400"/>
              <a:buNone/>
              <a:defRPr b="1" i="0" sz="3900" u="none" cap="none" strike="noStrike">
                <a:solidFill>
                  <a:schemeClr val="dk2"/>
                </a:solidFill>
                <a:latin typeface="Arial"/>
                <a:ea typeface="Arial"/>
                <a:cs typeface="Arial"/>
                <a:sym typeface="Arial"/>
              </a:defRPr>
            </a:lvl9pPr>
          </a:lstStyle>
          <a:p/>
        </p:txBody>
      </p:sp>
      <p:sp>
        <p:nvSpPr>
          <p:cNvPr id="147" name="Google Shape;147;p11"/>
          <p:cNvSpPr txBox="1"/>
          <p:nvPr>
            <p:ph idx="1" type="body"/>
          </p:nvPr>
        </p:nvSpPr>
        <p:spPr>
          <a:xfrm rot="5400000">
            <a:off x="462757" y="116682"/>
            <a:ext cx="6008687" cy="6019800"/>
          </a:xfrm>
          <a:prstGeom prst="rect">
            <a:avLst/>
          </a:prstGeom>
          <a:noFill/>
          <a:ln>
            <a:noFill/>
          </a:ln>
        </p:spPr>
        <p:txBody>
          <a:bodyPr anchorCtr="0" anchor="t" bIns="45700" lIns="91425" spcFirstLastPara="1" rIns="91425" wrap="square" tIns="45700"/>
          <a:lstStyle>
            <a:lvl1pPr indent="-361950" lvl="0" marL="457200" marR="0" rtl="0" algn="l">
              <a:spcBef>
                <a:spcPts val="600"/>
              </a:spcBef>
              <a:spcAft>
                <a:spcPts val="0"/>
              </a:spcAft>
              <a:buClr>
                <a:schemeClr val="dk2"/>
              </a:buClr>
              <a:buSzPts val="2100"/>
              <a:buFont typeface="Noto Sans Symbols"/>
              <a:buChar char="●"/>
              <a:defRPr sz="3000">
                <a:solidFill>
                  <a:schemeClr val="dk1"/>
                </a:solidFill>
                <a:latin typeface="Arial"/>
                <a:ea typeface="Arial"/>
                <a:cs typeface="Arial"/>
                <a:sym typeface="Arial"/>
              </a:defRPr>
            </a:lvl1pPr>
            <a:lvl2pPr indent="-344169" lvl="1" marL="914400" marR="0" rtl="0" algn="l">
              <a:spcBef>
                <a:spcPts val="520"/>
              </a:spcBef>
              <a:spcAft>
                <a:spcPts val="0"/>
              </a:spcAft>
              <a:buClr>
                <a:schemeClr val="accent2"/>
              </a:buClr>
              <a:buSzPts val="1820"/>
              <a:buFont typeface="Noto Sans Symbols"/>
              <a:buChar char="●"/>
              <a:defRPr b="0" i="0" sz="2600" u="none" cap="none" strike="noStrike">
                <a:solidFill>
                  <a:schemeClr val="dk1"/>
                </a:solidFill>
                <a:latin typeface="Arial"/>
                <a:ea typeface="Arial"/>
                <a:cs typeface="Arial"/>
                <a:sym typeface="Arial"/>
              </a:defRPr>
            </a:lvl2pPr>
            <a:lvl3pPr indent="-330835" lvl="2" marL="1371600" marR="0" rtl="0" algn="l">
              <a:spcBef>
                <a:spcPts val="460"/>
              </a:spcBef>
              <a:spcAft>
                <a:spcPts val="0"/>
              </a:spcAft>
              <a:buClr>
                <a:schemeClr val="accent1"/>
              </a:buClr>
              <a:buSzPts val="1610"/>
              <a:buFont typeface="Noto Sans Symbols"/>
              <a:buChar char="●"/>
              <a:defRPr b="0" i="0" sz="2300" u="none" cap="none" strike="noStrike">
                <a:solidFill>
                  <a:schemeClr val="dk1"/>
                </a:solidFill>
                <a:latin typeface="Arial"/>
                <a:ea typeface="Arial"/>
                <a:cs typeface="Arial"/>
                <a:sym typeface="Arial"/>
              </a:defRPr>
            </a:lvl3pPr>
            <a:lvl4pPr indent="-323850" lvl="3" marL="1828800" marR="0" rtl="0" algn="l">
              <a:spcBef>
                <a:spcPts val="400"/>
              </a:spcBef>
              <a:spcAft>
                <a:spcPts val="0"/>
              </a:spcAft>
              <a:buClr>
                <a:schemeClr val="dk2"/>
              </a:buClr>
              <a:buSzPts val="1500"/>
              <a:buFont typeface="Noto Sans Symbols"/>
              <a:buChar char="▪"/>
              <a:defRPr b="0" i="0" sz="2000" u="none" cap="none" strike="noStrike">
                <a:solidFill>
                  <a:schemeClr val="dk1"/>
                </a:solidFill>
                <a:latin typeface="Arial"/>
                <a:ea typeface="Arial"/>
                <a:cs typeface="Arial"/>
                <a:sym typeface="Arial"/>
              </a:defRPr>
            </a:lvl4pPr>
            <a:lvl5pPr indent="-330200" lvl="4" marL="2286000" marR="0" rtl="0" algn="l">
              <a:spcBef>
                <a:spcPts val="400"/>
              </a:spcBef>
              <a:spcAft>
                <a:spcPts val="0"/>
              </a:spcAft>
              <a:buClr>
                <a:schemeClr val="folHlink"/>
              </a:buClr>
              <a:buSzPts val="1600"/>
              <a:buFont typeface="Noto Sans Symbols"/>
              <a:buChar char="▪"/>
              <a:defRPr b="0" i="0" sz="2000" u="none" cap="none" strike="noStrike">
                <a:solidFill>
                  <a:schemeClr val="dk1"/>
                </a:solidFill>
                <a:latin typeface="Arial"/>
                <a:ea typeface="Arial"/>
                <a:cs typeface="Arial"/>
                <a:sym typeface="Arial"/>
              </a:defRPr>
            </a:lvl5pPr>
            <a:lvl6pPr indent="-330200" lvl="5" marL="2743200" marR="0" rtl="0" algn="l">
              <a:spcBef>
                <a:spcPts val="400"/>
              </a:spcBef>
              <a:spcAft>
                <a:spcPts val="0"/>
              </a:spcAft>
              <a:buClr>
                <a:schemeClr val="folHlink"/>
              </a:buClr>
              <a:buSzPts val="1600"/>
              <a:buFont typeface="Noto Sans Symbols"/>
              <a:buChar char="▪"/>
              <a:defRPr b="0" i="0" sz="2000" u="none" cap="none" strike="noStrike">
                <a:solidFill>
                  <a:schemeClr val="dk1"/>
                </a:solidFill>
                <a:latin typeface="Arial"/>
                <a:ea typeface="Arial"/>
                <a:cs typeface="Arial"/>
                <a:sym typeface="Arial"/>
              </a:defRPr>
            </a:lvl6pPr>
            <a:lvl7pPr indent="-330200" lvl="6" marL="3200400" marR="0" rtl="0" algn="l">
              <a:spcBef>
                <a:spcPts val="400"/>
              </a:spcBef>
              <a:spcAft>
                <a:spcPts val="0"/>
              </a:spcAft>
              <a:buClr>
                <a:schemeClr val="folHlink"/>
              </a:buClr>
              <a:buSzPts val="1600"/>
              <a:buFont typeface="Noto Sans Symbols"/>
              <a:buChar char="▪"/>
              <a:defRPr b="0" i="0" sz="2000" u="none" cap="none" strike="noStrike">
                <a:solidFill>
                  <a:schemeClr val="dk1"/>
                </a:solidFill>
                <a:latin typeface="Arial"/>
                <a:ea typeface="Arial"/>
                <a:cs typeface="Arial"/>
                <a:sym typeface="Arial"/>
              </a:defRPr>
            </a:lvl7pPr>
            <a:lvl8pPr indent="-330200" lvl="7" marL="3657600" marR="0" rtl="0" algn="l">
              <a:spcBef>
                <a:spcPts val="400"/>
              </a:spcBef>
              <a:spcAft>
                <a:spcPts val="0"/>
              </a:spcAft>
              <a:buClr>
                <a:schemeClr val="folHlink"/>
              </a:buClr>
              <a:buSzPts val="1600"/>
              <a:buFont typeface="Noto Sans Symbols"/>
              <a:buChar char="▪"/>
              <a:defRPr b="0" i="0" sz="2000" u="none" cap="none" strike="noStrike">
                <a:solidFill>
                  <a:schemeClr val="dk1"/>
                </a:solidFill>
                <a:latin typeface="Arial"/>
                <a:ea typeface="Arial"/>
                <a:cs typeface="Arial"/>
                <a:sym typeface="Arial"/>
              </a:defRPr>
            </a:lvl8pPr>
            <a:lvl9pPr indent="-330200" lvl="8" marL="4114800" marR="0" rtl="0" algn="l">
              <a:spcBef>
                <a:spcPts val="400"/>
              </a:spcBef>
              <a:spcAft>
                <a:spcPts val="0"/>
              </a:spcAft>
              <a:buClr>
                <a:schemeClr val="folHlink"/>
              </a:buClr>
              <a:buSzPts val="1600"/>
              <a:buFont typeface="Noto Sans Symbols"/>
              <a:buChar char="▪"/>
              <a:defRPr b="0" i="0" sz="2000" u="none" cap="none" strike="noStrike">
                <a:solidFill>
                  <a:schemeClr val="dk1"/>
                </a:solidFill>
                <a:latin typeface="Arial"/>
                <a:ea typeface="Arial"/>
                <a:cs typeface="Arial"/>
                <a:sym typeface="Arial"/>
              </a:defRPr>
            </a:lvl9pPr>
          </a:lstStyle>
          <a:p/>
        </p:txBody>
      </p:sp>
      <p:sp>
        <p:nvSpPr>
          <p:cNvPr id="148" name="Google Shape;148;p11"/>
          <p:cNvSpPr txBox="1"/>
          <p:nvPr>
            <p:ph idx="10" type="dt"/>
          </p:nvPr>
        </p:nvSpPr>
        <p:spPr>
          <a:xfrm>
            <a:off x="457200" y="6248400"/>
            <a:ext cx="2133600" cy="457200"/>
          </a:xfrm>
          <a:prstGeom prst="rect">
            <a:avLst/>
          </a:prstGeom>
          <a:noFill/>
          <a:ln>
            <a:noFill/>
          </a:ln>
        </p:spPr>
        <p:txBody>
          <a:bodyPr anchorCtr="0" anchor="t" bIns="45700" lIns="91425" spcFirstLastPara="1" rIns="91425" wrap="square" tIns="45700"/>
          <a:lstStyle>
            <a:lvl1pPr lvl="0" marR="0" rtl="0" algn="l">
              <a:lnSpc>
                <a:spcPct val="100000"/>
              </a:lnSpc>
              <a:spcBef>
                <a:spcPts val="0"/>
              </a:spcBef>
              <a:spcAft>
                <a:spcPts val="0"/>
              </a:spcAft>
              <a:buSzPts val="1400"/>
              <a:buNone/>
              <a:defRPr b="0" i="0" sz="1800" u="non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49" name="Google Shape;149;p11"/>
          <p:cNvSpPr txBox="1"/>
          <p:nvPr>
            <p:ph idx="11" type="ftr"/>
          </p:nvPr>
        </p:nvSpPr>
        <p:spPr>
          <a:xfrm>
            <a:off x="3124200" y="6248400"/>
            <a:ext cx="2895600" cy="457200"/>
          </a:xfrm>
          <a:prstGeom prst="rect">
            <a:avLst/>
          </a:prstGeom>
          <a:noFill/>
          <a:ln>
            <a:noFill/>
          </a:ln>
        </p:spPr>
        <p:txBody>
          <a:bodyPr anchorCtr="0" anchor="t" bIns="45700" lIns="91425" spcFirstLastPara="1" rIns="91425" wrap="square" tIns="45700"/>
          <a:lstStyle>
            <a:lvl1pPr lvl="0" marR="0" rtl="0" algn="l">
              <a:lnSpc>
                <a:spcPct val="100000"/>
              </a:lnSpc>
              <a:spcBef>
                <a:spcPts val="0"/>
              </a:spcBef>
              <a:spcAft>
                <a:spcPts val="0"/>
              </a:spcAft>
              <a:buSzPts val="1400"/>
              <a:buNone/>
              <a:defRPr b="0" i="0" sz="1800" u="non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50" name="Google Shape;150;p11"/>
          <p:cNvSpPr txBox="1"/>
          <p:nvPr>
            <p:ph idx="12" type="sldNum"/>
          </p:nvPr>
        </p:nvSpPr>
        <p:spPr>
          <a:xfrm>
            <a:off x="6553200" y="6248400"/>
            <a:ext cx="2133600" cy="45720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1pPr>
            <a:lvl2pPr indent="0" lvl="1"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2pPr>
            <a:lvl3pPr indent="0" lvl="2"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3pPr>
            <a:lvl4pPr indent="0" lvl="3"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4pPr>
            <a:lvl5pPr indent="0" lvl="4"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5pPr>
            <a:lvl6pPr indent="0" lvl="5"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6pPr>
            <a:lvl7pPr indent="0" lvl="6"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7pPr>
            <a:lvl8pPr indent="0" lvl="7"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8pPr>
            <a:lvl9pPr indent="0" lvl="8"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12.xml"/><Relationship Id="rId10" Type="http://schemas.openxmlformats.org/officeDocument/2006/relationships/slideLayout" Target="../slideLayouts/slideLayout11.xml"/><Relationship Id="rId13" Type="http://schemas.openxmlformats.org/officeDocument/2006/relationships/slideLayout" Target="../slideLayouts/slideLayout14.xml"/><Relationship Id="rId12" Type="http://schemas.openxmlformats.org/officeDocument/2006/relationships/slideLayout" Target="../slideLayouts/slideLayout13.xml"/><Relationship Id="rId1" Type="http://schemas.openxmlformats.org/officeDocument/2006/relationships/slideLayout" Target="../slideLayouts/slideLayout2.xml"/><Relationship Id="rId2" Type="http://schemas.openxmlformats.org/officeDocument/2006/relationships/slideLayout" Target="../slideLayouts/slideLayout3.xml"/><Relationship Id="rId3" Type="http://schemas.openxmlformats.org/officeDocument/2006/relationships/slideLayout" Target="../slideLayouts/slideLayout4.xml"/><Relationship Id="rId4" Type="http://schemas.openxmlformats.org/officeDocument/2006/relationships/slideLayout" Target="../slideLayouts/slideLayout5.xml"/><Relationship Id="rId9" Type="http://schemas.openxmlformats.org/officeDocument/2006/relationships/slideLayout" Target="../slideLayouts/slideLayout10.xml"/><Relationship Id="rId15" Type="http://schemas.openxmlformats.org/officeDocument/2006/relationships/slideLayout" Target="../slideLayouts/slideLayout16.xml"/><Relationship Id="rId14" Type="http://schemas.openxmlformats.org/officeDocument/2006/relationships/slideLayout" Target="../slideLayouts/slideLayout15.xml"/><Relationship Id="rId17" Type="http://schemas.openxmlformats.org/officeDocument/2006/relationships/theme" Target="../theme/theme3.xml"/><Relationship Id="rId16" Type="http://schemas.openxmlformats.org/officeDocument/2006/relationships/slideLayout" Target="../slideLayouts/slideLayout17.xml"/><Relationship Id="rId5" Type="http://schemas.openxmlformats.org/officeDocument/2006/relationships/slideLayout" Target="../slideLayouts/slideLayout6.xml"/><Relationship Id="rId6" Type="http://schemas.openxmlformats.org/officeDocument/2006/relationships/slideLayout" Target="../slideLayouts/slideLayout7.xml"/><Relationship Id="rId7" Type="http://schemas.openxmlformats.org/officeDocument/2006/relationships/slideLayout" Target="../slideLayouts/slideLayout8.xml"/><Relationship Id="rId8"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9" name="Shape 9"/>
        <p:cNvGrpSpPr/>
        <p:nvPr/>
      </p:nvGrpSpPr>
      <p:grpSpPr>
        <a:xfrm>
          <a:off x="0" y="0"/>
          <a:ext cx="0" cy="0"/>
          <a:chOff x="0" y="0"/>
          <a:chExt cx="0" cy="0"/>
        </a:xfrm>
      </p:grpSpPr>
      <p:cxnSp>
        <p:nvCxnSpPr>
          <p:cNvPr id="10" name="Google Shape;10;p1"/>
          <p:cNvCxnSpPr/>
          <p:nvPr/>
        </p:nvCxnSpPr>
        <p:spPr>
          <a:xfrm>
            <a:off x="7315200" y="1066800"/>
            <a:ext cx="0" cy="4495800"/>
          </a:xfrm>
          <a:prstGeom prst="straightConnector1">
            <a:avLst/>
          </a:prstGeom>
          <a:noFill/>
          <a:ln cap="flat" cmpd="sng" w="9525">
            <a:solidFill>
              <a:schemeClr val="dk1"/>
            </a:solidFill>
            <a:prstDash val="solid"/>
            <a:miter lim="800000"/>
            <a:headEnd len="med" w="med" type="none"/>
            <a:tailEnd len="med" w="med" type="none"/>
          </a:ln>
        </p:spPr>
      </p:cxnSp>
      <p:grpSp>
        <p:nvGrpSpPr>
          <p:cNvPr id="11" name="Google Shape;11;p1"/>
          <p:cNvGrpSpPr/>
          <p:nvPr/>
        </p:nvGrpSpPr>
        <p:grpSpPr>
          <a:xfrm>
            <a:off x="7493000" y="2992437"/>
            <a:ext cx="1338262" cy="2189162"/>
            <a:chOff x="7467600" y="2992437"/>
            <a:chExt cx="1338262" cy="2189162"/>
          </a:xfrm>
        </p:grpSpPr>
        <p:sp>
          <p:nvSpPr>
            <p:cNvPr id="12" name="Google Shape;12;p1"/>
            <p:cNvSpPr/>
            <p:nvPr/>
          </p:nvSpPr>
          <p:spPr>
            <a:xfrm>
              <a:off x="7467600" y="2992437"/>
              <a:ext cx="201612" cy="201612"/>
            </a:xfrm>
            <a:prstGeom prst="ellipse">
              <a:avLst/>
            </a:prstGeom>
            <a:solidFill>
              <a:schemeClr val="dk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3" name="Google Shape;13;p1"/>
            <p:cNvSpPr/>
            <p:nvPr/>
          </p:nvSpPr>
          <p:spPr>
            <a:xfrm>
              <a:off x="7751762" y="2992437"/>
              <a:ext cx="201612" cy="201612"/>
            </a:xfrm>
            <a:prstGeom prst="ellipse">
              <a:avLst/>
            </a:prstGeom>
            <a:solidFill>
              <a:schemeClr val="dk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4" name="Google Shape;14;p1"/>
            <p:cNvSpPr/>
            <p:nvPr/>
          </p:nvSpPr>
          <p:spPr>
            <a:xfrm>
              <a:off x="8035925" y="2992437"/>
              <a:ext cx="201612" cy="201612"/>
            </a:xfrm>
            <a:prstGeom prst="ellipse">
              <a:avLst/>
            </a:prstGeom>
            <a:solidFill>
              <a:schemeClr val="dk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5" name="Google Shape;15;p1"/>
            <p:cNvSpPr/>
            <p:nvPr/>
          </p:nvSpPr>
          <p:spPr>
            <a:xfrm>
              <a:off x="7467600" y="3276600"/>
              <a:ext cx="201612" cy="201612"/>
            </a:xfrm>
            <a:prstGeom prst="ellipse">
              <a:avLst/>
            </a:prstGeom>
            <a:solidFill>
              <a:schemeClr val="dk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6" name="Google Shape;16;p1"/>
            <p:cNvSpPr/>
            <p:nvPr/>
          </p:nvSpPr>
          <p:spPr>
            <a:xfrm>
              <a:off x="7751762" y="3276600"/>
              <a:ext cx="201612" cy="201612"/>
            </a:xfrm>
            <a:prstGeom prst="ellipse">
              <a:avLst/>
            </a:prstGeom>
            <a:solidFill>
              <a:schemeClr val="dk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7" name="Google Shape;17;p1"/>
            <p:cNvSpPr/>
            <p:nvPr/>
          </p:nvSpPr>
          <p:spPr>
            <a:xfrm>
              <a:off x="8035925" y="3276600"/>
              <a:ext cx="201612" cy="201612"/>
            </a:xfrm>
            <a:prstGeom prst="ellipse">
              <a:avLst/>
            </a:prstGeom>
            <a:solidFill>
              <a:schemeClr val="dk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8" name="Google Shape;18;p1"/>
            <p:cNvSpPr/>
            <p:nvPr/>
          </p:nvSpPr>
          <p:spPr>
            <a:xfrm>
              <a:off x="8320087" y="3276600"/>
              <a:ext cx="201612" cy="201612"/>
            </a:xfrm>
            <a:prstGeom prst="ellipse">
              <a:avLst/>
            </a:prstGeom>
            <a:solidFill>
              <a:schemeClr val="accent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9" name="Google Shape;19;p1"/>
            <p:cNvSpPr/>
            <p:nvPr/>
          </p:nvSpPr>
          <p:spPr>
            <a:xfrm>
              <a:off x="7467600" y="3560762"/>
              <a:ext cx="201612" cy="201612"/>
            </a:xfrm>
            <a:prstGeom prst="ellipse">
              <a:avLst/>
            </a:prstGeom>
            <a:solidFill>
              <a:schemeClr val="dk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0" name="Google Shape;20;p1"/>
            <p:cNvSpPr/>
            <p:nvPr/>
          </p:nvSpPr>
          <p:spPr>
            <a:xfrm>
              <a:off x="7751762" y="3560762"/>
              <a:ext cx="201612" cy="201612"/>
            </a:xfrm>
            <a:prstGeom prst="ellipse">
              <a:avLst/>
            </a:prstGeom>
            <a:solidFill>
              <a:schemeClr val="dk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1" name="Google Shape;21;p1"/>
            <p:cNvSpPr/>
            <p:nvPr/>
          </p:nvSpPr>
          <p:spPr>
            <a:xfrm>
              <a:off x="8035925" y="3560762"/>
              <a:ext cx="201612" cy="201612"/>
            </a:xfrm>
            <a:prstGeom prst="ellipse">
              <a:avLst/>
            </a:prstGeom>
            <a:solidFill>
              <a:schemeClr val="accent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2" name="Google Shape;22;p1"/>
            <p:cNvSpPr/>
            <p:nvPr/>
          </p:nvSpPr>
          <p:spPr>
            <a:xfrm>
              <a:off x="8320087" y="3560762"/>
              <a:ext cx="201612" cy="201612"/>
            </a:xfrm>
            <a:prstGeom prst="ellipse">
              <a:avLst/>
            </a:prstGeom>
            <a:solidFill>
              <a:schemeClr val="accent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3" name="Google Shape;23;p1"/>
            <p:cNvSpPr/>
            <p:nvPr/>
          </p:nvSpPr>
          <p:spPr>
            <a:xfrm>
              <a:off x="8604250" y="3560762"/>
              <a:ext cx="201612" cy="201612"/>
            </a:xfrm>
            <a:prstGeom prst="ellipse">
              <a:avLst/>
            </a:pr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4" name="Google Shape;24;p1"/>
            <p:cNvSpPr/>
            <p:nvPr/>
          </p:nvSpPr>
          <p:spPr>
            <a:xfrm>
              <a:off x="7467600" y="3843337"/>
              <a:ext cx="201612" cy="203200"/>
            </a:xfrm>
            <a:prstGeom prst="ellipse">
              <a:avLst/>
            </a:prstGeom>
            <a:solidFill>
              <a:schemeClr val="dk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5" name="Google Shape;25;p1"/>
            <p:cNvSpPr/>
            <p:nvPr/>
          </p:nvSpPr>
          <p:spPr>
            <a:xfrm>
              <a:off x="7751762" y="3843337"/>
              <a:ext cx="201612" cy="203200"/>
            </a:xfrm>
            <a:prstGeom prst="ellipse">
              <a:avLst/>
            </a:prstGeom>
            <a:solidFill>
              <a:schemeClr val="accent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6" name="Google Shape;26;p1"/>
            <p:cNvSpPr/>
            <p:nvPr/>
          </p:nvSpPr>
          <p:spPr>
            <a:xfrm>
              <a:off x="8035925" y="3843337"/>
              <a:ext cx="201612" cy="203200"/>
            </a:xfrm>
            <a:prstGeom prst="ellipse">
              <a:avLst/>
            </a:prstGeom>
            <a:solidFill>
              <a:schemeClr val="accent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7" name="Google Shape;27;p1"/>
            <p:cNvSpPr/>
            <p:nvPr/>
          </p:nvSpPr>
          <p:spPr>
            <a:xfrm>
              <a:off x="8320087" y="3843337"/>
              <a:ext cx="201612" cy="203200"/>
            </a:xfrm>
            <a:prstGeom prst="ellipse">
              <a:avLst/>
            </a:pr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8" name="Google Shape;28;p1"/>
            <p:cNvSpPr/>
            <p:nvPr/>
          </p:nvSpPr>
          <p:spPr>
            <a:xfrm>
              <a:off x="7467600" y="4127500"/>
              <a:ext cx="201612" cy="203200"/>
            </a:xfrm>
            <a:prstGeom prst="ellipse">
              <a:avLst/>
            </a:prstGeom>
            <a:solidFill>
              <a:schemeClr val="accent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9" name="Google Shape;29;p1"/>
            <p:cNvSpPr/>
            <p:nvPr/>
          </p:nvSpPr>
          <p:spPr>
            <a:xfrm>
              <a:off x="7751762" y="4127500"/>
              <a:ext cx="201612" cy="203200"/>
            </a:xfrm>
            <a:prstGeom prst="ellipse">
              <a:avLst/>
            </a:prstGeom>
            <a:solidFill>
              <a:schemeClr val="accent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0" name="Google Shape;30;p1"/>
            <p:cNvSpPr/>
            <p:nvPr/>
          </p:nvSpPr>
          <p:spPr>
            <a:xfrm>
              <a:off x="8035925" y="4127500"/>
              <a:ext cx="201612" cy="203200"/>
            </a:xfrm>
            <a:prstGeom prst="ellipse">
              <a:avLst/>
            </a:pr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1" name="Google Shape;31;p1"/>
            <p:cNvSpPr/>
            <p:nvPr/>
          </p:nvSpPr>
          <p:spPr>
            <a:xfrm>
              <a:off x="8320087" y="4127500"/>
              <a:ext cx="201612" cy="203200"/>
            </a:xfrm>
            <a:prstGeom prst="ellipse">
              <a:avLst/>
            </a:pr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2" name="Google Shape;32;p1"/>
            <p:cNvSpPr/>
            <p:nvPr/>
          </p:nvSpPr>
          <p:spPr>
            <a:xfrm>
              <a:off x="8604250" y="4127500"/>
              <a:ext cx="201612" cy="203200"/>
            </a:xfrm>
            <a:prstGeom prst="ellipse">
              <a:avLst/>
            </a:prstGeom>
            <a:solidFill>
              <a:schemeClr val="folHlink"/>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3" name="Google Shape;33;p1"/>
            <p:cNvSpPr/>
            <p:nvPr/>
          </p:nvSpPr>
          <p:spPr>
            <a:xfrm>
              <a:off x="7467600" y="4411662"/>
              <a:ext cx="201612" cy="201612"/>
            </a:xfrm>
            <a:prstGeom prst="ellipse">
              <a:avLst/>
            </a:prstGeom>
            <a:solidFill>
              <a:schemeClr val="accent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4" name="Google Shape;34;p1"/>
            <p:cNvSpPr/>
            <p:nvPr/>
          </p:nvSpPr>
          <p:spPr>
            <a:xfrm>
              <a:off x="7751762" y="4411662"/>
              <a:ext cx="201612" cy="201612"/>
            </a:xfrm>
            <a:prstGeom prst="ellipse">
              <a:avLst/>
            </a:pr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5" name="Google Shape;35;p1"/>
            <p:cNvSpPr/>
            <p:nvPr/>
          </p:nvSpPr>
          <p:spPr>
            <a:xfrm>
              <a:off x="8035925" y="4411662"/>
              <a:ext cx="201612" cy="201612"/>
            </a:xfrm>
            <a:prstGeom prst="ellipse">
              <a:avLst/>
            </a:pr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6" name="Google Shape;36;p1"/>
            <p:cNvSpPr/>
            <p:nvPr/>
          </p:nvSpPr>
          <p:spPr>
            <a:xfrm>
              <a:off x="8320087" y="4411662"/>
              <a:ext cx="201612" cy="201612"/>
            </a:xfrm>
            <a:prstGeom prst="ellipse">
              <a:avLst/>
            </a:prstGeom>
            <a:solidFill>
              <a:schemeClr val="folHlink"/>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7" name="Google Shape;37;p1"/>
            <p:cNvSpPr/>
            <p:nvPr/>
          </p:nvSpPr>
          <p:spPr>
            <a:xfrm>
              <a:off x="7467600" y="4695825"/>
              <a:ext cx="201612" cy="201612"/>
            </a:xfrm>
            <a:prstGeom prst="ellipse">
              <a:avLst/>
            </a:pr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8" name="Google Shape;38;p1"/>
            <p:cNvSpPr/>
            <p:nvPr/>
          </p:nvSpPr>
          <p:spPr>
            <a:xfrm>
              <a:off x="7751762" y="4695825"/>
              <a:ext cx="201612" cy="201612"/>
            </a:xfrm>
            <a:prstGeom prst="ellipse">
              <a:avLst/>
            </a:pr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9" name="Google Shape;39;p1"/>
            <p:cNvSpPr/>
            <p:nvPr/>
          </p:nvSpPr>
          <p:spPr>
            <a:xfrm>
              <a:off x="8035925" y="4695825"/>
              <a:ext cx="201612" cy="201612"/>
            </a:xfrm>
            <a:prstGeom prst="ellipse">
              <a:avLst/>
            </a:prstGeom>
            <a:solidFill>
              <a:schemeClr val="folHlink"/>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40" name="Google Shape;40;p1"/>
            <p:cNvSpPr/>
            <p:nvPr/>
          </p:nvSpPr>
          <p:spPr>
            <a:xfrm>
              <a:off x="8320087" y="4695825"/>
              <a:ext cx="201612" cy="201612"/>
            </a:xfrm>
            <a:prstGeom prst="ellipse">
              <a:avLst/>
            </a:prstGeom>
            <a:solidFill>
              <a:schemeClr val="folHlink"/>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41" name="Google Shape;41;p1"/>
            <p:cNvSpPr/>
            <p:nvPr/>
          </p:nvSpPr>
          <p:spPr>
            <a:xfrm>
              <a:off x="7751762" y="4979987"/>
              <a:ext cx="201612" cy="201612"/>
            </a:xfrm>
            <a:prstGeom prst="ellipse">
              <a:avLst/>
            </a:prstGeom>
            <a:solidFill>
              <a:schemeClr val="folHlink"/>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42" name="Google Shape;42;p1"/>
            <p:cNvSpPr/>
            <p:nvPr/>
          </p:nvSpPr>
          <p:spPr>
            <a:xfrm>
              <a:off x="8320087" y="4979987"/>
              <a:ext cx="201612" cy="201612"/>
            </a:xfrm>
            <a:prstGeom prst="ellipse">
              <a:avLst/>
            </a:prstGeom>
            <a:solidFill>
              <a:schemeClr val="folHlink"/>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grpSp>
      <p:cxnSp>
        <p:nvCxnSpPr>
          <p:cNvPr id="43" name="Google Shape;43;p1"/>
          <p:cNvCxnSpPr/>
          <p:nvPr/>
        </p:nvCxnSpPr>
        <p:spPr>
          <a:xfrm>
            <a:off x="304800" y="2819400"/>
            <a:ext cx="8229600" cy="0"/>
          </a:xfrm>
          <a:prstGeom prst="straightConnector1">
            <a:avLst/>
          </a:prstGeom>
          <a:noFill/>
          <a:ln cap="flat" cmpd="sng" w="9525">
            <a:solidFill>
              <a:schemeClr val="dk1"/>
            </a:solidFill>
            <a:prstDash val="solid"/>
            <a:miter lim="800000"/>
            <a:headEnd len="med" w="med" type="none"/>
            <a:tailEnd len="med" w="med" type="none"/>
          </a:ln>
        </p:spPr>
      </p:cxnSp>
      <p:sp>
        <p:nvSpPr>
          <p:cNvPr id="44" name="Google Shape;44;p1"/>
          <p:cNvSpPr txBox="1"/>
          <p:nvPr>
            <p:ph type="title"/>
          </p:nvPr>
        </p:nvSpPr>
        <p:spPr>
          <a:xfrm>
            <a:off x="457200" y="122237"/>
            <a:ext cx="7543800" cy="1295400"/>
          </a:xfrm>
          <a:prstGeom prst="rect">
            <a:avLst/>
          </a:prstGeom>
          <a:noFill/>
          <a:ln>
            <a:noFill/>
          </a:ln>
        </p:spPr>
        <p:txBody>
          <a:bodyPr anchorCtr="0" anchor="b" bIns="45700" lIns="91425" spcFirstLastPara="1" rIns="91425" wrap="square" tIns="45700"/>
          <a:lstStyle>
            <a:lvl1pPr lvl="0" marR="0" rtl="0" algn="l">
              <a:spcBef>
                <a:spcPts val="0"/>
              </a:spcBef>
              <a:spcAft>
                <a:spcPts val="0"/>
              </a:spcAft>
              <a:buSzPts val="1400"/>
              <a:buNone/>
              <a:defRPr b="1" i="0" sz="3900" u="none" cap="none" strike="noStrike">
                <a:solidFill>
                  <a:schemeClr val="dk2"/>
                </a:solidFill>
                <a:latin typeface="Arial"/>
                <a:ea typeface="Arial"/>
                <a:cs typeface="Arial"/>
                <a:sym typeface="Arial"/>
              </a:defRPr>
            </a:lvl1pPr>
            <a:lvl2pPr lvl="1" marR="0" rtl="0" algn="l">
              <a:spcBef>
                <a:spcPts val="0"/>
              </a:spcBef>
              <a:spcAft>
                <a:spcPts val="0"/>
              </a:spcAft>
              <a:buSzPts val="1400"/>
              <a:buNone/>
              <a:defRPr b="1" i="0" sz="3900" u="none" cap="none" strike="noStrike">
                <a:solidFill>
                  <a:schemeClr val="dk2"/>
                </a:solidFill>
                <a:latin typeface="Arial"/>
                <a:ea typeface="Arial"/>
                <a:cs typeface="Arial"/>
                <a:sym typeface="Arial"/>
              </a:defRPr>
            </a:lvl2pPr>
            <a:lvl3pPr lvl="2" marR="0" rtl="0" algn="l">
              <a:spcBef>
                <a:spcPts val="0"/>
              </a:spcBef>
              <a:spcAft>
                <a:spcPts val="0"/>
              </a:spcAft>
              <a:buSzPts val="1400"/>
              <a:buNone/>
              <a:defRPr b="1" i="0" sz="3900" u="none" cap="none" strike="noStrike">
                <a:solidFill>
                  <a:schemeClr val="dk2"/>
                </a:solidFill>
                <a:latin typeface="Arial"/>
                <a:ea typeface="Arial"/>
                <a:cs typeface="Arial"/>
                <a:sym typeface="Arial"/>
              </a:defRPr>
            </a:lvl3pPr>
            <a:lvl4pPr lvl="3" marR="0" rtl="0" algn="l">
              <a:spcBef>
                <a:spcPts val="0"/>
              </a:spcBef>
              <a:spcAft>
                <a:spcPts val="0"/>
              </a:spcAft>
              <a:buSzPts val="1400"/>
              <a:buNone/>
              <a:defRPr b="1" i="0" sz="3900" u="none" cap="none" strike="noStrike">
                <a:solidFill>
                  <a:schemeClr val="dk2"/>
                </a:solidFill>
                <a:latin typeface="Arial"/>
                <a:ea typeface="Arial"/>
                <a:cs typeface="Arial"/>
                <a:sym typeface="Arial"/>
              </a:defRPr>
            </a:lvl4pPr>
            <a:lvl5pPr lvl="4" marR="0" rtl="0" algn="l">
              <a:spcBef>
                <a:spcPts val="0"/>
              </a:spcBef>
              <a:spcAft>
                <a:spcPts val="0"/>
              </a:spcAft>
              <a:buSzPts val="1400"/>
              <a:buNone/>
              <a:defRPr b="1" i="0" sz="3900" u="none" cap="none" strike="noStrike">
                <a:solidFill>
                  <a:schemeClr val="dk2"/>
                </a:solidFill>
                <a:latin typeface="Arial"/>
                <a:ea typeface="Arial"/>
                <a:cs typeface="Arial"/>
                <a:sym typeface="Arial"/>
              </a:defRPr>
            </a:lvl5pPr>
            <a:lvl6pPr lvl="5" marR="0" rtl="0" algn="l">
              <a:spcBef>
                <a:spcPts val="0"/>
              </a:spcBef>
              <a:spcAft>
                <a:spcPts val="0"/>
              </a:spcAft>
              <a:buSzPts val="1400"/>
              <a:buNone/>
              <a:defRPr b="1" i="0" sz="3900" u="none" cap="none" strike="noStrike">
                <a:solidFill>
                  <a:schemeClr val="dk2"/>
                </a:solidFill>
                <a:latin typeface="Arial"/>
                <a:ea typeface="Arial"/>
                <a:cs typeface="Arial"/>
                <a:sym typeface="Arial"/>
              </a:defRPr>
            </a:lvl6pPr>
            <a:lvl7pPr lvl="6" marR="0" rtl="0" algn="l">
              <a:spcBef>
                <a:spcPts val="0"/>
              </a:spcBef>
              <a:spcAft>
                <a:spcPts val="0"/>
              </a:spcAft>
              <a:buSzPts val="1400"/>
              <a:buNone/>
              <a:defRPr b="1" i="0" sz="3900" u="none" cap="none" strike="noStrike">
                <a:solidFill>
                  <a:schemeClr val="dk2"/>
                </a:solidFill>
                <a:latin typeface="Arial"/>
                <a:ea typeface="Arial"/>
                <a:cs typeface="Arial"/>
                <a:sym typeface="Arial"/>
              </a:defRPr>
            </a:lvl7pPr>
            <a:lvl8pPr lvl="7" marR="0" rtl="0" algn="l">
              <a:spcBef>
                <a:spcPts val="0"/>
              </a:spcBef>
              <a:spcAft>
                <a:spcPts val="0"/>
              </a:spcAft>
              <a:buSzPts val="1400"/>
              <a:buNone/>
              <a:defRPr b="1" i="0" sz="3900" u="none" cap="none" strike="noStrike">
                <a:solidFill>
                  <a:schemeClr val="dk2"/>
                </a:solidFill>
                <a:latin typeface="Arial"/>
                <a:ea typeface="Arial"/>
                <a:cs typeface="Arial"/>
                <a:sym typeface="Arial"/>
              </a:defRPr>
            </a:lvl8pPr>
            <a:lvl9pPr lvl="8" marR="0" rtl="0" algn="l">
              <a:spcBef>
                <a:spcPts val="0"/>
              </a:spcBef>
              <a:spcAft>
                <a:spcPts val="0"/>
              </a:spcAft>
              <a:buSzPts val="1400"/>
              <a:buNone/>
              <a:defRPr b="1" i="0" sz="3900" u="none" cap="none" strike="noStrike">
                <a:solidFill>
                  <a:schemeClr val="dk2"/>
                </a:solidFill>
                <a:latin typeface="Arial"/>
                <a:ea typeface="Arial"/>
                <a:cs typeface="Arial"/>
                <a:sym typeface="Arial"/>
              </a:defRPr>
            </a:lvl9pPr>
          </a:lstStyle>
          <a:p/>
        </p:txBody>
      </p:sp>
      <p:sp>
        <p:nvSpPr>
          <p:cNvPr id="45" name="Google Shape;45;p1"/>
          <p:cNvSpPr txBox="1"/>
          <p:nvPr>
            <p:ph idx="1" type="body"/>
          </p:nvPr>
        </p:nvSpPr>
        <p:spPr>
          <a:xfrm>
            <a:off x="457200" y="1719262"/>
            <a:ext cx="8229600" cy="4411662"/>
          </a:xfrm>
          <a:prstGeom prst="rect">
            <a:avLst/>
          </a:prstGeom>
          <a:noFill/>
          <a:ln>
            <a:noFill/>
          </a:ln>
        </p:spPr>
        <p:txBody>
          <a:bodyPr anchorCtr="0" anchor="t" bIns="45700" lIns="91425" spcFirstLastPara="1" rIns="91425" wrap="square" tIns="45700"/>
          <a:lstStyle>
            <a:lvl1pPr indent="-361950" lvl="0" marL="457200" marR="0" rtl="0" algn="l">
              <a:spcBef>
                <a:spcPts val="600"/>
              </a:spcBef>
              <a:spcAft>
                <a:spcPts val="0"/>
              </a:spcAft>
              <a:buClr>
                <a:schemeClr val="dk2"/>
              </a:buClr>
              <a:buSzPts val="2100"/>
              <a:buFont typeface="Noto Sans Symbols"/>
              <a:buChar char="●"/>
              <a:defRPr b="0" i="0" sz="3000" u="none" cap="none" strike="noStrike">
                <a:solidFill>
                  <a:schemeClr val="dk1"/>
                </a:solidFill>
                <a:latin typeface="Arial"/>
                <a:ea typeface="Arial"/>
                <a:cs typeface="Arial"/>
                <a:sym typeface="Arial"/>
              </a:defRPr>
            </a:lvl1pPr>
            <a:lvl2pPr indent="-344169" lvl="1" marL="914400" marR="0" rtl="0" algn="l">
              <a:spcBef>
                <a:spcPts val="520"/>
              </a:spcBef>
              <a:spcAft>
                <a:spcPts val="0"/>
              </a:spcAft>
              <a:buClr>
                <a:schemeClr val="accent2"/>
              </a:buClr>
              <a:buSzPts val="1820"/>
              <a:buFont typeface="Noto Sans Symbols"/>
              <a:buChar char="●"/>
              <a:defRPr b="0" i="0" sz="2600" u="none" cap="none" strike="noStrike">
                <a:solidFill>
                  <a:schemeClr val="dk1"/>
                </a:solidFill>
                <a:latin typeface="Arial"/>
                <a:ea typeface="Arial"/>
                <a:cs typeface="Arial"/>
                <a:sym typeface="Arial"/>
              </a:defRPr>
            </a:lvl2pPr>
            <a:lvl3pPr indent="-330835" lvl="2" marL="1371600" marR="0" rtl="0" algn="l">
              <a:spcBef>
                <a:spcPts val="460"/>
              </a:spcBef>
              <a:spcAft>
                <a:spcPts val="0"/>
              </a:spcAft>
              <a:buClr>
                <a:schemeClr val="accent1"/>
              </a:buClr>
              <a:buSzPts val="1610"/>
              <a:buFont typeface="Noto Sans Symbols"/>
              <a:buChar char="●"/>
              <a:defRPr b="0" i="0" sz="2300" u="none" cap="none" strike="noStrike">
                <a:solidFill>
                  <a:schemeClr val="dk1"/>
                </a:solidFill>
                <a:latin typeface="Arial"/>
                <a:ea typeface="Arial"/>
                <a:cs typeface="Arial"/>
                <a:sym typeface="Arial"/>
              </a:defRPr>
            </a:lvl3pPr>
            <a:lvl4pPr indent="-323850" lvl="3" marL="1828800" marR="0" rtl="0" algn="l">
              <a:spcBef>
                <a:spcPts val="400"/>
              </a:spcBef>
              <a:spcAft>
                <a:spcPts val="0"/>
              </a:spcAft>
              <a:buClr>
                <a:schemeClr val="dk2"/>
              </a:buClr>
              <a:buSzPts val="1500"/>
              <a:buFont typeface="Noto Sans Symbols"/>
              <a:buChar char="▪"/>
              <a:defRPr b="0" i="0" sz="2000" u="none" cap="none" strike="noStrike">
                <a:solidFill>
                  <a:schemeClr val="dk1"/>
                </a:solidFill>
                <a:latin typeface="Arial"/>
                <a:ea typeface="Arial"/>
                <a:cs typeface="Arial"/>
                <a:sym typeface="Arial"/>
              </a:defRPr>
            </a:lvl4pPr>
            <a:lvl5pPr indent="-330200" lvl="4" marL="2286000" marR="0" rtl="0" algn="l">
              <a:spcBef>
                <a:spcPts val="400"/>
              </a:spcBef>
              <a:spcAft>
                <a:spcPts val="0"/>
              </a:spcAft>
              <a:buClr>
                <a:schemeClr val="folHlink"/>
              </a:buClr>
              <a:buSzPts val="1600"/>
              <a:buFont typeface="Noto Sans Symbols"/>
              <a:buChar char="▪"/>
              <a:defRPr b="0" i="0" sz="2000" u="none" cap="none" strike="noStrike">
                <a:solidFill>
                  <a:schemeClr val="dk1"/>
                </a:solidFill>
                <a:latin typeface="Arial"/>
                <a:ea typeface="Arial"/>
                <a:cs typeface="Arial"/>
                <a:sym typeface="Arial"/>
              </a:defRPr>
            </a:lvl5pPr>
            <a:lvl6pPr indent="-330200" lvl="5" marL="2743200" marR="0" rtl="0" algn="l">
              <a:spcBef>
                <a:spcPts val="400"/>
              </a:spcBef>
              <a:spcAft>
                <a:spcPts val="0"/>
              </a:spcAft>
              <a:buClr>
                <a:schemeClr val="folHlink"/>
              </a:buClr>
              <a:buSzPts val="1600"/>
              <a:buFont typeface="Noto Sans Symbols"/>
              <a:buChar char="▪"/>
              <a:defRPr b="0" i="0" sz="2000" u="none" cap="none" strike="noStrike">
                <a:solidFill>
                  <a:schemeClr val="dk1"/>
                </a:solidFill>
                <a:latin typeface="Arial"/>
                <a:ea typeface="Arial"/>
                <a:cs typeface="Arial"/>
                <a:sym typeface="Arial"/>
              </a:defRPr>
            </a:lvl6pPr>
            <a:lvl7pPr indent="-330200" lvl="6" marL="3200400" marR="0" rtl="0" algn="l">
              <a:spcBef>
                <a:spcPts val="400"/>
              </a:spcBef>
              <a:spcAft>
                <a:spcPts val="0"/>
              </a:spcAft>
              <a:buClr>
                <a:schemeClr val="folHlink"/>
              </a:buClr>
              <a:buSzPts val="1600"/>
              <a:buFont typeface="Noto Sans Symbols"/>
              <a:buChar char="▪"/>
              <a:defRPr b="0" i="0" sz="2000" u="none" cap="none" strike="noStrike">
                <a:solidFill>
                  <a:schemeClr val="dk1"/>
                </a:solidFill>
                <a:latin typeface="Arial"/>
                <a:ea typeface="Arial"/>
                <a:cs typeface="Arial"/>
                <a:sym typeface="Arial"/>
              </a:defRPr>
            </a:lvl7pPr>
            <a:lvl8pPr indent="-330200" lvl="7" marL="3657600" marR="0" rtl="0" algn="l">
              <a:spcBef>
                <a:spcPts val="400"/>
              </a:spcBef>
              <a:spcAft>
                <a:spcPts val="0"/>
              </a:spcAft>
              <a:buClr>
                <a:schemeClr val="folHlink"/>
              </a:buClr>
              <a:buSzPts val="1600"/>
              <a:buFont typeface="Noto Sans Symbols"/>
              <a:buChar char="▪"/>
              <a:defRPr b="0" i="0" sz="2000" u="none" cap="none" strike="noStrike">
                <a:solidFill>
                  <a:schemeClr val="dk1"/>
                </a:solidFill>
                <a:latin typeface="Arial"/>
                <a:ea typeface="Arial"/>
                <a:cs typeface="Arial"/>
                <a:sym typeface="Arial"/>
              </a:defRPr>
            </a:lvl8pPr>
            <a:lvl9pPr indent="-330200" lvl="8" marL="4114800" marR="0" rtl="0" algn="l">
              <a:spcBef>
                <a:spcPts val="400"/>
              </a:spcBef>
              <a:spcAft>
                <a:spcPts val="0"/>
              </a:spcAft>
              <a:buClr>
                <a:schemeClr val="folHlink"/>
              </a:buClr>
              <a:buSzPts val="1600"/>
              <a:buFont typeface="Noto Sans Symbols"/>
              <a:buChar char="▪"/>
              <a:defRPr b="0" i="0" sz="2000" u="none" cap="none" strike="noStrike">
                <a:solidFill>
                  <a:schemeClr val="dk1"/>
                </a:solidFill>
                <a:latin typeface="Arial"/>
                <a:ea typeface="Arial"/>
                <a:cs typeface="Arial"/>
                <a:sym typeface="Arial"/>
              </a:defRPr>
            </a:lvl9pPr>
          </a:lstStyle>
          <a:p/>
        </p:txBody>
      </p:sp>
      <p:sp>
        <p:nvSpPr>
          <p:cNvPr id="46" name="Google Shape;46;p1"/>
          <p:cNvSpPr txBox="1"/>
          <p:nvPr>
            <p:ph idx="10" type="dt"/>
          </p:nvPr>
        </p:nvSpPr>
        <p:spPr>
          <a:xfrm>
            <a:off x="457200" y="6248400"/>
            <a:ext cx="2133600" cy="457200"/>
          </a:xfrm>
          <a:prstGeom prst="rect">
            <a:avLst/>
          </a:prstGeom>
          <a:noFill/>
          <a:ln>
            <a:noFill/>
          </a:ln>
        </p:spPr>
        <p:txBody>
          <a:bodyPr anchorCtr="0" anchor="t" bIns="45700" lIns="91425" spcFirstLastPara="1" rIns="91425" wrap="square" tIns="45700"/>
          <a:lstStyle>
            <a:lvl1pPr lvl="0" marR="0" rtl="0" algn="l">
              <a:lnSpc>
                <a:spcPct val="100000"/>
              </a:lnSpc>
              <a:spcBef>
                <a:spcPts val="0"/>
              </a:spcBef>
              <a:spcAft>
                <a:spcPts val="0"/>
              </a:spcAft>
              <a:buSzPts val="1400"/>
              <a:buNone/>
              <a:defRPr b="0" i="0" sz="1800" u="non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47" name="Google Shape;47;p1"/>
          <p:cNvSpPr txBox="1"/>
          <p:nvPr>
            <p:ph idx="11" type="ftr"/>
          </p:nvPr>
        </p:nvSpPr>
        <p:spPr>
          <a:xfrm>
            <a:off x="3124200" y="6248400"/>
            <a:ext cx="2895600" cy="457200"/>
          </a:xfrm>
          <a:prstGeom prst="rect">
            <a:avLst/>
          </a:prstGeom>
          <a:noFill/>
          <a:ln>
            <a:noFill/>
          </a:ln>
        </p:spPr>
        <p:txBody>
          <a:bodyPr anchorCtr="0" anchor="t" bIns="45700" lIns="91425" spcFirstLastPara="1" rIns="91425" wrap="square" tIns="45700"/>
          <a:lstStyle>
            <a:lvl1pPr lvl="0" marR="0" rtl="0" algn="l">
              <a:lnSpc>
                <a:spcPct val="100000"/>
              </a:lnSpc>
              <a:spcBef>
                <a:spcPts val="0"/>
              </a:spcBef>
              <a:spcAft>
                <a:spcPts val="0"/>
              </a:spcAft>
              <a:buSzPts val="1400"/>
              <a:buNone/>
              <a:defRPr b="0" i="0" sz="1800" u="non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48" name="Google Shape;48;p1"/>
          <p:cNvSpPr txBox="1"/>
          <p:nvPr>
            <p:ph idx="12" type="sldNum"/>
          </p:nvPr>
        </p:nvSpPr>
        <p:spPr>
          <a:xfrm>
            <a:off x="6553200" y="6248400"/>
            <a:ext cx="2133600" cy="45720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1pPr>
            <a:lvl2pPr indent="0" lvl="1"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2pPr>
            <a:lvl3pPr indent="0" lvl="2"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3pPr>
            <a:lvl4pPr indent="0" lvl="3"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4pPr>
            <a:lvl5pPr indent="0" lvl="4"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5pPr>
            <a:lvl6pPr indent="0" lvl="5"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6pPr>
            <a:lvl7pPr indent="0" lvl="6"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7pPr>
            <a:lvl8pPr indent="0" lvl="7"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8pPr>
            <a:lvl9pPr indent="0" lvl="8"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sz="1400">
              <a:solidFill>
                <a:srgbClr val="000000"/>
              </a:solidFill>
            </a:endParaRPr>
          </a:p>
        </p:txBody>
      </p:sp>
    </p:spTree>
  </p:cSld>
  <p:clrMap accent1="accent1" accent2="accent2" accent3="accent3" accent4="accent4" accent5="accent5" accent6="accent6" bg1="lt1" bg2="dk2" tx1="dk1" tx2="lt2" folHlink="folHlink" hlink="hlink"/>
  <p:sldLayoutIdLst>
    <p:sldLayoutId id="2147483648"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55" name="Shape 55"/>
        <p:cNvGrpSpPr/>
        <p:nvPr/>
      </p:nvGrpSpPr>
      <p:grpSpPr>
        <a:xfrm>
          <a:off x="0" y="0"/>
          <a:ext cx="0" cy="0"/>
          <a:chOff x="0" y="0"/>
          <a:chExt cx="0" cy="0"/>
        </a:xfrm>
      </p:grpSpPr>
      <p:cxnSp>
        <p:nvCxnSpPr>
          <p:cNvPr id="56" name="Google Shape;56;p3"/>
          <p:cNvCxnSpPr/>
          <p:nvPr/>
        </p:nvCxnSpPr>
        <p:spPr>
          <a:xfrm>
            <a:off x="7962900" y="152400"/>
            <a:ext cx="0" cy="1524000"/>
          </a:xfrm>
          <a:prstGeom prst="straightConnector1">
            <a:avLst/>
          </a:prstGeom>
          <a:noFill/>
          <a:ln cap="flat" cmpd="sng" w="9525">
            <a:solidFill>
              <a:schemeClr val="dk1"/>
            </a:solidFill>
            <a:prstDash val="solid"/>
            <a:miter lim="800000"/>
            <a:headEnd len="med" w="med" type="none"/>
            <a:tailEnd len="med" w="med" type="none"/>
          </a:ln>
        </p:spPr>
      </p:cxnSp>
      <p:sp>
        <p:nvSpPr>
          <p:cNvPr id="57" name="Google Shape;57;p3"/>
          <p:cNvSpPr txBox="1"/>
          <p:nvPr>
            <p:ph type="title"/>
          </p:nvPr>
        </p:nvSpPr>
        <p:spPr>
          <a:xfrm>
            <a:off x="457200" y="122237"/>
            <a:ext cx="7543800" cy="1295400"/>
          </a:xfrm>
          <a:prstGeom prst="rect">
            <a:avLst/>
          </a:prstGeom>
          <a:noFill/>
          <a:ln>
            <a:noFill/>
          </a:ln>
        </p:spPr>
        <p:txBody>
          <a:bodyPr anchorCtr="0" anchor="b" bIns="45700" lIns="91425" spcFirstLastPara="1" rIns="91425" wrap="square" tIns="45700"/>
          <a:lstStyle>
            <a:lvl1pPr lvl="0" marR="0" rtl="0" algn="l">
              <a:spcBef>
                <a:spcPts val="0"/>
              </a:spcBef>
              <a:spcAft>
                <a:spcPts val="0"/>
              </a:spcAft>
              <a:buSzPts val="1400"/>
              <a:buNone/>
              <a:defRPr b="1" i="0" sz="3900" u="none" cap="none" strike="noStrike">
                <a:solidFill>
                  <a:schemeClr val="dk2"/>
                </a:solidFill>
                <a:latin typeface="Arial"/>
                <a:ea typeface="Arial"/>
                <a:cs typeface="Arial"/>
                <a:sym typeface="Arial"/>
              </a:defRPr>
            </a:lvl1pPr>
            <a:lvl2pPr lvl="1" marR="0" rtl="0" algn="l">
              <a:spcBef>
                <a:spcPts val="0"/>
              </a:spcBef>
              <a:spcAft>
                <a:spcPts val="0"/>
              </a:spcAft>
              <a:buSzPts val="1400"/>
              <a:buNone/>
              <a:defRPr b="1" i="0" sz="3900" u="none" cap="none" strike="noStrike">
                <a:solidFill>
                  <a:schemeClr val="dk2"/>
                </a:solidFill>
                <a:latin typeface="Arial"/>
                <a:ea typeface="Arial"/>
                <a:cs typeface="Arial"/>
                <a:sym typeface="Arial"/>
              </a:defRPr>
            </a:lvl2pPr>
            <a:lvl3pPr lvl="2" marR="0" rtl="0" algn="l">
              <a:spcBef>
                <a:spcPts val="0"/>
              </a:spcBef>
              <a:spcAft>
                <a:spcPts val="0"/>
              </a:spcAft>
              <a:buSzPts val="1400"/>
              <a:buNone/>
              <a:defRPr b="1" i="0" sz="3900" u="none" cap="none" strike="noStrike">
                <a:solidFill>
                  <a:schemeClr val="dk2"/>
                </a:solidFill>
                <a:latin typeface="Arial"/>
                <a:ea typeface="Arial"/>
                <a:cs typeface="Arial"/>
                <a:sym typeface="Arial"/>
              </a:defRPr>
            </a:lvl3pPr>
            <a:lvl4pPr lvl="3" marR="0" rtl="0" algn="l">
              <a:spcBef>
                <a:spcPts val="0"/>
              </a:spcBef>
              <a:spcAft>
                <a:spcPts val="0"/>
              </a:spcAft>
              <a:buSzPts val="1400"/>
              <a:buNone/>
              <a:defRPr b="1" i="0" sz="3900" u="none" cap="none" strike="noStrike">
                <a:solidFill>
                  <a:schemeClr val="dk2"/>
                </a:solidFill>
                <a:latin typeface="Arial"/>
                <a:ea typeface="Arial"/>
                <a:cs typeface="Arial"/>
                <a:sym typeface="Arial"/>
              </a:defRPr>
            </a:lvl4pPr>
            <a:lvl5pPr lvl="4" marR="0" rtl="0" algn="l">
              <a:spcBef>
                <a:spcPts val="0"/>
              </a:spcBef>
              <a:spcAft>
                <a:spcPts val="0"/>
              </a:spcAft>
              <a:buSzPts val="1400"/>
              <a:buNone/>
              <a:defRPr b="1" i="0" sz="3900" u="none" cap="none" strike="noStrike">
                <a:solidFill>
                  <a:schemeClr val="dk2"/>
                </a:solidFill>
                <a:latin typeface="Arial"/>
                <a:ea typeface="Arial"/>
                <a:cs typeface="Arial"/>
                <a:sym typeface="Arial"/>
              </a:defRPr>
            </a:lvl5pPr>
            <a:lvl6pPr lvl="5" marR="0" rtl="0" algn="l">
              <a:spcBef>
                <a:spcPts val="0"/>
              </a:spcBef>
              <a:spcAft>
                <a:spcPts val="0"/>
              </a:spcAft>
              <a:buSzPts val="1400"/>
              <a:buNone/>
              <a:defRPr b="1" i="0" sz="3900" u="none" cap="none" strike="noStrike">
                <a:solidFill>
                  <a:schemeClr val="dk2"/>
                </a:solidFill>
                <a:latin typeface="Arial"/>
                <a:ea typeface="Arial"/>
                <a:cs typeface="Arial"/>
                <a:sym typeface="Arial"/>
              </a:defRPr>
            </a:lvl6pPr>
            <a:lvl7pPr lvl="6" marR="0" rtl="0" algn="l">
              <a:spcBef>
                <a:spcPts val="0"/>
              </a:spcBef>
              <a:spcAft>
                <a:spcPts val="0"/>
              </a:spcAft>
              <a:buSzPts val="1400"/>
              <a:buNone/>
              <a:defRPr b="1" i="0" sz="3900" u="none" cap="none" strike="noStrike">
                <a:solidFill>
                  <a:schemeClr val="dk2"/>
                </a:solidFill>
                <a:latin typeface="Arial"/>
                <a:ea typeface="Arial"/>
                <a:cs typeface="Arial"/>
                <a:sym typeface="Arial"/>
              </a:defRPr>
            </a:lvl7pPr>
            <a:lvl8pPr lvl="7" marR="0" rtl="0" algn="l">
              <a:spcBef>
                <a:spcPts val="0"/>
              </a:spcBef>
              <a:spcAft>
                <a:spcPts val="0"/>
              </a:spcAft>
              <a:buSzPts val="1400"/>
              <a:buNone/>
              <a:defRPr b="1" i="0" sz="3900" u="none" cap="none" strike="noStrike">
                <a:solidFill>
                  <a:schemeClr val="dk2"/>
                </a:solidFill>
                <a:latin typeface="Arial"/>
                <a:ea typeface="Arial"/>
                <a:cs typeface="Arial"/>
                <a:sym typeface="Arial"/>
              </a:defRPr>
            </a:lvl8pPr>
            <a:lvl9pPr lvl="8" marR="0" rtl="0" algn="l">
              <a:spcBef>
                <a:spcPts val="0"/>
              </a:spcBef>
              <a:spcAft>
                <a:spcPts val="0"/>
              </a:spcAft>
              <a:buSzPts val="1400"/>
              <a:buNone/>
              <a:defRPr b="1" i="0" sz="3900" u="none" cap="none" strike="noStrike">
                <a:solidFill>
                  <a:schemeClr val="dk2"/>
                </a:solidFill>
                <a:latin typeface="Arial"/>
                <a:ea typeface="Arial"/>
                <a:cs typeface="Arial"/>
                <a:sym typeface="Arial"/>
              </a:defRPr>
            </a:lvl9pPr>
          </a:lstStyle>
          <a:p/>
        </p:txBody>
      </p:sp>
      <p:sp>
        <p:nvSpPr>
          <p:cNvPr id="58" name="Google Shape;58;p3"/>
          <p:cNvSpPr txBox="1"/>
          <p:nvPr>
            <p:ph idx="1" type="body"/>
          </p:nvPr>
        </p:nvSpPr>
        <p:spPr>
          <a:xfrm>
            <a:off x="457200" y="1719262"/>
            <a:ext cx="8229600" cy="4411662"/>
          </a:xfrm>
          <a:prstGeom prst="rect">
            <a:avLst/>
          </a:prstGeom>
          <a:noFill/>
          <a:ln>
            <a:noFill/>
          </a:ln>
        </p:spPr>
        <p:txBody>
          <a:bodyPr anchorCtr="0" anchor="t" bIns="45700" lIns="91425" spcFirstLastPara="1" rIns="91425" wrap="square" tIns="45700"/>
          <a:lstStyle>
            <a:lvl1pPr indent="-361950" lvl="0" marL="457200" marR="0" rtl="0" algn="l">
              <a:spcBef>
                <a:spcPts val="600"/>
              </a:spcBef>
              <a:spcAft>
                <a:spcPts val="0"/>
              </a:spcAft>
              <a:buClr>
                <a:schemeClr val="dk2"/>
              </a:buClr>
              <a:buSzPts val="2100"/>
              <a:buFont typeface="Noto Sans Symbols"/>
              <a:buChar char="●"/>
              <a:defRPr b="0" i="0" sz="3000" u="none" cap="none" strike="noStrike">
                <a:solidFill>
                  <a:schemeClr val="dk1"/>
                </a:solidFill>
                <a:latin typeface="Arial"/>
                <a:ea typeface="Arial"/>
                <a:cs typeface="Arial"/>
                <a:sym typeface="Arial"/>
              </a:defRPr>
            </a:lvl1pPr>
            <a:lvl2pPr indent="-344169" lvl="1" marL="914400" marR="0" rtl="0" algn="l">
              <a:spcBef>
                <a:spcPts val="520"/>
              </a:spcBef>
              <a:spcAft>
                <a:spcPts val="0"/>
              </a:spcAft>
              <a:buClr>
                <a:schemeClr val="accent2"/>
              </a:buClr>
              <a:buSzPts val="1820"/>
              <a:buFont typeface="Noto Sans Symbols"/>
              <a:buChar char="●"/>
              <a:defRPr b="0" i="0" sz="2600" u="none" cap="none" strike="noStrike">
                <a:solidFill>
                  <a:schemeClr val="dk1"/>
                </a:solidFill>
                <a:latin typeface="Arial"/>
                <a:ea typeface="Arial"/>
                <a:cs typeface="Arial"/>
                <a:sym typeface="Arial"/>
              </a:defRPr>
            </a:lvl2pPr>
            <a:lvl3pPr indent="-330835" lvl="2" marL="1371600" marR="0" rtl="0" algn="l">
              <a:spcBef>
                <a:spcPts val="460"/>
              </a:spcBef>
              <a:spcAft>
                <a:spcPts val="0"/>
              </a:spcAft>
              <a:buClr>
                <a:schemeClr val="accent1"/>
              </a:buClr>
              <a:buSzPts val="1610"/>
              <a:buFont typeface="Noto Sans Symbols"/>
              <a:buChar char="●"/>
              <a:defRPr b="0" i="0" sz="2300" u="none" cap="none" strike="noStrike">
                <a:solidFill>
                  <a:schemeClr val="dk1"/>
                </a:solidFill>
                <a:latin typeface="Arial"/>
                <a:ea typeface="Arial"/>
                <a:cs typeface="Arial"/>
                <a:sym typeface="Arial"/>
              </a:defRPr>
            </a:lvl3pPr>
            <a:lvl4pPr indent="-323850" lvl="3" marL="1828800" marR="0" rtl="0" algn="l">
              <a:spcBef>
                <a:spcPts val="400"/>
              </a:spcBef>
              <a:spcAft>
                <a:spcPts val="0"/>
              </a:spcAft>
              <a:buClr>
                <a:schemeClr val="dk2"/>
              </a:buClr>
              <a:buSzPts val="1500"/>
              <a:buFont typeface="Noto Sans Symbols"/>
              <a:buChar char="▪"/>
              <a:defRPr b="0" i="0" sz="2000" u="none" cap="none" strike="noStrike">
                <a:solidFill>
                  <a:schemeClr val="dk1"/>
                </a:solidFill>
                <a:latin typeface="Arial"/>
                <a:ea typeface="Arial"/>
                <a:cs typeface="Arial"/>
                <a:sym typeface="Arial"/>
              </a:defRPr>
            </a:lvl4pPr>
            <a:lvl5pPr indent="-330200" lvl="4" marL="2286000" marR="0" rtl="0" algn="l">
              <a:spcBef>
                <a:spcPts val="400"/>
              </a:spcBef>
              <a:spcAft>
                <a:spcPts val="0"/>
              </a:spcAft>
              <a:buClr>
                <a:schemeClr val="folHlink"/>
              </a:buClr>
              <a:buSzPts val="1600"/>
              <a:buFont typeface="Noto Sans Symbols"/>
              <a:buChar char="▪"/>
              <a:defRPr b="0" i="0" sz="2000" u="none" cap="none" strike="noStrike">
                <a:solidFill>
                  <a:schemeClr val="dk1"/>
                </a:solidFill>
                <a:latin typeface="Arial"/>
                <a:ea typeface="Arial"/>
                <a:cs typeface="Arial"/>
                <a:sym typeface="Arial"/>
              </a:defRPr>
            </a:lvl5pPr>
            <a:lvl6pPr indent="-330200" lvl="5" marL="2743200" marR="0" rtl="0" algn="l">
              <a:spcBef>
                <a:spcPts val="400"/>
              </a:spcBef>
              <a:spcAft>
                <a:spcPts val="0"/>
              </a:spcAft>
              <a:buClr>
                <a:schemeClr val="folHlink"/>
              </a:buClr>
              <a:buSzPts val="1600"/>
              <a:buFont typeface="Noto Sans Symbols"/>
              <a:buChar char="▪"/>
              <a:defRPr b="0" i="0" sz="2000" u="none" cap="none" strike="noStrike">
                <a:solidFill>
                  <a:schemeClr val="dk1"/>
                </a:solidFill>
                <a:latin typeface="Arial"/>
                <a:ea typeface="Arial"/>
                <a:cs typeface="Arial"/>
                <a:sym typeface="Arial"/>
              </a:defRPr>
            </a:lvl6pPr>
            <a:lvl7pPr indent="-330200" lvl="6" marL="3200400" marR="0" rtl="0" algn="l">
              <a:spcBef>
                <a:spcPts val="400"/>
              </a:spcBef>
              <a:spcAft>
                <a:spcPts val="0"/>
              </a:spcAft>
              <a:buClr>
                <a:schemeClr val="folHlink"/>
              </a:buClr>
              <a:buSzPts val="1600"/>
              <a:buFont typeface="Noto Sans Symbols"/>
              <a:buChar char="▪"/>
              <a:defRPr b="0" i="0" sz="2000" u="none" cap="none" strike="noStrike">
                <a:solidFill>
                  <a:schemeClr val="dk1"/>
                </a:solidFill>
                <a:latin typeface="Arial"/>
                <a:ea typeface="Arial"/>
                <a:cs typeface="Arial"/>
                <a:sym typeface="Arial"/>
              </a:defRPr>
            </a:lvl7pPr>
            <a:lvl8pPr indent="-330200" lvl="7" marL="3657600" marR="0" rtl="0" algn="l">
              <a:spcBef>
                <a:spcPts val="400"/>
              </a:spcBef>
              <a:spcAft>
                <a:spcPts val="0"/>
              </a:spcAft>
              <a:buClr>
                <a:schemeClr val="folHlink"/>
              </a:buClr>
              <a:buSzPts val="1600"/>
              <a:buFont typeface="Noto Sans Symbols"/>
              <a:buChar char="▪"/>
              <a:defRPr b="0" i="0" sz="2000" u="none" cap="none" strike="noStrike">
                <a:solidFill>
                  <a:schemeClr val="dk1"/>
                </a:solidFill>
                <a:latin typeface="Arial"/>
                <a:ea typeface="Arial"/>
                <a:cs typeface="Arial"/>
                <a:sym typeface="Arial"/>
              </a:defRPr>
            </a:lvl8pPr>
            <a:lvl9pPr indent="-330200" lvl="8" marL="4114800" marR="0" rtl="0" algn="l">
              <a:spcBef>
                <a:spcPts val="400"/>
              </a:spcBef>
              <a:spcAft>
                <a:spcPts val="0"/>
              </a:spcAft>
              <a:buClr>
                <a:schemeClr val="folHlink"/>
              </a:buClr>
              <a:buSzPts val="1600"/>
              <a:buFont typeface="Noto Sans Symbols"/>
              <a:buChar char="▪"/>
              <a:defRPr b="0" i="0" sz="2000" u="none" cap="none" strike="noStrike">
                <a:solidFill>
                  <a:schemeClr val="dk1"/>
                </a:solidFill>
                <a:latin typeface="Arial"/>
                <a:ea typeface="Arial"/>
                <a:cs typeface="Arial"/>
                <a:sym typeface="Arial"/>
              </a:defRPr>
            </a:lvl9pPr>
          </a:lstStyle>
          <a:p/>
        </p:txBody>
      </p:sp>
      <p:sp>
        <p:nvSpPr>
          <p:cNvPr id="59" name="Google Shape;59;p3"/>
          <p:cNvSpPr txBox="1"/>
          <p:nvPr>
            <p:ph idx="10" type="dt"/>
          </p:nvPr>
        </p:nvSpPr>
        <p:spPr>
          <a:xfrm>
            <a:off x="457200" y="6248400"/>
            <a:ext cx="2133600" cy="457200"/>
          </a:xfrm>
          <a:prstGeom prst="rect">
            <a:avLst/>
          </a:prstGeom>
          <a:noFill/>
          <a:ln>
            <a:noFill/>
          </a:ln>
        </p:spPr>
        <p:txBody>
          <a:bodyPr anchorCtr="0" anchor="t" bIns="45700" lIns="91425" spcFirstLastPara="1" rIns="91425" wrap="square" tIns="45700"/>
          <a:lstStyle>
            <a:lvl1pPr lvl="0" marR="0" rtl="0" algn="l">
              <a:lnSpc>
                <a:spcPct val="100000"/>
              </a:lnSpc>
              <a:spcBef>
                <a:spcPts val="0"/>
              </a:spcBef>
              <a:spcAft>
                <a:spcPts val="0"/>
              </a:spcAft>
              <a:buSzPts val="1400"/>
              <a:buNone/>
              <a:defRPr b="0" i="0" sz="1800" u="non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60" name="Google Shape;60;p3"/>
          <p:cNvSpPr txBox="1"/>
          <p:nvPr>
            <p:ph idx="11" type="ftr"/>
          </p:nvPr>
        </p:nvSpPr>
        <p:spPr>
          <a:xfrm>
            <a:off x="3124200" y="6248400"/>
            <a:ext cx="2895600" cy="457200"/>
          </a:xfrm>
          <a:prstGeom prst="rect">
            <a:avLst/>
          </a:prstGeom>
          <a:noFill/>
          <a:ln>
            <a:noFill/>
          </a:ln>
        </p:spPr>
        <p:txBody>
          <a:bodyPr anchorCtr="0" anchor="t" bIns="45700" lIns="91425" spcFirstLastPara="1" rIns="91425" wrap="square" tIns="45700"/>
          <a:lstStyle>
            <a:lvl1pPr lvl="0" marR="0" rtl="0" algn="l">
              <a:lnSpc>
                <a:spcPct val="100000"/>
              </a:lnSpc>
              <a:spcBef>
                <a:spcPts val="0"/>
              </a:spcBef>
              <a:spcAft>
                <a:spcPts val="0"/>
              </a:spcAft>
              <a:buSzPts val="1400"/>
              <a:buNone/>
              <a:defRPr b="0" i="0" sz="1800" u="non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61" name="Google Shape;61;p3"/>
          <p:cNvSpPr txBox="1"/>
          <p:nvPr>
            <p:ph idx="12" type="sldNum"/>
          </p:nvPr>
        </p:nvSpPr>
        <p:spPr>
          <a:xfrm>
            <a:off x="6553200" y="6248400"/>
            <a:ext cx="2133600" cy="45720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1pPr>
            <a:lvl2pPr indent="0" lvl="1"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2pPr>
            <a:lvl3pPr indent="0" lvl="2"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3pPr>
            <a:lvl4pPr indent="0" lvl="3"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4pPr>
            <a:lvl5pPr indent="0" lvl="4"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5pPr>
            <a:lvl6pPr indent="0" lvl="5"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6pPr>
            <a:lvl7pPr indent="0" lvl="6"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7pPr>
            <a:lvl8pPr indent="0" lvl="7"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8pPr>
            <a:lvl9pPr indent="0" lvl="8"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sz="1400">
              <a:solidFill>
                <a:srgbClr val="000000"/>
              </a:solidFill>
            </a:endParaRPr>
          </a:p>
        </p:txBody>
      </p:sp>
      <p:grpSp>
        <p:nvGrpSpPr>
          <p:cNvPr id="62" name="Google Shape;62;p3"/>
          <p:cNvGrpSpPr/>
          <p:nvPr/>
        </p:nvGrpSpPr>
        <p:grpSpPr>
          <a:xfrm>
            <a:off x="8153400" y="152400"/>
            <a:ext cx="792162" cy="1295400"/>
            <a:chOff x="8153400" y="1524000"/>
            <a:chExt cx="838200" cy="1371600"/>
          </a:xfrm>
        </p:grpSpPr>
        <p:sp>
          <p:nvSpPr>
            <p:cNvPr id="63" name="Google Shape;63;p3"/>
            <p:cNvSpPr/>
            <p:nvPr/>
          </p:nvSpPr>
          <p:spPr>
            <a:xfrm>
              <a:off x="8153400" y="1524000"/>
              <a:ext cx="127000" cy="127000"/>
            </a:xfrm>
            <a:prstGeom prst="ellipse">
              <a:avLst/>
            </a:prstGeom>
            <a:solidFill>
              <a:schemeClr val="dk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64" name="Google Shape;64;p3"/>
            <p:cNvSpPr/>
            <p:nvPr/>
          </p:nvSpPr>
          <p:spPr>
            <a:xfrm>
              <a:off x="8331200" y="1524000"/>
              <a:ext cx="125412" cy="127000"/>
            </a:xfrm>
            <a:prstGeom prst="ellipse">
              <a:avLst/>
            </a:prstGeom>
            <a:solidFill>
              <a:schemeClr val="dk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65" name="Google Shape;65;p3"/>
            <p:cNvSpPr/>
            <p:nvPr/>
          </p:nvSpPr>
          <p:spPr>
            <a:xfrm>
              <a:off x="8509000" y="1524000"/>
              <a:ext cx="120650" cy="127000"/>
            </a:xfrm>
            <a:prstGeom prst="ellipse">
              <a:avLst/>
            </a:prstGeom>
            <a:solidFill>
              <a:schemeClr val="dk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66" name="Google Shape;66;p3"/>
            <p:cNvSpPr/>
            <p:nvPr/>
          </p:nvSpPr>
          <p:spPr>
            <a:xfrm>
              <a:off x="8153400" y="1701800"/>
              <a:ext cx="127000" cy="122237"/>
            </a:xfrm>
            <a:prstGeom prst="ellipse">
              <a:avLst/>
            </a:prstGeom>
            <a:solidFill>
              <a:schemeClr val="dk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67" name="Google Shape;67;p3"/>
            <p:cNvSpPr/>
            <p:nvPr/>
          </p:nvSpPr>
          <p:spPr>
            <a:xfrm>
              <a:off x="8331200" y="1701800"/>
              <a:ext cx="125412" cy="122237"/>
            </a:xfrm>
            <a:prstGeom prst="ellipse">
              <a:avLst/>
            </a:prstGeom>
            <a:solidFill>
              <a:schemeClr val="dk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68" name="Google Shape;68;p3"/>
            <p:cNvSpPr/>
            <p:nvPr/>
          </p:nvSpPr>
          <p:spPr>
            <a:xfrm>
              <a:off x="8509000" y="1701800"/>
              <a:ext cx="120650" cy="122237"/>
            </a:xfrm>
            <a:prstGeom prst="ellipse">
              <a:avLst/>
            </a:prstGeom>
            <a:solidFill>
              <a:schemeClr val="dk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69" name="Google Shape;69;p3"/>
            <p:cNvSpPr/>
            <p:nvPr/>
          </p:nvSpPr>
          <p:spPr>
            <a:xfrm>
              <a:off x="8686800" y="1701800"/>
              <a:ext cx="115887" cy="122237"/>
            </a:xfrm>
            <a:prstGeom prst="ellipse">
              <a:avLst/>
            </a:prstGeom>
            <a:solidFill>
              <a:schemeClr val="accent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70" name="Google Shape;70;p3"/>
            <p:cNvSpPr/>
            <p:nvPr/>
          </p:nvSpPr>
          <p:spPr>
            <a:xfrm>
              <a:off x="8153400" y="1879600"/>
              <a:ext cx="127000" cy="115887"/>
            </a:xfrm>
            <a:prstGeom prst="ellipse">
              <a:avLst/>
            </a:prstGeom>
            <a:solidFill>
              <a:schemeClr val="dk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71" name="Google Shape;71;p3"/>
            <p:cNvSpPr/>
            <p:nvPr/>
          </p:nvSpPr>
          <p:spPr>
            <a:xfrm>
              <a:off x="8331200" y="1879600"/>
              <a:ext cx="125412" cy="115887"/>
            </a:xfrm>
            <a:prstGeom prst="ellipse">
              <a:avLst/>
            </a:prstGeom>
            <a:solidFill>
              <a:schemeClr val="dk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72" name="Google Shape;72;p3"/>
            <p:cNvSpPr/>
            <p:nvPr/>
          </p:nvSpPr>
          <p:spPr>
            <a:xfrm>
              <a:off x="8509000" y="1879600"/>
              <a:ext cx="120650" cy="115887"/>
            </a:xfrm>
            <a:prstGeom prst="ellipse">
              <a:avLst/>
            </a:prstGeom>
            <a:solidFill>
              <a:schemeClr val="accent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73" name="Google Shape;73;p3"/>
            <p:cNvSpPr/>
            <p:nvPr/>
          </p:nvSpPr>
          <p:spPr>
            <a:xfrm>
              <a:off x="8686800" y="1879600"/>
              <a:ext cx="115887" cy="115887"/>
            </a:xfrm>
            <a:prstGeom prst="ellipse">
              <a:avLst/>
            </a:prstGeom>
            <a:solidFill>
              <a:schemeClr val="accent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74" name="Google Shape;74;p3"/>
            <p:cNvSpPr/>
            <p:nvPr/>
          </p:nvSpPr>
          <p:spPr>
            <a:xfrm>
              <a:off x="8864600" y="1879600"/>
              <a:ext cx="127000" cy="115887"/>
            </a:xfrm>
            <a:prstGeom prst="ellipse">
              <a:avLst/>
            </a:pr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75" name="Google Shape;75;p3"/>
            <p:cNvSpPr/>
            <p:nvPr/>
          </p:nvSpPr>
          <p:spPr>
            <a:xfrm>
              <a:off x="8153400" y="2057400"/>
              <a:ext cx="127000" cy="127000"/>
            </a:xfrm>
            <a:prstGeom prst="ellipse">
              <a:avLst/>
            </a:prstGeom>
            <a:solidFill>
              <a:schemeClr val="dk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76" name="Google Shape;76;p3"/>
            <p:cNvSpPr/>
            <p:nvPr/>
          </p:nvSpPr>
          <p:spPr>
            <a:xfrm>
              <a:off x="8331200" y="2057400"/>
              <a:ext cx="125412" cy="127000"/>
            </a:xfrm>
            <a:prstGeom prst="ellipse">
              <a:avLst/>
            </a:prstGeom>
            <a:solidFill>
              <a:schemeClr val="accent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77" name="Google Shape;77;p3"/>
            <p:cNvSpPr/>
            <p:nvPr/>
          </p:nvSpPr>
          <p:spPr>
            <a:xfrm>
              <a:off x="8509000" y="2057400"/>
              <a:ext cx="120650" cy="127000"/>
            </a:xfrm>
            <a:prstGeom prst="ellipse">
              <a:avLst/>
            </a:prstGeom>
            <a:solidFill>
              <a:schemeClr val="accent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78" name="Google Shape;78;p3"/>
            <p:cNvSpPr/>
            <p:nvPr/>
          </p:nvSpPr>
          <p:spPr>
            <a:xfrm>
              <a:off x="8686800" y="2057400"/>
              <a:ext cx="115887" cy="127000"/>
            </a:xfrm>
            <a:prstGeom prst="ellipse">
              <a:avLst/>
            </a:pr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79" name="Google Shape;79;p3"/>
            <p:cNvSpPr/>
            <p:nvPr/>
          </p:nvSpPr>
          <p:spPr>
            <a:xfrm>
              <a:off x="8153400" y="2235200"/>
              <a:ext cx="127000" cy="127000"/>
            </a:xfrm>
            <a:prstGeom prst="ellipse">
              <a:avLst/>
            </a:prstGeom>
            <a:solidFill>
              <a:schemeClr val="accent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80" name="Google Shape;80;p3"/>
            <p:cNvSpPr/>
            <p:nvPr/>
          </p:nvSpPr>
          <p:spPr>
            <a:xfrm>
              <a:off x="8331200" y="2235200"/>
              <a:ext cx="125412" cy="127000"/>
            </a:xfrm>
            <a:prstGeom prst="ellipse">
              <a:avLst/>
            </a:prstGeom>
            <a:solidFill>
              <a:schemeClr val="accent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81" name="Google Shape;81;p3"/>
            <p:cNvSpPr/>
            <p:nvPr/>
          </p:nvSpPr>
          <p:spPr>
            <a:xfrm>
              <a:off x="8509000" y="2235200"/>
              <a:ext cx="120650" cy="127000"/>
            </a:xfrm>
            <a:prstGeom prst="ellipse">
              <a:avLst/>
            </a:pr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82" name="Google Shape;82;p3"/>
            <p:cNvSpPr/>
            <p:nvPr/>
          </p:nvSpPr>
          <p:spPr>
            <a:xfrm>
              <a:off x="8686800" y="2235200"/>
              <a:ext cx="115887" cy="127000"/>
            </a:xfrm>
            <a:prstGeom prst="ellipse">
              <a:avLst/>
            </a:pr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83" name="Google Shape;83;p3"/>
            <p:cNvSpPr/>
            <p:nvPr/>
          </p:nvSpPr>
          <p:spPr>
            <a:xfrm>
              <a:off x="8864600" y="2235200"/>
              <a:ext cx="127000" cy="127000"/>
            </a:xfrm>
            <a:prstGeom prst="ellipse">
              <a:avLst/>
            </a:prstGeom>
            <a:solidFill>
              <a:schemeClr val="folHlink"/>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84" name="Google Shape;84;p3"/>
            <p:cNvSpPr/>
            <p:nvPr/>
          </p:nvSpPr>
          <p:spPr>
            <a:xfrm>
              <a:off x="8153400" y="2413000"/>
              <a:ext cx="127000" cy="125412"/>
            </a:xfrm>
            <a:prstGeom prst="ellipse">
              <a:avLst/>
            </a:prstGeom>
            <a:solidFill>
              <a:schemeClr val="accent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85" name="Google Shape;85;p3"/>
            <p:cNvSpPr/>
            <p:nvPr/>
          </p:nvSpPr>
          <p:spPr>
            <a:xfrm>
              <a:off x="8331200" y="2413000"/>
              <a:ext cx="125412" cy="125412"/>
            </a:xfrm>
            <a:prstGeom prst="ellipse">
              <a:avLst/>
            </a:pr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86" name="Google Shape;86;p3"/>
            <p:cNvSpPr/>
            <p:nvPr/>
          </p:nvSpPr>
          <p:spPr>
            <a:xfrm>
              <a:off x="8509000" y="2413000"/>
              <a:ext cx="120650" cy="125412"/>
            </a:xfrm>
            <a:prstGeom prst="ellipse">
              <a:avLst/>
            </a:pr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87" name="Google Shape;87;p3"/>
            <p:cNvSpPr/>
            <p:nvPr/>
          </p:nvSpPr>
          <p:spPr>
            <a:xfrm>
              <a:off x="8686800" y="2413000"/>
              <a:ext cx="115887" cy="125412"/>
            </a:xfrm>
            <a:prstGeom prst="ellipse">
              <a:avLst/>
            </a:prstGeom>
            <a:solidFill>
              <a:schemeClr val="folHlink"/>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88" name="Google Shape;88;p3"/>
            <p:cNvSpPr/>
            <p:nvPr/>
          </p:nvSpPr>
          <p:spPr>
            <a:xfrm>
              <a:off x="8153400" y="2590800"/>
              <a:ext cx="127000" cy="119062"/>
            </a:xfrm>
            <a:prstGeom prst="ellipse">
              <a:avLst/>
            </a:pr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89" name="Google Shape;89;p3"/>
            <p:cNvSpPr/>
            <p:nvPr/>
          </p:nvSpPr>
          <p:spPr>
            <a:xfrm>
              <a:off x="8331200" y="2590800"/>
              <a:ext cx="125412" cy="119062"/>
            </a:xfrm>
            <a:prstGeom prst="ellipse">
              <a:avLst/>
            </a:pr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90" name="Google Shape;90;p3"/>
            <p:cNvSpPr/>
            <p:nvPr/>
          </p:nvSpPr>
          <p:spPr>
            <a:xfrm>
              <a:off x="8509000" y="2590800"/>
              <a:ext cx="120650" cy="119062"/>
            </a:xfrm>
            <a:prstGeom prst="ellipse">
              <a:avLst/>
            </a:prstGeom>
            <a:solidFill>
              <a:schemeClr val="folHlink"/>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91" name="Google Shape;91;p3"/>
            <p:cNvSpPr/>
            <p:nvPr/>
          </p:nvSpPr>
          <p:spPr>
            <a:xfrm>
              <a:off x="8686800" y="2590800"/>
              <a:ext cx="115887" cy="119062"/>
            </a:xfrm>
            <a:prstGeom prst="ellipse">
              <a:avLst/>
            </a:prstGeom>
            <a:solidFill>
              <a:schemeClr val="folHlink"/>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92" name="Google Shape;92;p3"/>
            <p:cNvSpPr/>
            <p:nvPr/>
          </p:nvSpPr>
          <p:spPr>
            <a:xfrm>
              <a:off x="8331200" y="2768600"/>
              <a:ext cx="125412" cy="127000"/>
            </a:xfrm>
            <a:prstGeom prst="ellipse">
              <a:avLst/>
            </a:prstGeom>
            <a:solidFill>
              <a:schemeClr val="folHlink"/>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93" name="Google Shape;93;p3"/>
            <p:cNvSpPr/>
            <p:nvPr/>
          </p:nvSpPr>
          <p:spPr>
            <a:xfrm>
              <a:off x="8686800" y="2768600"/>
              <a:ext cx="115887" cy="127000"/>
            </a:xfrm>
            <a:prstGeom prst="ellipse">
              <a:avLst/>
            </a:prstGeom>
            <a:solidFill>
              <a:schemeClr val="folHlink"/>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gr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image" Target="../media/image11.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 Id="rId3" Type="http://schemas.openxmlformats.org/officeDocument/2006/relationships/image" Target="../media/image21.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 Id="rId3" Type="http://schemas.openxmlformats.org/officeDocument/2006/relationships/image" Target="../media/image18.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 Id="rId3" Type="http://schemas.openxmlformats.org/officeDocument/2006/relationships/image" Target="../media/image4.png"/><Relationship Id="rId4" Type="http://schemas.openxmlformats.org/officeDocument/2006/relationships/image" Target="../media/image6.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 Id="rId3" Type="http://schemas.openxmlformats.org/officeDocument/2006/relationships/image" Target="../media/image10.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 Id="rId3" Type="http://schemas.openxmlformats.org/officeDocument/2006/relationships/image" Target="../media/image5.png"/><Relationship Id="rId4" Type="http://schemas.openxmlformats.org/officeDocument/2006/relationships/image" Target="../media/image17.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 Id="rId3" Type="http://schemas.openxmlformats.org/officeDocument/2006/relationships/image" Target="../media/image7.pn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 Id="rId3" Type="http://schemas.openxmlformats.org/officeDocument/2006/relationships/image" Target="../media/image13.pn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 Id="rId3" Type="http://schemas.openxmlformats.org/officeDocument/2006/relationships/image" Target="../media/image3.pn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 Id="rId3" Type="http://schemas.openxmlformats.org/officeDocument/2006/relationships/image" Target="../media/image16.png"/></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8.xml"/><Relationship Id="rId3" Type="http://schemas.openxmlformats.org/officeDocument/2006/relationships/image" Target="../media/image9.png"/><Relationship Id="rId4" Type="http://schemas.openxmlformats.org/officeDocument/2006/relationships/image" Target="../media/image14.png"/></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9.xml"/><Relationship Id="rId3" Type="http://schemas.openxmlformats.org/officeDocument/2006/relationships/image" Target="../media/image22.png"/><Relationship Id="rId4" Type="http://schemas.openxmlformats.org/officeDocument/2006/relationships/image" Target="../media/image12.png"/><Relationship Id="rId5" Type="http://schemas.openxmlformats.org/officeDocument/2006/relationships/image" Target="../media/image15.png"/><Relationship Id="rId6" Type="http://schemas.openxmlformats.org/officeDocument/2006/relationships/image" Target="../media/image19.png"/><Relationship Id="rId7" Type="http://schemas.openxmlformats.org/officeDocument/2006/relationships/image" Target="../media/image8.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20.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5" name="Shape 205"/>
        <p:cNvGrpSpPr/>
        <p:nvPr/>
      </p:nvGrpSpPr>
      <p:grpSpPr>
        <a:xfrm>
          <a:off x="0" y="0"/>
          <a:ext cx="0" cy="0"/>
          <a:chOff x="0" y="0"/>
          <a:chExt cx="0" cy="0"/>
        </a:xfrm>
      </p:grpSpPr>
      <p:sp>
        <p:nvSpPr>
          <p:cNvPr id="206" name="Google Shape;206;p20"/>
          <p:cNvSpPr txBox="1"/>
          <p:nvPr>
            <p:ph type="ctrTitle"/>
          </p:nvPr>
        </p:nvSpPr>
        <p:spPr>
          <a:xfrm>
            <a:off x="500062" y="2071687"/>
            <a:ext cx="6781800" cy="403225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2"/>
              </a:buClr>
              <a:buSzPts val="1600"/>
              <a:buFont typeface="Arial"/>
              <a:buNone/>
            </a:pPr>
            <a:r>
              <a:rPr b="1" i="0" lang="en-US" sz="1600" u="none" cap="none" strike="noStrike">
                <a:solidFill>
                  <a:schemeClr val="dk2"/>
                </a:solidFill>
                <a:latin typeface="Arial"/>
                <a:ea typeface="Arial"/>
                <a:cs typeface="Arial"/>
                <a:sym typeface="Arial"/>
              </a:rPr>
              <a:t>Σ. ΣΙΟΥΤΑΣ, ΚΑΘΗΓΗΤΗΣ, ΤΜΗΥΠ, ΠΟΛΥΤΕΧΝΙΚΗ ΣΧΟΛΗ, ΠΑΝΕΠΙΣΤΗΜΙΟ ΠΑΤΡΩΝ</a:t>
            </a:r>
            <a:br>
              <a:rPr b="1" i="0" lang="en-US" sz="1600" u="none" cap="none" strike="noStrike">
                <a:solidFill>
                  <a:schemeClr val="dk2"/>
                </a:solidFill>
                <a:latin typeface="Arial"/>
                <a:ea typeface="Arial"/>
                <a:cs typeface="Arial"/>
                <a:sym typeface="Arial"/>
              </a:rPr>
            </a:br>
            <a:br>
              <a:rPr b="1" i="0" lang="en-US" sz="1600" u="none" cap="none" strike="noStrike">
                <a:solidFill>
                  <a:schemeClr val="dk2"/>
                </a:solidFill>
                <a:latin typeface="Arial"/>
                <a:ea typeface="Arial"/>
                <a:cs typeface="Arial"/>
                <a:sym typeface="Arial"/>
              </a:rPr>
            </a:br>
            <a:r>
              <a:rPr b="1" i="0" lang="en-US" sz="3200" u="none" cap="none" strike="noStrike">
                <a:solidFill>
                  <a:schemeClr val="dk2"/>
                </a:solidFill>
                <a:latin typeface="Arial"/>
                <a:ea typeface="Arial"/>
                <a:cs typeface="Arial"/>
                <a:sym typeface="Arial"/>
              </a:rPr>
              <a:t>ΠΟΛΥΔΙΑΣΤΑΤΕΣ ΔΟΜΕΣ ΚΑΙ ΥΠΟΛΟΓΙΣΤΙΚΗ ΓΕΩΜΕΤΡΙΑ</a:t>
            </a:r>
            <a:br>
              <a:rPr b="1" i="0" lang="en-US" sz="1800" u="none" cap="none" strike="noStrike">
                <a:solidFill>
                  <a:schemeClr val="dk2"/>
                </a:solidFill>
                <a:latin typeface="Arial"/>
                <a:ea typeface="Arial"/>
                <a:cs typeface="Arial"/>
                <a:sym typeface="Arial"/>
              </a:rPr>
            </a:br>
            <a:br>
              <a:rPr b="1" i="0" lang="en-US" sz="1800" u="none" cap="none" strike="noStrike">
                <a:solidFill>
                  <a:schemeClr val="dk2"/>
                </a:solidFill>
                <a:latin typeface="Arial"/>
                <a:ea typeface="Arial"/>
                <a:cs typeface="Arial"/>
                <a:sym typeface="Arial"/>
              </a:rPr>
            </a:br>
            <a:r>
              <a:rPr b="1" i="0" lang="en-US" sz="2000" u="none" cap="none" strike="noStrike">
                <a:solidFill>
                  <a:schemeClr val="dk2"/>
                </a:solidFill>
                <a:latin typeface="Arial"/>
                <a:ea typeface="Arial"/>
                <a:cs typeface="Arial"/>
                <a:sym typeface="Arial"/>
              </a:rPr>
              <a:t>Acknowledgement: </a:t>
            </a:r>
            <a:br>
              <a:rPr b="1" i="0" lang="en-US" sz="2000" u="none" cap="none" strike="noStrike">
                <a:solidFill>
                  <a:schemeClr val="dk2"/>
                </a:solidFill>
                <a:latin typeface="Arial"/>
                <a:ea typeface="Arial"/>
                <a:cs typeface="Arial"/>
                <a:sym typeface="Arial"/>
              </a:rPr>
            </a:br>
            <a:r>
              <a:rPr b="1" i="0" lang="en-US" sz="2000" u="none" cap="none" strike="noStrike">
                <a:solidFill>
                  <a:schemeClr val="dk2"/>
                </a:solidFill>
                <a:latin typeface="Arial"/>
                <a:ea typeface="Arial"/>
                <a:cs typeface="Arial"/>
                <a:sym typeface="Arial"/>
              </a:rPr>
              <a:t>Taken slides from CEID@Upatras &amp;&amp; AUTH</a:t>
            </a:r>
            <a:endParaRPr/>
          </a:p>
        </p:txBody>
      </p:sp>
      <p:sp>
        <p:nvSpPr>
          <p:cNvPr id="207" name="Google Shape;207;p20"/>
          <p:cNvSpPr txBox="1"/>
          <p:nvPr/>
        </p:nvSpPr>
        <p:spPr>
          <a:xfrm>
            <a:off x="422875" y="846325"/>
            <a:ext cx="6127200" cy="19143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1800"/>
              <a:buFont typeface="Arial"/>
              <a:buNone/>
            </a:pPr>
            <a:r>
              <a:rPr b="1" lang="en-US" sz="2400">
                <a:solidFill>
                  <a:srgbClr val="FF0000"/>
                </a:solidFill>
              </a:rPr>
              <a:t>ΚΕΦΑΛΑΙΟ 6</a:t>
            </a:r>
            <a:endParaRPr b="1" sz="2400">
              <a:solidFill>
                <a:srgbClr val="FF0000"/>
              </a:solidFill>
            </a:endParaRPr>
          </a:p>
          <a:p>
            <a:pPr indent="0" lvl="0" marL="0" marR="0" rtl="0" algn="l">
              <a:lnSpc>
                <a:spcPct val="100000"/>
              </a:lnSpc>
              <a:spcBef>
                <a:spcPts val="0"/>
              </a:spcBef>
              <a:spcAft>
                <a:spcPts val="0"/>
              </a:spcAft>
              <a:buClr>
                <a:srgbClr val="FF0000"/>
              </a:buClr>
              <a:buSzPts val="1800"/>
              <a:buFont typeface="Arial"/>
              <a:buNone/>
            </a:pPr>
            <a:br>
              <a:rPr b="1" lang="en-US" sz="2400">
                <a:solidFill>
                  <a:srgbClr val="FF0000"/>
                </a:solidFill>
              </a:rPr>
            </a:br>
            <a:r>
              <a:rPr b="1" lang="en-US" sz="2400">
                <a:solidFill>
                  <a:srgbClr val="FF0000"/>
                </a:solidFill>
              </a:rPr>
              <a:t>ΔΕΝΤΡΟ ΕΥΘΥΓΡΑΜΜΩΝ ΤΜΗΜΑΤΩΝ</a:t>
            </a:r>
            <a:endParaRPr b="1" sz="2400">
              <a:solidFill>
                <a:srgbClr val="FF0000"/>
              </a:solidFill>
            </a:endParaRPr>
          </a:p>
          <a:p>
            <a:pPr indent="0" lvl="0" marL="0" marR="0" rtl="0" algn="l">
              <a:lnSpc>
                <a:spcPct val="100000"/>
              </a:lnSpc>
              <a:spcBef>
                <a:spcPts val="0"/>
              </a:spcBef>
              <a:spcAft>
                <a:spcPts val="0"/>
              </a:spcAft>
              <a:buClr>
                <a:srgbClr val="FF0000"/>
              </a:buClr>
              <a:buSzPts val="1800"/>
              <a:buFont typeface="Arial"/>
              <a:buNone/>
            </a:pPr>
            <a:r>
              <a:t/>
            </a:r>
            <a:endParaRPr b="1" sz="1800">
              <a:solidFill>
                <a:srgbClr val="FF0000"/>
              </a:solidFill>
            </a:endParaRPr>
          </a:p>
          <a:p>
            <a:pPr indent="0" lvl="0" marL="0" marR="0" rtl="0" algn="l">
              <a:lnSpc>
                <a:spcPct val="100000"/>
              </a:lnSpc>
              <a:spcBef>
                <a:spcPts val="0"/>
              </a:spcBef>
              <a:spcAft>
                <a:spcPts val="0"/>
              </a:spcAft>
              <a:buClr>
                <a:srgbClr val="FF0000"/>
              </a:buClr>
              <a:buSzPts val="1800"/>
              <a:buFont typeface="Arial"/>
              <a:buNone/>
            </a:pPr>
            <a:r>
              <a:t/>
            </a:r>
            <a:endParaRPr b="1" sz="1800">
              <a:solidFill>
                <a:srgbClr val="FF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75" name="Shape 275"/>
        <p:cNvGrpSpPr/>
        <p:nvPr/>
      </p:nvGrpSpPr>
      <p:grpSpPr>
        <a:xfrm>
          <a:off x="0" y="0"/>
          <a:ext cx="0" cy="0"/>
          <a:chOff x="0" y="0"/>
          <a:chExt cx="0" cy="0"/>
        </a:xfrm>
      </p:grpSpPr>
      <p:sp>
        <p:nvSpPr>
          <p:cNvPr id="276" name="Google Shape;276;p29"/>
          <p:cNvSpPr txBox="1"/>
          <p:nvPr>
            <p:ph type="title"/>
          </p:nvPr>
        </p:nvSpPr>
        <p:spPr>
          <a:xfrm>
            <a:off x="457200" y="214304"/>
            <a:ext cx="7543800" cy="9756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2"/>
              </a:buClr>
              <a:buSzPts val="3200"/>
              <a:buFont typeface="Arial"/>
              <a:buNone/>
            </a:pPr>
            <a:r>
              <a:rPr lang="en-US" sz="3200"/>
              <a:t>ΑΝΑΛΥΣΗ ΤΟΥ Δ.Ε.Τ.</a:t>
            </a:r>
            <a:endParaRPr/>
          </a:p>
        </p:txBody>
      </p:sp>
      <p:sp>
        <p:nvSpPr>
          <p:cNvPr id="277" name="Google Shape;277;p29"/>
          <p:cNvSpPr txBox="1"/>
          <p:nvPr>
            <p:ph idx="1" type="body"/>
          </p:nvPr>
        </p:nvSpPr>
        <p:spPr>
          <a:xfrm>
            <a:off x="238000" y="1310250"/>
            <a:ext cx="7174500" cy="4305600"/>
          </a:xfrm>
          <a:prstGeom prst="rect">
            <a:avLst/>
          </a:prstGeom>
          <a:noFill/>
          <a:ln>
            <a:noFill/>
          </a:ln>
        </p:spPr>
        <p:txBody>
          <a:bodyPr anchorCtr="0" anchor="t" bIns="45700" lIns="91425" spcFirstLastPara="1" rIns="91425" wrap="square" tIns="45700">
            <a:noAutofit/>
          </a:bodyPr>
          <a:lstStyle/>
          <a:p>
            <a:pPr indent="0" lvl="0" marL="0" rtl="0" algn="l">
              <a:spcBef>
                <a:spcPts val="320"/>
              </a:spcBef>
              <a:spcAft>
                <a:spcPts val="0"/>
              </a:spcAft>
              <a:buNone/>
            </a:pPr>
            <a:r>
              <a:rPr b="1" lang="en-US" sz="1600" u="sng"/>
              <a:t>Απόδειξη </a:t>
            </a:r>
            <a:r>
              <a:rPr b="1" lang="en-US" sz="1600" u="sng"/>
              <a:t>Λήμματος</a:t>
            </a:r>
            <a:endParaRPr b="1" sz="1600" u="sng"/>
          </a:p>
          <a:p>
            <a:pPr indent="0" lvl="0" marL="0" rtl="0" algn="l">
              <a:spcBef>
                <a:spcPts val="320"/>
              </a:spcBef>
              <a:spcAft>
                <a:spcPts val="0"/>
              </a:spcAft>
              <a:buNone/>
            </a:pPr>
            <a:r>
              <a:t/>
            </a:r>
            <a:endParaRPr sz="1600"/>
          </a:p>
          <a:p>
            <a:pPr indent="-330200" lvl="0" marL="457200" marR="0" rtl="0" algn="l">
              <a:lnSpc>
                <a:spcPct val="100000"/>
              </a:lnSpc>
              <a:spcBef>
                <a:spcPts val="0"/>
              </a:spcBef>
              <a:spcAft>
                <a:spcPts val="0"/>
              </a:spcAft>
              <a:buSzPts val="1600"/>
              <a:buAutoNum type="arabicPeriod"/>
            </a:pPr>
            <a:r>
              <a:rPr lang="en-US" sz="1600"/>
              <a:t>Ισχύει ότι : Ι </a:t>
            </a:r>
            <a:r>
              <a:rPr lang="en-US" sz="1900">
                <a:solidFill>
                  <a:srgbClr val="222222"/>
                </a:solidFill>
              </a:rPr>
              <a:t>∈</a:t>
            </a:r>
            <a:r>
              <a:rPr lang="en-US" sz="1600"/>
              <a:t> NL(v) ⇔ v </a:t>
            </a:r>
            <a:r>
              <a:rPr lang="en-US" sz="1900">
                <a:solidFill>
                  <a:srgbClr val="222222"/>
                </a:solidFill>
              </a:rPr>
              <a:t>∈</a:t>
            </a:r>
            <a:r>
              <a:rPr lang="en-US" sz="1600"/>
              <a:t> C</a:t>
            </a:r>
            <a:r>
              <a:rPr baseline="-25000" i="1" lang="en-US" sz="1200"/>
              <a:t>MAX </a:t>
            </a:r>
            <a:br>
              <a:rPr baseline="-25000" i="1" lang="en-US" sz="1200"/>
            </a:br>
            <a:br>
              <a:rPr baseline="-25000" i="1" lang="en-US" sz="1200"/>
            </a:br>
            <a:r>
              <a:rPr lang="en-US" sz="1600"/>
              <a:t>Δηλαδή το ευθύγραμμο τμήμα Ι ανήκει στο NL(v) αν και μόνο αν ο κόμβος v ανήκει στο σύνολο C</a:t>
            </a:r>
            <a:r>
              <a:rPr baseline="-25000" i="1" lang="en-US" sz="1200"/>
              <a:t>MAX </a:t>
            </a:r>
            <a:r>
              <a:rPr lang="en-US" sz="1600"/>
              <a:t> . Αυτό ισχύει λόγω των ορισμών του NL(v) και του C</a:t>
            </a:r>
            <a:r>
              <a:rPr baseline="-25000" i="1" lang="en-US" sz="1200"/>
              <a:t>MAX </a:t>
            </a:r>
            <a:r>
              <a:rPr lang="en-US" sz="1600"/>
              <a:t>. </a:t>
            </a:r>
            <a:br>
              <a:rPr lang="en-US" sz="1600"/>
            </a:br>
            <a:br>
              <a:rPr lang="en-US" sz="1600"/>
            </a:br>
            <a:r>
              <a:rPr lang="en-US" sz="1600"/>
              <a:t>Όμως ισχυει οτι : |C</a:t>
            </a:r>
            <a:r>
              <a:rPr baseline="-25000" i="1" lang="en-US" sz="1200"/>
              <a:t>MAX </a:t>
            </a:r>
            <a:r>
              <a:rPr lang="en-US" sz="1600"/>
              <a:t>| =&lt; 2h </a:t>
            </a:r>
            <a:br>
              <a:rPr lang="en-US" sz="1600"/>
            </a:br>
            <a:br>
              <a:rPr lang="en-US" sz="1600"/>
            </a:br>
            <a:r>
              <a:rPr lang="en-US" sz="1600"/>
              <a:t>Και επομένως το I θα ανηκει το πολυ σε 2 κομβολίστες.</a:t>
            </a:r>
            <a:br>
              <a:rPr lang="en-US" sz="1600"/>
            </a:br>
            <a:br>
              <a:rPr lang="en-US" sz="1600"/>
            </a:br>
            <a:endParaRPr sz="1600"/>
          </a:p>
          <a:p>
            <a:pPr indent="0" lvl="0" marL="571500" rtl="0" algn="l">
              <a:spcBef>
                <a:spcPts val="0"/>
              </a:spcBef>
              <a:spcAft>
                <a:spcPts val="0"/>
              </a:spcAft>
              <a:buNone/>
            </a:pPr>
            <a:r>
              <a:t/>
            </a:r>
            <a:endParaRPr sz="1600"/>
          </a:p>
          <a:p>
            <a:pPr indent="0" lvl="0" marL="0" marR="0" rtl="0" algn="l">
              <a:lnSpc>
                <a:spcPct val="100000"/>
              </a:lnSpc>
              <a:spcBef>
                <a:spcPts val="320"/>
              </a:spcBef>
              <a:spcAft>
                <a:spcPts val="0"/>
              </a:spcAft>
              <a:buNone/>
            </a:pPr>
            <a:r>
              <a:t/>
            </a:r>
            <a:endParaRPr sz="1600"/>
          </a:p>
          <a:p>
            <a:pPr indent="-271780" lvl="0" marL="342900" marR="0" rtl="0" algn="l">
              <a:spcBef>
                <a:spcPts val="320"/>
              </a:spcBef>
              <a:spcAft>
                <a:spcPts val="0"/>
              </a:spcAft>
              <a:buClr>
                <a:schemeClr val="dk2"/>
              </a:buClr>
              <a:buSzPts val="1120"/>
              <a:buFont typeface="Noto Sans Symbols"/>
              <a:buNone/>
            </a:pPr>
            <a:r>
              <a:t/>
            </a:r>
            <a:endParaRPr b="0" i="0" sz="1600" u="none" cap="none" strike="noStrike">
              <a:solidFill>
                <a:schemeClr val="dk1"/>
              </a:solidFill>
              <a:latin typeface="Arial"/>
              <a:ea typeface="Arial"/>
              <a:cs typeface="Arial"/>
              <a:sym typeface="Arial"/>
            </a:endParaRPr>
          </a:p>
        </p:txBody>
      </p:sp>
      <p:sp>
        <p:nvSpPr>
          <p:cNvPr id="278" name="Google Shape;278;p29"/>
          <p:cNvSpPr txBox="1"/>
          <p:nvPr/>
        </p:nvSpPr>
        <p:spPr>
          <a:xfrm>
            <a:off x="0" y="0"/>
            <a:ext cx="9144000" cy="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82" name="Shape 282"/>
        <p:cNvGrpSpPr/>
        <p:nvPr/>
      </p:nvGrpSpPr>
      <p:grpSpPr>
        <a:xfrm>
          <a:off x="0" y="0"/>
          <a:ext cx="0" cy="0"/>
          <a:chOff x="0" y="0"/>
          <a:chExt cx="0" cy="0"/>
        </a:xfrm>
      </p:grpSpPr>
      <p:sp>
        <p:nvSpPr>
          <p:cNvPr id="283" name="Google Shape;283;p30"/>
          <p:cNvSpPr txBox="1"/>
          <p:nvPr>
            <p:ph type="title"/>
          </p:nvPr>
        </p:nvSpPr>
        <p:spPr>
          <a:xfrm>
            <a:off x="457200" y="214304"/>
            <a:ext cx="7543800" cy="9756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2"/>
              </a:buClr>
              <a:buSzPts val="3200"/>
              <a:buFont typeface="Arial"/>
              <a:buNone/>
            </a:pPr>
            <a:r>
              <a:rPr lang="en-US" sz="3200"/>
              <a:t>ΑΝΑΛΥΣΗ ΤΟΥ Δ.Ε.Τ.</a:t>
            </a:r>
            <a:endParaRPr/>
          </a:p>
        </p:txBody>
      </p:sp>
      <p:sp>
        <p:nvSpPr>
          <p:cNvPr id="284" name="Google Shape;284;p30"/>
          <p:cNvSpPr txBox="1"/>
          <p:nvPr>
            <p:ph idx="1" type="body"/>
          </p:nvPr>
        </p:nvSpPr>
        <p:spPr>
          <a:xfrm>
            <a:off x="238000" y="1310250"/>
            <a:ext cx="7437600" cy="4305600"/>
          </a:xfrm>
          <a:prstGeom prst="rect">
            <a:avLst/>
          </a:prstGeom>
          <a:noFill/>
          <a:ln>
            <a:noFill/>
          </a:ln>
        </p:spPr>
        <p:txBody>
          <a:bodyPr anchorCtr="0" anchor="t" bIns="45700" lIns="91425" spcFirstLastPara="1" rIns="91425" wrap="square" tIns="45700">
            <a:noAutofit/>
          </a:bodyPr>
          <a:lstStyle/>
          <a:p>
            <a:pPr indent="0" lvl="0" marL="0" rtl="0" algn="l">
              <a:spcBef>
                <a:spcPts val="320"/>
              </a:spcBef>
              <a:spcAft>
                <a:spcPts val="0"/>
              </a:spcAft>
              <a:buNone/>
            </a:pPr>
            <a:r>
              <a:rPr b="1" lang="en-US" sz="1600" u="sng"/>
              <a:t>Απόδειξη Λήμματος</a:t>
            </a:r>
            <a:endParaRPr b="1" sz="1600" u="sng"/>
          </a:p>
          <a:p>
            <a:pPr indent="0" lvl="0" marL="0" marR="0" rtl="0" algn="l">
              <a:lnSpc>
                <a:spcPct val="100000"/>
              </a:lnSpc>
              <a:spcBef>
                <a:spcPts val="0"/>
              </a:spcBef>
              <a:spcAft>
                <a:spcPts val="0"/>
              </a:spcAft>
              <a:buNone/>
            </a:pPr>
            <a:r>
              <a:t/>
            </a:r>
            <a:endParaRPr sz="1600"/>
          </a:p>
          <a:p>
            <a:pPr indent="0" lvl="0" marL="0" marR="0" rtl="0" algn="l">
              <a:lnSpc>
                <a:spcPct val="100000"/>
              </a:lnSpc>
              <a:spcBef>
                <a:spcPts val="0"/>
              </a:spcBef>
              <a:spcAft>
                <a:spcPts val="0"/>
              </a:spcAft>
              <a:buNone/>
            </a:pPr>
            <a:r>
              <a:rPr lang="en-US" sz="1600"/>
              <a:t>  </a:t>
            </a:r>
            <a:r>
              <a:rPr lang="en-US" sz="1200"/>
              <a:t>2.</a:t>
            </a:r>
            <a:endParaRPr sz="1200"/>
          </a:p>
          <a:p>
            <a:pPr indent="0" lvl="0" marL="571500" rtl="0" algn="l">
              <a:spcBef>
                <a:spcPts val="0"/>
              </a:spcBef>
              <a:spcAft>
                <a:spcPts val="0"/>
              </a:spcAft>
              <a:buNone/>
            </a:pPr>
            <a:r>
              <a:t/>
            </a:r>
            <a:endParaRPr sz="1600"/>
          </a:p>
          <a:p>
            <a:pPr indent="0" lvl="0" marL="0" marR="0" rtl="0" algn="l">
              <a:lnSpc>
                <a:spcPct val="100000"/>
              </a:lnSpc>
              <a:spcBef>
                <a:spcPts val="320"/>
              </a:spcBef>
              <a:spcAft>
                <a:spcPts val="0"/>
              </a:spcAft>
              <a:buNone/>
            </a:pPr>
            <a:r>
              <a:t/>
            </a:r>
            <a:endParaRPr sz="1600"/>
          </a:p>
          <a:p>
            <a:pPr indent="-271780" lvl="0" marL="342900" marR="0" rtl="0" algn="l">
              <a:spcBef>
                <a:spcPts val="320"/>
              </a:spcBef>
              <a:spcAft>
                <a:spcPts val="0"/>
              </a:spcAft>
              <a:buClr>
                <a:schemeClr val="dk2"/>
              </a:buClr>
              <a:buSzPts val="1120"/>
              <a:buFont typeface="Noto Sans Symbols"/>
              <a:buNone/>
            </a:pPr>
            <a:r>
              <a:t/>
            </a:r>
            <a:endParaRPr b="0" i="0" sz="1600" u="none" cap="none" strike="noStrike">
              <a:solidFill>
                <a:schemeClr val="dk1"/>
              </a:solidFill>
              <a:latin typeface="Arial"/>
              <a:ea typeface="Arial"/>
              <a:cs typeface="Arial"/>
              <a:sym typeface="Arial"/>
            </a:endParaRPr>
          </a:p>
        </p:txBody>
      </p:sp>
      <p:sp>
        <p:nvSpPr>
          <p:cNvPr id="285" name="Google Shape;285;p30"/>
          <p:cNvSpPr txBox="1"/>
          <p:nvPr/>
        </p:nvSpPr>
        <p:spPr>
          <a:xfrm>
            <a:off x="0" y="0"/>
            <a:ext cx="9144000" cy="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86" name="Google Shape;286;p30"/>
          <p:cNvSpPr txBox="1"/>
          <p:nvPr/>
        </p:nvSpPr>
        <p:spPr>
          <a:xfrm>
            <a:off x="663700" y="1779450"/>
            <a:ext cx="7231500" cy="3905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1600">
                <a:solidFill>
                  <a:schemeClr val="dk1"/>
                </a:solidFill>
              </a:rPr>
              <a:t>Eστω v,w </a:t>
            </a:r>
            <a:r>
              <a:rPr lang="en-US" sz="1900">
                <a:solidFill>
                  <a:srgbClr val="222222"/>
                </a:solidFill>
              </a:rPr>
              <a:t>∈</a:t>
            </a:r>
            <a:r>
              <a:rPr lang="en-US" sz="1600">
                <a:solidFill>
                  <a:schemeClr val="dk1"/>
                </a:solidFill>
              </a:rPr>
              <a:t> C</a:t>
            </a:r>
            <a:r>
              <a:rPr baseline="-25000" i="1" lang="en-US" sz="1200">
                <a:solidFill>
                  <a:schemeClr val="dk1"/>
                </a:solidFill>
              </a:rPr>
              <a:t>MAX </a:t>
            </a:r>
            <a:r>
              <a:rPr lang="en-US" sz="1600">
                <a:solidFill>
                  <a:schemeClr val="dk1"/>
                </a:solidFill>
              </a:rPr>
              <a:t> . Τότε θα ισχύει οτι xrange(v)</a:t>
            </a:r>
            <a:r>
              <a:rPr lang="en-US" sz="1250">
                <a:solidFill>
                  <a:srgbClr val="242729"/>
                </a:solidFill>
                <a:highlight>
                  <a:srgbClr val="FFF8DC"/>
                </a:highlight>
              </a:rPr>
              <a:t>∩</a:t>
            </a:r>
            <a:r>
              <a:rPr lang="en-US" sz="1600">
                <a:solidFill>
                  <a:schemeClr val="dk1"/>
                </a:solidFill>
              </a:rPr>
              <a:t>xrange(w) = </a:t>
            </a:r>
            <a:r>
              <a:rPr lang="en-US" sz="1350">
                <a:solidFill>
                  <a:schemeClr val="dk1"/>
                </a:solidFill>
              </a:rPr>
              <a:t>Ø </a:t>
            </a:r>
            <a:r>
              <a:rPr lang="en-US" sz="1600">
                <a:solidFill>
                  <a:schemeClr val="dk1"/>
                </a:solidFill>
              </a:rPr>
              <a:t>αφού σε αντίθετη περίπτωση ο v θα έπρεπε να ήταν πρόγονος του w ή αντίστροφα, κατι που είναι άτοπο λόγω ορισμου C</a:t>
            </a:r>
            <a:r>
              <a:rPr baseline="-25000" i="1" lang="en-US" sz="1200">
                <a:solidFill>
                  <a:schemeClr val="dk1"/>
                </a:solidFill>
              </a:rPr>
              <a:t>MAX</a:t>
            </a:r>
            <a:r>
              <a:rPr lang="en-US" sz="1600">
                <a:solidFill>
                  <a:schemeClr val="dk1"/>
                </a:solidFill>
              </a:rPr>
              <a:t>. Τελικά για κάθε x </a:t>
            </a:r>
            <a:r>
              <a:rPr lang="en-US" sz="1900">
                <a:solidFill>
                  <a:srgbClr val="222222"/>
                </a:solidFill>
              </a:rPr>
              <a:t>∈ </a:t>
            </a:r>
            <a:r>
              <a:rPr lang="en-US" sz="1600">
                <a:solidFill>
                  <a:schemeClr val="dk1"/>
                </a:solidFill>
              </a:rPr>
              <a:t>I , προφανώς υπάρχει κόμβος v </a:t>
            </a:r>
            <a:r>
              <a:rPr lang="en-US" sz="1900">
                <a:solidFill>
                  <a:srgbClr val="222222"/>
                </a:solidFill>
              </a:rPr>
              <a:t>∈</a:t>
            </a:r>
            <a:r>
              <a:rPr lang="en-US" sz="1600">
                <a:solidFill>
                  <a:schemeClr val="dk1"/>
                </a:solidFill>
              </a:rPr>
              <a:t> C</a:t>
            </a:r>
            <a:r>
              <a:rPr baseline="-25000" i="1" lang="en-US" sz="1200">
                <a:solidFill>
                  <a:schemeClr val="dk1"/>
                </a:solidFill>
              </a:rPr>
              <a:t>MAX</a:t>
            </a:r>
            <a:r>
              <a:rPr lang="en-US" sz="1600">
                <a:solidFill>
                  <a:schemeClr val="dk1"/>
                </a:solidFill>
              </a:rPr>
              <a:t> έτσι ώστε x </a:t>
            </a:r>
            <a:r>
              <a:rPr lang="en-US" sz="1900">
                <a:solidFill>
                  <a:srgbClr val="222222"/>
                </a:solidFill>
              </a:rPr>
              <a:t>∈</a:t>
            </a:r>
            <a:r>
              <a:rPr lang="en-US" sz="1600">
                <a:solidFill>
                  <a:schemeClr val="dk1"/>
                </a:solidFill>
              </a:rPr>
              <a:t> xrange(v). </a:t>
            </a:r>
            <a:br>
              <a:rPr lang="en-US" sz="1600">
                <a:solidFill>
                  <a:schemeClr val="dk1"/>
                </a:solidFill>
              </a:rPr>
            </a:br>
            <a:br>
              <a:rPr lang="en-US" sz="1600">
                <a:solidFill>
                  <a:schemeClr val="dk1"/>
                </a:solidFill>
              </a:rPr>
            </a:br>
            <a:r>
              <a:rPr lang="en-US" sz="1600">
                <a:solidFill>
                  <a:schemeClr val="dk1"/>
                </a:solidFill>
              </a:rPr>
              <a:t>Άρα :  Ι = </a:t>
            </a:r>
            <a:r>
              <a:rPr lang="en-US" sz="1250">
                <a:solidFill>
                  <a:srgbClr val="242729"/>
                </a:solidFill>
                <a:highlight>
                  <a:srgbClr val="FFF8DC"/>
                </a:highlight>
              </a:rPr>
              <a:t>⋃{xrange(v); I </a:t>
            </a:r>
            <a:r>
              <a:rPr lang="en-US" sz="1900">
                <a:solidFill>
                  <a:srgbClr val="222222"/>
                </a:solidFill>
              </a:rPr>
              <a:t>∈</a:t>
            </a:r>
            <a:r>
              <a:rPr lang="en-US" sz="1250">
                <a:solidFill>
                  <a:srgbClr val="242729"/>
                </a:solidFill>
                <a:highlight>
                  <a:srgbClr val="FFF8DC"/>
                </a:highlight>
              </a:rPr>
              <a:t> NL(v) }</a:t>
            </a:r>
            <a:r>
              <a:rPr lang="en-US" sz="1600">
                <a:solidFill>
                  <a:srgbClr val="242729"/>
                </a:solidFill>
                <a:highlight>
                  <a:srgbClr val="FFF8DC"/>
                </a:highlight>
              </a:rPr>
              <a:t> και η ενωση ειναι πανω σε ξένα διαστήματα.</a:t>
            </a:r>
            <a:endParaRPr sz="1600">
              <a:solidFill>
                <a:schemeClr val="dk1"/>
              </a:solidFill>
            </a:endParaRPr>
          </a:p>
          <a:p>
            <a:pPr indent="0" lvl="0" marL="0" rtl="0" algn="l">
              <a:spcBef>
                <a:spcPts val="0"/>
              </a:spcBef>
              <a:spcAft>
                <a:spcPts val="0"/>
              </a:spcAft>
              <a:buNone/>
            </a:pPr>
            <a:r>
              <a:t/>
            </a:r>
            <a:endParaRPr/>
          </a:p>
        </p:txBody>
      </p:sp>
      <p:sp>
        <p:nvSpPr>
          <p:cNvPr id="287" name="Google Shape;287;p30"/>
          <p:cNvSpPr txBox="1"/>
          <p:nvPr/>
        </p:nvSpPr>
        <p:spPr>
          <a:xfrm>
            <a:off x="125050" y="3866650"/>
            <a:ext cx="9018900" cy="2702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US" sz="1800" u="sng"/>
              <a:t>ΠΑΡΑΤΗΡΗΣΕΙΣ</a:t>
            </a:r>
            <a:endParaRPr b="1" sz="1800" u="sng"/>
          </a:p>
          <a:p>
            <a:pPr indent="-330200" lvl="0" marL="457200" rtl="0" algn="l">
              <a:spcBef>
                <a:spcPts val="0"/>
              </a:spcBef>
              <a:spcAft>
                <a:spcPts val="0"/>
              </a:spcAft>
              <a:buSzPts val="1600"/>
              <a:buAutoNum type="arabicPeriod"/>
            </a:pPr>
            <a:r>
              <a:rPr lang="en-US" sz="1600"/>
              <a:t>Διάστημα Ι αποθηκεύεται σε Δ.Ε.Τ. σαν σύνολο ξένων κομματιών. Εαν σημείο περιέχεται στο xrange(v) τότε περιέχεται σε όλα τα διαστήματα του NL(v). Άρα οργανώνουμε την κομβολίστα βάσει άλλων κριτηρίων, εξού και η ευελιξία του Δ.Ε.Τ.</a:t>
            </a:r>
            <a:endParaRPr sz="1600"/>
          </a:p>
          <a:p>
            <a:pPr indent="-330200" lvl="0" marL="457200" rtl="0" algn="l">
              <a:spcBef>
                <a:spcPts val="0"/>
              </a:spcBef>
              <a:spcAft>
                <a:spcPts val="0"/>
              </a:spcAft>
              <a:buSzPts val="1600"/>
              <a:buAutoNum type="arabicPeriod"/>
            </a:pPr>
            <a:r>
              <a:rPr lang="en-US" sz="1600"/>
              <a:t>Ενα Δ.Ε.Τ. που χρησιμοποιεί κάποιο απο τα γνωστά δέντρα εύρεσης ως την κύρια δομή δεδομένων θα έχει βάθος O(logN) όπου Ν είναι το μέγεθος του σύμπαντος.</a:t>
            </a:r>
            <a:endParaRPr sz="1600"/>
          </a:p>
          <a:p>
            <a:pPr indent="-330200" lvl="0" marL="457200" rtl="0" algn="l">
              <a:spcBef>
                <a:spcPts val="0"/>
              </a:spcBef>
              <a:spcAft>
                <a:spcPts val="0"/>
              </a:spcAft>
              <a:buSzPts val="1600"/>
              <a:buAutoNum type="arabicPeriod"/>
            </a:pPr>
            <a:r>
              <a:rPr lang="en-US" sz="1600"/>
              <a:t>Για διάστημα I μπορούμε να βρούμε σύνολο Α = {v; I </a:t>
            </a:r>
            <a:r>
              <a:rPr lang="en-US" sz="1900">
                <a:solidFill>
                  <a:srgbClr val="222222"/>
                </a:solidFill>
              </a:rPr>
              <a:t>∈</a:t>
            </a:r>
            <a:r>
              <a:rPr lang="en-US" sz="1250">
                <a:solidFill>
                  <a:srgbClr val="242729"/>
                </a:solidFill>
                <a:highlight>
                  <a:srgbClr val="FFF8DC"/>
                </a:highlight>
              </a:rPr>
              <a:t> NL(v)</a:t>
            </a:r>
            <a:r>
              <a:rPr lang="en-US" sz="1600"/>
              <a:t> } σε O(logN) χρόνο, ώς συνέπεια του ότι οι κόμβοι στο </a:t>
            </a:r>
            <a:r>
              <a:rPr lang="en-US" sz="1600">
                <a:solidFill>
                  <a:schemeClr val="dk1"/>
                </a:solidFill>
              </a:rPr>
              <a:t>C</a:t>
            </a:r>
            <a:r>
              <a:rPr baseline="-25000" i="1" lang="en-US" sz="1200">
                <a:solidFill>
                  <a:schemeClr val="dk1"/>
                </a:solidFill>
              </a:rPr>
              <a:t>MAX</a:t>
            </a:r>
            <a:r>
              <a:rPr lang="en-US" sz="1600">
                <a:solidFill>
                  <a:schemeClr val="dk1"/>
                </a:solidFill>
              </a:rPr>
              <a:t> </a:t>
            </a:r>
            <a:r>
              <a:rPr lang="en-US" sz="1600"/>
              <a:t> είναι γιοι των κόμβων του P, που με τη σειρα τους ειναι οι κομβοι που ανηκουν στα 2 μονοπατια ευρεσης για τα ακρα του διαστηματος Ι. Αυτα τα 2 μονοπατια υπολογιζονται σε χρόνο O(logN).</a:t>
            </a:r>
            <a:endParaRPr sz="160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91" name="Shape 291"/>
        <p:cNvGrpSpPr/>
        <p:nvPr/>
      </p:nvGrpSpPr>
      <p:grpSpPr>
        <a:xfrm>
          <a:off x="0" y="0"/>
          <a:ext cx="0" cy="0"/>
          <a:chOff x="0" y="0"/>
          <a:chExt cx="0" cy="0"/>
        </a:xfrm>
      </p:grpSpPr>
      <p:sp>
        <p:nvSpPr>
          <p:cNvPr id="292" name="Google Shape;292;p31"/>
          <p:cNvSpPr txBox="1"/>
          <p:nvPr>
            <p:ph type="title"/>
          </p:nvPr>
        </p:nvSpPr>
        <p:spPr>
          <a:xfrm>
            <a:off x="457200" y="214304"/>
            <a:ext cx="7543800" cy="9756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2"/>
              </a:buClr>
              <a:buSzPts val="3200"/>
              <a:buFont typeface="Arial"/>
              <a:buNone/>
            </a:pPr>
            <a:r>
              <a:rPr lang="en-US" sz="3200"/>
              <a:t>ΑΝΑΛΥΣΗ ΤΟΥ Δ.Ε.Τ.</a:t>
            </a:r>
            <a:endParaRPr/>
          </a:p>
        </p:txBody>
      </p:sp>
      <p:sp>
        <p:nvSpPr>
          <p:cNvPr id="293" name="Google Shape;293;p31"/>
          <p:cNvSpPr txBox="1"/>
          <p:nvPr>
            <p:ph idx="1" type="body"/>
          </p:nvPr>
        </p:nvSpPr>
        <p:spPr>
          <a:xfrm>
            <a:off x="238000" y="1310250"/>
            <a:ext cx="7174500" cy="4305600"/>
          </a:xfrm>
          <a:prstGeom prst="rect">
            <a:avLst/>
          </a:prstGeom>
          <a:noFill/>
          <a:ln>
            <a:noFill/>
          </a:ln>
        </p:spPr>
        <p:txBody>
          <a:bodyPr anchorCtr="0" anchor="t" bIns="45700" lIns="91425" spcFirstLastPara="1" rIns="91425" wrap="square" tIns="45700">
            <a:noAutofit/>
          </a:bodyPr>
          <a:lstStyle/>
          <a:p>
            <a:pPr indent="0" lvl="0" marL="0" rtl="0" algn="l">
              <a:spcBef>
                <a:spcPts val="320"/>
              </a:spcBef>
              <a:spcAft>
                <a:spcPts val="0"/>
              </a:spcAft>
              <a:buNone/>
            </a:pPr>
            <a:r>
              <a:rPr b="1" lang="en-US" sz="1600" u="sng"/>
              <a:t>Θεώρημα</a:t>
            </a:r>
            <a:endParaRPr b="1" sz="1600" u="sng"/>
          </a:p>
          <a:p>
            <a:pPr indent="0" lvl="0" marL="0" rtl="0" algn="l">
              <a:spcBef>
                <a:spcPts val="320"/>
              </a:spcBef>
              <a:spcAft>
                <a:spcPts val="0"/>
              </a:spcAft>
              <a:buNone/>
            </a:pPr>
            <a:r>
              <a:rPr lang="en-US" sz="1600">
                <a:solidFill>
                  <a:srgbClr val="000000"/>
                </a:solidFill>
              </a:rPr>
              <a:t>Έστ</a:t>
            </a:r>
            <a:r>
              <a:rPr lang="en-US" sz="1600">
                <a:solidFill>
                  <a:srgbClr val="000000"/>
                </a:solidFill>
                <a:highlight>
                  <a:srgbClr val="F3F3F3"/>
                </a:highlight>
              </a:rPr>
              <a:t>ω U</a:t>
            </a:r>
            <a:r>
              <a:rPr lang="en-US" sz="1900">
                <a:solidFill>
                  <a:srgbClr val="000000"/>
                </a:solidFill>
                <a:highlight>
                  <a:srgbClr val="F3F3F3"/>
                </a:highlight>
              </a:rPr>
              <a:t>⊆</a:t>
            </a:r>
            <a:r>
              <a:rPr lang="en-US" sz="1600">
                <a:solidFill>
                  <a:srgbClr val="000000"/>
                </a:solidFill>
                <a:highlight>
                  <a:srgbClr val="F3F3F3"/>
                </a:highlight>
              </a:rPr>
              <a:t>R, |U| = N και S σύνολο δια</a:t>
            </a:r>
            <a:r>
              <a:rPr lang="en-US" sz="1600">
                <a:highlight>
                  <a:srgbClr val="F3F3F3"/>
                </a:highlight>
              </a:rPr>
              <a:t>στημάτων με άκρα στο U με |S| = n</a:t>
            </a:r>
            <a:endParaRPr sz="1600">
              <a:highlight>
                <a:srgbClr val="F3F3F3"/>
              </a:highlight>
            </a:endParaRPr>
          </a:p>
          <a:p>
            <a:pPr indent="0" lvl="0" marL="0" rtl="0" algn="l">
              <a:spcBef>
                <a:spcPts val="320"/>
              </a:spcBef>
              <a:spcAft>
                <a:spcPts val="0"/>
              </a:spcAft>
              <a:buNone/>
            </a:pPr>
            <a:r>
              <a:t/>
            </a:r>
            <a:endParaRPr sz="1600"/>
          </a:p>
          <a:p>
            <a:pPr indent="-330200" lvl="0" marL="457200" marR="0" rtl="0" algn="l">
              <a:lnSpc>
                <a:spcPct val="100000"/>
              </a:lnSpc>
              <a:spcBef>
                <a:spcPts val="0"/>
              </a:spcBef>
              <a:spcAft>
                <a:spcPts val="0"/>
              </a:spcAft>
              <a:buSzPts val="1600"/>
              <a:buAutoNum type="arabicPeriod"/>
            </a:pPr>
            <a:r>
              <a:rPr lang="en-US" sz="1600"/>
              <a:t>Ένα Δ.Ε.Τ. βάθους O(logN) μπορεί να κατασκευασθεί σε χρόνο O(nlogN+N) και χώρο O(nlogN+N).</a:t>
            </a:r>
            <a:endParaRPr sz="1600"/>
          </a:p>
          <a:p>
            <a:pPr indent="0" lvl="0" marL="0" marR="0" rtl="0" algn="l">
              <a:lnSpc>
                <a:spcPct val="100000"/>
              </a:lnSpc>
              <a:spcBef>
                <a:spcPts val="0"/>
              </a:spcBef>
              <a:spcAft>
                <a:spcPts val="0"/>
              </a:spcAft>
              <a:buNone/>
            </a:pPr>
            <a:r>
              <a:rPr lang="en-US" sz="1600"/>
              <a:t>	</a:t>
            </a:r>
            <a:endParaRPr sz="1600"/>
          </a:p>
          <a:p>
            <a:pPr indent="0" lvl="0" marL="0" marR="0" rtl="0" algn="l">
              <a:lnSpc>
                <a:spcPct val="100000"/>
              </a:lnSpc>
              <a:spcBef>
                <a:spcPts val="0"/>
              </a:spcBef>
              <a:spcAft>
                <a:spcPts val="0"/>
              </a:spcAft>
              <a:buNone/>
            </a:pPr>
            <a:r>
              <a:rPr lang="en-US" sz="1600"/>
              <a:t>	H βασική δομή με 2Ν+1 φύλλα χρειάζεται Ο(Ν) χρόνο για να κατασκευασθεί. Επίσης, το σύνολο των κόμβων Α = {v; I </a:t>
            </a:r>
            <a:r>
              <a:rPr lang="en-US" sz="1900">
                <a:solidFill>
                  <a:srgbClr val="222222"/>
                </a:solidFill>
              </a:rPr>
              <a:t>∈</a:t>
            </a:r>
            <a:r>
              <a:rPr lang="en-US" sz="1250">
                <a:solidFill>
                  <a:srgbClr val="242729"/>
                </a:solidFill>
                <a:highlight>
                  <a:srgbClr val="FFF8DC"/>
                </a:highlight>
              </a:rPr>
              <a:t> NL(v)</a:t>
            </a:r>
            <a:r>
              <a:rPr lang="en-US" sz="1600"/>
              <a:t> } μπορεί να υπολογιστεί σε χρόνο O(logN). Άρα για τον υπολογισμό όλων των κομβολιστών, για το S απαιτείται χρόνος O(nlogN). Επομένως ο συνολικός απαιτούμενος χρόνος για την κατασκευη του Δ.Ε.Τ. είναι O(nlogN+N). Ο απαιτούμενος χώρος είναι O(nlogN+N) αφου χρειαζόαμστε Ο(Ν) χ΄ρο για τη βασική δομή και Ο(nlogN) χώρο για τις κομβολίστες αφου καθε διαστημα αποθηκευεται σε το πολυ 2h = O(logN) κομβολίστες. Ο χώρος αυτος μπορει να συμπτυχθει σε χώρο O(nlogN) αν αποθηκευουμε μονο τα σημαντικά μονοπάτια.</a:t>
            </a:r>
            <a:endParaRPr sz="1600"/>
          </a:p>
          <a:p>
            <a:pPr indent="0" lvl="0" marL="571500" rtl="0" algn="l">
              <a:spcBef>
                <a:spcPts val="0"/>
              </a:spcBef>
              <a:spcAft>
                <a:spcPts val="0"/>
              </a:spcAft>
              <a:buNone/>
            </a:pPr>
            <a:r>
              <a:t/>
            </a:r>
            <a:endParaRPr sz="1600"/>
          </a:p>
          <a:p>
            <a:pPr indent="0" lvl="0" marL="0" marR="0" rtl="0" algn="l">
              <a:lnSpc>
                <a:spcPct val="100000"/>
              </a:lnSpc>
              <a:spcBef>
                <a:spcPts val="320"/>
              </a:spcBef>
              <a:spcAft>
                <a:spcPts val="0"/>
              </a:spcAft>
              <a:buNone/>
            </a:pPr>
            <a:r>
              <a:t/>
            </a:r>
            <a:endParaRPr sz="1600"/>
          </a:p>
          <a:p>
            <a:pPr indent="-271780" lvl="0" marL="342900" marR="0" rtl="0" algn="l">
              <a:spcBef>
                <a:spcPts val="320"/>
              </a:spcBef>
              <a:spcAft>
                <a:spcPts val="0"/>
              </a:spcAft>
              <a:buClr>
                <a:schemeClr val="dk2"/>
              </a:buClr>
              <a:buSzPts val="1120"/>
              <a:buFont typeface="Noto Sans Symbols"/>
              <a:buNone/>
            </a:pPr>
            <a:r>
              <a:t/>
            </a:r>
            <a:endParaRPr b="0" i="0" sz="1600" u="none" cap="none" strike="noStrike">
              <a:solidFill>
                <a:schemeClr val="dk1"/>
              </a:solidFill>
              <a:latin typeface="Arial"/>
              <a:ea typeface="Arial"/>
              <a:cs typeface="Arial"/>
              <a:sym typeface="Arial"/>
            </a:endParaRPr>
          </a:p>
        </p:txBody>
      </p:sp>
      <p:sp>
        <p:nvSpPr>
          <p:cNvPr id="294" name="Google Shape;294;p31"/>
          <p:cNvSpPr txBox="1"/>
          <p:nvPr/>
        </p:nvSpPr>
        <p:spPr>
          <a:xfrm>
            <a:off x="0" y="0"/>
            <a:ext cx="9144000" cy="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98" name="Shape 298"/>
        <p:cNvGrpSpPr/>
        <p:nvPr/>
      </p:nvGrpSpPr>
      <p:grpSpPr>
        <a:xfrm>
          <a:off x="0" y="0"/>
          <a:ext cx="0" cy="0"/>
          <a:chOff x="0" y="0"/>
          <a:chExt cx="0" cy="0"/>
        </a:xfrm>
      </p:grpSpPr>
      <p:sp>
        <p:nvSpPr>
          <p:cNvPr id="299" name="Google Shape;299;p32"/>
          <p:cNvSpPr txBox="1"/>
          <p:nvPr>
            <p:ph type="title"/>
          </p:nvPr>
        </p:nvSpPr>
        <p:spPr>
          <a:xfrm>
            <a:off x="457200" y="214304"/>
            <a:ext cx="7543800" cy="9756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2"/>
              </a:buClr>
              <a:buSzPts val="3200"/>
              <a:buFont typeface="Arial"/>
              <a:buNone/>
            </a:pPr>
            <a:r>
              <a:rPr lang="en-US" sz="3200"/>
              <a:t>ΑΝΑΛΥΣΗ ΤΟΥ Δ.Ε.Τ.</a:t>
            </a:r>
            <a:endParaRPr/>
          </a:p>
        </p:txBody>
      </p:sp>
      <p:sp>
        <p:nvSpPr>
          <p:cNvPr id="300" name="Google Shape;300;p32"/>
          <p:cNvSpPr txBox="1"/>
          <p:nvPr>
            <p:ph idx="1" type="body"/>
          </p:nvPr>
        </p:nvSpPr>
        <p:spPr>
          <a:xfrm>
            <a:off x="238000" y="1310250"/>
            <a:ext cx="7174500" cy="1238700"/>
          </a:xfrm>
          <a:prstGeom prst="rect">
            <a:avLst/>
          </a:prstGeom>
          <a:noFill/>
          <a:ln>
            <a:noFill/>
          </a:ln>
        </p:spPr>
        <p:txBody>
          <a:bodyPr anchorCtr="0" anchor="t" bIns="45700" lIns="91425" spcFirstLastPara="1" rIns="91425" wrap="square" tIns="45700">
            <a:noAutofit/>
          </a:bodyPr>
          <a:lstStyle/>
          <a:p>
            <a:pPr indent="0" lvl="0" marL="0" rtl="0" algn="l">
              <a:spcBef>
                <a:spcPts val="320"/>
              </a:spcBef>
              <a:spcAft>
                <a:spcPts val="0"/>
              </a:spcAft>
              <a:buNone/>
            </a:pPr>
            <a:r>
              <a:rPr b="1" lang="en-US" sz="1600" u="sng"/>
              <a:t>Θεώρημα</a:t>
            </a:r>
            <a:endParaRPr b="1" sz="1600" u="sng"/>
          </a:p>
          <a:p>
            <a:pPr indent="0" lvl="0" marL="0" rtl="0" algn="l">
              <a:spcBef>
                <a:spcPts val="320"/>
              </a:spcBef>
              <a:spcAft>
                <a:spcPts val="0"/>
              </a:spcAft>
              <a:buNone/>
            </a:pPr>
            <a:r>
              <a:rPr lang="en-US" sz="1600">
                <a:solidFill>
                  <a:srgbClr val="000000"/>
                </a:solidFill>
              </a:rPr>
              <a:t>Έστ</a:t>
            </a:r>
            <a:r>
              <a:rPr lang="en-US" sz="1600">
                <a:solidFill>
                  <a:srgbClr val="000000"/>
                </a:solidFill>
                <a:highlight>
                  <a:srgbClr val="F3F3F3"/>
                </a:highlight>
              </a:rPr>
              <a:t>ω U</a:t>
            </a:r>
            <a:r>
              <a:rPr lang="en-US" sz="1900">
                <a:solidFill>
                  <a:srgbClr val="000000"/>
                </a:solidFill>
                <a:highlight>
                  <a:srgbClr val="F3F3F3"/>
                </a:highlight>
              </a:rPr>
              <a:t>⊆</a:t>
            </a:r>
            <a:r>
              <a:rPr lang="en-US" sz="1600">
                <a:solidFill>
                  <a:srgbClr val="000000"/>
                </a:solidFill>
                <a:highlight>
                  <a:srgbClr val="F3F3F3"/>
                </a:highlight>
              </a:rPr>
              <a:t>R, |U| = N και S σύνολο δια</a:t>
            </a:r>
            <a:r>
              <a:rPr lang="en-US" sz="1600">
                <a:highlight>
                  <a:srgbClr val="F3F3F3"/>
                </a:highlight>
              </a:rPr>
              <a:t>στημάτων με άκρα στο U με |S| = n</a:t>
            </a:r>
            <a:endParaRPr sz="1600">
              <a:highlight>
                <a:srgbClr val="F3F3F3"/>
              </a:highlight>
            </a:endParaRPr>
          </a:p>
          <a:p>
            <a:pPr indent="0" lvl="0" marL="0" rtl="0" algn="l">
              <a:spcBef>
                <a:spcPts val="320"/>
              </a:spcBef>
              <a:spcAft>
                <a:spcPts val="0"/>
              </a:spcAft>
              <a:buNone/>
            </a:pPr>
            <a:r>
              <a:t/>
            </a:r>
            <a:endParaRPr sz="1600"/>
          </a:p>
          <a:p>
            <a:pPr indent="0" lvl="0" marL="0" marR="0" rtl="0" algn="l">
              <a:lnSpc>
                <a:spcPct val="100000"/>
              </a:lnSpc>
              <a:spcBef>
                <a:spcPts val="0"/>
              </a:spcBef>
              <a:spcAft>
                <a:spcPts val="0"/>
              </a:spcAft>
              <a:buNone/>
            </a:pPr>
            <a:r>
              <a:rPr lang="en-US" sz="1600"/>
              <a:t>2.	</a:t>
            </a:r>
            <a:endParaRPr sz="1600"/>
          </a:p>
          <a:p>
            <a:pPr indent="0" lvl="0" marL="571500" rtl="0" algn="l">
              <a:spcBef>
                <a:spcPts val="0"/>
              </a:spcBef>
              <a:spcAft>
                <a:spcPts val="0"/>
              </a:spcAft>
              <a:buNone/>
            </a:pPr>
            <a:r>
              <a:t/>
            </a:r>
            <a:endParaRPr sz="1600"/>
          </a:p>
          <a:p>
            <a:pPr indent="0" lvl="0" marL="0" marR="0" rtl="0" algn="l">
              <a:lnSpc>
                <a:spcPct val="100000"/>
              </a:lnSpc>
              <a:spcBef>
                <a:spcPts val="320"/>
              </a:spcBef>
              <a:spcAft>
                <a:spcPts val="0"/>
              </a:spcAft>
              <a:buNone/>
            </a:pPr>
            <a:r>
              <a:t/>
            </a:r>
            <a:endParaRPr sz="1600"/>
          </a:p>
          <a:p>
            <a:pPr indent="-271780" lvl="0" marL="342900" marR="0" rtl="0" algn="l">
              <a:spcBef>
                <a:spcPts val="320"/>
              </a:spcBef>
              <a:spcAft>
                <a:spcPts val="0"/>
              </a:spcAft>
              <a:buClr>
                <a:schemeClr val="dk2"/>
              </a:buClr>
              <a:buSzPts val="1120"/>
              <a:buFont typeface="Noto Sans Symbols"/>
              <a:buNone/>
            </a:pPr>
            <a:r>
              <a:t/>
            </a:r>
            <a:endParaRPr b="0" i="0" sz="1600" u="none" cap="none" strike="noStrike">
              <a:solidFill>
                <a:schemeClr val="dk1"/>
              </a:solidFill>
              <a:latin typeface="Arial"/>
              <a:ea typeface="Arial"/>
              <a:cs typeface="Arial"/>
              <a:sym typeface="Arial"/>
            </a:endParaRPr>
          </a:p>
        </p:txBody>
      </p:sp>
      <p:sp>
        <p:nvSpPr>
          <p:cNvPr id="301" name="Google Shape;301;p32"/>
          <p:cNvSpPr txBox="1"/>
          <p:nvPr/>
        </p:nvSpPr>
        <p:spPr>
          <a:xfrm>
            <a:off x="0" y="0"/>
            <a:ext cx="9144000" cy="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02" name="Google Shape;302;p32"/>
          <p:cNvSpPr txBox="1"/>
          <p:nvPr/>
        </p:nvSpPr>
        <p:spPr>
          <a:xfrm>
            <a:off x="548250" y="2164150"/>
            <a:ext cx="6569400" cy="975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US" sz="1600">
                <a:solidFill>
                  <a:schemeClr val="dk1"/>
                </a:solidFill>
              </a:rPr>
              <a:t>Έστω g(m) ο χρόνος για να αποσβεστεί ενα διάστημα απο την κομβολίστα μήκους m. Τότε ένα διάστημα θα αποσβεστεί απο ένα Δ.Ε.Τ. σε χρόνοO(g(n)logN).</a:t>
            </a:r>
            <a:endParaRPr/>
          </a:p>
        </p:txBody>
      </p:sp>
      <p:sp>
        <p:nvSpPr>
          <p:cNvPr id="303" name="Google Shape;303;p32"/>
          <p:cNvSpPr txBox="1"/>
          <p:nvPr/>
        </p:nvSpPr>
        <p:spPr>
          <a:xfrm>
            <a:off x="327025" y="3289525"/>
            <a:ext cx="8079600" cy="3135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a:t>Θα αποδείξουμε τον απαιτούμενο χρόνο στην περίπτωση της απόσβεσης. Η περίπτωση της ένθεσης είναι συμμετρική. Μπορούμε να υπολογίσουμε το σύνολο </a:t>
            </a:r>
            <a:r>
              <a:rPr lang="en-US" sz="1600">
                <a:solidFill>
                  <a:schemeClr val="dk1"/>
                </a:solidFill>
              </a:rPr>
              <a:t>Α = {v; I </a:t>
            </a:r>
            <a:r>
              <a:rPr lang="en-US" sz="1900">
                <a:solidFill>
                  <a:srgbClr val="222222"/>
                </a:solidFill>
              </a:rPr>
              <a:t>∈</a:t>
            </a:r>
            <a:r>
              <a:rPr lang="en-US" sz="1250">
                <a:solidFill>
                  <a:srgbClr val="242729"/>
                </a:solidFill>
                <a:highlight>
                  <a:srgbClr val="FFF8DC"/>
                </a:highlight>
              </a:rPr>
              <a:t> NL(v)</a:t>
            </a:r>
            <a:r>
              <a:rPr lang="en-US" sz="1600">
                <a:solidFill>
                  <a:schemeClr val="dk1"/>
                </a:solidFill>
              </a:rPr>
              <a:t> } σε χρόνο O(logN) όπως είδαμε παραπάνω. Πρέπει να σβήσουμε το Ι απο το NL(v) για καθε v που ανήκει στο A. Αφού |NL(v)|=&lt; n μια αποσβεση κοστίζει O(g(n)). Επειδή |Α| = Ο(logN) το συνολικό κόστος απόσβεσης του Ι θα είναι O(g(n)logN).</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07" name="Shape 307"/>
        <p:cNvGrpSpPr/>
        <p:nvPr/>
      </p:nvGrpSpPr>
      <p:grpSpPr>
        <a:xfrm>
          <a:off x="0" y="0"/>
          <a:ext cx="0" cy="0"/>
          <a:chOff x="0" y="0"/>
          <a:chExt cx="0" cy="0"/>
        </a:xfrm>
      </p:grpSpPr>
      <p:sp>
        <p:nvSpPr>
          <p:cNvPr id="308" name="Google Shape;308;p33"/>
          <p:cNvSpPr txBox="1"/>
          <p:nvPr>
            <p:ph type="title"/>
          </p:nvPr>
        </p:nvSpPr>
        <p:spPr>
          <a:xfrm>
            <a:off x="457200" y="214304"/>
            <a:ext cx="7543800" cy="9756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2"/>
              </a:buClr>
              <a:buSzPts val="3200"/>
              <a:buFont typeface="Arial"/>
              <a:buNone/>
            </a:pPr>
            <a:r>
              <a:rPr lang="en-US" sz="3200"/>
              <a:t>ΑΝΑΛΥΣΗ ΤΟΥ Δ.Ε.Τ.</a:t>
            </a:r>
            <a:endParaRPr/>
          </a:p>
        </p:txBody>
      </p:sp>
      <p:sp>
        <p:nvSpPr>
          <p:cNvPr id="309" name="Google Shape;309;p33"/>
          <p:cNvSpPr txBox="1"/>
          <p:nvPr>
            <p:ph idx="1" type="body"/>
          </p:nvPr>
        </p:nvSpPr>
        <p:spPr>
          <a:xfrm>
            <a:off x="238000" y="1310250"/>
            <a:ext cx="7174500" cy="52302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320"/>
              </a:spcBef>
              <a:spcAft>
                <a:spcPts val="0"/>
              </a:spcAft>
              <a:buNone/>
            </a:pPr>
            <a:r>
              <a:t/>
            </a:r>
            <a:endParaRPr b="1" sz="1600"/>
          </a:p>
          <a:p>
            <a:pPr indent="0" lvl="0" marL="0" marR="0" rtl="0" algn="l">
              <a:lnSpc>
                <a:spcPct val="100000"/>
              </a:lnSpc>
              <a:spcBef>
                <a:spcPts val="320"/>
              </a:spcBef>
              <a:spcAft>
                <a:spcPts val="0"/>
              </a:spcAft>
              <a:buNone/>
            </a:pPr>
            <a:r>
              <a:rPr b="1" lang="en-US" sz="1600"/>
              <a:t>Eλεύθερο Σύμπαν (Full Dynamic Case)   </a:t>
            </a:r>
            <a:endParaRPr b="1" sz="1600"/>
          </a:p>
          <a:p>
            <a:pPr indent="0" lvl="0" marL="0" rtl="0" algn="l">
              <a:spcBef>
                <a:spcPts val="320"/>
              </a:spcBef>
              <a:spcAft>
                <a:spcPts val="0"/>
              </a:spcAft>
              <a:buNone/>
            </a:pPr>
            <a:r>
              <a:t/>
            </a:r>
            <a:endParaRPr sz="1600"/>
          </a:p>
          <a:p>
            <a:pPr indent="0" lvl="0" marL="0" rtl="0" algn="l">
              <a:spcBef>
                <a:spcPts val="320"/>
              </a:spcBef>
              <a:spcAft>
                <a:spcPts val="0"/>
              </a:spcAft>
              <a:buNone/>
            </a:pPr>
            <a:r>
              <a:rPr lang="en-US" sz="1600"/>
              <a:t>Αναφερόμαστε στα δυναμικά δέντρα ευθυγράμμων τμημάτων. Δυναμοποιούμε τα Δ.Ε.Τ. λόγω της πιθανότητας το μέγεθος του σύμπαντος να είναι πολυ μεγαλυτερο απο το σύνολο των ευθ. τμημάτων που πρόκειται να χειριστούμε. Αν δεν ξερουμε a priori τα διαστηματα που θα εντεθουν στο Δ.Ε.Τ. , πρεπει να κατασκευάσουμε δέντρο για όλο το σύμπαν. Ακομα και αν αποθηκευαμε μονο τα μονοπατια με πληροφορία, ο χώρος και πάλι θα εξαρτώταν απο το μέγεθος του σύμπαντος. Θέλουμε συνεπώς, να μεταβάλλουμε τη δομή με τέτοιον τρόπο έτσι ώστε η πολυπλοκότητα να εξαρτάται μόνο απο το n.</a:t>
            </a:r>
            <a:br>
              <a:rPr lang="en-US" sz="1600"/>
            </a:br>
            <a:br>
              <a:rPr lang="en-US" sz="1600"/>
            </a:br>
            <a:r>
              <a:rPr lang="en-US" sz="1600"/>
              <a:t>Έστω S σύνολο απο διαστήματα στην ευθεία των πραγματικών αριθμών και εστω U το σύνολο των αριστερων και δεξιων άκρων. Ισχυει :</a:t>
            </a:r>
            <a:br>
              <a:rPr lang="en-US" sz="1600"/>
            </a:br>
            <a:br>
              <a:rPr lang="en-US" sz="1600"/>
            </a:br>
            <a:r>
              <a:rPr lang="en-US" sz="1600"/>
              <a:t>					n = |S| και N = |U| &lt;= 2n </a:t>
            </a:r>
            <a:endParaRPr sz="1600"/>
          </a:p>
          <a:p>
            <a:pPr indent="-271780" lvl="0" marL="342900" marR="0" rtl="0" algn="l">
              <a:spcBef>
                <a:spcPts val="320"/>
              </a:spcBef>
              <a:spcAft>
                <a:spcPts val="0"/>
              </a:spcAft>
              <a:buClr>
                <a:schemeClr val="dk2"/>
              </a:buClr>
              <a:buSzPts val="1120"/>
              <a:buFont typeface="Noto Sans Symbols"/>
              <a:buNone/>
            </a:pPr>
            <a:r>
              <a:rPr lang="en-US" sz="1600"/>
              <a:t>     Και αποθηκεύουμε στα φύλλα ενος BB[a] δέντρου τα αντίστοιχα ατομικά διαστήματα  </a:t>
            </a:r>
            <a:r>
              <a:rPr lang="en-US" sz="1600"/>
              <a:t>(-</a:t>
            </a:r>
            <a:r>
              <a:rPr lang="en-US" sz="1100">
                <a:solidFill>
                  <a:srgbClr val="545454"/>
                </a:solidFill>
                <a:highlight>
                  <a:srgbClr val="FFFFFF"/>
                </a:highlight>
              </a:rPr>
              <a:t>∞</a:t>
            </a:r>
            <a:r>
              <a:rPr lang="en-US" sz="1600"/>
              <a:t>,x</a:t>
            </a:r>
            <a:r>
              <a:rPr baseline="-25000" i="1" lang="en-US" sz="1200"/>
              <a:t>1</a:t>
            </a:r>
            <a:r>
              <a:rPr lang="en-US" sz="1600"/>
              <a:t>)[x</a:t>
            </a:r>
            <a:r>
              <a:rPr baseline="-25000" i="1" lang="en-US" sz="1200"/>
              <a:t>1</a:t>
            </a:r>
            <a:r>
              <a:rPr lang="en-US" sz="1600"/>
              <a:t>,x</a:t>
            </a:r>
            <a:r>
              <a:rPr baseline="-25000" i="1" lang="en-US" sz="1200"/>
              <a:t>1</a:t>
            </a:r>
            <a:r>
              <a:rPr lang="en-US" sz="1600"/>
              <a:t>](x</a:t>
            </a:r>
            <a:r>
              <a:rPr baseline="-25000" i="1" lang="en-US" sz="1200"/>
              <a:t>2</a:t>
            </a:r>
            <a:r>
              <a:rPr lang="en-US" sz="1600"/>
              <a:t>,x</a:t>
            </a:r>
            <a:r>
              <a:rPr baseline="-25000" i="1" lang="en-US" sz="1200"/>
              <a:t>2</a:t>
            </a:r>
            <a:r>
              <a:rPr lang="en-US" sz="1600"/>
              <a:t>)[x</a:t>
            </a:r>
            <a:r>
              <a:rPr baseline="-25000" i="1" lang="en-US" sz="1200"/>
              <a:t>2</a:t>
            </a:r>
            <a:r>
              <a:rPr lang="en-US" sz="1600"/>
              <a:t>,x</a:t>
            </a:r>
            <a:r>
              <a:rPr baseline="-25000" i="1" lang="en-US" sz="1200"/>
              <a:t>2</a:t>
            </a:r>
            <a:r>
              <a:rPr lang="en-US" sz="1600"/>
              <a:t>] , … , (x</a:t>
            </a:r>
            <a:r>
              <a:rPr baseline="-25000" i="1" lang="en-US" sz="1200"/>
              <a:t>N-1</a:t>
            </a:r>
            <a:r>
              <a:rPr lang="en-US" sz="1600"/>
              <a:t>,x</a:t>
            </a:r>
            <a:r>
              <a:rPr baseline="-25000" i="1" lang="en-US" sz="1200"/>
              <a:t>N</a:t>
            </a:r>
            <a:r>
              <a:rPr lang="en-US" sz="1600"/>
              <a:t>)[x</a:t>
            </a:r>
            <a:r>
              <a:rPr baseline="-25000" i="1" lang="en-US" sz="1200"/>
              <a:t>N</a:t>
            </a:r>
            <a:r>
              <a:rPr lang="en-US" sz="1600"/>
              <a:t>,x</a:t>
            </a:r>
            <a:r>
              <a:rPr baseline="-25000" i="1" lang="en-US" sz="1200"/>
              <a:t>N</a:t>
            </a:r>
            <a:r>
              <a:rPr lang="en-US" sz="1600"/>
              <a:t>](x</a:t>
            </a:r>
            <a:r>
              <a:rPr baseline="-25000" i="1" lang="en-US" sz="1200"/>
              <a:t>N</a:t>
            </a:r>
            <a:r>
              <a:rPr lang="en-US" sz="1600"/>
              <a:t>,+</a:t>
            </a:r>
            <a:r>
              <a:rPr lang="en-US" sz="1100">
                <a:solidFill>
                  <a:srgbClr val="545454"/>
                </a:solidFill>
                <a:highlight>
                  <a:srgbClr val="FFFFFF"/>
                </a:highlight>
              </a:rPr>
              <a:t>∞</a:t>
            </a:r>
            <a:r>
              <a:rPr lang="en-US" sz="1600"/>
              <a:t>).</a:t>
            </a:r>
            <a:endParaRPr b="0" i="0" sz="1600" u="none" cap="none" strike="noStrike">
              <a:solidFill>
                <a:schemeClr val="dk1"/>
              </a:solidFill>
              <a:latin typeface="Arial"/>
              <a:ea typeface="Arial"/>
              <a:cs typeface="Arial"/>
              <a:sym typeface="Arial"/>
            </a:endParaRPr>
          </a:p>
        </p:txBody>
      </p:sp>
      <p:sp>
        <p:nvSpPr>
          <p:cNvPr id="310" name="Google Shape;310;p33"/>
          <p:cNvSpPr txBox="1"/>
          <p:nvPr/>
        </p:nvSpPr>
        <p:spPr>
          <a:xfrm>
            <a:off x="0" y="0"/>
            <a:ext cx="9144000" cy="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14" name="Shape 314"/>
        <p:cNvGrpSpPr/>
        <p:nvPr/>
      </p:nvGrpSpPr>
      <p:grpSpPr>
        <a:xfrm>
          <a:off x="0" y="0"/>
          <a:ext cx="0" cy="0"/>
          <a:chOff x="0" y="0"/>
          <a:chExt cx="0" cy="0"/>
        </a:xfrm>
      </p:grpSpPr>
      <p:sp>
        <p:nvSpPr>
          <p:cNvPr id="315" name="Google Shape;315;p34"/>
          <p:cNvSpPr txBox="1"/>
          <p:nvPr>
            <p:ph type="title"/>
          </p:nvPr>
        </p:nvSpPr>
        <p:spPr>
          <a:xfrm>
            <a:off x="457200" y="214304"/>
            <a:ext cx="7543800" cy="9756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2"/>
              </a:buClr>
              <a:buSzPts val="3200"/>
              <a:buFont typeface="Arial"/>
              <a:buNone/>
            </a:pPr>
            <a:r>
              <a:rPr lang="en-US" sz="3200"/>
              <a:t>ΑΝΑΛΥΣΗ ΤΟΥ Δ.Ε.Τ.</a:t>
            </a:r>
            <a:endParaRPr/>
          </a:p>
        </p:txBody>
      </p:sp>
      <p:sp>
        <p:nvSpPr>
          <p:cNvPr id="316" name="Google Shape;316;p34"/>
          <p:cNvSpPr txBox="1"/>
          <p:nvPr>
            <p:ph idx="1" type="body"/>
          </p:nvPr>
        </p:nvSpPr>
        <p:spPr>
          <a:xfrm>
            <a:off x="238000" y="1310250"/>
            <a:ext cx="7174500" cy="5095800"/>
          </a:xfrm>
          <a:prstGeom prst="rect">
            <a:avLst/>
          </a:prstGeom>
          <a:noFill/>
          <a:ln>
            <a:noFill/>
          </a:ln>
        </p:spPr>
        <p:txBody>
          <a:bodyPr anchorCtr="0" anchor="t" bIns="45700" lIns="91425" spcFirstLastPara="1" rIns="91425" wrap="square" tIns="45700">
            <a:noAutofit/>
          </a:bodyPr>
          <a:lstStyle/>
          <a:p>
            <a:pPr indent="0" lvl="0" marL="0" rtl="0" algn="l">
              <a:spcBef>
                <a:spcPts val="320"/>
              </a:spcBef>
              <a:spcAft>
                <a:spcPts val="0"/>
              </a:spcAft>
              <a:buNone/>
            </a:pPr>
            <a:r>
              <a:rPr b="1" lang="en-US" sz="1600" u="sng"/>
              <a:t>Λήμμα</a:t>
            </a:r>
            <a:endParaRPr b="1" sz="1600" u="sng"/>
          </a:p>
          <a:p>
            <a:pPr indent="0" lvl="0" marL="0" rtl="0" algn="l">
              <a:spcBef>
                <a:spcPts val="320"/>
              </a:spcBef>
              <a:spcAft>
                <a:spcPts val="0"/>
              </a:spcAft>
              <a:buNone/>
            </a:pPr>
            <a:r>
              <a:rPr lang="en-US" sz="1600"/>
              <a:t>Έστω κόμβος v του δυναμικού Δ.Ε.Τ. που βασίζεται στο BB[a] δυναμικό δέντρο εύρεσης. Τότε |NL(v)| = O(w(v)) όπου w(v) το πλήθος των φύλλων στο υπόδεντρο με ρίζα v του BB[a] δέντρου στο οποίο στηρίζεται το Δ.Ε.Τ. .</a:t>
            </a:r>
            <a:endParaRPr sz="1600"/>
          </a:p>
          <a:p>
            <a:pPr indent="0" lvl="0" marL="0" rtl="0" algn="l">
              <a:spcBef>
                <a:spcPts val="320"/>
              </a:spcBef>
              <a:spcAft>
                <a:spcPts val="0"/>
              </a:spcAft>
              <a:buNone/>
            </a:pPr>
            <a:r>
              <a:t/>
            </a:r>
            <a:endParaRPr sz="1600"/>
          </a:p>
          <a:p>
            <a:pPr indent="0" lvl="0" marL="0" rtl="0" algn="l">
              <a:spcBef>
                <a:spcPts val="320"/>
              </a:spcBef>
              <a:spcAft>
                <a:spcPts val="0"/>
              </a:spcAft>
              <a:buNone/>
            </a:pPr>
            <a:r>
              <a:rPr lang="en-US" sz="1600"/>
              <a:t>Αν  I</a:t>
            </a:r>
            <a:r>
              <a:rPr baseline="-25000" i="1" lang="en-US" sz="1200"/>
              <a:t>1 </a:t>
            </a:r>
            <a:r>
              <a:rPr lang="en-US" sz="1600"/>
              <a:t>= [x</a:t>
            </a:r>
            <a:r>
              <a:rPr baseline="-25000" i="1" lang="en-US" sz="1200"/>
              <a:t>i</a:t>
            </a:r>
            <a:r>
              <a:rPr lang="en-US" sz="1600"/>
              <a:t> , x</a:t>
            </a:r>
            <a:r>
              <a:rPr baseline="-25000" i="1" lang="en-US" sz="1200"/>
              <a:t>k</a:t>
            </a:r>
            <a:r>
              <a:rPr lang="en-US" sz="1600"/>
              <a:t>] και I</a:t>
            </a:r>
            <a:r>
              <a:rPr baseline="-25000" i="1" lang="en-US" sz="1200"/>
              <a:t>2 </a:t>
            </a:r>
            <a:r>
              <a:rPr lang="en-US" sz="1600"/>
              <a:t>= [x</a:t>
            </a:r>
            <a:r>
              <a:rPr baseline="-25000" i="1" lang="en-US" sz="1200"/>
              <a:t>i</a:t>
            </a:r>
            <a:r>
              <a:rPr lang="en-US" sz="1600"/>
              <a:t> , x</a:t>
            </a:r>
            <a:r>
              <a:rPr baseline="-25000" i="1" lang="en-US" sz="1200"/>
              <a:t>L</a:t>
            </a:r>
            <a:r>
              <a:rPr lang="en-US" sz="1600"/>
              <a:t>] τοτε το [x</a:t>
            </a:r>
            <a:r>
              <a:rPr baseline="-25000" i="1" lang="en-US" sz="1200"/>
              <a:t>i</a:t>
            </a:r>
            <a:r>
              <a:rPr lang="en-US" sz="1600"/>
              <a:t> , x</a:t>
            </a:r>
            <a:r>
              <a:rPr baseline="-25000" i="1" lang="en-US" sz="1200"/>
              <a:t>i</a:t>
            </a:r>
            <a:r>
              <a:rPr lang="en-US" sz="1600"/>
              <a:t>] αποθηκεύεται σε τουλαχιστον 2 φύλλα του δυναμικού Δ.Ε.Τ. . Έστω κόμβος v του δυναμικού Δ.Ε.Τ. Εαν I </a:t>
            </a:r>
            <a:r>
              <a:rPr lang="en-US" sz="1900">
                <a:solidFill>
                  <a:srgbClr val="222222"/>
                </a:solidFill>
              </a:rPr>
              <a:t>∈</a:t>
            </a:r>
            <a:r>
              <a:rPr lang="en-US" sz="1250">
                <a:solidFill>
                  <a:srgbClr val="242729"/>
                </a:solidFill>
                <a:highlight>
                  <a:srgbClr val="FFF8DC"/>
                </a:highlight>
              </a:rPr>
              <a:t> NL(v)</a:t>
            </a:r>
            <a:r>
              <a:rPr lang="en-US" sz="1600"/>
              <a:t>  τότε xrange</a:t>
            </a:r>
            <a:r>
              <a:rPr lang="en-US" sz="1900">
                <a:solidFill>
                  <a:srgbClr val="222222"/>
                </a:solidFill>
              </a:rPr>
              <a:t>⊆</a:t>
            </a:r>
            <a:r>
              <a:rPr lang="en-US" sz="1600"/>
              <a:t>I και xrange(father(v))</a:t>
            </a:r>
            <a:r>
              <a:rPr lang="en-US" sz="1900">
                <a:solidFill>
                  <a:srgbClr val="222222"/>
                </a:solidFill>
              </a:rPr>
              <a:t>⊄I. </a:t>
            </a:r>
            <a:r>
              <a:rPr lang="en-US" sz="1600"/>
              <a:t> </a:t>
            </a:r>
            <a:endParaRPr sz="1600"/>
          </a:p>
          <a:p>
            <a:pPr indent="0" lvl="0" marL="0" rtl="0" algn="l">
              <a:spcBef>
                <a:spcPts val="320"/>
              </a:spcBef>
              <a:spcAft>
                <a:spcPts val="0"/>
              </a:spcAft>
              <a:buNone/>
            </a:pPr>
            <a:r>
              <a:rPr lang="en-US" sz="1600"/>
              <a:t>Θεωρούμε NL(v) = N</a:t>
            </a:r>
            <a:r>
              <a:rPr baseline="-25000" i="1" lang="en-US" sz="1200"/>
              <a:t>1</a:t>
            </a:r>
            <a:r>
              <a:rPr lang="en-US" sz="1250">
                <a:solidFill>
                  <a:srgbClr val="242729"/>
                </a:solidFill>
                <a:highlight>
                  <a:srgbClr val="FFF8DC"/>
                </a:highlight>
              </a:rPr>
              <a:t>⋃ </a:t>
            </a:r>
            <a:r>
              <a:rPr lang="en-US" sz="1600"/>
              <a:t>N</a:t>
            </a:r>
            <a:r>
              <a:rPr baseline="-25000" i="1" lang="en-US" sz="1200"/>
              <a:t>2 </a:t>
            </a:r>
            <a:r>
              <a:rPr lang="en-US" sz="1600"/>
              <a:t>, και N</a:t>
            </a:r>
            <a:r>
              <a:rPr baseline="-25000" i="1" lang="en-US" sz="1200"/>
              <a:t>i </a:t>
            </a:r>
            <a:r>
              <a:rPr lang="en-US" sz="1600"/>
              <a:t>= {I </a:t>
            </a:r>
            <a:r>
              <a:rPr lang="en-US" sz="1900">
                <a:solidFill>
                  <a:srgbClr val="222222"/>
                </a:solidFill>
              </a:rPr>
              <a:t>∈</a:t>
            </a:r>
            <a:r>
              <a:rPr lang="en-US" sz="1250">
                <a:solidFill>
                  <a:srgbClr val="242729"/>
                </a:solidFill>
                <a:highlight>
                  <a:srgbClr val="FFF8DC"/>
                </a:highlight>
              </a:rPr>
              <a:t> NL(v)</a:t>
            </a:r>
            <a:r>
              <a:rPr lang="en-US" sz="1600"/>
              <a:t> ; ακριβώς i ακρα ανήκουν στο xrange(father(v))} , i = 1,2 . Καποιο απο τα ακρα του διαστηματος Ι θα πρεπει να ανηκει στο xrange(father(v)) , γεγονος άτοπο λόγω  I </a:t>
            </a:r>
            <a:r>
              <a:rPr lang="en-US" sz="1900">
                <a:solidFill>
                  <a:srgbClr val="222222"/>
                </a:solidFill>
              </a:rPr>
              <a:t>∈</a:t>
            </a:r>
            <a:r>
              <a:rPr lang="en-US" sz="1250">
                <a:solidFill>
                  <a:srgbClr val="242729"/>
                </a:solidFill>
                <a:highlight>
                  <a:srgbClr val="FFF8DC"/>
                </a:highlight>
              </a:rPr>
              <a:t> NL(v). </a:t>
            </a:r>
            <a:r>
              <a:rPr lang="en-US" sz="1600"/>
              <a:t>Το μέγεθος του N</a:t>
            </a:r>
            <a:r>
              <a:rPr baseline="-25000" i="1" lang="en-US" sz="1200"/>
              <a:t>1</a:t>
            </a:r>
            <a:r>
              <a:rPr lang="en-US" sz="1600"/>
              <a:t> δεν μπορει να υπερβαίνει τα φύλλα με ρίζα τον father(v), άρα N</a:t>
            </a:r>
            <a:r>
              <a:rPr baseline="-25000" i="1" lang="en-US" sz="1200"/>
              <a:t>1 </a:t>
            </a:r>
            <a:r>
              <a:rPr lang="en-US" sz="1600"/>
              <a:t>= Ο(w(father(v))) = O(w(v)). Αν I </a:t>
            </a:r>
            <a:r>
              <a:rPr lang="en-US" sz="1900">
                <a:solidFill>
                  <a:srgbClr val="222222"/>
                </a:solidFill>
              </a:rPr>
              <a:t>∈ </a:t>
            </a:r>
            <a:r>
              <a:rPr lang="en-US" sz="1600"/>
              <a:t>N</a:t>
            </a:r>
            <a:r>
              <a:rPr baseline="-25000" i="1" lang="en-US" sz="1200"/>
              <a:t>2  </a:t>
            </a:r>
            <a:r>
              <a:rPr lang="en-US" sz="1600">
                <a:solidFill>
                  <a:srgbClr val="222222"/>
                </a:solidFill>
              </a:rPr>
              <a:t>τότε</a:t>
            </a:r>
            <a:r>
              <a:rPr lang="en-US" sz="1900">
                <a:solidFill>
                  <a:srgbClr val="222222"/>
                </a:solidFill>
              </a:rPr>
              <a:t> ⊆ </a:t>
            </a:r>
            <a:r>
              <a:rPr lang="en-US" sz="1600">
                <a:solidFill>
                  <a:srgbClr val="222222"/>
                </a:solidFill>
              </a:rPr>
              <a:t>xrange(father(v)) και αφου xrange(v)</a:t>
            </a:r>
            <a:r>
              <a:rPr lang="en-US" sz="1900">
                <a:solidFill>
                  <a:srgbClr val="222222"/>
                </a:solidFill>
              </a:rPr>
              <a:t>⊆</a:t>
            </a:r>
            <a:r>
              <a:rPr lang="en-US" sz="1600">
                <a:solidFill>
                  <a:srgbClr val="222222"/>
                </a:solidFill>
              </a:rPr>
              <a:t>1 , το xrange(father(v)) και το I θα έχουν κοινό ακραίο σημείο.</a:t>
            </a:r>
            <a:br>
              <a:rPr lang="en-US" sz="1600">
                <a:solidFill>
                  <a:srgbClr val="222222"/>
                </a:solidFill>
              </a:rPr>
            </a:br>
            <a:br>
              <a:rPr lang="en-US" sz="1600">
                <a:solidFill>
                  <a:srgbClr val="222222"/>
                </a:solidFill>
              </a:rPr>
            </a:br>
            <a:r>
              <a:rPr lang="en-US" sz="1600">
                <a:solidFill>
                  <a:srgbClr val="222222"/>
                </a:solidFill>
              </a:rPr>
              <a:t>Άρα </a:t>
            </a:r>
            <a:r>
              <a:rPr lang="en-US" sz="1600"/>
              <a:t>N</a:t>
            </a:r>
            <a:r>
              <a:rPr baseline="-25000" i="1" lang="en-US" sz="1200"/>
              <a:t>2  </a:t>
            </a:r>
            <a:r>
              <a:rPr lang="en-US" sz="1600">
                <a:solidFill>
                  <a:srgbClr val="222222"/>
                </a:solidFill>
              </a:rPr>
              <a:t>= O(w(father(v))) = O(w(v)) = NL(v) </a:t>
            </a:r>
            <a:endParaRPr sz="1600">
              <a:solidFill>
                <a:srgbClr val="222222"/>
              </a:solidFill>
            </a:endParaRPr>
          </a:p>
          <a:p>
            <a:pPr indent="0" lvl="0" marL="0" rtl="0" algn="l">
              <a:spcBef>
                <a:spcPts val="320"/>
              </a:spcBef>
              <a:spcAft>
                <a:spcPts val="0"/>
              </a:spcAft>
              <a:buNone/>
            </a:pPr>
            <a:r>
              <a:t/>
            </a:r>
            <a:endParaRPr sz="1900">
              <a:solidFill>
                <a:srgbClr val="222222"/>
              </a:solidFill>
            </a:endParaRPr>
          </a:p>
          <a:p>
            <a:pPr indent="0" lvl="0" marL="0" rtl="0" algn="l">
              <a:spcBef>
                <a:spcPts val="320"/>
              </a:spcBef>
              <a:spcAft>
                <a:spcPts val="0"/>
              </a:spcAft>
              <a:buNone/>
            </a:pPr>
            <a:r>
              <a:t/>
            </a:r>
            <a:endParaRPr sz="1900">
              <a:solidFill>
                <a:srgbClr val="222222"/>
              </a:solidFill>
            </a:endParaRPr>
          </a:p>
        </p:txBody>
      </p:sp>
      <p:sp>
        <p:nvSpPr>
          <p:cNvPr id="317" name="Google Shape;317;p34"/>
          <p:cNvSpPr txBox="1"/>
          <p:nvPr/>
        </p:nvSpPr>
        <p:spPr>
          <a:xfrm>
            <a:off x="0" y="0"/>
            <a:ext cx="9144000" cy="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21" name="Shape 321"/>
        <p:cNvGrpSpPr/>
        <p:nvPr/>
      </p:nvGrpSpPr>
      <p:grpSpPr>
        <a:xfrm>
          <a:off x="0" y="0"/>
          <a:ext cx="0" cy="0"/>
          <a:chOff x="0" y="0"/>
          <a:chExt cx="0" cy="0"/>
        </a:xfrm>
      </p:grpSpPr>
      <p:sp>
        <p:nvSpPr>
          <p:cNvPr id="322" name="Google Shape;322;p35"/>
          <p:cNvSpPr txBox="1"/>
          <p:nvPr>
            <p:ph type="title"/>
          </p:nvPr>
        </p:nvSpPr>
        <p:spPr>
          <a:xfrm>
            <a:off x="457200" y="214304"/>
            <a:ext cx="7543800" cy="9756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2"/>
              </a:buClr>
              <a:buSzPts val="3200"/>
              <a:buFont typeface="Arial"/>
              <a:buNone/>
            </a:pPr>
            <a:r>
              <a:rPr lang="en-US" sz="3200"/>
              <a:t>ΑΝΑΛΥΣΗ ΤΟΥ Δ.Ε.Τ.</a:t>
            </a:r>
            <a:endParaRPr/>
          </a:p>
        </p:txBody>
      </p:sp>
      <p:sp>
        <p:nvSpPr>
          <p:cNvPr id="323" name="Google Shape;323;p35"/>
          <p:cNvSpPr txBox="1"/>
          <p:nvPr>
            <p:ph idx="1" type="body"/>
          </p:nvPr>
        </p:nvSpPr>
        <p:spPr>
          <a:xfrm>
            <a:off x="238000" y="1310250"/>
            <a:ext cx="8906100" cy="43056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320"/>
              </a:spcBef>
              <a:spcAft>
                <a:spcPts val="0"/>
              </a:spcAft>
              <a:buNone/>
            </a:pPr>
            <a:r>
              <a:t/>
            </a:r>
            <a:endParaRPr b="1" sz="1600"/>
          </a:p>
          <a:p>
            <a:pPr indent="0" lvl="0" marL="0" marR="0" rtl="0" algn="l">
              <a:lnSpc>
                <a:spcPct val="100000"/>
              </a:lnSpc>
              <a:spcBef>
                <a:spcPts val="320"/>
              </a:spcBef>
              <a:spcAft>
                <a:spcPts val="0"/>
              </a:spcAft>
              <a:buNone/>
            </a:pPr>
            <a:r>
              <a:rPr b="1" lang="en-US" sz="1600" u="sng"/>
              <a:t>ΠΑΡΑΤΗΡΗΣΗ</a:t>
            </a:r>
            <a:endParaRPr b="1" sz="1600" u="sng"/>
          </a:p>
          <a:p>
            <a:pPr indent="-303212" lvl="1" marL="692150" marR="0" rtl="0" algn="l">
              <a:lnSpc>
                <a:spcPct val="100000"/>
              </a:lnSpc>
              <a:spcBef>
                <a:spcPts val="320"/>
              </a:spcBef>
              <a:spcAft>
                <a:spcPts val="0"/>
              </a:spcAft>
              <a:buClr>
                <a:schemeClr val="dk2"/>
              </a:buClr>
              <a:buSzPts val="1120"/>
              <a:buFont typeface="Noto Sans Symbols"/>
              <a:buChar char="●"/>
            </a:pPr>
            <a:r>
              <a:rPr lang="en-US" sz="1600"/>
              <a:t>D-δέντρο αντι για BB[a]</a:t>
            </a:r>
            <a:endParaRPr sz="1350"/>
          </a:p>
          <a:p>
            <a:pPr indent="-303212" lvl="1" marL="692150" marR="0" rtl="0" algn="l">
              <a:lnSpc>
                <a:spcPct val="100000"/>
              </a:lnSpc>
              <a:spcBef>
                <a:spcPts val="320"/>
              </a:spcBef>
              <a:spcAft>
                <a:spcPts val="0"/>
              </a:spcAft>
              <a:buClr>
                <a:schemeClr val="dk2"/>
              </a:buClr>
              <a:buSzPts val="1120"/>
              <a:buFont typeface="Noto Sans Symbols"/>
              <a:buChar char="●"/>
            </a:pPr>
            <a:r>
              <a:rPr lang="en-US" sz="1600"/>
              <a:t>Αντί για k φύλλα για ένα διάστημα αν αυτο περιεχόταν σε k διαστήματα του S , στο D-δέντρο έχουμε μονο ένα με βάρος k, α</a:t>
            </a:r>
            <a:r>
              <a:rPr lang="en-US" sz="1600"/>
              <a:t>συμπτωτικά ίδια σε χώρο και χρόνο</a:t>
            </a:r>
            <a:endParaRPr sz="1600"/>
          </a:p>
          <a:p>
            <a:pPr indent="-303212" lvl="1" marL="692150" rtl="0" algn="l">
              <a:spcBef>
                <a:spcPts val="320"/>
              </a:spcBef>
              <a:spcAft>
                <a:spcPts val="0"/>
              </a:spcAft>
              <a:buClr>
                <a:schemeClr val="dk2"/>
              </a:buClr>
              <a:buSzPts val="1120"/>
              <a:buChar char="●"/>
            </a:pPr>
            <a:r>
              <a:rPr lang="en-US" sz="1600"/>
              <a:t>Φύλλα δυναμικού Δ.Ε.Τ. το πολύ 2n+1 άρα βάθος O(logn) και χρόνος O(logn) για εντοπισμό κομβολίστας </a:t>
            </a:r>
            <a:endParaRPr sz="1600"/>
          </a:p>
          <a:p>
            <a:pPr indent="-303212" lvl="1" marL="692150" rtl="0" algn="l">
              <a:spcBef>
                <a:spcPts val="320"/>
              </a:spcBef>
              <a:spcAft>
                <a:spcPts val="0"/>
              </a:spcAft>
              <a:buClr>
                <a:schemeClr val="dk2"/>
              </a:buClr>
              <a:buSzPts val="1120"/>
              <a:buChar char="●"/>
            </a:pPr>
            <a:r>
              <a:rPr lang="en-US" sz="1600"/>
              <a:t>Επανορθωτικές πράξεις ( Σχήμα 6-6 )</a:t>
            </a:r>
            <a:endParaRPr sz="1600"/>
          </a:p>
          <a:p>
            <a:pPr indent="0" lvl="0" marL="692150" rtl="0" algn="l">
              <a:spcBef>
                <a:spcPts val="320"/>
              </a:spcBef>
              <a:spcAft>
                <a:spcPts val="0"/>
              </a:spcAft>
              <a:buNone/>
            </a:pPr>
            <a:r>
              <a:t/>
            </a:r>
            <a:endParaRPr sz="1600"/>
          </a:p>
          <a:p>
            <a:pPr indent="0" lvl="0" marL="0" rtl="0" algn="l">
              <a:spcBef>
                <a:spcPts val="320"/>
              </a:spcBef>
              <a:spcAft>
                <a:spcPts val="0"/>
              </a:spcAft>
              <a:buNone/>
            </a:pPr>
            <a:r>
              <a:t/>
            </a:r>
            <a:endParaRPr sz="1600"/>
          </a:p>
          <a:p>
            <a:pPr indent="0" lvl="0" marL="571500" rtl="0" algn="l">
              <a:spcBef>
                <a:spcPts val="0"/>
              </a:spcBef>
              <a:spcAft>
                <a:spcPts val="0"/>
              </a:spcAft>
              <a:buNone/>
            </a:pPr>
            <a:r>
              <a:t/>
            </a:r>
            <a:endParaRPr sz="1600"/>
          </a:p>
          <a:p>
            <a:pPr indent="0" lvl="0" marL="0" marR="0" rtl="0" algn="l">
              <a:lnSpc>
                <a:spcPct val="100000"/>
              </a:lnSpc>
              <a:spcBef>
                <a:spcPts val="320"/>
              </a:spcBef>
              <a:spcAft>
                <a:spcPts val="0"/>
              </a:spcAft>
              <a:buNone/>
            </a:pPr>
            <a:r>
              <a:t/>
            </a:r>
            <a:endParaRPr sz="1600"/>
          </a:p>
          <a:p>
            <a:pPr indent="-271780" lvl="0" marL="342900" marR="0" rtl="0" algn="l">
              <a:spcBef>
                <a:spcPts val="320"/>
              </a:spcBef>
              <a:spcAft>
                <a:spcPts val="0"/>
              </a:spcAft>
              <a:buClr>
                <a:schemeClr val="dk2"/>
              </a:buClr>
              <a:buSzPts val="1120"/>
              <a:buFont typeface="Noto Sans Symbols"/>
              <a:buNone/>
            </a:pPr>
            <a:r>
              <a:t/>
            </a:r>
            <a:endParaRPr b="0" i="0" sz="1600" u="none" cap="none" strike="noStrike">
              <a:solidFill>
                <a:schemeClr val="dk1"/>
              </a:solidFill>
              <a:latin typeface="Arial"/>
              <a:ea typeface="Arial"/>
              <a:cs typeface="Arial"/>
              <a:sym typeface="Arial"/>
            </a:endParaRPr>
          </a:p>
        </p:txBody>
      </p:sp>
      <p:sp>
        <p:nvSpPr>
          <p:cNvPr id="324" name="Google Shape;324;p35"/>
          <p:cNvSpPr txBox="1"/>
          <p:nvPr/>
        </p:nvSpPr>
        <p:spPr>
          <a:xfrm>
            <a:off x="0" y="0"/>
            <a:ext cx="9144000" cy="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pic>
        <p:nvPicPr>
          <p:cNvPr id="325" name="Google Shape;325;p35"/>
          <p:cNvPicPr preferRelativeResize="0"/>
          <p:nvPr/>
        </p:nvPicPr>
        <p:blipFill>
          <a:blip r:embed="rId3">
            <a:alphaModFix/>
          </a:blip>
          <a:stretch>
            <a:fillRect/>
          </a:stretch>
        </p:blipFill>
        <p:spPr>
          <a:xfrm>
            <a:off x="2019300" y="3775088"/>
            <a:ext cx="5105400" cy="2905125"/>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29" name="Shape 329"/>
        <p:cNvGrpSpPr/>
        <p:nvPr/>
      </p:nvGrpSpPr>
      <p:grpSpPr>
        <a:xfrm>
          <a:off x="0" y="0"/>
          <a:ext cx="0" cy="0"/>
          <a:chOff x="0" y="0"/>
          <a:chExt cx="0" cy="0"/>
        </a:xfrm>
      </p:grpSpPr>
      <p:sp>
        <p:nvSpPr>
          <p:cNvPr id="330" name="Google Shape;330;p36"/>
          <p:cNvSpPr txBox="1"/>
          <p:nvPr>
            <p:ph type="title"/>
          </p:nvPr>
        </p:nvSpPr>
        <p:spPr>
          <a:xfrm>
            <a:off x="457200" y="214304"/>
            <a:ext cx="7543800" cy="9756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2"/>
              </a:buClr>
              <a:buSzPts val="3200"/>
              <a:buFont typeface="Arial"/>
              <a:buNone/>
            </a:pPr>
            <a:r>
              <a:rPr lang="en-US" sz="3200"/>
              <a:t>ΑΝΑΛΥΣΗ ΤΟΥ Δ.Ε.Τ.</a:t>
            </a:r>
            <a:endParaRPr/>
          </a:p>
        </p:txBody>
      </p:sp>
      <p:sp>
        <p:nvSpPr>
          <p:cNvPr id="331" name="Google Shape;331;p36"/>
          <p:cNvSpPr txBox="1"/>
          <p:nvPr>
            <p:ph idx="1" type="body"/>
          </p:nvPr>
        </p:nvSpPr>
        <p:spPr>
          <a:xfrm>
            <a:off x="238000" y="1310250"/>
            <a:ext cx="8262300" cy="5320500"/>
          </a:xfrm>
          <a:prstGeom prst="rect">
            <a:avLst/>
          </a:prstGeom>
          <a:noFill/>
          <a:ln>
            <a:noFill/>
          </a:ln>
        </p:spPr>
        <p:txBody>
          <a:bodyPr anchorCtr="0" anchor="t" bIns="45700" lIns="91425" spcFirstLastPara="1" rIns="91425" wrap="square" tIns="45700">
            <a:noAutofit/>
          </a:bodyPr>
          <a:lstStyle/>
          <a:p>
            <a:pPr indent="0" lvl="0" marL="0" rtl="0" algn="l">
              <a:spcBef>
                <a:spcPts val="320"/>
              </a:spcBef>
              <a:spcAft>
                <a:spcPts val="0"/>
              </a:spcAft>
              <a:buNone/>
            </a:pPr>
            <a:r>
              <a:rPr b="1" lang="en-US" sz="1600" u="sng"/>
              <a:t>Θεώρημα</a:t>
            </a:r>
            <a:endParaRPr b="1" sz="1600" u="sng"/>
          </a:p>
          <a:p>
            <a:pPr indent="0" lvl="0" marL="0" rtl="0" algn="l">
              <a:spcBef>
                <a:spcPts val="320"/>
              </a:spcBef>
              <a:spcAft>
                <a:spcPts val="0"/>
              </a:spcAft>
              <a:buNone/>
            </a:pPr>
            <a:r>
              <a:t/>
            </a:r>
            <a:endParaRPr sz="1600"/>
          </a:p>
          <a:p>
            <a:pPr indent="0" lvl="0" marL="0" marR="0" rtl="0" algn="l">
              <a:lnSpc>
                <a:spcPct val="100000"/>
              </a:lnSpc>
              <a:spcBef>
                <a:spcPts val="0"/>
              </a:spcBef>
              <a:spcAft>
                <a:spcPts val="0"/>
              </a:spcAft>
              <a:buNone/>
            </a:pPr>
            <a:r>
              <a:rPr lang="en-US" sz="1600"/>
              <a:t>Το συνολικό κόστος απο n ενθέσεις/αποσβέσεις διαστημάτων σε ενα αρχικά άδειο Δ.Ε.Τ. είναι O(nlogn g(n) ) όπου g(n) είναι τα έξοδα για μία ενέργεια σε μία κομβολίστα μήκους n. Ο χώρος που χρησιμοποιείται είναι O(nlogn).</a:t>
            </a:r>
            <a:endParaRPr sz="1600"/>
          </a:p>
          <a:p>
            <a:pPr indent="0" lvl="0" marL="0" marR="0" rtl="0" algn="l">
              <a:lnSpc>
                <a:spcPct val="100000"/>
              </a:lnSpc>
              <a:spcBef>
                <a:spcPts val="0"/>
              </a:spcBef>
              <a:spcAft>
                <a:spcPts val="0"/>
              </a:spcAft>
              <a:buNone/>
            </a:pPr>
            <a:r>
              <a:t/>
            </a:r>
            <a:endParaRPr sz="1600"/>
          </a:p>
          <a:p>
            <a:pPr indent="0" lvl="0" marL="0" marR="0" rtl="0" algn="l">
              <a:lnSpc>
                <a:spcPct val="100000"/>
              </a:lnSpc>
              <a:spcBef>
                <a:spcPts val="0"/>
              </a:spcBef>
              <a:spcAft>
                <a:spcPts val="0"/>
              </a:spcAft>
              <a:buNone/>
            </a:pPr>
            <a:r>
              <a:rPr b="1" lang="en-US" sz="1600" u="sng"/>
              <a:t>Απόδειξη Θεωρήματος </a:t>
            </a:r>
            <a:endParaRPr b="1" sz="1600" u="sng"/>
          </a:p>
          <a:p>
            <a:pPr indent="0" lvl="0" marL="0" marR="0" rtl="0" algn="l">
              <a:lnSpc>
                <a:spcPct val="100000"/>
              </a:lnSpc>
              <a:spcBef>
                <a:spcPts val="0"/>
              </a:spcBef>
              <a:spcAft>
                <a:spcPts val="0"/>
              </a:spcAft>
              <a:buNone/>
            </a:pPr>
            <a:r>
              <a:t/>
            </a:r>
            <a:endParaRPr b="1" sz="1600" u="sng"/>
          </a:p>
          <a:p>
            <a:pPr indent="0" lvl="0" marL="0" marR="0" rtl="0" algn="l">
              <a:lnSpc>
                <a:spcPct val="100000"/>
              </a:lnSpc>
              <a:spcBef>
                <a:spcPts val="0"/>
              </a:spcBef>
              <a:spcAft>
                <a:spcPts val="0"/>
              </a:spcAft>
              <a:buNone/>
            </a:pPr>
            <a:r>
              <a:rPr lang="en-US" sz="1600"/>
              <a:t>Χωρίζουμε τα έξοδα σε 3 κατηγορίες : </a:t>
            </a:r>
            <a:endParaRPr sz="1600"/>
          </a:p>
          <a:p>
            <a:pPr indent="-330200" lvl="0" marL="457200" marR="0" rtl="0" algn="l">
              <a:lnSpc>
                <a:spcPct val="100000"/>
              </a:lnSpc>
              <a:spcBef>
                <a:spcPts val="0"/>
              </a:spcBef>
              <a:spcAft>
                <a:spcPts val="0"/>
              </a:spcAft>
              <a:buSzPts val="1600"/>
              <a:buAutoNum type="arabicPeriod"/>
            </a:pPr>
            <a:r>
              <a:rPr lang="en-US" sz="1600"/>
              <a:t>Αλλαγές ζυγοστάθμισης στο BB[a] δέντρο - Κόστος O(logn) </a:t>
            </a:r>
            <a:endParaRPr sz="1600"/>
          </a:p>
          <a:p>
            <a:pPr indent="-330200" lvl="0" marL="457200" marR="0" rtl="0" algn="l">
              <a:lnSpc>
                <a:spcPct val="100000"/>
              </a:lnSpc>
              <a:spcBef>
                <a:spcPts val="0"/>
              </a:spcBef>
              <a:spcAft>
                <a:spcPts val="0"/>
              </a:spcAft>
              <a:buSzPts val="1600"/>
              <a:buAutoNum type="arabicPeriod"/>
            </a:pPr>
            <a:r>
              <a:rPr lang="en-US" sz="1600"/>
              <a:t>Ενθεση/Απόσβεση διαστημάτων στην κομβολίστα - Καθε διάστημα εμφανίζεται σε το πολυ O(logn) κομβολίστες και επομένως η πράξη θα κοστίζει O(g(n) logn)</a:t>
            </a:r>
            <a:endParaRPr sz="1600"/>
          </a:p>
          <a:p>
            <a:pPr indent="-330200" lvl="0" marL="457200" marR="0" rtl="0" algn="l">
              <a:lnSpc>
                <a:spcPct val="100000"/>
              </a:lnSpc>
              <a:spcBef>
                <a:spcPts val="0"/>
              </a:spcBef>
              <a:spcAft>
                <a:spcPts val="0"/>
              </a:spcAft>
              <a:buSzPts val="1600"/>
              <a:buAutoNum type="arabicPeriod"/>
            </a:pPr>
            <a:r>
              <a:rPr lang="en-US" sz="1600"/>
              <a:t>Δομικές αλλαγές, απλή και διπλή περιστροφή - Σύμφωνα με ιδιοτητα βάρους BB[a] δέντρου, τα κατανεμημένα έξοδα θα είναι O(logn)</a:t>
            </a:r>
            <a:endParaRPr sz="1600"/>
          </a:p>
          <a:p>
            <a:pPr indent="0" lvl="0" marL="0" marR="0" rtl="0" algn="l">
              <a:lnSpc>
                <a:spcPct val="100000"/>
              </a:lnSpc>
              <a:spcBef>
                <a:spcPts val="0"/>
              </a:spcBef>
              <a:spcAft>
                <a:spcPts val="0"/>
              </a:spcAft>
              <a:buNone/>
            </a:pPr>
            <a:r>
              <a:t/>
            </a:r>
            <a:endParaRPr sz="1600"/>
          </a:p>
          <a:p>
            <a:pPr indent="0" lvl="0" marL="0" marR="0" rtl="0" algn="l">
              <a:lnSpc>
                <a:spcPct val="100000"/>
              </a:lnSpc>
              <a:spcBef>
                <a:spcPts val="0"/>
              </a:spcBef>
              <a:spcAft>
                <a:spcPts val="0"/>
              </a:spcAft>
              <a:buNone/>
            </a:pPr>
            <a:r>
              <a:rPr lang="en-US" sz="1600"/>
              <a:t>Άρα τα συνολικά έξοδα ανα ενέργεια, είναι O(g(n) logn), άρα για n ενθέσεις ή αποσβέσεις, O(n g(n) logn).</a:t>
            </a:r>
            <a:endParaRPr sz="1600"/>
          </a:p>
          <a:p>
            <a:pPr indent="0" lvl="0" marL="0" marR="0" rtl="0" algn="l">
              <a:lnSpc>
                <a:spcPct val="100000"/>
              </a:lnSpc>
              <a:spcBef>
                <a:spcPts val="0"/>
              </a:spcBef>
              <a:spcAft>
                <a:spcPts val="0"/>
              </a:spcAft>
              <a:buNone/>
            </a:pPr>
            <a:r>
              <a:rPr lang="en-US" sz="1600"/>
              <a:t>Ισχύει επίσης οτι g(n)=O(10 αν οι κομβολίστες οργανωθούν δίχως διάταξη, ενώ g(n) = O(logn) αν αυτές οργανωθούν ως ισοζυγισμένα δέντρα.</a:t>
            </a:r>
            <a:endParaRPr sz="1600"/>
          </a:p>
          <a:p>
            <a:pPr indent="0" lvl="0" marL="0" marR="0" rtl="0" algn="l">
              <a:lnSpc>
                <a:spcPct val="100000"/>
              </a:lnSpc>
              <a:spcBef>
                <a:spcPts val="0"/>
              </a:spcBef>
              <a:spcAft>
                <a:spcPts val="0"/>
              </a:spcAft>
              <a:buNone/>
            </a:pPr>
            <a:r>
              <a:rPr lang="en-US" sz="1600"/>
              <a:t>Κάθε διάστημα αποθηκεύεται σε O(logn) κομβολίστες στο δυναμικό Δ.Ε.Τ. και επομένως ο συνολικός χώρος που χρησιμοποιει για n διαστήματα, είναι O(nlogn).</a:t>
            </a:r>
            <a:endParaRPr sz="1600"/>
          </a:p>
          <a:p>
            <a:pPr indent="0" lvl="0" marL="0" marR="0" rtl="0" algn="l">
              <a:lnSpc>
                <a:spcPct val="100000"/>
              </a:lnSpc>
              <a:spcBef>
                <a:spcPts val="0"/>
              </a:spcBef>
              <a:spcAft>
                <a:spcPts val="0"/>
              </a:spcAft>
              <a:buNone/>
            </a:pPr>
            <a:br>
              <a:rPr b="1" lang="en-US" sz="1600" u="sng"/>
            </a:br>
            <a:br>
              <a:rPr b="1" lang="en-US" sz="1600" u="sng"/>
            </a:br>
            <a:endParaRPr b="1" sz="1600" u="sng"/>
          </a:p>
          <a:p>
            <a:pPr indent="0" lvl="0" marL="571500" rtl="0" algn="l">
              <a:spcBef>
                <a:spcPts val="0"/>
              </a:spcBef>
              <a:spcAft>
                <a:spcPts val="0"/>
              </a:spcAft>
              <a:buNone/>
            </a:pPr>
            <a:r>
              <a:t/>
            </a:r>
            <a:endParaRPr sz="1600"/>
          </a:p>
          <a:p>
            <a:pPr indent="0" lvl="0" marL="0" marR="0" rtl="0" algn="l">
              <a:lnSpc>
                <a:spcPct val="100000"/>
              </a:lnSpc>
              <a:spcBef>
                <a:spcPts val="320"/>
              </a:spcBef>
              <a:spcAft>
                <a:spcPts val="0"/>
              </a:spcAft>
              <a:buNone/>
            </a:pPr>
            <a:r>
              <a:t/>
            </a:r>
            <a:endParaRPr sz="1600"/>
          </a:p>
          <a:p>
            <a:pPr indent="-271780" lvl="0" marL="342900" marR="0" rtl="0" algn="l">
              <a:spcBef>
                <a:spcPts val="320"/>
              </a:spcBef>
              <a:spcAft>
                <a:spcPts val="0"/>
              </a:spcAft>
              <a:buClr>
                <a:schemeClr val="dk2"/>
              </a:buClr>
              <a:buSzPts val="1120"/>
              <a:buFont typeface="Noto Sans Symbols"/>
              <a:buNone/>
            </a:pPr>
            <a:r>
              <a:t/>
            </a:r>
            <a:endParaRPr b="0" i="0" sz="1600" u="none" cap="none" strike="noStrike">
              <a:solidFill>
                <a:schemeClr val="dk1"/>
              </a:solidFill>
              <a:latin typeface="Arial"/>
              <a:ea typeface="Arial"/>
              <a:cs typeface="Arial"/>
              <a:sym typeface="Arial"/>
            </a:endParaRPr>
          </a:p>
        </p:txBody>
      </p:sp>
      <p:sp>
        <p:nvSpPr>
          <p:cNvPr id="332" name="Google Shape;332;p36"/>
          <p:cNvSpPr txBox="1"/>
          <p:nvPr/>
        </p:nvSpPr>
        <p:spPr>
          <a:xfrm>
            <a:off x="0" y="0"/>
            <a:ext cx="9144000" cy="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36" name="Shape 336"/>
        <p:cNvGrpSpPr/>
        <p:nvPr/>
      </p:nvGrpSpPr>
      <p:grpSpPr>
        <a:xfrm>
          <a:off x="0" y="0"/>
          <a:ext cx="0" cy="0"/>
          <a:chOff x="0" y="0"/>
          <a:chExt cx="0" cy="0"/>
        </a:xfrm>
      </p:grpSpPr>
      <p:sp>
        <p:nvSpPr>
          <p:cNvPr id="337" name="Google Shape;337;p37"/>
          <p:cNvSpPr txBox="1"/>
          <p:nvPr>
            <p:ph type="title"/>
          </p:nvPr>
        </p:nvSpPr>
        <p:spPr>
          <a:xfrm>
            <a:off x="457200" y="214304"/>
            <a:ext cx="7543800" cy="9756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2"/>
              </a:buClr>
              <a:buSzPts val="3200"/>
              <a:buFont typeface="Arial"/>
              <a:buNone/>
            </a:pPr>
            <a:r>
              <a:rPr lang="en-US" sz="3200"/>
              <a:t>ΜΙΑ ΕΦΑΡΜΟΓΗ ΤΟΥ Δ.Ε.Τ.</a:t>
            </a:r>
            <a:endParaRPr/>
          </a:p>
        </p:txBody>
      </p:sp>
      <p:sp>
        <p:nvSpPr>
          <p:cNvPr id="338" name="Google Shape;338;p37"/>
          <p:cNvSpPr txBox="1"/>
          <p:nvPr>
            <p:ph idx="1" type="body"/>
          </p:nvPr>
        </p:nvSpPr>
        <p:spPr>
          <a:xfrm>
            <a:off x="238000" y="1310250"/>
            <a:ext cx="7174500" cy="5230200"/>
          </a:xfrm>
          <a:prstGeom prst="rect">
            <a:avLst/>
          </a:prstGeom>
          <a:noFill/>
          <a:ln>
            <a:noFill/>
          </a:ln>
        </p:spPr>
        <p:txBody>
          <a:bodyPr anchorCtr="0" anchor="t" bIns="45700" lIns="91425" spcFirstLastPara="1" rIns="91425" wrap="square" tIns="45700">
            <a:noAutofit/>
          </a:bodyPr>
          <a:lstStyle/>
          <a:p>
            <a:pPr indent="0" lvl="0" marL="0" rtl="0" algn="l">
              <a:spcBef>
                <a:spcPts val="320"/>
              </a:spcBef>
              <a:spcAft>
                <a:spcPts val="0"/>
              </a:spcAft>
              <a:buNone/>
            </a:pPr>
            <a:r>
              <a:rPr b="1" lang="en-US" sz="1600"/>
              <a:t>Εφαρμογή του Δ.Ε.Τ. στο Πρόβλημα Επιφάνειας Ισοπροσανατολισμένων Παραλληλεπίπεδων</a:t>
            </a:r>
            <a:endParaRPr b="1" sz="1600"/>
          </a:p>
          <a:p>
            <a:pPr indent="0" lvl="0" marL="0" rtl="0" algn="l">
              <a:spcBef>
                <a:spcPts val="320"/>
              </a:spcBef>
              <a:spcAft>
                <a:spcPts val="0"/>
              </a:spcAft>
              <a:buNone/>
            </a:pPr>
            <a:r>
              <a:t/>
            </a:r>
            <a:endParaRPr b="1" sz="1600"/>
          </a:p>
          <a:p>
            <a:pPr indent="-271780" lvl="0" marL="342900" marR="0" rtl="0" algn="l">
              <a:spcBef>
                <a:spcPts val="320"/>
              </a:spcBef>
              <a:spcAft>
                <a:spcPts val="0"/>
              </a:spcAft>
              <a:buClr>
                <a:schemeClr val="dk2"/>
              </a:buClr>
              <a:buSzPts val="1120"/>
              <a:buFont typeface="Noto Sans Symbols"/>
              <a:buNone/>
            </a:pPr>
            <a:r>
              <a:t/>
            </a:r>
            <a:endParaRPr baseline="-25000" i="1" sz="1200"/>
          </a:p>
        </p:txBody>
      </p:sp>
      <p:sp>
        <p:nvSpPr>
          <p:cNvPr id="339" name="Google Shape;339;p37"/>
          <p:cNvSpPr txBox="1"/>
          <p:nvPr/>
        </p:nvSpPr>
        <p:spPr>
          <a:xfrm>
            <a:off x="0" y="0"/>
            <a:ext cx="9144000" cy="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40" name="Google Shape;340;p37"/>
          <p:cNvSpPr txBox="1"/>
          <p:nvPr/>
        </p:nvSpPr>
        <p:spPr>
          <a:xfrm>
            <a:off x="238000" y="1859100"/>
            <a:ext cx="8996100" cy="1249800"/>
          </a:xfrm>
          <a:prstGeom prst="rect">
            <a:avLst/>
          </a:prstGeom>
          <a:noFill/>
          <a:ln>
            <a:noFill/>
          </a:ln>
        </p:spPr>
        <p:txBody>
          <a:bodyPr anchorCtr="0" anchor="t" bIns="91425" lIns="91425" spcFirstLastPara="1" rIns="91425" wrap="square" tIns="91425">
            <a:noAutofit/>
          </a:bodyPr>
          <a:lstStyle/>
          <a:p>
            <a:pPr indent="0" lvl="0" marL="0" rtl="0" algn="l">
              <a:spcBef>
                <a:spcPts val="320"/>
              </a:spcBef>
              <a:spcAft>
                <a:spcPts val="0"/>
              </a:spcAft>
              <a:buNone/>
            </a:pPr>
            <a:r>
              <a:rPr lang="en-US" sz="1600">
                <a:solidFill>
                  <a:schemeClr val="dk1"/>
                </a:solidFill>
              </a:rPr>
              <a:t>Έστω R</a:t>
            </a:r>
            <a:r>
              <a:rPr baseline="-25000" i="1" lang="en-US" sz="1200">
                <a:solidFill>
                  <a:schemeClr val="dk1"/>
                </a:solidFill>
              </a:rPr>
              <a:t>1 </a:t>
            </a:r>
            <a:r>
              <a:rPr lang="en-US" sz="1600">
                <a:solidFill>
                  <a:schemeClr val="dk1"/>
                </a:solidFill>
              </a:rPr>
              <a:t>, R</a:t>
            </a:r>
            <a:r>
              <a:rPr baseline="-25000" i="1" lang="en-US" sz="1200">
                <a:solidFill>
                  <a:schemeClr val="dk1"/>
                </a:solidFill>
              </a:rPr>
              <a:t>2 </a:t>
            </a:r>
            <a:r>
              <a:rPr lang="en-US" sz="1600">
                <a:solidFill>
                  <a:schemeClr val="dk1"/>
                </a:solidFill>
              </a:rPr>
              <a:t>… R</a:t>
            </a:r>
            <a:r>
              <a:rPr baseline="-25000" i="1" lang="en-US" sz="1200">
                <a:solidFill>
                  <a:schemeClr val="dk1"/>
                </a:solidFill>
              </a:rPr>
              <a:t>N</a:t>
            </a:r>
            <a:r>
              <a:rPr lang="en-US" sz="1600">
                <a:solidFill>
                  <a:schemeClr val="dk1"/>
                </a:solidFill>
              </a:rPr>
              <a:t>, σύνολο απο ορθογώνια. Επιθυμούμε να υπολογίσουμε τη  συνολική επιφάνεια που καταλαμβάνουν, συνεπώς εφαρμόζουμε την τεχνική Σάρωσης Επιπέδου. Έστω U το σύνολο των y-συντεταγμένων των άκρων των ορθογωνίων R</a:t>
            </a:r>
            <a:r>
              <a:rPr baseline="-25000" i="1" lang="en-US" sz="1200">
                <a:solidFill>
                  <a:schemeClr val="dk1"/>
                </a:solidFill>
              </a:rPr>
              <a:t>i</a:t>
            </a:r>
            <a:r>
              <a:rPr lang="en-US" sz="1600">
                <a:solidFill>
                  <a:schemeClr val="dk1"/>
                </a:solidFill>
              </a:rPr>
              <a:t> 1 =&lt; i =&lt; n. Τότε U=&lt;2m.</a:t>
            </a:r>
            <a:endParaRPr sz="1200">
              <a:solidFill>
                <a:schemeClr val="dk1"/>
              </a:solidFill>
            </a:endParaRPr>
          </a:p>
        </p:txBody>
      </p:sp>
      <p:sp>
        <p:nvSpPr>
          <p:cNvPr id="341" name="Google Shape;341;p37"/>
          <p:cNvSpPr txBox="1"/>
          <p:nvPr/>
        </p:nvSpPr>
        <p:spPr>
          <a:xfrm>
            <a:off x="3430650" y="6444850"/>
            <a:ext cx="2282700" cy="340800"/>
          </a:xfrm>
          <a:prstGeom prst="rect">
            <a:avLst/>
          </a:prstGeom>
          <a:noFill/>
          <a:ln>
            <a:noFill/>
          </a:ln>
        </p:spPr>
        <p:txBody>
          <a:bodyPr anchorCtr="0" anchor="b" bIns="91425" lIns="91425" spcFirstLastPara="1" rIns="91425" wrap="square" tIns="91425">
            <a:noAutofit/>
          </a:bodyPr>
          <a:lstStyle/>
          <a:p>
            <a:pPr indent="0" lvl="0" marL="0" rtl="0" algn="ctr">
              <a:spcBef>
                <a:spcPts val="0"/>
              </a:spcBef>
              <a:spcAft>
                <a:spcPts val="0"/>
              </a:spcAft>
              <a:buNone/>
            </a:pPr>
            <a:r>
              <a:rPr lang="en-US"/>
              <a:t>Σχήμα 6-7</a:t>
            </a:r>
            <a:endParaRPr/>
          </a:p>
        </p:txBody>
      </p:sp>
      <p:pic>
        <p:nvPicPr>
          <p:cNvPr id="342" name="Google Shape;342;p37"/>
          <p:cNvPicPr preferRelativeResize="0"/>
          <p:nvPr/>
        </p:nvPicPr>
        <p:blipFill>
          <a:blip r:embed="rId3">
            <a:alphaModFix/>
          </a:blip>
          <a:stretch>
            <a:fillRect/>
          </a:stretch>
        </p:blipFill>
        <p:spPr>
          <a:xfrm>
            <a:off x="2244338" y="2932949"/>
            <a:ext cx="4655325" cy="3511900"/>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46" name="Shape 346"/>
        <p:cNvGrpSpPr/>
        <p:nvPr/>
      </p:nvGrpSpPr>
      <p:grpSpPr>
        <a:xfrm>
          <a:off x="0" y="0"/>
          <a:ext cx="0" cy="0"/>
          <a:chOff x="0" y="0"/>
          <a:chExt cx="0" cy="0"/>
        </a:xfrm>
      </p:grpSpPr>
      <p:sp>
        <p:nvSpPr>
          <p:cNvPr id="347" name="Google Shape;347;p38"/>
          <p:cNvSpPr txBox="1"/>
          <p:nvPr>
            <p:ph type="title"/>
          </p:nvPr>
        </p:nvSpPr>
        <p:spPr>
          <a:xfrm>
            <a:off x="457200" y="214304"/>
            <a:ext cx="7543800" cy="9756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2"/>
              </a:buClr>
              <a:buSzPts val="3200"/>
              <a:buFont typeface="Arial"/>
              <a:buNone/>
            </a:pPr>
            <a:r>
              <a:rPr lang="en-US" sz="3200"/>
              <a:t>ΑΝΑΛΥΣΗ ΤΟΥ Δ.Ε.Τ.</a:t>
            </a:r>
            <a:endParaRPr/>
          </a:p>
        </p:txBody>
      </p:sp>
      <p:sp>
        <p:nvSpPr>
          <p:cNvPr id="348" name="Google Shape;348;p38"/>
          <p:cNvSpPr txBox="1"/>
          <p:nvPr>
            <p:ph idx="1" type="body"/>
          </p:nvPr>
        </p:nvSpPr>
        <p:spPr>
          <a:xfrm>
            <a:off x="238000" y="1310250"/>
            <a:ext cx="8458500" cy="43056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320"/>
              </a:spcBef>
              <a:spcAft>
                <a:spcPts val="0"/>
              </a:spcAft>
              <a:buNone/>
            </a:pPr>
            <a:r>
              <a:t/>
            </a:r>
            <a:endParaRPr b="1" sz="1600"/>
          </a:p>
          <a:p>
            <a:pPr indent="0" lvl="0" marL="0" marR="0" rtl="0" algn="l">
              <a:lnSpc>
                <a:spcPct val="100000"/>
              </a:lnSpc>
              <a:spcBef>
                <a:spcPts val="320"/>
              </a:spcBef>
              <a:spcAft>
                <a:spcPts val="0"/>
              </a:spcAft>
              <a:buNone/>
            </a:pPr>
            <a:r>
              <a:rPr lang="en-US" sz="1600"/>
              <a:t>Για κάθε θέση της γραμμής Σάρωσης ορίζουμε σαν S το σύνολο όλων των ορθογώνιων που τέμνονται απο αυτή τη γραμμή. Τα 4 βασικά σημεία: </a:t>
            </a:r>
            <a:endParaRPr sz="1600"/>
          </a:p>
          <a:p>
            <a:pPr indent="-303212" lvl="1" marL="692150" marR="0" rtl="0" algn="l">
              <a:lnSpc>
                <a:spcPct val="100000"/>
              </a:lnSpc>
              <a:spcBef>
                <a:spcPts val="320"/>
              </a:spcBef>
              <a:spcAft>
                <a:spcPts val="0"/>
              </a:spcAft>
              <a:buClr>
                <a:schemeClr val="dk2"/>
              </a:buClr>
              <a:buSzPts val="1120"/>
              <a:buFont typeface="Noto Sans Symbols"/>
              <a:buChar char="●"/>
            </a:pPr>
            <a:r>
              <a:rPr lang="en-US" sz="1600"/>
              <a:t>Η sweep γραμμή τέμνει τα ορθογώνια R</a:t>
            </a:r>
            <a:r>
              <a:rPr baseline="-25000" i="1" lang="en-US" sz="1200"/>
              <a:t>1 </a:t>
            </a:r>
            <a:r>
              <a:rPr lang="en-US" sz="1600"/>
              <a:t>, R</a:t>
            </a:r>
            <a:r>
              <a:rPr baseline="-25000" i="1" lang="en-US" sz="1200"/>
              <a:t>3  </a:t>
            </a:r>
            <a:r>
              <a:rPr lang="en-US" sz="1600"/>
              <a:t>και R</a:t>
            </a:r>
            <a:r>
              <a:rPr baseline="-25000" i="1" lang="en-US" sz="1200"/>
              <a:t>4</a:t>
            </a:r>
            <a:r>
              <a:rPr lang="en-US" sz="1600"/>
              <a:t>. Οι y-προβολές τους αποθηκεύονται στο δυναμικό Δ.Ε.Τ. </a:t>
            </a:r>
            <a:endParaRPr sz="1350"/>
          </a:p>
          <a:p>
            <a:pPr indent="-303212" lvl="1" marL="692150" marR="0" rtl="0" algn="l">
              <a:lnSpc>
                <a:spcPct val="100000"/>
              </a:lnSpc>
              <a:spcBef>
                <a:spcPts val="320"/>
              </a:spcBef>
              <a:spcAft>
                <a:spcPts val="0"/>
              </a:spcAft>
              <a:buClr>
                <a:schemeClr val="dk2"/>
              </a:buClr>
              <a:buSzPts val="1120"/>
              <a:buFont typeface="Noto Sans Symbols"/>
              <a:buChar char="●"/>
            </a:pPr>
            <a:r>
              <a:rPr lang="en-US" sz="1600"/>
              <a:t>Αντι να αποθηκεύσουμε ολόκληρη την κομβολίστα στο Δ.Ε.Τ. αποθηκευουμε μονο το cardinality της. Αρα καθε κομβολιστα χρειάζεται Ο(1) χώρο.</a:t>
            </a:r>
            <a:endParaRPr sz="1600"/>
          </a:p>
          <a:p>
            <a:pPr indent="-303212" lvl="1" marL="692150" marR="0" rtl="0" algn="l">
              <a:lnSpc>
                <a:spcPct val="100000"/>
              </a:lnSpc>
              <a:spcBef>
                <a:spcPts val="320"/>
              </a:spcBef>
              <a:spcAft>
                <a:spcPts val="0"/>
              </a:spcAft>
              <a:buClr>
                <a:schemeClr val="dk2"/>
              </a:buClr>
              <a:buSzPts val="1120"/>
              <a:buFont typeface="Noto Sans Symbols"/>
              <a:buChar char="●"/>
            </a:pPr>
            <a:r>
              <a:rPr lang="en-US" sz="1600"/>
              <a:t>Αποθηκεύουμε σε κάθε κόμβο v και την ποσότητα TL(v) που ορίζεται ως εξης :</a:t>
            </a:r>
            <a:endParaRPr sz="1600"/>
          </a:p>
          <a:p>
            <a:pPr indent="-293052" lvl="2" marL="987425" marR="0" rtl="0" algn="l">
              <a:lnSpc>
                <a:spcPct val="100000"/>
              </a:lnSpc>
              <a:spcBef>
                <a:spcPts val="320"/>
              </a:spcBef>
              <a:spcAft>
                <a:spcPts val="0"/>
              </a:spcAft>
              <a:buSzPts val="1600"/>
              <a:buChar char="●"/>
            </a:pPr>
            <a:r>
              <a:rPr lang="en-US" sz="1600"/>
              <a:t>length(xrange(v)) , αν NL(v) = Ø</a:t>
            </a:r>
            <a:endParaRPr sz="1600"/>
          </a:p>
          <a:p>
            <a:pPr indent="-293052" lvl="2" marL="987425" marR="0" rtl="0" algn="l">
              <a:lnSpc>
                <a:spcPct val="100000"/>
              </a:lnSpc>
              <a:spcBef>
                <a:spcPts val="320"/>
              </a:spcBef>
              <a:spcAft>
                <a:spcPts val="0"/>
              </a:spcAft>
              <a:buSzPts val="1600"/>
              <a:buChar char="●"/>
            </a:pPr>
            <a:r>
              <a:rPr lang="en-US" sz="1600"/>
              <a:t>0, αν NL(v) = Ø &amp; v = φύλλο</a:t>
            </a:r>
            <a:endParaRPr sz="1600"/>
          </a:p>
          <a:p>
            <a:pPr indent="-293052" lvl="2" marL="987425" marR="0" rtl="0" algn="l">
              <a:lnSpc>
                <a:spcPct val="100000"/>
              </a:lnSpc>
              <a:spcBef>
                <a:spcPts val="320"/>
              </a:spcBef>
              <a:spcAft>
                <a:spcPts val="0"/>
              </a:spcAft>
              <a:buSzPts val="1600"/>
              <a:buChar char="●"/>
            </a:pPr>
            <a:r>
              <a:rPr lang="en-US" sz="1600"/>
              <a:t>TL(leftson(v)) + TL(rightson(v)) αν NL(v) = Ø &amp; v </a:t>
            </a:r>
            <a:r>
              <a:rPr lang="en-US" sz="1600">
                <a:solidFill>
                  <a:srgbClr val="545454"/>
                </a:solidFill>
                <a:highlight>
                  <a:srgbClr val="FFFFFF"/>
                </a:highlight>
              </a:rPr>
              <a:t>≠ </a:t>
            </a:r>
            <a:r>
              <a:rPr lang="en-US" sz="1600">
                <a:solidFill>
                  <a:srgbClr val="000000"/>
                </a:solidFill>
                <a:highlight>
                  <a:srgbClr val="FFFFFF"/>
                </a:highlight>
              </a:rPr>
              <a:t>φύλλο</a:t>
            </a:r>
            <a:endParaRPr sz="1600">
              <a:solidFill>
                <a:srgbClr val="000000"/>
              </a:solidFill>
              <a:highlight>
                <a:srgbClr val="FFFFFF"/>
              </a:highlight>
            </a:endParaRPr>
          </a:p>
          <a:p>
            <a:pPr indent="0" lvl="0" marL="914400" marR="0" rtl="0" algn="l">
              <a:lnSpc>
                <a:spcPct val="100000"/>
              </a:lnSpc>
              <a:spcBef>
                <a:spcPts val="320"/>
              </a:spcBef>
              <a:spcAft>
                <a:spcPts val="0"/>
              </a:spcAft>
              <a:buNone/>
            </a:pPr>
            <a:r>
              <a:rPr lang="en-US" sz="1600">
                <a:solidFill>
                  <a:srgbClr val="000000"/>
                </a:solidFill>
                <a:highlight>
                  <a:srgbClr val="FFFFFF"/>
                </a:highlight>
              </a:rPr>
              <a:t>Δηλαδή </a:t>
            </a:r>
            <a:r>
              <a:rPr lang="en-US" sz="1600"/>
              <a:t>NL(v) = Ø </a:t>
            </a:r>
            <a:r>
              <a:rPr lang="en-US" sz="1600">
                <a:solidFill>
                  <a:srgbClr val="000000"/>
                </a:solidFill>
                <a:highlight>
                  <a:srgbClr val="FFFFFF"/>
                </a:highlight>
              </a:rPr>
              <a:t>, τότε λαμβάνουμε υπ’όψην  το xrange(v) αλλιώς το TL(v)   σχηματίζεται απο την συνεισφορά των απογόνων του v.</a:t>
            </a:r>
            <a:endParaRPr sz="1600">
              <a:solidFill>
                <a:srgbClr val="000000"/>
              </a:solidFill>
              <a:highlight>
                <a:srgbClr val="FFFFFF"/>
              </a:highlight>
            </a:endParaRPr>
          </a:p>
          <a:p>
            <a:pPr indent="-303212" lvl="1" marL="692150" rtl="0" algn="l">
              <a:spcBef>
                <a:spcPts val="320"/>
              </a:spcBef>
              <a:spcAft>
                <a:spcPts val="0"/>
              </a:spcAft>
              <a:buClr>
                <a:schemeClr val="dk2"/>
              </a:buClr>
              <a:buSzPts val="1120"/>
              <a:buChar char="●"/>
            </a:pPr>
            <a:r>
              <a:rPr lang="en-US" sz="1600"/>
              <a:t>Η x-δομή περιέχει τις x-συντεταγμένες των ακρων των ορθογωνίων R , 1 =&lt; i =&lt; m , σε διατεταγμένη σειρά (αποτελούν τους σταθμούς σάρωσης)</a:t>
            </a:r>
            <a:endParaRPr sz="1600"/>
          </a:p>
          <a:p>
            <a:pPr indent="0" lvl="0" marL="571500" rtl="0" algn="l">
              <a:spcBef>
                <a:spcPts val="0"/>
              </a:spcBef>
              <a:spcAft>
                <a:spcPts val="0"/>
              </a:spcAft>
              <a:buNone/>
            </a:pPr>
            <a:r>
              <a:t/>
            </a:r>
            <a:endParaRPr sz="1600"/>
          </a:p>
          <a:p>
            <a:pPr indent="0" lvl="0" marL="0" marR="0" rtl="0" algn="l">
              <a:lnSpc>
                <a:spcPct val="100000"/>
              </a:lnSpc>
              <a:spcBef>
                <a:spcPts val="320"/>
              </a:spcBef>
              <a:spcAft>
                <a:spcPts val="0"/>
              </a:spcAft>
              <a:buNone/>
            </a:pPr>
            <a:r>
              <a:t/>
            </a:r>
            <a:endParaRPr sz="1600"/>
          </a:p>
          <a:p>
            <a:pPr indent="-271780" lvl="0" marL="342900" marR="0" rtl="0" algn="l">
              <a:spcBef>
                <a:spcPts val="320"/>
              </a:spcBef>
              <a:spcAft>
                <a:spcPts val="0"/>
              </a:spcAft>
              <a:buClr>
                <a:schemeClr val="dk2"/>
              </a:buClr>
              <a:buSzPts val="1120"/>
              <a:buFont typeface="Noto Sans Symbols"/>
              <a:buNone/>
            </a:pPr>
            <a:r>
              <a:t/>
            </a:r>
            <a:endParaRPr b="0" i="0" sz="1600" u="none" cap="none" strike="noStrike">
              <a:solidFill>
                <a:schemeClr val="dk1"/>
              </a:solidFill>
              <a:latin typeface="Arial"/>
              <a:ea typeface="Arial"/>
              <a:cs typeface="Arial"/>
              <a:sym typeface="Arial"/>
            </a:endParaRPr>
          </a:p>
        </p:txBody>
      </p:sp>
      <p:sp>
        <p:nvSpPr>
          <p:cNvPr id="349" name="Google Shape;349;p38"/>
          <p:cNvSpPr txBox="1"/>
          <p:nvPr/>
        </p:nvSpPr>
        <p:spPr>
          <a:xfrm>
            <a:off x="0" y="0"/>
            <a:ext cx="9144000" cy="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1" name="Shape 211"/>
        <p:cNvGrpSpPr/>
        <p:nvPr/>
      </p:nvGrpSpPr>
      <p:grpSpPr>
        <a:xfrm>
          <a:off x="0" y="0"/>
          <a:ext cx="0" cy="0"/>
          <a:chOff x="0" y="0"/>
          <a:chExt cx="0" cy="0"/>
        </a:xfrm>
      </p:grpSpPr>
      <p:sp>
        <p:nvSpPr>
          <p:cNvPr id="212" name="Google Shape;212;p21"/>
          <p:cNvSpPr txBox="1"/>
          <p:nvPr>
            <p:ph type="title"/>
          </p:nvPr>
        </p:nvSpPr>
        <p:spPr>
          <a:xfrm>
            <a:off x="457200" y="214304"/>
            <a:ext cx="7543800" cy="9756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2"/>
              </a:buClr>
              <a:buSzPts val="3200"/>
              <a:buFont typeface="Arial"/>
              <a:buNone/>
            </a:pPr>
            <a:r>
              <a:rPr lang="en-US" sz="3200"/>
              <a:t>Εισαγωγή </a:t>
            </a:r>
            <a:endParaRPr/>
          </a:p>
        </p:txBody>
      </p:sp>
      <p:sp>
        <p:nvSpPr>
          <p:cNvPr id="213" name="Google Shape;213;p21"/>
          <p:cNvSpPr txBox="1"/>
          <p:nvPr>
            <p:ph idx="1" type="body"/>
          </p:nvPr>
        </p:nvSpPr>
        <p:spPr>
          <a:xfrm>
            <a:off x="330750" y="1747425"/>
            <a:ext cx="6600300" cy="3786300"/>
          </a:xfrm>
          <a:prstGeom prst="rect">
            <a:avLst/>
          </a:prstGeom>
          <a:noFill/>
          <a:ln>
            <a:noFill/>
          </a:ln>
        </p:spPr>
        <p:txBody>
          <a:bodyPr anchorCtr="0" anchor="t" bIns="45700" lIns="91425" spcFirstLastPara="1" rIns="91425" wrap="square" tIns="45700">
            <a:noAutofit/>
          </a:bodyPr>
          <a:lstStyle/>
          <a:p>
            <a:pPr indent="-571500" lvl="0" marL="571500" marR="0" rtl="0" algn="l">
              <a:lnSpc>
                <a:spcPct val="100000"/>
              </a:lnSpc>
              <a:spcBef>
                <a:spcPts val="0"/>
              </a:spcBef>
              <a:spcAft>
                <a:spcPts val="0"/>
              </a:spcAft>
              <a:buClr>
                <a:schemeClr val="dk2"/>
              </a:buClr>
              <a:buSzPts val="1120"/>
              <a:buFont typeface="Noto Sans Symbols"/>
              <a:buChar char="●"/>
            </a:pPr>
            <a:r>
              <a:rPr lang="en-US" sz="1600"/>
              <a:t>Δ.Ε.Τ. : </a:t>
            </a:r>
            <a:r>
              <a:rPr b="1" lang="en-US" sz="1600"/>
              <a:t>Δέντρο Ευθυγράμμων Τμημάτων</a:t>
            </a:r>
            <a:r>
              <a:rPr lang="en-US" sz="1600"/>
              <a:t> (segment tree)</a:t>
            </a:r>
            <a:endParaRPr sz="1600"/>
          </a:p>
          <a:p>
            <a:pPr indent="-571500" lvl="0" marL="571500" marR="0" rtl="0" algn="l">
              <a:lnSpc>
                <a:spcPct val="100000"/>
              </a:lnSpc>
              <a:spcBef>
                <a:spcPts val="320"/>
              </a:spcBef>
              <a:spcAft>
                <a:spcPts val="0"/>
              </a:spcAft>
              <a:buClr>
                <a:schemeClr val="dk2"/>
              </a:buClr>
              <a:buSzPts val="1120"/>
              <a:buFont typeface="Noto Sans Symbols"/>
              <a:buChar char="●"/>
            </a:pPr>
            <a:r>
              <a:rPr lang="en-US" sz="1600"/>
              <a:t>Εντοπίζεται σε εφαρμογές που χρησιμοποιούν </a:t>
            </a:r>
            <a:r>
              <a:rPr b="1" lang="en-US" sz="1600"/>
              <a:t>Σάρωση στο Επίπεδο</a:t>
            </a:r>
            <a:r>
              <a:rPr lang="en-US" sz="1600"/>
              <a:t> (plane sweep)</a:t>
            </a:r>
            <a:r>
              <a:rPr b="0" i="0" lang="en-US" sz="1600" u="none" cap="none" strike="noStrike">
                <a:solidFill>
                  <a:schemeClr val="dk1"/>
                </a:solidFill>
                <a:latin typeface="Arial"/>
                <a:ea typeface="Arial"/>
                <a:cs typeface="Arial"/>
                <a:sym typeface="Arial"/>
              </a:rPr>
              <a:t> </a:t>
            </a:r>
            <a:endParaRPr/>
          </a:p>
          <a:p>
            <a:pPr indent="-571500" lvl="0" marL="571500" marR="0" rtl="0" algn="l">
              <a:lnSpc>
                <a:spcPct val="100000"/>
              </a:lnSpc>
              <a:spcBef>
                <a:spcPts val="320"/>
              </a:spcBef>
              <a:spcAft>
                <a:spcPts val="0"/>
              </a:spcAft>
              <a:buClr>
                <a:schemeClr val="dk2"/>
              </a:buClr>
              <a:buSzPts val="1120"/>
              <a:buFont typeface="Noto Sans Symbols"/>
              <a:buChar char="●"/>
            </a:pPr>
            <a:r>
              <a:rPr lang="en-US" sz="1600"/>
              <a:t>Η αξία του Δ.Ε.Τ. έγκειται :</a:t>
            </a:r>
            <a:endParaRPr sz="1600"/>
          </a:p>
          <a:p>
            <a:pPr indent="-303212" lvl="1" marL="692150" marR="0" rtl="0" algn="l">
              <a:lnSpc>
                <a:spcPct val="100000"/>
              </a:lnSpc>
              <a:spcBef>
                <a:spcPts val="320"/>
              </a:spcBef>
              <a:spcAft>
                <a:spcPts val="0"/>
              </a:spcAft>
              <a:buClr>
                <a:schemeClr val="dk2"/>
              </a:buClr>
              <a:buSzPts val="1120"/>
              <a:buFont typeface="Noto Sans Symbols"/>
              <a:buChar char="●"/>
            </a:pPr>
            <a:r>
              <a:rPr lang="en-US" sz="1600"/>
              <a:t>Στην ευελιξία του</a:t>
            </a:r>
            <a:endParaRPr sz="1600"/>
          </a:p>
          <a:p>
            <a:pPr indent="-303212" lvl="1" marL="692150" marR="0" rtl="0" algn="l">
              <a:lnSpc>
                <a:spcPct val="100000"/>
              </a:lnSpc>
              <a:spcBef>
                <a:spcPts val="320"/>
              </a:spcBef>
              <a:spcAft>
                <a:spcPts val="0"/>
              </a:spcAft>
              <a:buClr>
                <a:schemeClr val="dk2"/>
              </a:buClr>
              <a:buSzPts val="1120"/>
              <a:buFont typeface="Noto Sans Symbols"/>
              <a:buChar char="●"/>
            </a:pPr>
            <a:r>
              <a:rPr lang="en-US" sz="1600"/>
              <a:t>Στην πολύπλευρη χρήση του</a:t>
            </a:r>
            <a:r>
              <a:rPr b="0" i="0" lang="en-US" sz="1600" u="none" cap="none" strike="noStrike">
                <a:solidFill>
                  <a:schemeClr val="dk1"/>
                </a:solidFill>
                <a:latin typeface="Arial"/>
                <a:ea typeface="Arial"/>
                <a:cs typeface="Arial"/>
                <a:sym typeface="Arial"/>
              </a:rPr>
              <a:t> </a:t>
            </a:r>
            <a:endParaRPr/>
          </a:p>
          <a:p>
            <a:pPr indent="-571500" lvl="0" marL="571500" marR="0" rtl="0" algn="l">
              <a:lnSpc>
                <a:spcPct val="100000"/>
              </a:lnSpc>
              <a:spcBef>
                <a:spcPts val="320"/>
              </a:spcBef>
              <a:spcAft>
                <a:spcPts val="0"/>
              </a:spcAft>
              <a:buClr>
                <a:schemeClr val="dk2"/>
              </a:buClr>
              <a:buSzPts val="1120"/>
              <a:buFont typeface="Noto Sans Symbols"/>
              <a:buChar char="●"/>
            </a:pPr>
            <a:r>
              <a:rPr lang="en-US" sz="1600"/>
              <a:t>Δυνατότητα διαχείρισης επιπρόσθετης πληροφορίας για κάθε διάστημα</a:t>
            </a:r>
            <a:endParaRPr/>
          </a:p>
          <a:p>
            <a:pPr indent="-571500" lvl="0" marL="571500" marR="0" rtl="0" algn="l">
              <a:lnSpc>
                <a:spcPct val="100000"/>
              </a:lnSpc>
              <a:spcBef>
                <a:spcPts val="320"/>
              </a:spcBef>
              <a:spcAft>
                <a:spcPts val="0"/>
              </a:spcAft>
              <a:buClr>
                <a:schemeClr val="dk2"/>
              </a:buClr>
              <a:buSzPts val="1120"/>
              <a:buFont typeface="Noto Sans Symbols"/>
              <a:buChar char="●"/>
            </a:pPr>
            <a:r>
              <a:rPr lang="en-US" sz="1600"/>
              <a:t>Ενα απλοϊκό Δ.Ε.Τ. ( αδόμητη αποθήκευση πληροφορίας σε κάθε διάστημα ), απαντάει σε </a:t>
            </a:r>
            <a:r>
              <a:rPr b="1" lang="en-US" sz="1600"/>
              <a:t>λογαριθμικό χρόνο</a:t>
            </a:r>
            <a:r>
              <a:rPr lang="en-US" sz="1600"/>
              <a:t> για τα ευθύγραμμα τμήματα που περιέχουν συγκεκριμένο σημείο</a:t>
            </a:r>
            <a:endParaRPr sz="1600"/>
          </a:p>
          <a:p>
            <a:pPr indent="-571500" lvl="0" marL="571500" rtl="0" algn="l">
              <a:spcBef>
                <a:spcPts val="0"/>
              </a:spcBef>
              <a:spcAft>
                <a:spcPts val="0"/>
              </a:spcAft>
              <a:buClr>
                <a:schemeClr val="dk2"/>
              </a:buClr>
              <a:buSzPts val="1120"/>
              <a:buFont typeface="Noto Sans Symbols"/>
              <a:buChar char="●"/>
            </a:pPr>
            <a:r>
              <a:rPr lang="en-US" sz="1600"/>
              <a:t>Για το παραπάνω χρειάζεται χώρο : </a:t>
            </a:r>
            <a:r>
              <a:rPr b="1" lang="en-US" sz="1600"/>
              <a:t>O(nlogn)</a:t>
            </a:r>
            <a:endParaRPr b="1" sz="1600"/>
          </a:p>
          <a:p>
            <a:pPr indent="-500380" lvl="0" marL="571500" marR="0" rtl="0" algn="l">
              <a:lnSpc>
                <a:spcPct val="100000"/>
              </a:lnSpc>
              <a:spcBef>
                <a:spcPts val="320"/>
              </a:spcBef>
              <a:spcAft>
                <a:spcPts val="0"/>
              </a:spcAft>
              <a:buClr>
                <a:schemeClr val="dk2"/>
              </a:buClr>
              <a:buSzPts val="1120"/>
              <a:buFont typeface="Noto Sans Symbols"/>
              <a:buNone/>
            </a:pPr>
            <a:r>
              <a:t/>
            </a:r>
            <a:endParaRPr b="0" i="0" sz="1600" u="none" cap="none" strike="noStrike">
              <a:solidFill>
                <a:schemeClr val="dk1"/>
              </a:solidFill>
              <a:latin typeface="Arial"/>
              <a:ea typeface="Arial"/>
              <a:cs typeface="Arial"/>
              <a:sym typeface="Arial"/>
            </a:endParaRPr>
          </a:p>
          <a:p>
            <a:pPr indent="-271780" lvl="0" marL="342900" marR="0" rtl="0" algn="l">
              <a:spcBef>
                <a:spcPts val="320"/>
              </a:spcBef>
              <a:spcAft>
                <a:spcPts val="0"/>
              </a:spcAft>
              <a:buClr>
                <a:schemeClr val="dk2"/>
              </a:buClr>
              <a:buSzPts val="1120"/>
              <a:buFont typeface="Noto Sans Symbols"/>
              <a:buNone/>
            </a:pPr>
            <a:r>
              <a:t/>
            </a:r>
            <a:endParaRPr b="0" i="0" sz="1600" u="none" cap="none" strike="noStrike">
              <a:solidFill>
                <a:schemeClr val="dk1"/>
              </a:solidFill>
              <a:latin typeface="Arial"/>
              <a:ea typeface="Arial"/>
              <a:cs typeface="Arial"/>
              <a:sym typeface="Arial"/>
            </a:endParaRPr>
          </a:p>
        </p:txBody>
      </p:sp>
      <p:sp>
        <p:nvSpPr>
          <p:cNvPr id="214" name="Google Shape;214;p21"/>
          <p:cNvSpPr txBox="1"/>
          <p:nvPr/>
        </p:nvSpPr>
        <p:spPr>
          <a:xfrm>
            <a:off x="0" y="0"/>
            <a:ext cx="9144000" cy="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15" name="Google Shape;215;p21"/>
          <p:cNvSpPr txBox="1"/>
          <p:nvPr/>
        </p:nvSpPr>
        <p:spPr>
          <a:xfrm>
            <a:off x="6072187" y="3714750"/>
            <a:ext cx="2000400" cy="2619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100"/>
              <a:buFont typeface="Arial"/>
              <a:buNone/>
            </a:pPr>
            <a:r>
              <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53" name="Shape 353"/>
        <p:cNvGrpSpPr/>
        <p:nvPr/>
      </p:nvGrpSpPr>
      <p:grpSpPr>
        <a:xfrm>
          <a:off x="0" y="0"/>
          <a:ext cx="0" cy="0"/>
          <a:chOff x="0" y="0"/>
          <a:chExt cx="0" cy="0"/>
        </a:xfrm>
      </p:grpSpPr>
      <p:sp>
        <p:nvSpPr>
          <p:cNvPr id="354" name="Google Shape;354;p39"/>
          <p:cNvSpPr txBox="1"/>
          <p:nvPr>
            <p:ph type="title"/>
          </p:nvPr>
        </p:nvSpPr>
        <p:spPr>
          <a:xfrm>
            <a:off x="457200" y="214304"/>
            <a:ext cx="7543800" cy="9756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2"/>
              </a:buClr>
              <a:buSzPts val="3200"/>
              <a:buFont typeface="Arial"/>
              <a:buNone/>
            </a:pPr>
            <a:r>
              <a:rPr lang="en-US" sz="3200"/>
              <a:t>ΑΝΑΛΥΣΗ ΤΟΥ Δ.Ε.Τ.</a:t>
            </a:r>
            <a:endParaRPr/>
          </a:p>
        </p:txBody>
      </p:sp>
      <p:sp>
        <p:nvSpPr>
          <p:cNvPr id="355" name="Google Shape;355;p39"/>
          <p:cNvSpPr txBox="1"/>
          <p:nvPr>
            <p:ph idx="1" type="body"/>
          </p:nvPr>
        </p:nvSpPr>
        <p:spPr>
          <a:xfrm>
            <a:off x="238000" y="1310250"/>
            <a:ext cx="8541000" cy="5423700"/>
          </a:xfrm>
          <a:prstGeom prst="rect">
            <a:avLst/>
          </a:prstGeom>
          <a:noFill/>
          <a:ln>
            <a:noFill/>
          </a:ln>
        </p:spPr>
        <p:txBody>
          <a:bodyPr anchorCtr="0" anchor="t" bIns="45700" lIns="91425" spcFirstLastPara="1" rIns="91425" wrap="square" tIns="45700">
            <a:noAutofit/>
          </a:bodyPr>
          <a:lstStyle/>
          <a:p>
            <a:pPr indent="0" lvl="0" marL="0" rtl="0" algn="l">
              <a:spcBef>
                <a:spcPts val="320"/>
              </a:spcBef>
              <a:spcAft>
                <a:spcPts val="0"/>
              </a:spcAft>
              <a:buNone/>
            </a:pPr>
            <a:r>
              <a:rPr b="1" lang="en-US" sz="1600" u="sng"/>
              <a:t>Λήμμα</a:t>
            </a:r>
            <a:endParaRPr b="1" sz="1600" u="sng"/>
          </a:p>
          <a:p>
            <a:pPr indent="0" lvl="0" marL="0" rtl="0" algn="l">
              <a:spcBef>
                <a:spcPts val="320"/>
              </a:spcBef>
              <a:spcAft>
                <a:spcPts val="0"/>
              </a:spcAft>
              <a:buNone/>
            </a:pPr>
            <a:r>
              <a:rPr lang="en-US" sz="1600"/>
              <a:t>Κάθε ένθεση ή διαγραφή ενός ορθογωνίου στο S κοστίζει O(logm) χρόνο.</a:t>
            </a:r>
            <a:endParaRPr sz="1600"/>
          </a:p>
          <a:p>
            <a:pPr indent="0" lvl="0" marL="0" rtl="0" algn="l">
              <a:spcBef>
                <a:spcPts val="320"/>
              </a:spcBef>
              <a:spcAft>
                <a:spcPts val="0"/>
              </a:spcAft>
              <a:buNone/>
            </a:pPr>
            <a:r>
              <a:t/>
            </a:r>
            <a:endParaRPr sz="1600"/>
          </a:p>
          <a:p>
            <a:pPr indent="0" lvl="0" marL="0" rtl="0" algn="l">
              <a:spcBef>
                <a:spcPts val="320"/>
              </a:spcBef>
              <a:spcAft>
                <a:spcPts val="0"/>
              </a:spcAft>
              <a:buNone/>
            </a:pPr>
            <a:r>
              <a:rPr b="1" lang="en-US" sz="1600" u="sng"/>
              <a:t>Απόδειξη Λήμματος</a:t>
            </a:r>
            <a:endParaRPr b="1" sz="1600" u="sng">
              <a:solidFill>
                <a:srgbClr val="222222"/>
              </a:solidFill>
            </a:endParaRPr>
          </a:p>
          <a:p>
            <a:pPr indent="0" lvl="0" marL="0" rtl="0" algn="l">
              <a:spcBef>
                <a:spcPts val="320"/>
              </a:spcBef>
              <a:spcAft>
                <a:spcPts val="0"/>
              </a:spcAft>
              <a:buNone/>
            </a:pPr>
            <a:r>
              <a:rPr lang="en-US" sz="1600">
                <a:solidFill>
                  <a:srgbClr val="222222"/>
                </a:solidFill>
              </a:rPr>
              <a:t>Επιθυμούμε να σβήσουμε το διάστημα I απο το S. Έστω </a:t>
            </a:r>
            <a:r>
              <a:rPr lang="en-US" sz="1600"/>
              <a:t>Α = {v; I </a:t>
            </a:r>
            <a:r>
              <a:rPr lang="en-US" sz="1900">
                <a:solidFill>
                  <a:srgbClr val="222222"/>
                </a:solidFill>
              </a:rPr>
              <a:t>∈</a:t>
            </a:r>
            <a:r>
              <a:rPr lang="en-US" sz="1250">
                <a:solidFill>
                  <a:srgbClr val="242729"/>
                </a:solidFill>
                <a:highlight>
                  <a:srgbClr val="FFF8DC"/>
                </a:highlight>
              </a:rPr>
              <a:t> NL(v)</a:t>
            </a:r>
            <a:r>
              <a:rPr lang="en-US" sz="1600"/>
              <a:t> }, δηλαδή το σύνολο των κομβολιστών που περιέχουν το Ι. Μπορούμε να υπολογίσουμε το Α σε χρόνο O(logm) ως γνωστόν. Για κάθε v που ανήκει στο Α θέτουμε:  counter(v) &lt;- counter(v) - 1, όπου counter(v) = |NL(v)|</a:t>
            </a:r>
            <a:endParaRPr sz="1600"/>
          </a:p>
          <a:p>
            <a:pPr indent="0" lvl="0" marL="0" rtl="0" algn="l">
              <a:spcBef>
                <a:spcPts val="320"/>
              </a:spcBef>
              <a:spcAft>
                <a:spcPts val="0"/>
              </a:spcAft>
              <a:buNone/>
            </a:pPr>
            <a:r>
              <a:t/>
            </a:r>
            <a:endParaRPr sz="1600"/>
          </a:p>
          <a:p>
            <a:pPr indent="0" lvl="0" marL="0" rtl="0" algn="l">
              <a:spcBef>
                <a:spcPts val="320"/>
              </a:spcBef>
              <a:spcAft>
                <a:spcPts val="0"/>
              </a:spcAft>
              <a:buNone/>
            </a:pPr>
            <a:r>
              <a:rPr lang="en-US" sz="1600"/>
              <a:t>Εαν γίνει counter(v) = 0 τότε υπολογίζουμε το TL(v) εκ νεου απο τους γιους του v και αυτή η αλλαγή πρέπει να διαδοθεί υψηλότερα στους προγόνους του v. Όλη αυτή η διαδικασία εκτελείται σε χρόνο O(logm) αφου οι απογονοι όλων των κόμβων v που ανήκουν στο Α, είναι το πολύ 2logm.</a:t>
            </a:r>
            <a:endParaRPr sz="1600"/>
          </a:p>
          <a:p>
            <a:pPr indent="0" lvl="0" marL="0" rtl="0" algn="l">
              <a:spcBef>
                <a:spcPts val="320"/>
              </a:spcBef>
              <a:spcAft>
                <a:spcPts val="0"/>
              </a:spcAft>
              <a:buNone/>
            </a:pPr>
            <a:r>
              <a:t/>
            </a:r>
            <a:endParaRPr sz="1600"/>
          </a:p>
          <a:p>
            <a:pPr indent="0" lvl="0" marL="0" rtl="0" algn="l">
              <a:spcBef>
                <a:spcPts val="320"/>
              </a:spcBef>
              <a:spcAft>
                <a:spcPts val="0"/>
              </a:spcAft>
              <a:buNone/>
            </a:pPr>
            <a:r>
              <a:rPr lang="en-US" sz="1600"/>
              <a:t>Θέτουμε :  counter(v) &lt;- counter(v) + 1 , TL(v) &lt;- length(xrange(v))</a:t>
            </a:r>
            <a:endParaRPr sz="1600"/>
          </a:p>
          <a:p>
            <a:pPr indent="0" lvl="0" marL="0" rtl="0" algn="l">
              <a:spcBef>
                <a:spcPts val="320"/>
              </a:spcBef>
              <a:spcAft>
                <a:spcPts val="0"/>
              </a:spcAft>
              <a:buNone/>
            </a:pPr>
            <a:r>
              <a:t/>
            </a:r>
            <a:endParaRPr sz="1600"/>
          </a:p>
          <a:p>
            <a:pPr indent="0" lvl="0" marL="0" rtl="0" algn="l">
              <a:spcBef>
                <a:spcPts val="320"/>
              </a:spcBef>
              <a:spcAft>
                <a:spcPts val="0"/>
              </a:spcAft>
              <a:buNone/>
            </a:pPr>
            <a:r>
              <a:rPr lang="en-US" sz="1600"/>
              <a:t>Προφανώς η ένθεση εκτελείται σε χρόνο O(logm).</a:t>
            </a:r>
            <a:endParaRPr sz="1600"/>
          </a:p>
          <a:p>
            <a:pPr indent="0" lvl="0" marL="0" rtl="0" algn="l">
              <a:spcBef>
                <a:spcPts val="320"/>
              </a:spcBef>
              <a:spcAft>
                <a:spcPts val="0"/>
              </a:spcAft>
              <a:buNone/>
            </a:pPr>
            <a:r>
              <a:t/>
            </a:r>
            <a:endParaRPr sz="1900">
              <a:solidFill>
                <a:srgbClr val="222222"/>
              </a:solidFill>
            </a:endParaRPr>
          </a:p>
        </p:txBody>
      </p:sp>
      <p:sp>
        <p:nvSpPr>
          <p:cNvPr id="356" name="Google Shape;356;p39"/>
          <p:cNvSpPr txBox="1"/>
          <p:nvPr/>
        </p:nvSpPr>
        <p:spPr>
          <a:xfrm>
            <a:off x="0" y="0"/>
            <a:ext cx="9144000" cy="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60" name="Shape 360"/>
        <p:cNvGrpSpPr/>
        <p:nvPr/>
      </p:nvGrpSpPr>
      <p:grpSpPr>
        <a:xfrm>
          <a:off x="0" y="0"/>
          <a:ext cx="0" cy="0"/>
          <a:chOff x="0" y="0"/>
          <a:chExt cx="0" cy="0"/>
        </a:xfrm>
      </p:grpSpPr>
      <p:sp>
        <p:nvSpPr>
          <p:cNvPr id="361" name="Google Shape;361;p40"/>
          <p:cNvSpPr txBox="1"/>
          <p:nvPr>
            <p:ph type="title"/>
          </p:nvPr>
        </p:nvSpPr>
        <p:spPr>
          <a:xfrm>
            <a:off x="457200" y="214304"/>
            <a:ext cx="7543800" cy="9756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2"/>
              </a:buClr>
              <a:buSzPts val="3200"/>
              <a:buFont typeface="Arial"/>
              <a:buNone/>
            </a:pPr>
            <a:r>
              <a:rPr lang="en-US" sz="3200"/>
              <a:t>ΑΝΑΛΥΣΗ ΤΟΥ Δ.Ε.Τ.</a:t>
            </a:r>
            <a:endParaRPr/>
          </a:p>
        </p:txBody>
      </p:sp>
      <p:sp>
        <p:nvSpPr>
          <p:cNvPr id="362" name="Google Shape;362;p40"/>
          <p:cNvSpPr txBox="1"/>
          <p:nvPr>
            <p:ph idx="1" type="body"/>
          </p:nvPr>
        </p:nvSpPr>
        <p:spPr>
          <a:xfrm>
            <a:off x="238000" y="1310250"/>
            <a:ext cx="8541000" cy="5423700"/>
          </a:xfrm>
          <a:prstGeom prst="rect">
            <a:avLst/>
          </a:prstGeom>
          <a:noFill/>
          <a:ln>
            <a:noFill/>
          </a:ln>
        </p:spPr>
        <p:txBody>
          <a:bodyPr anchorCtr="0" anchor="t" bIns="45700" lIns="91425" spcFirstLastPara="1" rIns="91425" wrap="square" tIns="45700">
            <a:noAutofit/>
          </a:bodyPr>
          <a:lstStyle/>
          <a:p>
            <a:pPr indent="0" lvl="0" marL="0" rtl="0" algn="l">
              <a:spcBef>
                <a:spcPts val="320"/>
              </a:spcBef>
              <a:spcAft>
                <a:spcPts val="0"/>
              </a:spcAft>
              <a:buNone/>
            </a:pPr>
            <a:r>
              <a:rPr b="1" lang="en-US" sz="1600" u="sng"/>
              <a:t>Θεώρημα</a:t>
            </a:r>
            <a:endParaRPr b="1" sz="1600" u="sng"/>
          </a:p>
          <a:p>
            <a:pPr indent="0" lvl="0" marL="0" rtl="0" algn="l">
              <a:spcBef>
                <a:spcPts val="320"/>
              </a:spcBef>
              <a:spcAft>
                <a:spcPts val="0"/>
              </a:spcAft>
              <a:buNone/>
            </a:pPr>
            <a:r>
              <a:rPr lang="en-US" sz="1600"/>
              <a:t>Το πρόβλημα επιφάνειας m ορθογωνίων παραλληλεπιπέδων μπορεί να λυθεί σε χρόνο O(mlogm) και χώρο O(m).</a:t>
            </a:r>
            <a:endParaRPr sz="1600"/>
          </a:p>
          <a:p>
            <a:pPr indent="0" lvl="0" marL="0" rtl="0" algn="l">
              <a:spcBef>
                <a:spcPts val="320"/>
              </a:spcBef>
              <a:spcAft>
                <a:spcPts val="0"/>
              </a:spcAft>
              <a:buNone/>
            </a:pPr>
            <a:r>
              <a:t/>
            </a:r>
            <a:endParaRPr sz="1600"/>
          </a:p>
          <a:p>
            <a:pPr indent="0" lvl="0" marL="0" rtl="0" algn="l">
              <a:spcBef>
                <a:spcPts val="320"/>
              </a:spcBef>
              <a:spcAft>
                <a:spcPts val="0"/>
              </a:spcAft>
              <a:buNone/>
            </a:pPr>
            <a:r>
              <a:rPr b="1" lang="en-US" sz="1600" u="sng"/>
              <a:t>Απόδειξη </a:t>
            </a:r>
            <a:endParaRPr b="1" sz="1600" u="sng"/>
          </a:p>
          <a:p>
            <a:pPr indent="0" lvl="0" marL="0" rtl="0" algn="l">
              <a:spcBef>
                <a:spcPts val="320"/>
              </a:spcBef>
              <a:spcAft>
                <a:spcPts val="0"/>
              </a:spcAft>
              <a:buNone/>
            </a:pPr>
            <a:r>
              <a:rPr lang="en-US" sz="1600"/>
              <a:t>H διάταξη των x και των y συντεταγμενων κοστίζει O(mlogm). </a:t>
            </a:r>
            <a:endParaRPr sz="1600"/>
          </a:p>
          <a:p>
            <a:pPr indent="0" lvl="0" marL="0" rtl="0" algn="l">
              <a:spcBef>
                <a:spcPts val="320"/>
              </a:spcBef>
              <a:spcAft>
                <a:spcPts val="0"/>
              </a:spcAft>
              <a:buNone/>
            </a:pPr>
            <a:r>
              <a:t/>
            </a:r>
            <a:endParaRPr sz="1600"/>
          </a:p>
          <a:p>
            <a:pPr indent="0" lvl="0" marL="0" rtl="0" algn="l">
              <a:spcBef>
                <a:spcPts val="320"/>
              </a:spcBef>
              <a:spcAft>
                <a:spcPts val="0"/>
              </a:spcAft>
              <a:buNone/>
            </a:pPr>
            <a:r>
              <a:rPr lang="en-US" sz="1600"/>
              <a:t>Κάθε ένα απο τα m ορθογώνια εισάγεται και διαγράφεται μόνο μια φοά προς και απο το S με κόστος O(logm). Άρα τα έξοδα για τις ενθέσεις και αποσβέσεις θα είναι O(mlogm). </a:t>
            </a:r>
            <a:endParaRPr sz="1600"/>
          </a:p>
          <a:p>
            <a:pPr indent="0" lvl="0" marL="0" rtl="0" algn="l">
              <a:spcBef>
                <a:spcPts val="320"/>
              </a:spcBef>
              <a:spcAft>
                <a:spcPts val="0"/>
              </a:spcAft>
              <a:buNone/>
            </a:pPr>
            <a:r>
              <a:t/>
            </a:r>
            <a:endParaRPr sz="1600"/>
          </a:p>
          <a:p>
            <a:pPr indent="0" lvl="0" marL="0" rtl="0" algn="l">
              <a:spcBef>
                <a:spcPts val="320"/>
              </a:spcBef>
              <a:spcAft>
                <a:spcPts val="0"/>
              </a:spcAft>
              <a:buNone/>
            </a:pPr>
            <a:r>
              <a:rPr lang="en-US" sz="1600"/>
              <a:t>Επομένως έχουμε συνολικό χρόνο O(mlogm).</a:t>
            </a:r>
            <a:endParaRPr sz="1600"/>
          </a:p>
          <a:p>
            <a:pPr indent="0" lvl="0" marL="0" rtl="0" algn="l">
              <a:spcBef>
                <a:spcPts val="320"/>
              </a:spcBef>
              <a:spcAft>
                <a:spcPts val="0"/>
              </a:spcAft>
              <a:buNone/>
            </a:pPr>
            <a:r>
              <a:rPr lang="en-US" sz="1600"/>
              <a:t>Κάθε κόμβος χρειάζεται συνολικά χώρο O(1) άρα ο συνολικός χώρος είναι O(m).</a:t>
            </a:r>
            <a:endParaRPr sz="1600"/>
          </a:p>
        </p:txBody>
      </p:sp>
      <p:sp>
        <p:nvSpPr>
          <p:cNvPr id="363" name="Google Shape;363;p40"/>
          <p:cNvSpPr txBox="1"/>
          <p:nvPr/>
        </p:nvSpPr>
        <p:spPr>
          <a:xfrm>
            <a:off x="0" y="0"/>
            <a:ext cx="9144000" cy="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67" name="Shape 367"/>
        <p:cNvGrpSpPr/>
        <p:nvPr/>
      </p:nvGrpSpPr>
      <p:grpSpPr>
        <a:xfrm>
          <a:off x="0" y="0"/>
          <a:ext cx="0" cy="0"/>
          <a:chOff x="0" y="0"/>
          <a:chExt cx="0" cy="0"/>
        </a:xfrm>
      </p:grpSpPr>
      <p:sp>
        <p:nvSpPr>
          <p:cNvPr id="368" name="Google Shape;368;p41"/>
          <p:cNvSpPr txBox="1"/>
          <p:nvPr>
            <p:ph type="ctrTitle"/>
          </p:nvPr>
        </p:nvSpPr>
        <p:spPr>
          <a:xfrm>
            <a:off x="500062" y="2071687"/>
            <a:ext cx="6781800" cy="40323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2"/>
              </a:buClr>
              <a:buSzPts val="1600"/>
              <a:buFont typeface="Arial"/>
              <a:buNone/>
            </a:pPr>
            <a:r>
              <a:rPr b="1" i="0" lang="en-US" sz="1600" u="none" cap="none" strike="noStrike">
                <a:solidFill>
                  <a:schemeClr val="dk2"/>
                </a:solidFill>
                <a:latin typeface="Arial"/>
                <a:ea typeface="Arial"/>
                <a:cs typeface="Arial"/>
                <a:sym typeface="Arial"/>
              </a:rPr>
              <a:t>Σ. ΣΙΟΥΤΑΣ, ΚΑΘΗΓΗΤΗΣ, ΤΜΗΥΠ, ΠΟΛΥΤΕΧΝΙΚΗ ΣΧΟΛΗ, ΠΑΝΕΠΙΣΤΗΜΙΟ ΠΑΤΡΩΝ</a:t>
            </a:r>
            <a:br>
              <a:rPr b="1" i="0" lang="en-US" sz="1600" u="none" cap="none" strike="noStrike">
                <a:solidFill>
                  <a:schemeClr val="dk2"/>
                </a:solidFill>
                <a:latin typeface="Arial"/>
                <a:ea typeface="Arial"/>
                <a:cs typeface="Arial"/>
                <a:sym typeface="Arial"/>
              </a:rPr>
            </a:br>
            <a:br>
              <a:rPr b="1" i="0" lang="en-US" sz="1600" u="none" cap="none" strike="noStrike">
                <a:solidFill>
                  <a:schemeClr val="dk2"/>
                </a:solidFill>
                <a:latin typeface="Arial"/>
                <a:ea typeface="Arial"/>
                <a:cs typeface="Arial"/>
                <a:sym typeface="Arial"/>
              </a:rPr>
            </a:br>
            <a:r>
              <a:rPr b="1" i="0" lang="en-US" sz="3200" u="none" cap="none" strike="noStrike">
                <a:solidFill>
                  <a:schemeClr val="dk2"/>
                </a:solidFill>
                <a:latin typeface="Arial"/>
                <a:ea typeface="Arial"/>
                <a:cs typeface="Arial"/>
                <a:sym typeface="Arial"/>
              </a:rPr>
              <a:t>ΠΟΛΥΔΙΑΣΤΑΤΕΣ ΔΟΜΕΣ ΚΑΙ ΥΠΟΛΟΓΙΣΤΙΚΗ ΓΕΩΜΕΤΡΙΑ</a:t>
            </a:r>
            <a:br>
              <a:rPr b="1" i="0" lang="en-US" sz="1800" u="none" cap="none" strike="noStrike">
                <a:solidFill>
                  <a:schemeClr val="dk2"/>
                </a:solidFill>
                <a:latin typeface="Arial"/>
                <a:ea typeface="Arial"/>
                <a:cs typeface="Arial"/>
                <a:sym typeface="Arial"/>
              </a:rPr>
            </a:br>
            <a:br>
              <a:rPr b="1" i="0" lang="en-US" sz="1800" u="none" cap="none" strike="noStrike">
                <a:solidFill>
                  <a:schemeClr val="dk2"/>
                </a:solidFill>
                <a:latin typeface="Arial"/>
                <a:ea typeface="Arial"/>
                <a:cs typeface="Arial"/>
                <a:sym typeface="Arial"/>
              </a:rPr>
            </a:br>
            <a:r>
              <a:rPr b="1" i="0" lang="en-US" sz="2000" u="none" cap="none" strike="noStrike">
                <a:solidFill>
                  <a:schemeClr val="dk2"/>
                </a:solidFill>
                <a:latin typeface="Arial"/>
                <a:ea typeface="Arial"/>
                <a:cs typeface="Arial"/>
                <a:sym typeface="Arial"/>
              </a:rPr>
              <a:t>Acknowledgement: </a:t>
            </a:r>
            <a:br>
              <a:rPr b="1" i="0" lang="en-US" sz="2000" u="none" cap="none" strike="noStrike">
                <a:solidFill>
                  <a:schemeClr val="dk2"/>
                </a:solidFill>
                <a:latin typeface="Arial"/>
                <a:ea typeface="Arial"/>
                <a:cs typeface="Arial"/>
                <a:sym typeface="Arial"/>
              </a:rPr>
            </a:br>
            <a:r>
              <a:rPr b="1" i="0" lang="en-US" sz="2000" u="none" cap="none" strike="noStrike">
                <a:solidFill>
                  <a:schemeClr val="dk2"/>
                </a:solidFill>
                <a:latin typeface="Arial"/>
                <a:ea typeface="Arial"/>
                <a:cs typeface="Arial"/>
                <a:sym typeface="Arial"/>
              </a:rPr>
              <a:t>Taken slides from CEID@Upatras &amp;&amp; AUTH</a:t>
            </a:r>
            <a:endParaRPr/>
          </a:p>
        </p:txBody>
      </p:sp>
      <p:sp>
        <p:nvSpPr>
          <p:cNvPr id="369" name="Google Shape;369;p41"/>
          <p:cNvSpPr txBox="1"/>
          <p:nvPr/>
        </p:nvSpPr>
        <p:spPr>
          <a:xfrm>
            <a:off x="422875" y="846325"/>
            <a:ext cx="6127200" cy="19143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1800"/>
              <a:buFont typeface="Arial"/>
              <a:buNone/>
            </a:pPr>
            <a:r>
              <a:rPr b="1" lang="en-US" sz="2400">
                <a:solidFill>
                  <a:srgbClr val="FF0000"/>
                </a:solidFill>
              </a:rPr>
              <a:t>ΚΕΦΑΛΑΙΟ 7</a:t>
            </a:r>
            <a:endParaRPr b="1" sz="2400">
              <a:solidFill>
                <a:srgbClr val="FF0000"/>
              </a:solidFill>
            </a:endParaRPr>
          </a:p>
          <a:p>
            <a:pPr indent="0" lvl="0" marL="0" marR="0" rtl="0" algn="l">
              <a:lnSpc>
                <a:spcPct val="100000"/>
              </a:lnSpc>
              <a:spcBef>
                <a:spcPts val="0"/>
              </a:spcBef>
              <a:spcAft>
                <a:spcPts val="0"/>
              </a:spcAft>
              <a:buClr>
                <a:srgbClr val="FF0000"/>
              </a:buClr>
              <a:buSzPts val="1800"/>
              <a:buFont typeface="Arial"/>
              <a:buNone/>
            </a:pPr>
            <a:br>
              <a:rPr b="1" lang="en-US" sz="2400">
                <a:solidFill>
                  <a:srgbClr val="FF0000"/>
                </a:solidFill>
              </a:rPr>
            </a:br>
            <a:r>
              <a:rPr b="1" lang="en-US" sz="2400">
                <a:solidFill>
                  <a:srgbClr val="FF0000"/>
                </a:solidFill>
              </a:rPr>
              <a:t>ΔΕΝΤΡΟ ΠΕΡΙΟΧΗΣ</a:t>
            </a:r>
            <a:endParaRPr b="1" sz="2400">
              <a:solidFill>
                <a:srgbClr val="FF0000"/>
              </a:solidFill>
            </a:endParaRPr>
          </a:p>
          <a:p>
            <a:pPr indent="0" lvl="0" marL="0" marR="0" rtl="0" algn="l">
              <a:lnSpc>
                <a:spcPct val="100000"/>
              </a:lnSpc>
              <a:spcBef>
                <a:spcPts val="0"/>
              </a:spcBef>
              <a:spcAft>
                <a:spcPts val="0"/>
              </a:spcAft>
              <a:buClr>
                <a:srgbClr val="FF0000"/>
              </a:buClr>
              <a:buSzPts val="1800"/>
              <a:buFont typeface="Arial"/>
              <a:buNone/>
            </a:pPr>
            <a:r>
              <a:t/>
            </a:r>
            <a:endParaRPr b="1" sz="1800">
              <a:solidFill>
                <a:srgbClr val="FF0000"/>
              </a:solidFill>
            </a:endParaRPr>
          </a:p>
          <a:p>
            <a:pPr indent="0" lvl="0" marL="0" marR="0" rtl="0" algn="l">
              <a:lnSpc>
                <a:spcPct val="100000"/>
              </a:lnSpc>
              <a:spcBef>
                <a:spcPts val="0"/>
              </a:spcBef>
              <a:spcAft>
                <a:spcPts val="0"/>
              </a:spcAft>
              <a:buClr>
                <a:srgbClr val="FF0000"/>
              </a:buClr>
              <a:buSzPts val="1800"/>
              <a:buFont typeface="Arial"/>
              <a:buNone/>
            </a:pPr>
            <a:r>
              <a:t/>
            </a:r>
            <a:endParaRPr b="1" sz="1800">
              <a:solidFill>
                <a:srgbClr val="FF0000"/>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73" name="Shape 373"/>
        <p:cNvGrpSpPr/>
        <p:nvPr/>
      </p:nvGrpSpPr>
      <p:grpSpPr>
        <a:xfrm>
          <a:off x="0" y="0"/>
          <a:ext cx="0" cy="0"/>
          <a:chOff x="0" y="0"/>
          <a:chExt cx="0" cy="0"/>
        </a:xfrm>
      </p:grpSpPr>
      <p:sp>
        <p:nvSpPr>
          <p:cNvPr id="374" name="Google Shape;374;p42"/>
          <p:cNvSpPr txBox="1"/>
          <p:nvPr>
            <p:ph type="title"/>
          </p:nvPr>
        </p:nvSpPr>
        <p:spPr>
          <a:xfrm>
            <a:off x="457200" y="214304"/>
            <a:ext cx="7543800" cy="9756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2"/>
              </a:buClr>
              <a:buSzPts val="3200"/>
              <a:buFont typeface="Arial"/>
              <a:buNone/>
            </a:pPr>
            <a:r>
              <a:rPr lang="en-US" sz="3200"/>
              <a:t>Εισαγωγή </a:t>
            </a:r>
            <a:endParaRPr/>
          </a:p>
        </p:txBody>
      </p:sp>
      <p:sp>
        <p:nvSpPr>
          <p:cNvPr id="375" name="Google Shape;375;p42"/>
          <p:cNvSpPr txBox="1"/>
          <p:nvPr>
            <p:ph idx="1" type="body"/>
          </p:nvPr>
        </p:nvSpPr>
        <p:spPr>
          <a:xfrm>
            <a:off x="457200" y="2766975"/>
            <a:ext cx="6600300" cy="3786300"/>
          </a:xfrm>
          <a:prstGeom prst="rect">
            <a:avLst/>
          </a:prstGeom>
          <a:noFill/>
          <a:ln>
            <a:noFill/>
          </a:ln>
        </p:spPr>
        <p:txBody>
          <a:bodyPr anchorCtr="0" anchor="t" bIns="45700" lIns="91425" spcFirstLastPara="1" rIns="91425" wrap="square" tIns="45700">
            <a:noAutofit/>
          </a:bodyPr>
          <a:lstStyle/>
          <a:p>
            <a:pPr indent="-571500" lvl="0" marL="571500" marR="0" rtl="0" algn="l">
              <a:lnSpc>
                <a:spcPct val="100000"/>
              </a:lnSpc>
              <a:spcBef>
                <a:spcPts val="0"/>
              </a:spcBef>
              <a:spcAft>
                <a:spcPts val="0"/>
              </a:spcAft>
              <a:buClr>
                <a:schemeClr val="dk2"/>
              </a:buClr>
              <a:buSzPts val="1120"/>
              <a:buFont typeface="Noto Sans Symbols"/>
              <a:buChar char="●"/>
            </a:pPr>
            <a:r>
              <a:rPr lang="en-US" sz="1600"/>
              <a:t>Δέντρο Περιοχής</a:t>
            </a:r>
            <a:endParaRPr sz="1600"/>
          </a:p>
          <a:p>
            <a:pPr indent="-571500" lvl="0" marL="571500" marR="0" rtl="0" algn="l">
              <a:lnSpc>
                <a:spcPct val="100000"/>
              </a:lnSpc>
              <a:spcBef>
                <a:spcPts val="320"/>
              </a:spcBef>
              <a:spcAft>
                <a:spcPts val="0"/>
              </a:spcAft>
              <a:buClr>
                <a:schemeClr val="dk2"/>
              </a:buClr>
              <a:buSzPts val="1120"/>
              <a:buFont typeface="Noto Sans Symbols"/>
              <a:buChar char="●"/>
            </a:pPr>
            <a:r>
              <a:rPr lang="en-US" sz="1600"/>
              <a:t>Λογαριθμικός χρόνος απάντησης σε μη γραμμικό χώρο</a:t>
            </a:r>
            <a:r>
              <a:rPr b="0" i="0" lang="en-US" sz="1600" u="none" cap="none" strike="noStrike">
                <a:solidFill>
                  <a:schemeClr val="dk1"/>
                </a:solidFill>
                <a:latin typeface="Arial"/>
                <a:ea typeface="Arial"/>
                <a:cs typeface="Arial"/>
                <a:sym typeface="Arial"/>
              </a:rPr>
              <a:t> </a:t>
            </a:r>
            <a:endParaRPr/>
          </a:p>
          <a:p>
            <a:pPr indent="-571500" lvl="0" marL="571500" marR="0" rtl="0" algn="l">
              <a:lnSpc>
                <a:spcPct val="100000"/>
              </a:lnSpc>
              <a:spcBef>
                <a:spcPts val="320"/>
              </a:spcBef>
              <a:spcAft>
                <a:spcPts val="0"/>
              </a:spcAft>
              <a:buClr>
                <a:schemeClr val="dk2"/>
              </a:buClr>
              <a:buSzPts val="1120"/>
              <a:buFont typeface="Noto Sans Symbols"/>
              <a:buChar char="●"/>
            </a:pPr>
            <a:r>
              <a:rPr lang="en-US" sz="1600"/>
              <a:t>Επεκτάσιμο για προβλήματα d-διάστατου χώρου</a:t>
            </a:r>
            <a:endParaRPr sz="1600"/>
          </a:p>
          <a:p>
            <a:pPr indent="-303212" lvl="1" marL="692150" marR="0" rtl="0" algn="l">
              <a:lnSpc>
                <a:spcPct val="100000"/>
              </a:lnSpc>
              <a:spcBef>
                <a:spcPts val="320"/>
              </a:spcBef>
              <a:spcAft>
                <a:spcPts val="0"/>
              </a:spcAft>
              <a:buClr>
                <a:schemeClr val="dk2"/>
              </a:buClr>
              <a:buSzPts val="1120"/>
              <a:buFont typeface="Noto Sans Symbols"/>
              <a:buChar char="●"/>
            </a:pPr>
            <a:r>
              <a:rPr lang="en-US" sz="1600"/>
              <a:t>Πολυ-λογαριθμικός χρόνος απάντησης σε μη-γραμμικό χώρο</a:t>
            </a:r>
            <a:endParaRPr sz="1600"/>
          </a:p>
          <a:p>
            <a:pPr indent="-500380" lvl="0" marL="571500" marR="0" rtl="0" algn="l">
              <a:lnSpc>
                <a:spcPct val="100000"/>
              </a:lnSpc>
              <a:spcBef>
                <a:spcPts val="320"/>
              </a:spcBef>
              <a:spcAft>
                <a:spcPts val="0"/>
              </a:spcAft>
              <a:buClr>
                <a:schemeClr val="dk2"/>
              </a:buClr>
              <a:buSzPts val="1120"/>
              <a:buFont typeface="Noto Sans Symbols"/>
              <a:buNone/>
            </a:pPr>
            <a:r>
              <a:t/>
            </a:r>
            <a:endParaRPr b="0" i="0" sz="1600" u="none" cap="none" strike="noStrike">
              <a:solidFill>
                <a:schemeClr val="dk1"/>
              </a:solidFill>
              <a:latin typeface="Arial"/>
              <a:ea typeface="Arial"/>
              <a:cs typeface="Arial"/>
              <a:sym typeface="Arial"/>
            </a:endParaRPr>
          </a:p>
          <a:p>
            <a:pPr indent="-271780" lvl="0" marL="342900" marR="0" rtl="0" algn="l">
              <a:spcBef>
                <a:spcPts val="320"/>
              </a:spcBef>
              <a:spcAft>
                <a:spcPts val="0"/>
              </a:spcAft>
              <a:buClr>
                <a:schemeClr val="dk2"/>
              </a:buClr>
              <a:buSzPts val="1120"/>
              <a:buFont typeface="Noto Sans Symbols"/>
              <a:buNone/>
            </a:pPr>
            <a:r>
              <a:t/>
            </a:r>
            <a:endParaRPr b="0" i="0" sz="1600" u="none" cap="none" strike="noStrike">
              <a:solidFill>
                <a:schemeClr val="dk1"/>
              </a:solidFill>
              <a:latin typeface="Arial"/>
              <a:ea typeface="Arial"/>
              <a:cs typeface="Arial"/>
              <a:sym typeface="Arial"/>
            </a:endParaRPr>
          </a:p>
        </p:txBody>
      </p:sp>
      <p:sp>
        <p:nvSpPr>
          <p:cNvPr id="376" name="Google Shape;376;p42"/>
          <p:cNvSpPr txBox="1"/>
          <p:nvPr/>
        </p:nvSpPr>
        <p:spPr>
          <a:xfrm>
            <a:off x="0" y="0"/>
            <a:ext cx="9144000" cy="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77" name="Google Shape;377;p42"/>
          <p:cNvSpPr txBox="1"/>
          <p:nvPr/>
        </p:nvSpPr>
        <p:spPr>
          <a:xfrm>
            <a:off x="6072187" y="3714750"/>
            <a:ext cx="2000400" cy="2619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100"/>
              <a:buFont typeface="Arial"/>
              <a:buNone/>
            </a:pPr>
            <a:r>
              <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81" name="Shape 381"/>
        <p:cNvGrpSpPr/>
        <p:nvPr/>
      </p:nvGrpSpPr>
      <p:grpSpPr>
        <a:xfrm>
          <a:off x="0" y="0"/>
          <a:ext cx="0" cy="0"/>
          <a:chOff x="0" y="0"/>
          <a:chExt cx="0" cy="0"/>
        </a:xfrm>
      </p:grpSpPr>
      <p:sp>
        <p:nvSpPr>
          <p:cNvPr id="382" name="Google Shape;382;p43"/>
          <p:cNvSpPr txBox="1"/>
          <p:nvPr>
            <p:ph type="title"/>
          </p:nvPr>
        </p:nvSpPr>
        <p:spPr>
          <a:xfrm>
            <a:off x="457200" y="214304"/>
            <a:ext cx="7543800" cy="9756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2"/>
              </a:buClr>
              <a:buSzPts val="3200"/>
              <a:buFont typeface="Arial"/>
              <a:buNone/>
            </a:pPr>
            <a:r>
              <a:rPr lang="en-US" sz="3200"/>
              <a:t>ΑΝΑΛΥΣΗ ΤΟΥ ΔΕΝΤΡΟΥ ΠΕΡΙΟΧΗΣ</a:t>
            </a:r>
            <a:endParaRPr/>
          </a:p>
        </p:txBody>
      </p:sp>
      <p:sp>
        <p:nvSpPr>
          <p:cNvPr id="383" name="Google Shape;383;p43"/>
          <p:cNvSpPr txBox="1"/>
          <p:nvPr>
            <p:ph idx="1" type="body"/>
          </p:nvPr>
        </p:nvSpPr>
        <p:spPr>
          <a:xfrm>
            <a:off x="330750" y="1747425"/>
            <a:ext cx="8479800" cy="4821900"/>
          </a:xfrm>
          <a:prstGeom prst="rect">
            <a:avLst/>
          </a:prstGeom>
          <a:noFill/>
          <a:ln>
            <a:noFill/>
          </a:ln>
        </p:spPr>
        <p:txBody>
          <a:bodyPr anchorCtr="0" anchor="t" bIns="45700" lIns="91425" spcFirstLastPara="1" rIns="91425" wrap="square" tIns="45700">
            <a:noAutofit/>
          </a:bodyPr>
          <a:lstStyle/>
          <a:p>
            <a:pPr indent="0" lvl="0" marL="571500" marR="0" rtl="0" algn="l">
              <a:lnSpc>
                <a:spcPct val="100000"/>
              </a:lnSpc>
              <a:spcBef>
                <a:spcPts val="0"/>
              </a:spcBef>
              <a:spcAft>
                <a:spcPts val="0"/>
              </a:spcAft>
              <a:buNone/>
            </a:pPr>
            <a:r>
              <a:rPr b="1" lang="en-US" sz="1600"/>
              <a:t>Ορισμός</a:t>
            </a:r>
            <a:endParaRPr b="1" sz="1600"/>
          </a:p>
          <a:p>
            <a:pPr indent="-571500" lvl="0" marL="571500" marR="0" rtl="0" algn="l">
              <a:lnSpc>
                <a:spcPct val="100000"/>
              </a:lnSpc>
              <a:spcBef>
                <a:spcPts val="0"/>
              </a:spcBef>
              <a:spcAft>
                <a:spcPts val="0"/>
              </a:spcAft>
              <a:buClr>
                <a:schemeClr val="dk2"/>
              </a:buClr>
              <a:buSzPts val="1120"/>
              <a:buFont typeface="Noto Sans Symbols"/>
              <a:buChar char="●"/>
            </a:pPr>
            <a:r>
              <a:rPr lang="en-US" sz="1600"/>
              <a:t>Έστω σύνολο S απο σημεία του d-διάστατου χώρου :</a:t>
            </a:r>
            <a:br>
              <a:rPr lang="en-US" sz="1600"/>
            </a:br>
            <a:r>
              <a:rPr lang="en-US" sz="1600"/>
              <a:t>S = U</a:t>
            </a:r>
            <a:r>
              <a:rPr baseline="-25000" i="1" lang="en-US" sz="1200"/>
              <a:t>0 </a:t>
            </a:r>
            <a:r>
              <a:rPr lang="en-US" sz="1600"/>
              <a:t>x U</a:t>
            </a:r>
            <a:r>
              <a:rPr baseline="-25000" i="1" lang="en-US" sz="1200"/>
              <a:t>1</a:t>
            </a:r>
            <a:r>
              <a:rPr lang="en-US" sz="1600"/>
              <a:t> </a:t>
            </a:r>
            <a:r>
              <a:rPr lang="en-US" sz="1600"/>
              <a:t>x U</a:t>
            </a:r>
            <a:r>
              <a:rPr baseline="-25000" i="1" lang="en-US" sz="1200"/>
              <a:t>2</a:t>
            </a:r>
            <a:r>
              <a:rPr lang="en-US" sz="1600"/>
              <a:t> ... </a:t>
            </a:r>
            <a:r>
              <a:rPr lang="en-US" sz="1600"/>
              <a:t>x U</a:t>
            </a:r>
            <a:r>
              <a:rPr baseline="-25000" i="1" lang="en-US" sz="1200"/>
              <a:t>d-1</a:t>
            </a:r>
            <a:r>
              <a:rPr lang="en-US" sz="1600"/>
              <a:t> </a:t>
            </a:r>
            <a:endParaRPr sz="1600"/>
          </a:p>
          <a:p>
            <a:pPr indent="-571500" lvl="0" marL="571500" marR="0" rtl="0" algn="l">
              <a:lnSpc>
                <a:spcPct val="100000"/>
              </a:lnSpc>
              <a:spcBef>
                <a:spcPts val="0"/>
              </a:spcBef>
              <a:spcAft>
                <a:spcPts val="0"/>
              </a:spcAft>
              <a:buClr>
                <a:schemeClr val="dk2"/>
              </a:buClr>
              <a:buSzPts val="1120"/>
              <a:buFont typeface="Noto Sans Symbols"/>
              <a:buChar char="●"/>
            </a:pPr>
            <a:r>
              <a:rPr lang="en-US" sz="1600"/>
              <a:t>Άρα τα στοιχεία του S είναι της μορφής (x</a:t>
            </a:r>
            <a:r>
              <a:rPr baseline="-25000" i="1" lang="en-US" sz="1200"/>
              <a:t>0 </a:t>
            </a:r>
            <a:r>
              <a:rPr lang="en-US" sz="1600"/>
              <a:t>x</a:t>
            </a:r>
            <a:r>
              <a:rPr baseline="-25000" i="1" lang="en-US" sz="1200"/>
              <a:t>1</a:t>
            </a:r>
            <a:r>
              <a:rPr lang="en-US" sz="1600"/>
              <a:t> x</a:t>
            </a:r>
            <a:r>
              <a:rPr baseline="-25000" i="1" lang="en-US" sz="1200"/>
              <a:t>2</a:t>
            </a:r>
            <a:r>
              <a:rPr lang="en-US" sz="1600"/>
              <a:t> ... x</a:t>
            </a:r>
            <a:r>
              <a:rPr baseline="-25000" i="1" lang="en-US" sz="1200"/>
              <a:t>d-1</a:t>
            </a:r>
            <a:r>
              <a:rPr lang="en-US" sz="1600"/>
              <a:t>) όπου x</a:t>
            </a:r>
            <a:r>
              <a:rPr baseline="-25000" i="1" lang="en-US" sz="1200"/>
              <a:t>i</a:t>
            </a:r>
            <a:r>
              <a:rPr lang="en-US" sz="1600"/>
              <a:t> </a:t>
            </a:r>
            <a:r>
              <a:rPr lang="en-US" sz="1900">
                <a:solidFill>
                  <a:srgbClr val="222222"/>
                </a:solidFill>
              </a:rPr>
              <a:t>∈ </a:t>
            </a:r>
            <a:r>
              <a:rPr lang="en-US" sz="1600"/>
              <a:t>U</a:t>
            </a:r>
            <a:r>
              <a:rPr baseline="-25000" i="1" lang="en-US" sz="1200"/>
              <a:t>i</a:t>
            </a:r>
            <a:endParaRPr sz="1600"/>
          </a:p>
          <a:p>
            <a:pPr indent="-571500" lvl="0" marL="571500" marR="0" rtl="0" algn="l">
              <a:lnSpc>
                <a:spcPct val="100000"/>
              </a:lnSpc>
              <a:spcBef>
                <a:spcPts val="0"/>
              </a:spcBef>
              <a:spcAft>
                <a:spcPts val="0"/>
              </a:spcAft>
              <a:buClr>
                <a:schemeClr val="dk2"/>
              </a:buClr>
              <a:buSzPts val="1120"/>
              <a:buFont typeface="Noto Sans Symbols"/>
              <a:buChar char="●"/>
            </a:pPr>
            <a:r>
              <a:rPr lang="en-US" sz="1600"/>
              <a:t>Έστω P υποσύνολο d συντεταγμένων , τότε p(S,P) = {(x</a:t>
            </a:r>
            <a:r>
              <a:rPr baseline="-25000" i="1" lang="en-US" sz="1200"/>
              <a:t>i1</a:t>
            </a:r>
            <a:r>
              <a:rPr lang="en-US" sz="1600"/>
              <a:t> , x</a:t>
            </a:r>
            <a:r>
              <a:rPr baseline="-25000" i="1" lang="en-US" sz="1200"/>
              <a:t>i2</a:t>
            </a:r>
            <a:r>
              <a:rPr lang="en-US" sz="1600"/>
              <a:t> ... , x</a:t>
            </a:r>
            <a:r>
              <a:rPr baseline="-25000" i="1" lang="en-US" sz="1200"/>
              <a:t>ik</a:t>
            </a:r>
            <a:r>
              <a:rPr lang="en-US" sz="1600"/>
              <a:t>)} είναι η προβολή του S στις συντεταγμένες του P</a:t>
            </a:r>
            <a:endParaRPr sz="1600"/>
          </a:p>
          <a:p>
            <a:pPr indent="0" lvl="0" marL="571500" marR="0" rtl="0" algn="l">
              <a:lnSpc>
                <a:spcPct val="100000"/>
              </a:lnSpc>
              <a:spcBef>
                <a:spcPts val="0"/>
              </a:spcBef>
              <a:spcAft>
                <a:spcPts val="0"/>
              </a:spcAft>
              <a:buNone/>
            </a:pPr>
            <a:r>
              <a:t/>
            </a:r>
            <a:endParaRPr sz="1600"/>
          </a:p>
          <a:p>
            <a:pPr indent="0" lvl="0" marL="571500" marR="0" rtl="0" algn="l">
              <a:lnSpc>
                <a:spcPct val="100000"/>
              </a:lnSpc>
              <a:spcBef>
                <a:spcPts val="320"/>
              </a:spcBef>
              <a:spcAft>
                <a:spcPts val="0"/>
              </a:spcAft>
              <a:buNone/>
            </a:pPr>
            <a:r>
              <a:rPr b="1" lang="en-US" sz="1600"/>
              <a:t>Παράδειγμα</a:t>
            </a:r>
            <a:endParaRPr b="1" sz="1600"/>
          </a:p>
          <a:p>
            <a:pPr indent="-571500" lvl="0" marL="571500" marR="0" rtl="0" algn="l">
              <a:lnSpc>
                <a:spcPct val="100000"/>
              </a:lnSpc>
              <a:spcBef>
                <a:spcPts val="320"/>
              </a:spcBef>
              <a:spcAft>
                <a:spcPts val="0"/>
              </a:spcAft>
              <a:buClr>
                <a:schemeClr val="dk2"/>
              </a:buClr>
              <a:buSzPts val="1120"/>
              <a:buFont typeface="Noto Sans Symbols"/>
              <a:buChar char="●"/>
            </a:pPr>
            <a:r>
              <a:rPr lang="en-US" sz="1600"/>
              <a:t>Έστω σύνολο S αποτελείται απο σημεία στο επίπεδο</a:t>
            </a:r>
            <a:r>
              <a:rPr lang="en-US" sz="1600"/>
              <a:t>  </a:t>
            </a:r>
            <a:endParaRPr sz="1600"/>
          </a:p>
          <a:p>
            <a:pPr indent="-571500" lvl="0" marL="571500" marR="0" rtl="0" algn="l">
              <a:lnSpc>
                <a:spcPct val="100000"/>
              </a:lnSpc>
              <a:spcBef>
                <a:spcPts val="320"/>
              </a:spcBef>
              <a:spcAft>
                <a:spcPts val="0"/>
              </a:spcAft>
              <a:buClr>
                <a:schemeClr val="dk2"/>
              </a:buClr>
              <a:buSzPts val="1120"/>
              <a:buFont typeface="Noto Sans Symbols"/>
              <a:buChar char="●"/>
            </a:pPr>
            <a:r>
              <a:rPr lang="en-US" sz="1600"/>
              <a:t>Τα στοιχεία του S είναι της μορφής </a:t>
            </a:r>
            <a:r>
              <a:rPr lang="en-US" sz="1600"/>
              <a:t>(x</a:t>
            </a:r>
            <a:r>
              <a:rPr baseline="-25000" i="1" lang="en-US" sz="1200"/>
              <a:t>0 </a:t>
            </a:r>
            <a:r>
              <a:rPr lang="en-US" sz="1600"/>
              <a:t>,x</a:t>
            </a:r>
            <a:r>
              <a:rPr baseline="-25000" i="1" lang="en-US" sz="1200"/>
              <a:t>1</a:t>
            </a:r>
            <a:r>
              <a:rPr lang="en-US" sz="1600"/>
              <a:t>) όπου x</a:t>
            </a:r>
            <a:r>
              <a:rPr baseline="-25000" i="1" lang="en-US" sz="1200"/>
              <a:t>0 </a:t>
            </a:r>
            <a:r>
              <a:rPr lang="en-US" sz="1600"/>
              <a:t>είναι η συντεταγμένη ως προς την πρώτη διάσταση και x</a:t>
            </a:r>
            <a:r>
              <a:rPr baseline="-25000" i="1" lang="en-US" sz="1200"/>
              <a:t>1 </a:t>
            </a:r>
            <a:r>
              <a:rPr lang="en-US" sz="1600"/>
              <a:t>είναι η συντεταγμένη ως προς την δεύτερη διάσταση</a:t>
            </a:r>
            <a:endParaRPr sz="1600"/>
          </a:p>
          <a:p>
            <a:pPr indent="-571500" lvl="0" marL="571500" rtl="0" algn="l">
              <a:spcBef>
                <a:spcPts val="0"/>
              </a:spcBef>
              <a:spcAft>
                <a:spcPts val="0"/>
              </a:spcAft>
              <a:buClr>
                <a:schemeClr val="dk2"/>
              </a:buClr>
              <a:buSzPts val="1120"/>
              <a:buFont typeface="Noto Sans Symbols"/>
              <a:buChar char="●"/>
            </a:pPr>
            <a:r>
              <a:rPr lang="en-US" sz="1600"/>
              <a:t>Αν P={0} τότε p(S,P)θα ειναι ενα σύνολο απο στοιχεία της μορφής (x</a:t>
            </a:r>
            <a:r>
              <a:rPr baseline="-25000" i="1" lang="en-US" sz="1200"/>
              <a:t>0</a:t>
            </a:r>
            <a:r>
              <a:rPr lang="en-US" sz="1600"/>
              <a:t>) όπου x</a:t>
            </a:r>
            <a:r>
              <a:rPr baseline="-25000" i="1" lang="en-US" sz="1200"/>
              <a:t>0 </a:t>
            </a:r>
            <a:r>
              <a:rPr lang="en-US" sz="1600"/>
              <a:t>είναι η τιμή της πρώτης συντεταγμένης των στοιχείων του S</a:t>
            </a:r>
            <a:endParaRPr sz="1600"/>
          </a:p>
          <a:p>
            <a:pPr indent="0" lvl="0" marL="0" rtl="0" algn="l">
              <a:spcBef>
                <a:spcPts val="0"/>
              </a:spcBef>
              <a:spcAft>
                <a:spcPts val="0"/>
              </a:spcAft>
              <a:buNone/>
            </a:pPr>
            <a:r>
              <a:t/>
            </a:r>
            <a:endParaRPr sz="1600"/>
          </a:p>
          <a:p>
            <a:pPr indent="0" lvl="0" marL="0" rtl="0" algn="l">
              <a:spcBef>
                <a:spcPts val="0"/>
              </a:spcBef>
              <a:spcAft>
                <a:spcPts val="0"/>
              </a:spcAft>
              <a:buNone/>
            </a:pPr>
            <a:r>
              <a:rPr lang="en-US" sz="1600"/>
              <a:t>Έστω S = {(1,3),(3,4),(1,2),(1,4),(5,6)} και P={0}</a:t>
            </a:r>
            <a:endParaRPr sz="1600"/>
          </a:p>
          <a:p>
            <a:pPr indent="0" lvl="0" marL="0" rtl="0" algn="l">
              <a:spcBef>
                <a:spcPts val="0"/>
              </a:spcBef>
              <a:spcAft>
                <a:spcPts val="0"/>
              </a:spcAft>
              <a:buNone/>
            </a:pPr>
            <a:r>
              <a:t/>
            </a:r>
            <a:endParaRPr sz="1600"/>
          </a:p>
          <a:p>
            <a:pPr indent="0" lvl="0" marL="0" rtl="0" algn="l">
              <a:spcBef>
                <a:spcPts val="0"/>
              </a:spcBef>
              <a:spcAft>
                <a:spcPts val="0"/>
              </a:spcAft>
              <a:buNone/>
            </a:pPr>
            <a:r>
              <a:rPr lang="en-US" sz="1600"/>
              <a:t>Τότε p(S,P) = {(1),(3),(5)} δηλαδή όλες οι διακριτές x συντεταγμένες</a:t>
            </a:r>
            <a:endParaRPr sz="1600"/>
          </a:p>
          <a:p>
            <a:pPr indent="0" lvl="0" marL="571500" rtl="0" algn="l">
              <a:spcBef>
                <a:spcPts val="0"/>
              </a:spcBef>
              <a:spcAft>
                <a:spcPts val="0"/>
              </a:spcAft>
              <a:buNone/>
            </a:pPr>
            <a:r>
              <a:t/>
            </a:r>
            <a:endParaRPr sz="1600"/>
          </a:p>
          <a:p>
            <a:pPr indent="0" lvl="0" marL="0" marR="0" rtl="0" algn="l">
              <a:lnSpc>
                <a:spcPct val="100000"/>
              </a:lnSpc>
              <a:spcBef>
                <a:spcPts val="320"/>
              </a:spcBef>
              <a:spcAft>
                <a:spcPts val="0"/>
              </a:spcAft>
              <a:buNone/>
            </a:pPr>
            <a:r>
              <a:t/>
            </a:r>
            <a:endParaRPr sz="1600"/>
          </a:p>
          <a:p>
            <a:pPr indent="-271780" lvl="0" marL="342900" marR="0" rtl="0" algn="l">
              <a:spcBef>
                <a:spcPts val="320"/>
              </a:spcBef>
              <a:spcAft>
                <a:spcPts val="0"/>
              </a:spcAft>
              <a:buClr>
                <a:schemeClr val="dk2"/>
              </a:buClr>
              <a:buSzPts val="1120"/>
              <a:buFont typeface="Noto Sans Symbols"/>
              <a:buNone/>
            </a:pPr>
            <a:r>
              <a:t/>
            </a:r>
            <a:endParaRPr b="0" i="0" sz="1600" u="none" cap="none" strike="noStrike">
              <a:solidFill>
                <a:schemeClr val="dk1"/>
              </a:solidFill>
              <a:latin typeface="Arial"/>
              <a:ea typeface="Arial"/>
              <a:cs typeface="Arial"/>
              <a:sym typeface="Arial"/>
            </a:endParaRPr>
          </a:p>
        </p:txBody>
      </p:sp>
      <p:sp>
        <p:nvSpPr>
          <p:cNvPr id="384" name="Google Shape;384;p43"/>
          <p:cNvSpPr txBox="1"/>
          <p:nvPr/>
        </p:nvSpPr>
        <p:spPr>
          <a:xfrm>
            <a:off x="0" y="0"/>
            <a:ext cx="9144000" cy="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88" name="Shape 388"/>
        <p:cNvGrpSpPr/>
        <p:nvPr/>
      </p:nvGrpSpPr>
      <p:grpSpPr>
        <a:xfrm>
          <a:off x="0" y="0"/>
          <a:ext cx="0" cy="0"/>
          <a:chOff x="0" y="0"/>
          <a:chExt cx="0" cy="0"/>
        </a:xfrm>
      </p:grpSpPr>
      <p:sp>
        <p:nvSpPr>
          <p:cNvPr id="389" name="Google Shape;389;p44"/>
          <p:cNvSpPr txBox="1"/>
          <p:nvPr>
            <p:ph type="title"/>
          </p:nvPr>
        </p:nvSpPr>
        <p:spPr>
          <a:xfrm>
            <a:off x="457200" y="214304"/>
            <a:ext cx="7543800" cy="9756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2"/>
              </a:buClr>
              <a:buSzPts val="3200"/>
              <a:buFont typeface="Arial"/>
              <a:buNone/>
            </a:pPr>
            <a:r>
              <a:rPr lang="en-US" sz="3200"/>
              <a:t>ΑΝΑΛΥΣΗ ΤΟΥ ΔΕΝΤΡΟΥ ΠΕΡΙΟΧΗΣ</a:t>
            </a:r>
            <a:endParaRPr/>
          </a:p>
        </p:txBody>
      </p:sp>
      <p:sp>
        <p:nvSpPr>
          <p:cNvPr id="390" name="Google Shape;390;p44"/>
          <p:cNvSpPr txBox="1"/>
          <p:nvPr>
            <p:ph idx="1" type="body"/>
          </p:nvPr>
        </p:nvSpPr>
        <p:spPr>
          <a:xfrm>
            <a:off x="332100" y="2180275"/>
            <a:ext cx="8479800" cy="4821900"/>
          </a:xfrm>
          <a:prstGeom prst="rect">
            <a:avLst/>
          </a:prstGeom>
          <a:noFill/>
          <a:ln>
            <a:noFill/>
          </a:ln>
        </p:spPr>
        <p:txBody>
          <a:bodyPr anchorCtr="0" anchor="t" bIns="45700" lIns="91425" spcFirstLastPara="1" rIns="91425" wrap="square" tIns="45700">
            <a:noAutofit/>
          </a:bodyPr>
          <a:lstStyle/>
          <a:p>
            <a:pPr indent="0" lvl="0" marL="571500" marR="0" rtl="0" algn="l">
              <a:lnSpc>
                <a:spcPct val="100000"/>
              </a:lnSpc>
              <a:spcBef>
                <a:spcPts val="0"/>
              </a:spcBef>
              <a:spcAft>
                <a:spcPts val="0"/>
              </a:spcAft>
              <a:buNone/>
            </a:pPr>
            <a:r>
              <a:rPr b="1" lang="en-US" sz="1600"/>
              <a:t>Ορισμός</a:t>
            </a:r>
            <a:endParaRPr b="1" sz="1600"/>
          </a:p>
          <a:p>
            <a:pPr indent="-571500" lvl="0" marL="571500" marR="0" rtl="0" algn="l">
              <a:lnSpc>
                <a:spcPct val="100000"/>
              </a:lnSpc>
              <a:spcBef>
                <a:spcPts val="0"/>
              </a:spcBef>
              <a:spcAft>
                <a:spcPts val="0"/>
              </a:spcAft>
              <a:buClr>
                <a:schemeClr val="dk2"/>
              </a:buClr>
              <a:buSzPts val="1120"/>
              <a:buFont typeface="Noto Sans Symbols"/>
              <a:buChar char="●"/>
            </a:pPr>
            <a:r>
              <a:rPr lang="en-US" sz="1600"/>
              <a:t>Έστω m</a:t>
            </a:r>
            <a:r>
              <a:rPr lang="en-US" sz="1900">
                <a:solidFill>
                  <a:srgbClr val="222222"/>
                </a:solidFill>
              </a:rPr>
              <a:t>∈</a:t>
            </a:r>
            <a:r>
              <a:rPr lang="en-US" sz="1600"/>
              <a:t>N και έστω α</a:t>
            </a:r>
            <a:r>
              <a:rPr lang="en-US" sz="1900">
                <a:solidFill>
                  <a:srgbClr val="222222"/>
                </a:solidFill>
              </a:rPr>
              <a:t>∈</a:t>
            </a:r>
            <a:r>
              <a:rPr lang="en-US" sz="1600"/>
              <a:t>(¼ , √2/2)</a:t>
            </a:r>
            <a:endParaRPr sz="1600"/>
          </a:p>
          <a:p>
            <a:pPr indent="-571500" lvl="0" marL="571500" marR="0" rtl="0" algn="l">
              <a:lnSpc>
                <a:spcPct val="100000"/>
              </a:lnSpc>
              <a:spcBef>
                <a:spcPts val="0"/>
              </a:spcBef>
              <a:spcAft>
                <a:spcPts val="0"/>
              </a:spcAft>
              <a:buClr>
                <a:schemeClr val="dk2"/>
              </a:buClr>
              <a:buSzPts val="1120"/>
              <a:buFont typeface="Noto Sans Symbols"/>
              <a:buChar char="●"/>
            </a:pPr>
            <a:r>
              <a:rPr lang="en-US" sz="1600"/>
              <a:t>‘Οπου m είναι μια </a:t>
            </a:r>
            <a:r>
              <a:rPr b="1" lang="en-US" sz="1600"/>
              <a:t>ρυθμιστική παράμετρος</a:t>
            </a:r>
            <a:r>
              <a:rPr lang="en-US" sz="1600"/>
              <a:t> και το α είναι μια </a:t>
            </a:r>
            <a:r>
              <a:rPr b="1" lang="en-US" sz="1600"/>
              <a:t>παράμετρος ζύγισης βάρους</a:t>
            </a:r>
            <a:endParaRPr b="1" sz="1600"/>
          </a:p>
          <a:p>
            <a:pPr indent="-571500" lvl="0" marL="571500" marR="0" rtl="0" algn="l">
              <a:lnSpc>
                <a:spcPct val="100000"/>
              </a:lnSpc>
              <a:spcBef>
                <a:spcPts val="0"/>
              </a:spcBef>
              <a:spcAft>
                <a:spcPts val="0"/>
              </a:spcAft>
              <a:buClr>
                <a:schemeClr val="dk2"/>
              </a:buClr>
              <a:buSzPts val="1120"/>
              <a:buFont typeface="Noto Sans Symbols"/>
              <a:buChar char="●"/>
            </a:pPr>
            <a:r>
              <a:rPr lang="en-US" sz="1600"/>
              <a:t>Ένα d-διάστατο δέντρο περιοχής Τ για ένα πολυδιάστατο σύνολο S = U</a:t>
            </a:r>
            <a:r>
              <a:rPr baseline="-25000" i="1" lang="en-US" sz="1200"/>
              <a:t>0 </a:t>
            </a:r>
            <a:r>
              <a:rPr lang="en-US" sz="1600"/>
              <a:t>x U</a:t>
            </a:r>
            <a:r>
              <a:rPr baseline="-25000" i="1" lang="en-US" sz="1200"/>
              <a:t>1</a:t>
            </a:r>
            <a:r>
              <a:rPr lang="en-US" sz="1600"/>
              <a:t> x U</a:t>
            </a:r>
            <a:r>
              <a:rPr baseline="-25000" i="1" lang="en-US" sz="1200"/>
              <a:t>2</a:t>
            </a:r>
            <a:r>
              <a:rPr lang="en-US" sz="1600"/>
              <a:t> ... x U</a:t>
            </a:r>
            <a:r>
              <a:rPr baseline="-25000" i="1" lang="en-US" sz="1200"/>
              <a:t>d-1</a:t>
            </a:r>
            <a:r>
              <a:rPr lang="en-US" sz="1600"/>
              <a:t>  ορίζεται ως εξής : </a:t>
            </a:r>
            <a:endParaRPr sz="1600"/>
          </a:p>
          <a:p>
            <a:pPr indent="-303212" lvl="1" marL="692150" marR="0" rtl="0" algn="l">
              <a:lnSpc>
                <a:spcPct val="100000"/>
              </a:lnSpc>
              <a:spcBef>
                <a:spcPts val="0"/>
              </a:spcBef>
              <a:spcAft>
                <a:spcPts val="0"/>
              </a:spcAft>
              <a:buClr>
                <a:schemeClr val="dk2"/>
              </a:buClr>
              <a:buSzPts val="1120"/>
              <a:buFont typeface="Noto Sans Symbols"/>
              <a:buChar char="●"/>
            </a:pPr>
            <a:r>
              <a:rPr lang="en-US" sz="1600"/>
              <a:t>Εαν d=1 τότε τοΤ είναι ενα ΒΒ[α] δέντρο για το S</a:t>
            </a:r>
            <a:endParaRPr sz="1600"/>
          </a:p>
          <a:p>
            <a:pPr indent="-303212" lvl="1" marL="692150" marR="0" rtl="0" algn="l">
              <a:lnSpc>
                <a:spcPct val="100000"/>
              </a:lnSpc>
              <a:spcBef>
                <a:spcPts val="0"/>
              </a:spcBef>
              <a:spcAft>
                <a:spcPts val="0"/>
              </a:spcAft>
              <a:buClr>
                <a:schemeClr val="dk2"/>
              </a:buClr>
              <a:buSzPts val="1120"/>
              <a:buFont typeface="Noto Sans Symbols"/>
              <a:buChar char="●"/>
            </a:pPr>
            <a:r>
              <a:rPr lang="en-US" sz="1600"/>
              <a:t>Εαν d&gt;1 τότε το Τ αποτελειται απο ενα BB[α] πρωταρχικό δέντρο Τ</a:t>
            </a:r>
            <a:r>
              <a:rPr baseline="-25000" i="1" lang="en-US" sz="1200"/>
              <a:t>0</a:t>
            </a:r>
            <a:r>
              <a:rPr lang="en-US" sz="1600"/>
              <a:t> για το p</a:t>
            </a:r>
            <a:r>
              <a:rPr baseline="-25000" i="1" lang="en-US" sz="1200"/>
              <a:t>0</a:t>
            </a:r>
            <a:r>
              <a:rPr lang="en-US" sz="1600"/>
              <a:t>(s)</a:t>
            </a:r>
            <a:endParaRPr sz="1600"/>
          </a:p>
          <a:p>
            <a:pPr indent="-303212" lvl="1" marL="692150" rtl="0" algn="l">
              <a:spcBef>
                <a:spcPts val="0"/>
              </a:spcBef>
              <a:spcAft>
                <a:spcPts val="0"/>
              </a:spcAft>
              <a:buClr>
                <a:schemeClr val="dk2"/>
              </a:buClr>
              <a:buSzPts val="1120"/>
              <a:buChar char="●"/>
            </a:pPr>
            <a:r>
              <a:rPr lang="en-US" sz="1600"/>
              <a:t>Για κάθε κόμβο v του Τ</a:t>
            </a:r>
            <a:r>
              <a:rPr baseline="-25000" i="1" lang="en-US" sz="1200"/>
              <a:t>0 </a:t>
            </a:r>
            <a:r>
              <a:rPr lang="en-US" sz="1600"/>
              <a:t> με βάθος depth(v) υπάρχει ενα βοηθητικό (d-1)-διάστατο δέντρο Τ</a:t>
            </a:r>
            <a:r>
              <a:rPr baseline="-25000" i="1" lang="en-US" sz="1200"/>
              <a:t>a</a:t>
            </a:r>
            <a:r>
              <a:rPr lang="en-US" sz="1600"/>
              <a:t>(v)</a:t>
            </a:r>
            <a:endParaRPr sz="1600"/>
          </a:p>
          <a:p>
            <a:pPr indent="-303212" lvl="1" marL="692150" marR="0" rtl="0" algn="l">
              <a:lnSpc>
                <a:spcPct val="100000"/>
              </a:lnSpc>
              <a:spcBef>
                <a:spcPts val="0"/>
              </a:spcBef>
              <a:spcAft>
                <a:spcPts val="0"/>
              </a:spcAft>
              <a:buClr>
                <a:schemeClr val="dk2"/>
              </a:buClr>
              <a:buSzPts val="1120"/>
              <a:buFont typeface="Noto Sans Symbols"/>
              <a:buChar char="●"/>
            </a:pPr>
            <a:r>
              <a:rPr lang="en-US" sz="1600"/>
              <a:t>Εδώ το S(v) είναι το συνολο όλων των (x</a:t>
            </a:r>
            <a:r>
              <a:rPr baseline="-25000" i="1" lang="en-US" sz="1200"/>
              <a:t>0 </a:t>
            </a:r>
            <a:r>
              <a:rPr lang="en-US" sz="1600"/>
              <a:t>x</a:t>
            </a:r>
            <a:r>
              <a:rPr baseline="-25000" i="1" lang="en-US" sz="1200"/>
              <a:t>1</a:t>
            </a:r>
            <a:r>
              <a:rPr lang="en-US" sz="1600"/>
              <a:t> x</a:t>
            </a:r>
            <a:r>
              <a:rPr baseline="-25000" i="1" lang="en-US" sz="1200"/>
              <a:t>2</a:t>
            </a:r>
            <a:r>
              <a:rPr lang="en-US" sz="1600"/>
              <a:t> ... x</a:t>
            </a:r>
            <a:r>
              <a:rPr baseline="-25000" i="1" lang="en-US" sz="1200"/>
              <a:t>d-1</a:t>
            </a:r>
            <a:r>
              <a:rPr lang="en-US" sz="1600"/>
              <a:t>) </a:t>
            </a:r>
            <a:r>
              <a:rPr lang="en-US" sz="1900">
                <a:solidFill>
                  <a:srgbClr val="222222"/>
                </a:solidFill>
              </a:rPr>
              <a:t>∈ </a:t>
            </a:r>
            <a:r>
              <a:rPr lang="en-US" sz="1600"/>
              <a:t>S ώστε το φύλλο x</a:t>
            </a:r>
            <a:r>
              <a:rPr baseline="-25000" i="1" lang="en-US" sz="1200"/>
              <a:t>0 </a:t>
            </a:r>
            <a:r>
              <a:rPr lang="en-US" sz="1600"/>
              <a:t>να είναι απόγονος του v στο Τ</a:t>
            </a:r>
            <a:r>
              <a:rPr baseline="-25000" i="1" lang="en-US" sz="1200"/>
              <a:t>0 </a:t>
            </a:r>
            <a:endParaRPr sz="1600"/>
          </a:p>
          <a:p>
            <a:pPr indent="0" lvl="0" marL="692150" marR="0" rtl="0" algn="l">
              <a:lnSpc>
                <a:spcPct val="100000"/>
              </a:lnSpc>
              <a:spcBef>
                <a:spcPts val="0"/>
              </a:spcBef>
              <a:spcAft>
                <a:spcPts val="0"/>
              </a:spcAft>
              <a:buNone/>
            </a:pPr>
            <a:r>
              <a:t/>
            </a:r>
            <a:endParaRPr sz="1600"/>
          </a:p>
          <a:p>
            <a:pPr indent="0" lvl="0" marL="571500" rtl="0" algn="l">
              <a:spcBef>
                <a:spcPts val="0"/>
              </a:spcBef>
              <a:spcAft>
                <a:spcPts val="0"/>
              </a:spcAft>
              <a:buNone/>
            </a:pPr>
            <a:r>
              <a:t/>
            </a:r>
            <a:endParaRPr sz="1600"/>
          </a:p>
          <a:p>
            <a:pPr indent="0" lvl="0" marL="0" marR="0" rtl="0" algn="l">
              <a:lnSpc>
                <a:spcPct val="100000"/>
              </a:lnSpc>
              <a:spcBef>
                <a:spcPts val="320"/>
              </a:spcBef>
              <a:spcAft>
                <a:spcPts val="0"/>
              </a:spcAft>
              <a:buNone/>
            </a:pPr>
            <a:r>
              <a:t/>
            </a:r>
            <a:endParaRPr sz="1600"/>
          </a:p>
          <a:p>
            <a:pPr indent="-271780" lvl="0" marL="342900" marR="0" rtl="0" algn="l">
              <a:spcBef>
                <a:spcPts val="320"/>
              </a:spcBef>
              <a:spcAft>
                <a:spcPts val="0"/>
              </a:spcAft>
              <a:buClr>
                <a:schemeClr val="dk2"/>
              </a:buClr>
              <a:buSzPts val="1120"/>
              <a:buFont typeface="Noto Sans Symbols"/>
              <a:buNone/>
            </a:pPr>
            <a:r>
              <a:t/>
            </a:r>
            <a:endParaRPr b="0" i="0" sz="1600" u="none" cap="none" strike="noStrike">
              <a:solidFill>
                <a:schemeClr val="dk1"/>
              </a:solidFill>
              <a:latin typeface="Arial"/>
              <a:ea typeface="Arial"/>
              <a:cs typeface="Arial"/>
              <a:sym typeface="Arial"/>
            </a:endParaRPr>
          </a:p>
        </p:txBody>
      </p:sp>
      <p:sp>
        <p:nvSpPr>
          <p:cNvPr id="391" name="Google Shape;391;p44"/>
          <p:cNvSpPr txBox="1"/>
          <p:nvPr/>
        </p:nvSpPr>
        <p:spPr>
          <a:xfrm>
            <a:off x="0" y="0"/>
            <a:ext cx="9144000" cy="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95" name="Shape 395"/>
        <p:cNvGrpSpPr/>
        <p:nvPr/>
      </p:nvGrpSpPr>
      <p:grpSpPr>
        <a:xfrm>
          <a:off x="0" y="0"/>
          <a:ext cx="0" cy="0"/>
          <a:chOff x="0" y="0"/>
          <a:chExt cx="0" cy="0"/>
        </a:xfrm>
      </p:grpSpPr>
      <p:sp>
        <p:nvSpPr>
          <p:cNvPr id="396" name="Google Shape;396;p45"/>
          <p:cNvSpPr txBox="1"/>
          <p:nvPr>
            <p:ph type="title"/>
          </p:nvPr>
        </p:nvSpPr>
        <p:spPr>
          <a:xfrm>
            <a:off x="457200" y="214304"/>
            <a:ext cx="7543800" cy="9756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2"/>
              </a:buClr>
              <a:buSzPts val="3200"/>
              <a:buFont typeface="Arial"/>
              <a:buNone/>
            </a:pPr>
            <a:r>
              <a:rPr lang="en-US" sz="3200"/>
              <a:t>ΑΝΑΛΥΣΗ ΤΟΥ ΔΕΝΤΡΟΥ ΠΕΡΙΟΧΗΣ</a:t>
            </a:r>
            <a:endParaRPr/>
          </a:p>
        </p:txBody>
      </p:sp>
      <p:sp>
        <p:nvSpPr>
          <p:cNvPr id="397" name="Google Shape;397;p45"/>
          <p:cNvSpPr txBox="1"/>
          <p:nvPr>
            <p:ph idx="1" type="body"/>
          </p:nvPr>
        </p:nvSpPr>
        <p:spPr>
          <a:xfrm>
            <a:off x="332100" y="1189900"/>
            <a:ext cx="8479800" cy="4821900"/>
          </a:xfrm>
          <a:prstGeom prst="rect">
            <a:avLst/>
          </a:prstGeom>
          <a:noFill/>
          <a:ln>
            <a:noFill/>
          </a:ln>
        </p:spPr>
        <p:txBody>
          <a:bodyPr anchorCtr="0" anchor="t" bIns="45700" lIns="91425" spcFirstLastPara="1" rIns="91425" wrap="square" tIns="45700">
            <a:noAutofit/>
          </a:bodyPr>
          <a:lstStyle/>
          <a:p>
            <a:pPr indent="0" lvl="0" marL="571500" marR="0" rtl="0" algn="l">
              <a:lnSpc>
                <a:spcPct val="100000"/>
              </a:lnSpc>
              <a:spcBef>
                <a:spcPts val="320"/>
              </a:spcBef>
              <a:spcAft>
                <a:spcPts val="0"/>
              </a:spcAft>
              <a:buNone/>
            </a:pPr>
            <a:r>
              <a:rPr b="1" lang="en-US" sz="1600"/>
              <a:t>Παράδειγμα</a:t>
            </a:r>
            <a:endParaRPr b="1" sz="1600"/>
          </a:p>
          <a:p>
            <a:pPr indent="457200" lvl="0" marL="0" marR="0" rtl="0" algn="l">
              <a:lnSpc>
                <a:spcPct val="100000"/>
              </a:lnSpc>
              <a:spcBef>
                <a:spcPts val="320"/>
              </a:spcBef>
              <a:spcAft>
                <a:spcPts val="0"/>
              </a:spcAft>
              <a:buNone/>
            </a:pPr>
            <a:r>
              <a:rPr lang="en-US" sz="1600"/>
              <a:t>Έστω </a:t>
            </a:r>
            <a:r>
              <a:rPr lang="en-US" sz="1600"/>
              <a:t>S = {(1,b),(1,c),(2,a),(2,c),(3,a),(3,b)}  , m=1</a:t>
            </a:r>
            <a:r>
              <a:rPr lang="en-US" sz="1600"/>
              <a:t> </a:t>
            </a:r>
            <a:endParaRPr sz="1600"/>
          </a:p>
          <a:p>
            <a:pPr indent="457200" lvl="0" marL="0" marR="0" rtl="0" algn="l">
              <a:lnSpc>
                <a:spcPct val="100000"/>
              </a:lnSpc>
              <a:spcBef>
                <a:spcPts val="320"/>
              </a:spcBef>
              <a:spcAft>
                <a:spcPts val="0"/>
              </a:spcAft>
              <a:buNone/>
            </a:pPr>
            <a:r>
              <a:rPr lang="en-US" sz="1600"/>
              <a:t>To Δέντρο Περιοχής για το παραπάνω σύνολο στοιχείων είναι το παρκάτω σχήμα :</a:t>
            </a:r>
            <a:endParaRPr sz="1600"/>
          </a:p>
          <a:p>
            <a:pPr indent="0" lvl="0" marL="0" rtl="0" algn="l">
              <a:spcBef>
                <a:spcPts val="0"/>
              </a:spcBef>
              <a:spcAft>
                <a:spcPts val="0"/>
              </a:spcAft>
              <a:buNone/>
            </a:pPr>
            <a:r>
              <a:t/>
            </a:r>
            <a:endParaRPr sz="1600"/>
          </a:p>
          <a:p>
            <a:pPr indent="0" lvl="0" marL="571500" rtl="0" algn="l">
              <a:spcBef>
                <a:spcPts val="0"/>
              </a:spcBef>
              <a:spcAft>
                <a:spcPts val="0"/>
              </a:spcAft>
              <a:buNone/>
            </a:pPr>
            <a:r>
              <a:t/>
            </a:r>
            <a:endParaRPr sz="1600"/>
          </a:p>
          <a:p>
            <a:pPr indent="0" lvl="0" marL="0" marR="0" rtl="0" algn="l">
              <a:lnSpc>
                <a:spcPct val="100000"/>
              </a:lnSpc>
              <a:spcBef>
                <a:spcPts val="320"/>
              </a:spcBef>
              <a:spcAft>
                <a:spcPts val="0"/>
              </a:spcAft>
              <a:buNone/>
            </a:pPr>
            <a:r>
              <a:t/>
            </a:r>
            <a:endParaRPr sz="1600"/>
          </a:p>
          <a:p>
            <a:pPr indent="-271780" lvl="0" marL="342900" marR="0" rtl="0" algn="l">
              <a:spcBef>
                <a:spcPts val="320"/>
              </a:spcBef>
              <a:spcAft>
                <a:spcPts val="0"/>
              </a:spcAft>
              <a:buClr>
                <a:schemeClr val="dk2"/>
              </a:buClr>
              <a:buSzPts val="1120"/>
              <a:buFont typeface="Noto Sans Symbols"/>
              <a:buNone/>
            </a:pPr>
            <a:r>
              <a:t/>
            </a:r>
            <a:endParaRPr b="0" i="0" sz="1600" u="none" cap="none" strike="noStrike">
              <a:solidFill>
                <a:schemeClr val="dk1"/>
              </a:solidFill>
              <a:latin typeface="Arial"/>
              <a:ea typeface="Arial"/>
              <a:cs typeface="Arial"/>
              <a:sym typeface="Arial"/>
            </a:endParaRPr>
          </a:p>
        </p:txBody>
      </p:sp>
      <p:sp>
        <p:nvSpPr>
          <p:cNvPr id="398" name="Google Shape;398;p45"/>
          <p:cNvSpPr txBox="1"/>
          <p:nvPr/>
        </p:nvSpPr>
        <p:spPr>
          <a:xfrm>
            <a:off x="0" y="0"/>
            <a:ext cx="9144000" cy="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99" name="Google Shape;399;p45"/>
          <p:cNvSpPr txBox="1"/>
          <p:nvPr/>
        </p:nvSpPr>
        <p:spPr>
          <a:xfrm>
            <a:off x="3590850" y="6415550"/>
            <a:ext cx="1962300" cy="3270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US"/>
              <a:t>Σχήμα 7-1</a:t>
            </a:r>
            <a:endParaRPr/>
          </a:p>
        </p:txBody>
      </p:sp>
      <p:pic>
        <p:nvPicPr>
          <p:cNvPr id="400" name="Google Shape;400;p45"/>
          <p:cNvPicPr preferRelativeResize="0"/>
          <p:nvPr/>
        </p:nvPicPr>
        <p:blipFill>
          <a:blip r:embed="rId3">
            <a:alphaModFix/>
          </a:blip>
          <a:stretch>
            <a:fillRect/>
          </a:stretch>
        </p:blipFill>
        <p:spPr>
          <a:xfrm>
            <a:off x="1833550" y="2383513"/>
            <a:ext cx="5476875" cy="3533775"/>
          </a:xfrm>
          <a:prstGeom prst="rect">
            <a:avLst/>
          </a:prstGeom>
          <a:noFill/>
          <a:ln>
            <a:noFill/>
          </a:ln>
        </p:spPr>
      </p:pic>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04" name="Shape 404"/>
        <p:cNvGrpSpPr/>
        <p:nvPr/>
      </p:nvGrpSpPr>
      <p:grpSpPr>
        <a:xfrm>
          <a:off x="0" y="0"/>
          <a:ext cx="0" cy="0"/>
          <a:chOff x="0" y="0"/>
          <a:chExt cx="0" cy="0"/>
        </a:xfrm>
      </p:grpSpPr>
      <p:sp>
        <p:nvSpPr>
          <p:cNvPr id="405" name="Google Shape;405;p46"/>
          <p:cNvSpPr txBox="1"/>
          <p:nvPr>
            <p:ph type="title"/>
          </p:nvPr>
        </p:nvSpPr>
        <p:spPr>
          <a:xfrm>
            <a:off x="457200" y="214304"/>
            <a:ext cx="7543800" cy="9756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2"/>
              </a:buClr>
              <a:buSzPts val="3200"/>
              <a:buFont typeface="Arial"/>
              <a:buNone/>
            </a:pPr>
            <a:r>
              <a:rPr lang="en-US" sz="3200"/>
              <a:t>ΑΝΑΛΥΣΗ ΤΟΥ ΔΕΝΤΡΟΥ ΠΕΡΙΟΧΗΣ</a:t>
            </a:r>
            <a:endParaRPr/>
          </a:p>
        </p:txBody>
      </p:sp>
      <p:sp>
        <p:nvSpPr>
          <p:cNvPr id="406" name="Google Shape;406;p46"/>
          <p:cNvSpPr txBox="1"/>
          <p:nvPr>
            <p:ph idx="1" type="body"/>
          </p:nvPr>
        </p:nvSpPr>
        <p:spPr>
          <a:xfrm>
            <a:off x="332100" y="1189900"/>
            <a:ext cx="8479800" cy="48219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320"/>
              </a:spcBef>
              <a:spcAft>
                <a:spcPts val="0"/>
              </a:spcAft>
              <a:buNone/>
            </a:pPr>
            <a:r>
              <a:t/>
            </a:r>
            <a:endParaRPr b="1" sz="1600"/>
          </a:p>
          <a:p>
            <a:pPr indent="0" lvl="0" marL="0" marR="0" rtl="0" algn="l">
              <a:lnSpc>
                <a:spcPct val="100000"/>
              </a:lnSpc>
              <a:spcBef>
                <a:spcPts val="320"/>
              </a:spcBef>
              <a:spcAft>
                <a:spcPts val="0"/>
              </a:spcAft>
              <a:buNone/>
            </a:pPr>
            <a:r>
              <a:rPr b="1" lang="en-US" sz="1600" u="sng"/>
              <a:t>ΠΑΡΑΤΗΡΗΣΕΙΣ</a:t>
            </a:r>
            <a:endParaRPr b="1" sz="1600" u="sng"/>
          </a:p>
          <a:p>
            <a:pPr indent="-330200" lvl="0" marL="457200" marR="0" rtl="0" algn="l">
              <a:lnSpc>
                <a:spcPct val="100000"/>
              </a:lnSpc>
              <a:spcBef>
                <a:spcPts val="320"/>
              </a:spcBef>
              <a:spcAft>
                <a:spcPts val="0"/>
              </a:spcAft>
              <a:buSzPts val="1600"/>
              <a:buAutoNum type="arabicPeriod"/>
            </a:pPr>
            <a:r>
              <a:rPr lang="en-US" sz="1600"/>
              <a:t>Το m</a:t>
            </a:r>
            <a:r>
              <a:rPr lang="en-US" sz="1100">
                <a:solidFill>
                  <a:srgbClr val="545454"/>
                </a:solidFill>
                <a:highlight>
                  <a:srgbClr val="FFFFFF"/>
                </a:highlight>
              </a:rPr>
              <a:t>≠</a:t>
            </a:r>
            <a:r>
              <a:rPr lang="en-US" sz="1600">
                <a:solidFill>
                  <a:srgbClr val="545454"/>
                </a:solidFill>
                <a:highlight>
                  <a:srgbClr val="FFFFFF"/>
                </a:highlight>
              </a:rPr>
              <a:t>1 </a:t>
            </a:r>
            <a:r>
              <a:rPr lang="en-US" sz="1600">
                <a:solidFill>
                  <a:srgbClr val="000000"/>
                </a:solidFill>
                <a:highlight>
                  <a:srgbClr val="FFFFFF"/>
                </a:highlight>
              </a:rPr>
              <a:t>σημαίνει οτι τα βοηθητικά δέντρα ορίζονται για κάθε m κόμβους πάνω στα μονοπάτια. Στην περίπτωση αυτή σε έναν κόμβο v αντιστοιχεί ένα βοηθητικό δέντρο μόνο αν το depth(v) είναι ακεραιο πολλαπλάσιο του m.</a:t>
            </a:r>
            <a:endParaRPr sz="1600">
              <a:solidFill>
                <a:srgbClr val="000000"/>
              </a:solidFill>
              <a:highlight>
                <a:srgbClr val="FFFFFF"/>
              </a:highlight>
            </a:endParaRPr>
          </a:p>
          <a:p>
            <a:pPr indent="-330200" lvl="0" marL="457200" marR="0" rtl="0" algn="l">
              <a:lnSpc>
                <a:spcPct val="100000"/>
              </a:lnSpc>
              <a:spcBef>
                <a:spcPts val="0"/>
              </a:spcBef>
              <a:spcAft>
                <a:spcPts val="0"/>
              </a:spcAft>
              <a:buClr>
                <a:srgbClr val="000000"/>
              </a:buClr>
              <a:buSzPts val="1600"/>
              <a:buAutoNum type="arabicPeriod"/>
            </a:pPr>
            <a:r>
              <a:rPr lang="en-US" sz="1600">
                <a:solidFill>
                  <a:srgbClr val="000000"/>
                </a:solidFill>
                <a:highlight>
                  <a:srgbClr val="FFFFFF"/>
                </a:highlight>
              </a:rPr>
              <a:t>Το σύνολο S του παραδείγματος είναι στις 2 διαστάσεις. Αν ο αριθμός των διαστάσεων ήταν μεγαλυτερος, τοτε σε καθε κομβο του βοηθητικού δέντρου </a:t>
            </a:r>
            <a:r>
              <a:rPr lang="en-US" sz="1600"/>
              <a:t>Τ</a:t>
            </a:r>
            <a:r>
              <a:rPr baseline="-25000" i="1" lang="en-US" sz="1200"/>
              <a:t>1</a:t>
            </a:r>
            <a:r>
              <a:rPr lang="en-US" sz="1600">
                <a:solidFill>
                  <a:srgbClr val="000000"/>
                </a:solidFill>
                <a:highlight>
                  <a:srgbClr val="FFFFFF"/>
                </a:highlight>
              </a:rPr>
              <a:t> αντιστοιχεί ενα άλλο δέντρο που αφορά την τρίτη διάσταση. Η εισαγωγή των στοιχείων στο δέντρο περιοχής γίνεται ως εξής :</a:t>
            </a:r>
            <a:br>
              <a:rPr lang="en-US" sz="1600">
                <a:solidFill>
                  <a:srgbClr val="000000"/>
                </a:solidFill>
                <a:highlight>
                  <a:srgbClr val="FFFFFF"/>
                </a:highlight>
              </a:rPr>
            </a:br>
            <a:r>
              <a:rPr lang="en-US" sz="1600">
                <a:solidFill>
                  <a:srgbClr val="000000"/>
                </a:solidFill>
                <a:highlight>
                  <a:srgbClr val="FFFFFF"/>
                </a:highlight>
              </a:rPr>
              <a:t>Αρχικά εισάγω κάθε στοιχείο ως προς την πρωτη συντεταγμένη στο ΒΒ[α] δέντρο </a:t>
            </a:r>
            <a:r>
              <a:rPr lang="en-US" sz="1600"/>
              <a:t>Τ</a:t>
            </a:r>
            <a:r>
              <a:rPr baseline="-25000" i="1" lang="en-US" sz="1200"/>
              <a:t>0 </a:t>
            </a:r>
            <a:r>
              <a:rPr lang="en-US" sz="1600"/>
              <a:t> </a:t>
            </a:r>
            <a:r>
              <a:rPr lang="en-US" sz="1600">
                <a:solidFill>
                  <a:srgbClr val="000000"/>
                </a:solidFill>
                <a:highlight>
                  <a:srgbClr val="FFFFFF"/>
                </a:highlight>
              </a:rPr>
              <a:t>που αφορα την συντεταγμένη αυτή. Σε κάθε κόμβο v του μονοπατιού στο οποίο έγινε η ένθεση, αντιστοιχεί ένα βοηθητικό δέντρο ΒΒ[α]. Το δέντρο αυτό περιέχει τα στοιχεία του S των οποίων η πρώτη συντεταγμένη είναι φύλλο του υποδέντρου του </a:t>
            </a:r>
            <a:r>
              <a:rPr lang="en-US" sz="1600"/>
              <a:t>Τ</a:t>
            </a:r>
            <a:r>
              <a:rPr baseline="-25000" i="1" lang="en-US" sz="1200"/>
              <a:t>0 </a:t>
            </a:r>
            <a:r>
              <a:rPr lang="en-US" sz="1600">
                <a:solidFill>
                  <a:srgbClr val="000000"/>
                </a:solidFill>
                <a:highlight>
                  <a:srgbClr val="FFFFFF"/>
                </a:highlight>
              </a:rPr>
              <a:t> με ρίζα τον v. Σε κάθε ένα απο αυτά τα δέντρα εισάγω το στοιχείο ως προς τη δεύτερη συντεταγμένη.</a:t>
            </a:r>
            <a:endParaRPr sz="1600"/>
          </a:p>
          <a:p>
            <a:pPr indent="-271780" lvl="0" marL="342900" marR="0" rtl="0" algn="l">
              <a:spcBef>
                <a:spcPts val="320"/>
              </a:spcBef>
              <a:spcAft>
                <a:spcPts val="0"/>
              </a:spcAft>
              <a:buClr>
                <a:schemeClr val="dk2"/>
              </a:buClr>
              <a:buSzPts val="1120"/>
              <a:buFont typeface="Noto Sans Symbols"/>
              <a:buNone/>
            </a:pPr>
            <a:r>
              <a:t/>
            </a:r>
            <a:endParaRPr b="0" i="0" sz="1600" u="none" cap="none" strike="noStrike">
              <a:solidFill>
                <a:schemeClr val="dk1"/>
              </a:solidFill>
              <a:latin typeface="Arial"/>
              <a:ea typeface="Arial"/>
              <a:cs typeface="Arial"/>
              <a:sym typeface="Arial"/>
            </a:endParaRPr>
          </a:p>
        </p:txBody>
      </p:sp>
      <p:sp>
        <p:nvSpPr>
          <p:cNvPr id="407" name="Google Shape;407;p46"/>
          <p:cNvSpPr txBox="1"/>
          <p:nvPr/>
        </p:nvSpPr>
        <p:spPr>
          <a:xfrm>
            <a:off x="0" y="0"/>
            <a:ext cx="9144000" cy="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11" name="Shape 411"/>
        <p:cNvGrpSpPr/>
        <p:nvPr/>
      </p:nvGrpSpPr>
      <p:grpSpPr>
        <a:xfrm>
          <a:off x="0" y="0"/>
          <a:ext cx="0" cy="0"/>
          <a:chOff x="0" y="0"/>
          <a:chExt cx="0" cy="0"/>
        </a:xfrm>
      </p:grpSpPr>
      <p:sp>
        <p:nvSpPr>
          <p:cNvPr id="412" name="Google Shape;412;p47"/>
          <p:cNvSpPr txBox="1"/>
          <p:nvPr>
            <p:ph type="title"/>
          </p:nvPr>
        </p:nvSpPr>
        <p:spPr>
          <a:xfrm>
            <a:off x="457200" y="214304"/>
            <a:ext cx="7543800" cy="9756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2"/>
              </a:buClr>
              <a:buSzPts val="3200"/>
              <a:buFont typeface="Arial"/>
              <a:buNone/>
            </a:pPr>
            <a:r>
              <a:rPr lang="en-US" sz="3200"/>
              <a:t>ΑΝΑΛΥΣΗ ΤΟΥ ΔΕΝΤΡΟΥ ΠΕΡΙΟΧΗΣ</a:t>
            </a:r>
            <a:endParaRPr/>
          </a:p>
        </p:txBody>
      </p:sp>
      <p:sp>
        <p:nvSpPr>
          <p:cNvPr id="413" name="Google Shape;413;p47"/>
          <p:cNvSpPr txBox="1"/>
          <p:nvPr>
            <p:ph idx="1" type="body"/>
          </p:nvPr>
        </p:nvSpPr>
        <p:spPr>
          <a:xfrm>
            <a:off x="332100" y="1481150"/>
            <a:ext cx="8479800" cy="4821900"/>
          </a:xfrm>
          <a:prstGeom prst="rect">
            <a:avLst/>
          </a:prstGeom>
          <a:noFill/>
          <a:ln>
            <a:noFill/>
          </a:ln>
        </p:spPr>
        <p:txBody>
          <a:bodyPr anchorCtr="0" anchor="t" bIns="45700" lIns="91425" spcFirstLastPara="1" rIns="91425" wrap="square" tIns="45700">
            <a:noAutofit/>
          </a:bodyPr>
          <a:lstStyle/>
          <a:p>
            <a:pPr indent="0" lvl="0" marL="571500" marR="0" rtl="0" algn="l">
              <a:lnSpc>
                <a:spcPct val="100000"/>
              </a:lnSpc>
              <a:spcBef>
                <a:spcPts val="0"/>
              </a:spcBef>
              <a:spcAft>
                <a:spcPts val="0"/>
              </a:spcAft>
              <a:buNone/>
            </a:pPr>
            <a:r>
              <a:rPr b="1" lang="en-US" sz="1600" u="sng"/>
              <a:t>Λήμμα</a:t>
            </a:r>
            <a:endParaRPr b="1" sz="1600" u="sng"/>
          </a:p>
          <a:p>
            <a:pPr indent="-571500" lvl="0" marL="571500" marR="0" rtl="0" algn="l">
              <a:lnSpc>
                <a:spcPct val="100000"/>
              </a:lnSpc>
              <a:spcBef>
                <a:spcPts val="0"/>
              </a:spcBef>
              <a:spcAft>
                <a:spcPts val="0"/>
              </a:spcAft>
              <a:buClr>
                <a:schemeClr val="dk2"/>
              </a:buClr>
              <a:buSzPts val="1120"/>
              <a:buFont typeface="Noto Sans Symbols"/>
              <a:buChar char="●"/>
            </a:pPr>
            <a:r>
              <a:rPr lang="en-US" sz="1600"/>
              <a:t>Έστω S</a:t>
            </a:r>
            <a:r>
              <a:rPr baseline="-25000" i="1" lang="en-US" sz="1200"/>
              <a:t>m</a:t>
            </a:r>
            <a:r>
              <a:rPr lang="en-US" sz="1600"/>
              <a:t>(d,n)</a:t>
            </a:r>
            <a:r>
              <a:rPr lang="en-US" sz="1600"/>
              <a:t> o χώρος του d-διάστατου δέντρου περιοχής με ρυθμιστική παράμετρο m για ένα σύνολο απο n στοιχεία</a:t>
            </a:r>
            <a:endParaRPr sz="1600"/>
          </a:p>
          <a:p>
            <a:pPr indent="0" lvl="0" marL="571500" rtl="0" algn="l">
              <a:spcBef>
                <a:spcPts val="0"/>
              </a:spcBef>
              <a:spcAft>
                <a:spcPts val="0"/>
              </a:spcAft>
              <a:buNone/>
            </a:pPr>
            <a:r>
              <a:t/>
            </a:r>
            <a:endParaRPr sz="1600"/>
          </a:p>
          <a:p>
            <a:pPr indent="0" lvl="0" marL="571500" rtl="0" algn="l">
              <a:spcBef>
                <a:spcPts val="0"/>
              </a:spcBef>
              <a:spcAft>
                <a:spcPts val="0"/>
              </a:spcAft>
              <a:buNone/>
            </a:pPr>
            <a:r>
              <a:t/>
            </a:r>
            <a:endParaRPr sz="1600"/>
          </a:p>
          <a:p>
            <a:pPr indent="0" lvl="0" marL="571500" marR="0" rtl="0" algn="l">
              <a:lnSpc>
                <a:spcPct val="100000"/>
              </a:lnSpc>
              <a:spcBef>
                <a:spcPts val="0"/>
              </a:spcBef>
              <a:spcAft>
                <a:spcPts val="0"/>
              </a:spcAft>
              <a:buNone/>
            </a:pPr>
            <a:r>
              <a:t/>
            </a:r>
            <a:endParaRPr sz="1600"/>
          </a:p>
          <a:p>
            <a:pPr indent="0" lvl="0" marL="571500" marR="0" rtl="0" algn="l">
              <a:lnSpc>
                <a:spcPct val="100000"/>
              </a:lnSpc>
              <a:spcBef>
                <a:spcPts val="0"/>
              </a:spcBef>
              <a:spcAft>
                <a:spcPts val="0"/>
              </a:spcAft>
              <a:buNone/>
            </a:pPr>
            <a:r>
              <a:rPr b="1" lang="en-US" sz="1600" u="sng"/>
              <a:t>Απόδειξη</a:t>
            </a:r>
            <a:endParaRPr b="1" sz="1600" u="sng"/>
          </a:p>
          <a:p>
            <a:pPr indent="-571500" lvl="0" marL="571500" marR="0" rtl="0" algn="l">
              <a:lnSpc>
                <a:spcPct val="100000"/>
              </a:lnSpc>
              <a:spcBef>
                <a:spcPts val="0"/>
              </a:spcBef>
              <a:spcAft>
                <a:spcPts val="0"/>
              </a:spcAft>
              <a:buClr>
                <a:schemeClr val="dk2"/>
              </a:buClr>
              <a:buSzPts val="1120"/>
              <a:buFont typeface="Noto Sans Symbols"/>
              <a:buChar char="●"/>
            </a:pPr>
            <a:r>
              <a:rPr lang="en-US" sz="1600"/>
              <a:t>Tο βάθος του ΒΒ[α] δέντρου με n φύλλα είναι το πολυ clogn όπου c = -log (1-a)</a:t>
            </a:r>
            <a:endParaRPr sz="1600"/>
          </a:p>
          <a:p>
            <a:pPr indent="-571500" lvl="0" marL="571500" marR="0" rtl="0" algn="l">
              <a:lnSpc>
                <a:spcPct val="100000"/>
              </a:lnSpc>
              <a:spcBef>
                <a:spcPts val="0"/>
              </a:spcBef>
              <a:spcAft>
                <a:spcPts val="0"/>
              </a:spcAft>
              <a:buClr>
                <a:schemeClr val="dk2"/>
              </a:buClr>
              <a:buSzPts val="1120"/>
              <a:buFont typeface="Noto Sans Symbols"/>
              <a:buChar char="●"/>
            </a:pPr>
            <a:r>
              <a:rPr lang="en-US" sz="1600"/>
              <a:t>Κάθε στοιχείο x</a:t>
            </a:r>
            <a:r>
              <a:rPr lang="en-US" sz="1900">
                <a:solidFill>
                  <a:srgbClr val="222222"/>
                </a:solidFill>
              </a:rPr>
              <a:t>∈</a:t>
            </a:r>
            <a:r>
              <a:rPr lang="en-US" sz="1600"/>
              <a:t>S είναι αποθηκευμένο στο πρωταρχικό δέντρο για την πρώτη διάσταση σε (clogn)/m το πολύ βοηθητικά δέντρα για τη δεύτερη διάσταση, σε ((clogm)/m) το πολυ βοηθητικα δεντρα για την τριτη διασταση κ.ο.κ.</a:t>
            </a:r>
            <a:endParaRPr sz="1600"/>
          </a:p>
          <a:p>
            <a:pPr indent="-571500" lvl="0" marL="571500" marR="0" rtl="0" algn="l">
              <a:lnSpc>
                <a:spcPct val="100000"/>
              </a:lnSpc>
              <a:spcBef>
                <a:spcPts val="0"/>
              </a:spcBef>
              <a:spcAft>
                <a:spcPts val="0"/>
              </a:spcAft>
              <a:buClr>
                <a:schemeClr val="dk2"/>
              </a:buClr>
              <a:buSzPts val="1120"/>
              <a:buFont typeface="Noto Sans Symbols"/>
              <a:buChar char="●"/>
            </a:pPr>
            <a:r>
              <a:rPr lang="en-US" sz="1600"/>
              <a:t>Επομένως ο συνολικός χώρος είναι :</a:t>
            </a:r>
            <a:endParaRPr sz="1600"/>
          </a:p>
          <a:p>
            <a:pPr indent="0" lvl="0" marL="571500" marR="0" rtl="0" algn="l">
              <a:lnSpc>
                <a:spcPct val="100000"/>
              </a:lnSpc>
              <a:spcBef>
                <a:spcPts val="0"/>
              </a:spcBef>
              <a:spcAft>
                <a:spcPts val="0"/>
              </a:spcAft>
              <a:buNone/>
            </a:pPr>
            <a:r>
              <a:t/>
            </a:r>
            <a:endParaRPr sz="1600"/>
          </a:p>
          <a:p>
            <a:pPr indent="0" lvl="0" marL="0" rtl="0" algn="l">
              <a:spcBef>
                <a:spcPts val="0"/>
              </a:spcBef>
              <a:spcAft>
                <a:spcPts val="0"/>
              </a:spcAft>
              <a:buNone/>
            </a:pPr>
            <a:r>
              <a:t/>
            </a:r>
            <a:endParaRPr sz="1600"/>
          </a:p>
          <a:p>
            <a:pPr indent="0" lvl="0" marL="571500" rtl="0" algn="l">
              <a:spcBef>
                <a:spcPts val="0"/>
              </a:spcBef>
              <a:spcAft>
                <a:spcPts val="0"/>
              </a:spcAft>
              <a:buNone/>
            </a:pPr>
            <a:r>
              <a:t/>
            </a:r>
            <a:endParaRPr sz="1600"/>
          </a:p>
          <a:p>
            <a:pPr indent="0" lvl="0" marL="0" marR="0" rtl="0" algn="l">
              <a:lnSpc>
                <a:spcPct val="100000"/>
              </a:lnSpc>
              <a:spcBef>
                <a:spcPts val="320"/>
              </a:spcBef>
              <a:spcAft>
                <a:spcPts val="0"/>
              </a:spcAft>
              <a:buNone/>
            </a:pPr>
            <a:r>
              <a:t/>
            </a:r>
            <a:endParaRPr sz="1600"/>
          </a:p>
          <a:p>
            <a:pPr indent="-271780" lvl="0" marL="342900" marR="0" rtl="0" algn="l">
              <a:spcBef>
                <a:spcPts val="320"/>
              </a:spcBef>
              <a:spcAft>
                <a:spcPts val="0"/>
              </a:spcAft>
              <a:buClr>
                <a:schemeClr val="dk2"/>
              </a:buClr>
              <a:buSzPts val="1120"/>
              <a:buFont typeface="Noto Sans Symbols"/>
              <a:buNone/>
            </a:pPr>
            <a:r>
              <a:t/>
            </a:r>
            <a:endParaRPr b="0" i="0" sz="1600" u="none" cap="none" strike="noStrike">
              <a:solidFill>
                <a:schemeClr val="dk1"/>
              </a:solidFill>
              <a:latin typeface="Arial"/>
              <a:ea typeface="Arial"/>
              <a:cs typeface="Arial"/>
              <a:sym typeface="Arial"/>
            </a:endParaRPr>
          </a:p>
        </p:txBody>
      </p:sp>
      <p:sp>
        <p:nvSpPr>
          <p:cNvPr id="414" name="Google Shape;414;p47"/>
          <p:cNvSpPr txBox="1"/>
          <p:nvPr/>
        </p:nvSpPr>
        <p:spPr>
          <a:xfrm>
            <a:off x="0" y="0"/>
            <a:ext cx="9144000" cy="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pic>
        <p:nvPicPr>
          <p:cNvPr id="415" name="Google Shape;415;p47"/>
          <p:cNvPicPr preferRelativeResize="0"/>
          <p:nvPr/>
        </p:nvPicPr>
        <p:blipFill>
          <a:blip r:embed="rId3">
            <a:alphaModFix/>
          </a:blip>
          <a:stretch>
            <a:fillRect/>
          </a:stretch>
        </p:blipFill>
        <p:spPr>
          <a:xfrm>
            <a:off x="2095500" y="2248313"/>
            <a:ext cx="4953000" cy="733425"/>
          </a:xfrm>
          <a:prstGeom prst="rect">
            <a:avLst/>
          </a:prstGeom>
          <a:noFill/>
          <a:ln>
            <a:noFill/>
          </a:ln>
        </p:spPr>
      </p:pic>
      <p:sp>
        <p:nvSpPr>
          <p:cNvPr id="416" name="Google Shape;416;p47"/>
          <p:cNvSpPr txBox="1"/>
          <p:nvPr/>
        </p:nvSpPr>
        <p:spPr>
          <a:xfrm>
            <a:off x="3299150" y="2943275"/>
            <a:ext cx="48000" cy="384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17" name="Google Shape;417;p47"/>
          <p:cNvSpPr txBox="1"/>
          <p:nvPr/>
        </p:nvSpPr>
        <p:spPr>
          <a:xfrm>
            <a:off x="7463975" y="3120000"/>
            <a:ext cx="634800" cy="618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1100"/>
              <a:t>-1</a:t>
            </a:r>
            <a:endParaRPr sz="1100"/>
          </a:p>
        </p:txBody>
      </p:sp>
      <p:sp>
        <p:nvSpPr>
          <p:cNvPr id="418" name="Google Shape;418;p47"/>
          <p:cNvSpPr txBox="1"/>
          <p:nvPr/>
        </p:nvSpPr>
        <p:spPr>
          <a:xfrm>
            <a:off x="1912850" y="3895525"/>
            <a:ext cx="365400" cy="384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1000"/>
              <a:t>2</a:t>
            </a:r>
            <a:endParaRPr sz="1000"/>
          </a:p>
        </p:txBody>
      </p:sp>
      <p:pic>
        <p:nvPicPr>
          <p:cNvPr id="419" name="Google Shape;419;p47"/>
          <p:cNvPicPr preferRelativeResize="0"/>
          <p:nvPr/>
        </p:nvPicPr>
        <p:blipFill>
          <a:blip r:embed="rId4">
            <a:alphaModFix/>
          </a:blip>
          <a:stretch>
            <a:fillRect/>
          </a:stretch>
        </p:blipFill>
        <p:spPr>
          <a:xfrm>
            <a:off x="2790825" y="4792963"/>
            <a:ext cx="3562350" cy="600075"/>
          </a:xfrm>
          <a:prstGeom prst="rect">
            <a:avLst/>
          </a:prstGeom>
          <a:noFill/>
          <a:ln>
            <a:noFill/>
          </a:ln>
        </p:spPr>
      </p:pic>
      <p:sp>
        <p:nvSpPr>
          <p:cNvPr id="420" name="Google Shape;420;p47"/>
          <p:cNvSpPr txBox="1"/>
          <p:nvPr/>
        </p:nvSpPr>
        <p:spPr>
          <a:xfrm>
            <a:off x="702150" y="1404300"/>
            <a:ext cx="5540400" cy="646500"/>
          </a:xfrm>
          <a:prstGeom prst="rect">
            <a:avLst/>
          </a:prstGeom>
          <a:noFill/>
          <a:ln>
            <a:noFill/>
          </a:ln>
        </p:spPr>
        <p:txBody>
          <a:bodyPr anchorCtr="0" anchor="b" bIns="91425" lIns="91425" spcFirstLastPara="1" rIns="91425" wrap="square" tIns="91425">
            <a:noAutofit/>
          </a:bodyPr>
          <a:lstStyle/>
          <a:p>
            <a:pPr indent="0" lvl="0" marL="0" rtl="0" algn="l">
              <a:spcBef>
                <a:spcPts val="0"/>
              </a:spcBef>
              <a:spcAft>
                <a:spcPts val="0"/>
              </a:spcAft>
              <a:buNone/>
            </a:pPr>
            <a:r>
              <a:t/>
            </a:r>
            <a:endParaRPr/>
          </a:p>
        </p:txBody>
      </p:sp>
      <p:sp>
        <p:nvSpPr>
          <p:cNvPr id="421" name="Google Shape;421;p47"/>
          <p:cNvSpPr txBox="1"/>
          <p:nvPr/>
        </p:nvSpPr>
        <p:spPr>
          <a:xfrm>
            <a:off x="942625" y="1148375"/>
            <a:ext cx="2898300" cy="646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i="1" lang="en-US"/>
              <a:t>Χώρος του δέντρου περιοχής</a:t>
            </a:r>
            <a:endParaRPr i="1"/>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25" name="Shape 425"/>
        <p:cNvGrpSpPr/>
        <p:nvPr/>
      </p:nvGrpSpPr>
      <p:grpSpPr>
        <a:xfrm>
          <a:off x="0" y="0"/>
          <a:ext cx="0" cy="0"/>
          <a:chOff x="0" y="0"/>
          <a:chExt cx="0" cy="0"/>
        </a:xfrm>
      </p:grpSpPr>
      <p:sp>
        <p:nvSpPr>
          <p:cNvPr id="426" name="Google Shape;426;p48"/>
          <p:cNvSpPr txBox="1"/>
          <p:nvPr>
            <p:ph type="title"/>
          </p:nvPr>
        </p:nvSpPr>
        <p:spPr>
          <a:xfrm>
            <a:off x="457200" y="214304"/>
            <a:ext cx="7543800" cy="9756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2"/>
              </a:buClr>
              <a:buSzPts val="3200"/>
              <a:buFont typeface="Arial"/>
              <a:buNone/>
            </a:pPr>
            <a:r>
              <a:rPr lang="en-US" sz="3200"/>
              <a:t>ΑΝΑΛΥΣΗ ΤΟΥ ΔΕΝΤΡΟΥ ΠΕΡΙΟΧΗΣ</a:t>
            </a:r>
            <a:endParaRPr/>
          </a:p>
        </p:txBody>
      </p:sp>
      <p:sp>
        <p:nvSpPr>
          <p:cNvPr id="427" name="Google Shape;427;p48"/>
          <p:cNvSpPr txBox="1"/>
          <p:nvPr>
            <p:ph idx="1" type="body"/>
          </p:nvPr>
        </p:nvSpPr>
        <p:spPr>
          <a:xfrm>
            <a:off x="326550" y="1794875"/>
            <a:ext cx="7805100" cy="2808600"/>
          </a:xfrm>
          <a:prstGeom prst="rect">
            <a:avLst/>
          </a:prstGeom>
          <a:noFill/>
          <a:ln>
            <a:noFill/>
          </a:ln>
        </p:spPr>
        <p:txBody>
          <a:bodyPr anchorCtr="0" anchor="t" bIns="45700" lIns="91425" spcFirstLastPara="1" rIns="91425" wrap="square" tIns="45700">
            <a:noAutofit/>
          </a:bodyPr>
          <a:lstStyle/>
          <a:p>
            <a:pPr indent="0" lvl="0" marL="571500" marR="0" rtl="0" algn="l">
              <a:lnSpc>
                <a:spcPct val="100000"/>
              </a:lnSpc>
              <a:spcBef>
                <a:spcPts val="0"/>
              </a:spcBef>
              <a:spcAft>
                <a:spcPts val="0"/>
              </a:spcAft>
              <a:buNone/>
            </a:pPr>
            <a:r>
              <a:rPr b="1" lang="en-US" sz="1600" u="sng"/>
              <a:t>Λήμμα</a:t>
            </a:r>
            <a:endParaRPr b="1" sz="1600" u="sng"/>
          </a:p>
          <a:p>
            <a:pPr indent="-571500" lvl="0" marL="571500" marR="0" rtl="0" algn="l">
              <a:lnSpc>
                <a:spcPct val="100000"/>
              </a:lnSpc>
              <a:spcBef>
                <a:spcPts val="0"/>
              </a:spcBef>
              <a:spcAft>
                <a:spcPts val="0"/>
              </a:spcAft>
              <a:buClr>
                <a:schemeClr val="dk2"/>
              </a:buClr>
              <a:buSzPts val="1120"/>
              <a:buFont typeface="Noto Sans Symbols"/>
              <a:buChar char="●"/>
            </a:pPr>
            <a:r>
              <a:rPr lang="en-US" sz="1600"/>
              <a:t>Ιδανικά d-διάστατα δέντρα περιοχής καλούνται εκείνα για τα οποία για όλους τους κόμβους v με γιους x ισχύει :</a:t>
            </a:r>
            <a:br>
              <a:rPr lang="en-US" sz="1600"/>
            </a:br>
            <a:r>
              <a:rPr lang="en-US" sz="1600"/>
              <a:t>|S(x)| =&lt; ୮S(v)/2ㄱ , όπου  ୮zㄱδηλώνει τον μικρότερο ακέραιο ο οποίος είναι μεγαλύτερος απο τον πραγματικό αριθμό z</a:t>
            </a:r>
            <a:endParaRPr sz="1600"/>
          </a:p>
          <a:p>
            <a:pPr indent="-571500" lvl="0" marL="571500" marR="0" rtl="0" algn="l">
              <a:lnSpc>
                <a:spcPct val="100000"/>
              </a:lnSpc>
              <a:spcBef>
                <a:spcPts val="0"/>
              </a:spcBef>
              <a:spcAft>
                <a:spcPts val="0"/>
              </a:spcAft>
              <a:buClr>
                <a:schemeClr val="dk2"/>
              </a:buClr>
              <a:buSzPts val="1120"/>
              <a:buFont typeface="Noto Sans Symbols"/>
              <a:buChar char="●"/>
            </a:pPr>
            <a:r>
              <a:rPr lang="en-US" sz="1600"/>
              <a:t>Όπου m είναι η ρυθμιστική παράμετρος, τα δέντρα αυτά μπορούν να κατασκευαστούν σε χρόνο :</a:t>
            </a:r>
            <a:endParaRPr sz="1600"/>
          </a:p>
          <a:p>
            <a:pPr indent="0" lvl="0" marL="571500" rtl="0" algn="l">
              <a:spcBef>
                <a:spcPts val="0"/>
              </a:spcBef>
              <a:spcAft>
                <a:spcPts val="0"/>
              </a:spcAft>
              <a:buNone/>
            </a:pPr>
            <a:r>
              <a:t/>
            </a:r>
            <a:endParaRPr sz="1600"/>
          </a:p>
          <a:p>
            <a:pPr indent="0" lvl="0" marL="571500" rtl="0" algn="l">
              <a:spcBef>
                <a:spcPts val="0"/>
              </a:spcBef>
              <a:spcAft>
                <a:spcPts val="0"/>
              </a:spcAft>
              <a:buNone/>
            </a:pPr>
            <a:r>
              <a:t/>
            </a:r>
            <a:endParaRPr sz="1600"/>
          </a:p>
          <a:p>
            <a:pPr indent="0" lvl="0" marL="571500" marR="0" rtl="0" algn="l">
              <a:lnSpc>
                <a:spcPct val="100000"/>
              </a:lnSpc>
              <a:spcBef>
                <a:spcPts val="0"/>
              </a:spcBef>
              <a:spcAft>
                <a:spcPts val="0"/>
              </a:spcAft>
              <a:buNone/>
            </a:pPr>
            <a:r>
              <a:t/>
            </a:r>
            <a:endParaRPr sz="1600"/>
          </a:p>
          <a:p>
            <a:pPr indent="0" lvl="0" marL="571500" marR="0" rtl="0" algn="l">
              <a:lnSpc>
                <a:spcPct val="100000"/>
              </a:lnSpc>
              <a:spcBef>
                <a:spcPts val="0"/>
              </a:spcBef>
              <a:spcAft>
                <a:spcPts val="0"/>
              </a:spcAft>
              <a:buNone/>
            </a:pPr>
            <a:r>
              <a:t/>
            </a:r>
            <a:endParaRPr sz="1600"/>
          </a:p>
          <a:p>
            <a:pPr indent="0" lvl="0" marL="0" rtl="0" algn="l">
              <a:spcBef>
                <a:spcPts val="0"/>
              </a:spcBef>
              <a:spcAft>
                <a:spcPts val="0"/>
              </a:spcAft>
              <a:buNone/>
            </a:pPr>
            <a:r>
              <a:t/>
            </a:r>
            <a:endParaRPr sz="1600"/>
          </a:p>
          <a:p>
            <a:pPr indent="0" lvl="0" marL="571500" rtl="0" algn="l">
              <a:spcBef>
                <a:spcPts val="0"/>
              </a:spcBef>
              <a:spcAft>
                <a:spcPts val="0"/>
              </a:spcAft>
              <a:buNone/>
            </a:pPr>
            <a:r>
              <a:t/>
            </a:r>
            <a:endParaRPr sz="1600"/>
          </a:p>
          <a:p>
            <a:pPr indent="0" lvl="0" marL="0" marR="0" rtl="0" algn="l">
              <a:lnSpc>
                <a:spcPct val="100000"/>
              </a:lnSpc>
              <a:spcBef>
                <a:spcPts val="320"/>
              </a:spcBef>
              <a:spcAft>
                <a:spcPts val="0"/>
              </a:spcAft>
              <a:buNone/>
            </a:pPr>
            <a:r>
              <a:t/>
            </a:r>
            <a:endParaRPr sz="1600"/>
          </a:p>
          <a:p>
            <a:pPr indent="-271780" lvl="0" marL="342900" marR="0" rtl="0" algn="l">
              <a:spcBef>
                <a:spcPts val="320"/>
              </a:spcBef>
              <a:spcAft>
                <a:spcPts val="0"/>
              </a:spcAft>
              <a:buClr>
                <a:schemeClr val="dk2"/>
              </a:buClr>
              <a:buSzPts val="1120"/>
              <a:buFont typeface="Noto Sans Symbols"/>
              <a:buNone/>
            </a:pPr>
            <a:r>
              <a:t/>
            </a:r>
            <a:endParaRPr b="0" i="0" sz="1600" u="none" cap="none" strike="noStrike">
              <a:solidFill>
                <a:schemeClr val="dk1"/>
              </a:solidFill>
              <a:latin typeface="Arial"/>
              <a:ea typeface="Arial"/>
              <a:cs typeface="Arial"/>
              <a:sym typeface="Arial"/>
            </a:endParaRPr>
          </a:p>
        </p:txBody>
      </p:sp>
      <p:sp>
        <p:nvSpPr>
          <p:cNvPr id="428" name="Google Shape;428;p48"/>
          <p:cNvSpPr txBox="1"/>
          <p:nvPr/>
        </p:nvSpPr>
        <p:spPr>
          <a:xfrm>
            <a:off x="0" y="0"/>
            <a:ext cx="9144000" cy="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429" name="Google Shape;429;p48"/>
          <p:cNvSpPr txBox="1"/>
          <p:nvPr/>
        </p:nvSpPr>
        <p:spPr>
          <a:xfrm>
            <a:off x="3299150" y="2943275"/>
            <a:ext cx="48000" cy="384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30" name="Google Shape;430;p48"/>
          <p:cNvSpPr txBox="1"/>
          <p:nvPr/>
        </p:nvSpPr>
        <p:spPr>
          <a:xfrm>
            <a:off x="942625" y="1148375"/>
            <a:ext cx="2898300" cy="646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i="1" lang="en-US"/>
              <a:t>Χρόνος του δέντρου περιοχής</a:t>
            </a:r>
            <a:endParaRPr i="1"/>
          </a:p>
        </p:txBody>
      </p:sp>
      <p:pic>
        <p:nvPicPr>
          <p:cNvPr id="431" name="Google Shape;431;p48"/>
          <p:cNvPicPr preferRelativeResize="0"/>
          <p:nvPr/>
        </p:nvPicPr>
        <p:blipFill>
          <a:blip r:embed="rId3">
            <a:alphaModFix/>
          </a:blip>
          <a:stretch>
            <a:fillRect/>
          </a:stretch>
        </p:blipFill>
        <p:spPr>
          <a:xfrm>
            <a:off x="2990850" y="4224525"/>
            <a:ext cx="2476500" cy="59055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9" name="Shape 219"/>
        <p:cNvGrpSpPr/>
        <p:nvPr/>
      </p:nvGrpSpPr>
      <p:grpSpPr>
        <a:xfrm>
          <a:off x="0" y="0"/>
          <a:ext cx="0" cy="0"/>
          <a:chOff x="0" y="0"/>
          <a:chExt cx="0" cy="0"/>
        </a:xfrm>
      </p:grpSpPr>
      <p:sp>
        <p:nvSpPr>
          <p:cNvPr id="220" name="Google Shape;220;p22"/>
          <p:cNvSpPr txBox="1"/>
          <p:nvPr>
            <p:ph type="title"/>
          </p:nvPr>
        </p:nvSpPr>
        <p:spPr>
          <a:xfrm>
            <a:off x="457200" y="214304"/>
            <a:ext cx="7543800" cy="9756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2"/>
              </a:buClr>
              <a:buSzPts val="3200"/>
              <a:buFont typeface="Arial"/>
              <a:buNone/>
            </a:pPr>
            <a:r>
              <a:rPr lang="en-US" sz="3200"/>
              <a:t>Η ΔΟΜΗ ΤΟΥ Δ.Ε.Τ.</a:t>
            </a:r>
            <a:endParaRPr/>
          </a:p>
        </p:txBody>
      </p:sp>
      <p:sp>
        <p:nvSpPr>
          <p:cNvPr id="221" name="Google Shape;221;p22"/>
          <p:cNvSpPr txBox="1"/>
          <p:nvPr>
            <p:ph idx="1" type="body"/>
          </p:nvPr>
        </p:nvSpPr>
        <p:spPr>
          <a:xfrm>
            <a:off x="330750" y="1747425"/>
            <a:ext cx="6569100" cy="3786300"/>
          </a:xfrm>
          <a:prstGeom prst="rect">
            <a:avLst/>
          </a:prstGeom>
          <a:noFill/>
          <a:ln>
            <a:noFill/>
          </a:ln>
        </p:spPr>
        <p:txBody>
          <a:bodyPr anchorCtr="0" anchor="t" bIns="45700" lIns="91425" spcFirstLastPara="1" rIns="91425" wrap="square" tIns="45700">
            <a:noAutofit/>
          </a:bodyPr>
          <a:lstStyle/>
          <a:p>
            <a:pPr indent="-571500" lvl="0" marL="571500" marR="0" rtl="0" algn="l">
              <a:lnSpc>
                <a:spcPct val="100000"/>
              </a:lnSpc>
              <a:spcBef>
                <a:spcPts val="0"/>
              </a:spcBef>
              <a:spcAft>
                <a:spcPts val="0"/>
              </a:spcAft>
              <a:buClr>
                <a:schemeClr val="dk2"/>
              </a:buClr>
              <a:buSzPts val="1120"/>
              <a:buFont typeface="Noto Sans Symbols"/>
              <a:buChar char="●"/>
            </a:pPr>
            <a:r>
              <a:rPr b="1" lang="en-US" sz="1600"/>
              <a:t>Locus προσέγγιση</a:t>
            </a:r>
            <a:r>
              <a:rPr lang="en-US" sz="1600"/>
              <a:t> : τεχνική παραγωγής Δ.Ε.Τ.</a:t>
            </a:r>
            <a:r>
              <a:rPr lang="en-US" sz="1600"/>
              <a:t>	</a:t>
            </a:r>
            <a:endParaRPr sz="1600"/>
          </a:p>
          <a:p>
            <a:pPr indent="-571500" lvl="0" marL="571500" marR="0" rtl="0" algn="l">
              <a:lnSpc>
                <a:spcPct val="100000"/>
              </a:lnSpc>
              <a:spcBef>
                <a:spcPts val="320"/>
              </a:spcBef>
              <a:spcAft>
                <a:spcPts val="0"/>
              </a:spcAft>
              <a:buClr>
                <a:schemeClr val="dk2"/>
              </a:buClr>
              <a:buSzPts val="1120"/>
              <a:buFont typeface="Noto Sans Symbols"/>
              <a:buChar char="●"/>
            </a:pPr>
            <a:r>
              <a:rPr lang="en-US" sz="1600"/>
              <a:t>Έστω ότι :</a:t>
            </a:r>
            <a:endParaRPr sz="1600"/>
          </a:p>
          <a:p>
            <a:pPr indent="-303212" lvl="1" marL="692150" marR="0" rtl="0" algn="l">
              <a:lnSpc>
                <a:spcPct val="100000"/>
              </a:lnSpc>
              <a:spcBef>
                <a:spcPts val="320"/>
              </a:spcBef>
              <a:spcAft>
                <a:spcPts val="0"/>
              </a:spcAft>
              <a:buClr>
                <a:schemeClr val="dk2"/>
              </a:buClr>
              <a:buSzPts val="1120"/>
              <a:buFont typeface="Noto Sans Symbols"/>
              <a:buChar char="●"/>
            </a:pPr>
            <a:r>
              <a:rPr lang="en-US" sz="1600"/>
              <a:t>Ευθύγραμμα τμήματα στον άξονα πραγματικών αριθμών </a:t>
            </a:r>
            <a:br>
              <a:rPr lang="en-US" sz="1600"/>
            </a:br>
            <a:r>
              <a:rPr lang="en-US" sz="1600"/>
              <a:t>I = {[x</a:t>
            </a:r>
            <a:r>
              <a:rPr baseline="-25000" i="1" lang="en-US" sz="1200"/>
              <a:t>1</a:t>
            </a:r>
            <a:r>
              <a:rPr lang="en-US" sz="1600"/>
              <a:t> : x</a:t>
            </a:r>
            <a:r>
              <a:rPr baseline="-25000" i="1" lang="en-US" sz="1200"/>
              <a:t>1</a:t>
            </a:r>
            <a:r>
              <a:rPr lang="en-US" sz="1600"/>
              <a:t>’] , </a:t>
            </a:r>
            <a:r>
              <a:rPr lang="en-US" sz="1600"/>
              <a:t>[x</a:t>
            </a:r>
            <a:r>
              <a:rPr baseline="-25000" i="1" lang="en-US" sz="1200"/>
              <a:t>2</a:t>
            </a:r>
            <a:r>
              <a:rPr lang="en-US" sz="1600"/>
              <a:t> : x</a:t>
            </a:r>
            <a:r>
              <a:rPr baseline="-25000" i="1" lang="en-US" sz="1200"/>
              <a:t>2</a:t>
            </a:r>
            <a:r>
              <a:rPr lang="en-US" sz="1600"/>
              <a:t>’] … [x</a:t>
            </a:r>
            <a:r>
              <a:rPr baseline="-25000" i="1" lang="en-US" sz="1200"/>
              <a:t>n</a:t>
            </a:r>
            <a:r>
              <a:rPr lang="en-US" sz="1600"/>
              <a:t> : x</a:t>
            </a:r>
            <a:r>
              <a:rPr baseline="-25000" i="1" lang="en-US" sz="1200"/>
              <a:t>n</a:t>
            </a:r>
            <a:r>
              <a:rPr lang="en-US" sz="1600"/>
              <a:t>’]</a:t>
            </a:r>
            <a:r>
              <a:rPr lang="en-US" sz="1600"/>
              <a:t> }</a:t>
            </a:r>
            <a:endParaRPr sz="1600"/>
          </a:p>
          <a:p>
            <a:pPr indent="-303212" lvl="1" marL="692150" rtl="0" algn="l">
              <a:spcBef>
                <a:spcPts val="320"/>
              </a:spcBef>
              <a:spcAft>
                <a:spcPts val="0"/>
              </a:spcAft>
              <a:buClr>
                <a:schemeClr val="dk2"/>
              </a:buClr>
              <a:buSzPts val="1120"/>
              <a:buChar char="●"/>
            </a:pPr>
            <a:r>
              <a:rPr lang="en-US" sz="1600"/>
              <a:t>Σημείο ερώτησης q</a:t>
            </a:r>
            <a:r>
              <a:rPr baseline="-25000" i="1" lang="en-US" sz="1200"/>
              <a:t>x</a:t>
            </a:r>
            <a:endParaRPr sz="1600"/>
          </a:p>
          <a:p>
            <a:pPr indent="-303212" lvl="1" marL="692150" marR="0" rtl="0" algn="l">
              <a:lnSpc>
                <a:spcPct val="100000"/>
              </a:lnSpc>
              <a:spcBef>
                <a:spcPts val="320"/>
              </a:spcBef>
              <a:spcAft>
                <a:spcPts val="0"/>
              </a:spcAft>
              <a:buClr>
                <a:schemeClr val="dk2"/>
              </a:buClr>
              <a:buSzPts val="1120"/>
              <a:buFont typeface="Noto Sans Symbols"/>
              <a:buChar char="●"/>
            </a:pPr>
            <a:r>
              <a:rPr lang="en-US" sz="1600"/>
              <a:t>Ψάχνουμε δομή για αποδοτική αναφορά ευθυγράμμων τμημάτων που να περιέχουν το q</a:t>
            </a:r>
            <a:r>
              <a:rPr baseline="-25000" i="1" lang="en-US" sz="1200"/>
              <a:t>x</a:t>
            </a:r>
            <a:endParaRPr sz="1600"/>
          </a:p>
          <a:p>
            <a:pPr indent="-571500" lvl="0" marL="571500" marR="0" rtl="0" algn="l">
              <a:lnSpc>
                <a:spcPct val="100000"/>
              </a:lnSpc>
              <a:spcBef>
                <a:spcPts val="320"/>
              </a:spcBef>
              <a:spcAft>
                <a:spcPts val="0"/>
              </a:spcAft>
              <a:buClr>
                <a:schemeClr val="dk2"/>
              </a:buClr>
              <a:buSzPts val="1120"/>
              <a:buFont typeface="Noto Sans Symbols"/>
              <a:buChar char="●"/>
            </a:pPr>
            <a:r>
              <a:rPr lang="en-US" sz="1600"/>
              <a:t>Στην </a:t>
            </a:r>
            <a:r>
              <a:rPr b="1" lang="en-US" sz="1600"/>
              <a:t>Locus προσέγγιση : </a:t>
            </a:r>
            <a:endParaRPr b="1" sz="1600"/>
          </a:p>
          <a:p>
            <a:pPr indent="-303212" lvl="1" marL="692150" marR="0" rtl="0" algn="l">
              <a:lnSpc>
                <a:spcPct val="100000"/>
              </a:lnSpc>
              <a:spcBef>
                <a:spcPts val="320"/>
              </a:spcBef>
              <a:spcAft>
                <a:spcPts val="0"/>
              </a:spcAft>
              <a:buClr>
                <a:schemeClr val="dk2"/>
              </a:buClr>
              <a:buSzPts val="1120"/>
              <a:buFont typeface="Noto Sans Symbols"/>
              <a:buChar char="●"/>
            </a:pPr>
            <a:r>
              <a:rPr lang="en-US" sz="1600"/>
              <a:t>Κάθε ερώτηση περιγράφεται απο παράμετρο q</a:t>
            </a:r>
            <a:r>
              <a:rPr baseline="-25000" i="1" lang="en-US" sz="1200"/>
              <a:t>x</a:t>
            </a:r>
            <a:r>
              <a:rPr lang="en-US" sz="1600"/>
              <a:t> , και για κάθε επιλογή παραμέτρου λαμβάνουμε μία απάντηση ( ίδια απάντηση για κοντινές επιλογές q</a:t>
            </a:r>
            <a:r>
              <a:rPr baseline="-25000" i="1" lang="en-US" sz="1200"/>
              <a:t>x</a:t>
            </a:r>
            <a:r>
              <a:rPr lang="en-US" sz="1600"/>
              <a:t> )</a:t>
            </a:r>
            <a:endParaRPr sz="1600"/>
          </a:p>
          <a:p>
            <a:pPr indent="-303212" lvl="1" marL="692150" marR="0" rtl="0" algn="l">
              <a:lnSpc>
                <a:spcPct val="100000"/>
              </a:lnSpc>
              <a:spcBef>
                <a:spcPts val="320"/>
              </a:spcBef>
              <a:spcAft>
                <a:spcPts val="0"/>
              </a:spcAft>
              <a:buClr>
                <a:schemeClr val="dk2"/>
              </a:buClr>
              <a:buSzPts val="1120"/>
              <a:buFont typeface="Noto Sans Symbols"/>
              <a:buChar char="●"/>
            </a:pPr>
            <a:r>
              <a:rPr lang="en-US" sz="1600"/>
              <a:t>Γίνεται διαμελισμός χώρου παραμέτρων για να διασφαλιστεί το παραπάνω, συνεπώς ο εντοπισμός της περιοχής που περιλαμβάνει την ερώτηση συνεπάγεται της απάντησης </a:t>
            </a:r>
            <a:endParaRPr sz="1600"/>
          </a:p>
          <a:p>
            <a:pPr indent="-571500" lvl="0" marL="571500" rtl="0" algn="l">
              <a:spcBef>
                <a:spcPts val="0"/>
              </a:spcBef>
              <a:spcAft>
                <a:spcPts val="0"/>
              </a:spcAft>
              <a:buClr>
                <a:schemeClr val="dk2"/>
              </a:buClr>
              <a:buSzPts val="1120"/>
              <a:buFont typeface="Noto Sans Symbols"/>
              <a:buChar char="●"/>
            </a:pPr>
            <a:r>
              <a:rPr lang="en-US" sz="1600"/>
              <a:t>Προσέγγιση με αποδοτική λειτουργία για μικρό αριθμό περιοχών</a:t>
            </a:r>
            <a:endParaRPr b="1" sz="1600"/>
          </a:p>
          <a:p>
            <a:pPr indent="-500380" lvl="0" marL="571500" marR="0" rtl="0" algn="l">
              <a:lnSpc>
                <a:spcPct val="100000"/>
              </a:lnSpc>
              <a:spcBef>
                <a:spcPts val="320"/>
              </a:spcBef>
              <a:spcAft>
                <a:spcPts val="0"/>
              </a:spcAft>
              <a:buClr>
                <a:schemeClr val="dk2"/>
              </a:buClr>
              <a:buSzPts val="1120"/>
              <a:buFont typeface="Noto Sans Symbols"/>
              <a:buNone/>
            </a:pPr>
            <a:r>
              <a:t/>
            </a:r>
            <a:endParaRPr b="0" i="0" sz="1600" u="none" cap="none" strike="noStrike">
              <a:solidFill>
                <a:schemeClr val="dk1"/>
              </a:solidFill>
              <a:latin typeface="Arial"/>
              <a:ea typeface="Arial"/>
              <a:cs typeface="Arial"/>
              <a:sym typeface="Arial"/>
            </a:endParaRPr>
          </a:p>
          <a:p>
            <a:pPr indent="-271780" lvl="0" marL="342900" marR="0" rtl="0" algn="l">
              <a:spcBef>
                <a:spcPts val="320"/>
              </a:spcBef>
              <a:spcAft>
                <a:spcPts val="0"/>
              </a:spcAft>
              <a:buClr>
                <a:schemeClr val="dk2"/>
              </a:buClr>
              <a:buSzPts val="1120"/>
              <a:buFont typeface="Noto Sans Symbols"/>
              <a:buNone/>
            </a:pPr>
            <a:r>
              <a:t/>
            </a:r>
            <a:endParaRPr b="0" i="0" sz="1600" u="none" cap="none" strike="noStrike">
              <a:solidFill>
                <a:schemeClr val="dk1"/>
              </a:solidFill>
              <a:latin typeface="Arial"/>
              <a:ea typeface="Arial"/>
              <a:cs typeface="Arial"/>
              <a:sym typeface="Arial"/>
            </a:endParaRPr>
          </a:p>
        </p:txBody>
      </p:sp>
      <p:sp>
        <p:nvSpPr>
          <p:cNvPr id="222" name="Google Shape;222;p22"/>
          <p:cNvSpPr txBox="1"/>
          <p:nvPr/>
        </p:nvSpPr>
        <p:spPr>
          <a:xfrm>
            <a:off x="0" y="0"/>
            <a:ext cx="9144000" cy="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23" name="Google Shape;223;p22"/>
          <p:cNvSpPr txBox="1"/>
          <p:nvPr/>
        </p:nvSpPr>
        <p:spPr>
          <a:xfrm>
            <a:off x="6072187" y="3714750"/>
            <a:ext cx="2000400" cy="2619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100"/>
              <a:buFont typeface="Arial"/>
              <a:buNone/>
            </a:pPr>
            <a:r>
              <a:t/>
            </a:r>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35" name="Shape 435"/>
        <p:cNvGrpSpPr/>
        <p:nvPr/>
      </p:nvGrpSpPr>
      <p:grpSpPr>
        <a:xfrm>
          <a:off x="0" y="0"/>
          <a:ext cx="0" cy="0"/>
          <a:chOff x="0" y="0"/>
          <a:chExt cx="0" cy="0"/>
        </a:xfrm>
      </p:grpSpPr>
      <p:sp>
        <p:nvSpPr>
          <p:cNvPr id="436" name="Google Shape;436;p49"/>
          <p:cNvSpPr txBox="1"/>
          <p:nvPr>
            <p:ph type="title"/>
          </p:nvPr>
        </p:nvSpPr>
        <p:spPr>
          <a:xfrm>
            <a:off x="457200" y="214304"/>
            <a:ext cx="7543800" cy="9756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2"/>
              </a:buClr>
              <a:buSzPts val="3200"/>
              <a:buFont typeface="Arial"/>
              <a:buNone/>
            </a:pPr>
            <a:r>
              <a:rPr lang="en-US" sz="3200"/>
              <a:t>ΑΝΑΛΥΣΗ ΤΟΥ ΔΕΝΤΡΟΥ ΠΕΡΙΟΧΗΣ</a:t>
            </a:r>
            <a:endParaRPr/>
          </a:p>
        </p:txBody>
      </p:sp>
      <p:sp>
        <p:nvSpPr>
          <p:cNvPr id="437" name="Google Shape;437;p49"/>
          <p:cNvSpPr txBox="1"/>
          <p:nvPr>
            <p:ph idx="1" type="body"/>
          </p:nvPr>
        </p:nvSpPr>
        <p:spPr>
          <a:xfrm>
            <a:off x="326550" y="1583275"/>
            <a:ext cx="8561100" cy="4890000"/>
          </a:xfrm>
          <a:prstGeom prst="rect">
            <a:avLst/>
          </a:prstGeom>
          <a:noFill/>
          <a:ln>
            <a:noFill/>
          </a:ln>
        </p:spPr>
        <p:txBody>
          <a:bodyPr anchorCtr="0" anchor="t" bIns="45700" lIns="91425" spcFirstLastPara="1" rIns="91425" wrap="square" tIns="45700">
            <a:noAutofit/>
          </a:bodyPr>
          <a:lstStyle/>
          <a:p>
            <a:pPr indent="0" lvl="0" marL="571500" marR="0" rtl="0" algn="l">
              <a:lnSpc>
                <a:spcPct val="100000"/>
              </a:lnSpc>
              <a:spcBef>
                <a:spcPts val="0"/>
              </a:spcBef>
              <a:spcAft>
                <a:spcPts val="0"/>
              </a:spcAft>
              <a:buNone/>
            </a:pPr>
            <a:r>
              <a:rPr b="1" lang="en-US" sz="1600" u="sng"/>
              <a:t>Απόδειξη</a:t>
            </a:r>
            <a:endParaRPr b="1" sz="1600" u="sng"/>
          </a:p>
          <a:p>
            <a:pPr indent="-571500" lvl="0" marL="571500" marR="0" rtl="0" algn="l">
              <a:lnSpc>
                <a:spcPct val="100000"/>
              </a:lnSpc>
              <a:spcBef>
                <a:spcPts val="0"/>
              </a:spcBef>
              <a:spcAft>
                <a:spcPts val="0"/>
              </a:spcAft>
              <a:buClr>
                <a:schemeClr val="dk2"/>
              </a:buClr>
              <a:buSzPts val="1120"/>
              <a:buFont typeface="Noto Sans Symbols"/>
              <a:buChar char="●"/>
            </a:pPr>
            <a:r>
              <a:rPr lang="en-US" sz="1600"/>
              <a:t>Αρχικά διατάσσουμε το S για κάθε συντεταγμένη χωριστά. Αυτό κοστίζει χρόνο O(dnlogn)</a:t>
            </a:r>
            <a:endParaRPr sz="1600"/>
          </a:p>
          <a:p>
            <a:pPr indent="-571500" lvl="0" marL="571500" rtl="0" algn="l">
              <a:spcBef>
                <a:spcPts val="0"/>
              </a:spcBef>
              <a:spcAft>
                <a:spcPts val="0"/>
              </a:spcAft>
              <a:buClr>
                <a:schemeClr val="dk2"/>
              </a:buClr>
              <a:buSzPts val="1120"/>
              <a:buFont typeface="Noto Sans Symbols"/>
              <a:buChar char="●"/>
            </a:pPr>
            <a:r>
              <a:rPr lang="en-US" sz="1600"/>
              <a:t>Έστω Τ</a:t>
            </a:r>
            <a:r>
              <a:rPr baseline="-25000" i="1" lang="en-US" sz="1200"/>
              <a:t>m</a:t>
            </a:r>
            <a:r>
              <a:rPr lang="en-US" sz="1600">
                <a:highlight>
                  <a:srgbClr val="FFFFFF"/>
                </a:highlight>
              </a:rPr>
              <a:t>(d,n) ο χρόνος που χρειάζεται για να κατασκευάσουμε ένα ιδανικό d-διάστατο δέντρο περιοχής για ένα σύνολο S με n στοιχεία που είναι προδιατεταγμένα για κάθε συντεταγμένη. Με επαγωγή αποδεικνύουμε οτι : </a:t>
            </a:r>
            <a:endParaRPr sz="1600"/>
          </a:p>
          <a:p>
            <a:pPr indent="0" lvl="0" marL="0" marR="0" rtl="0" algn="l">
              <a:lnSpc>
                <a:spcPct val="100000"/>
              </a:lnSpc>
              <a:spcBef>
                <a:spcPts val="0"/>
              </a:spcBef>
              <a:spcAft>
                <a:spcPts val="0"/>
              </a:spcAft>
              <a:buNone/>
            </a:pPr>
            <a:r>
              <a:t/>
            </a:r>
            <a:endParaRPr sz="1600"/>
          </a:p>
          <a:p>
            <a:pPr indent="0" lvl="0" marL="571500" marR="0" rtl="0" algn="l">
              <a:lnSpc>
                <a:spcPct val="100000"/>
              </a:lnSpc>
              <a:spcBef>
                <a:spcPts val="0"/>
              </a:spcBef>
              <a:spcAft>
                <a:spcPts val="0"/>
              </a:spcAft>
              <a:buNone/>
            </a:pPr>
            <a:r>
              <a:t/>
            </a:r>
            <a:endParaRPr sz="1600"/>
          </a:p>
          <a:p>
            <a:pPr indent="0" lvl="0" marL="571500" marR="0" rtl="0" algn="l">
              <a:lnSpc>
                <a:spcPct val="100000"/>
              </a:lnSpc>
              <a:spcBef>
                <a:spcPts val="0"/>
              </a:spcBef>
              <a:spcAft>
                <a:spcPts val="0"/>
              </a:spcAft>
              <a:buNone/>
            </a:pPr>
            <a:r>
              <a:t/>
            </a:r>
            <a:endParaRPr sz="1600"/>
          </a:p>
          <a:p>
            <a:pPr indent="-571500" lvl="0" marL="571500" marR="0" rtl="0" algn="l">
              <a:lnSpc>
                <a:spcPct val="100000"/>
              </a:lnSpc>
              <a:spcBef>
                <a:spcPts val="0"/>
              </a:spcBef>
              <a:spcAft>
                <a:spcPts val="0"/>
              </a:spcAft>
              <a:buClr>
                <a:schemeClr val="dk2"/>
              </a:buClr>
              <a:buSzPts val="1120"/>
              <a:buFont typeface="Noto Sans Symbols"/>
              <a:buChar char="●"/>
            </a:pPr>
            <a:r>
              <a:rPr lang="en-US" sz="1600"/>
              <a:t>Για d=1 : χρειαζόμαστε χρόνο μόνο O(n) για ένα BB[a] δέντρο</a:t>
            </a:r>
            <a:endParaRPr sz="1600"/>
          </a:p>
          <a:p>
            <a:pPr indent="-571500" lvl="0" marL="571500" marR="0" rtl="0" algn="l">
              <a:lnSpc>
                <a:spcPct val="100000"/>
              </a:lnSpc>
              <a:spcBef>
                <a:spcPts val="0"/>
              </a:spcBef>
              <a:spcAft>
                <a:spcPts val="0"/>
              </a:spcAft>
              <a:buClr>
                <a:schemeClr val="dk2"/>
              </a:buClr>
              <a:buSzPts val="1120"/>
              <a:buFont typeface="Noto Sans Symbols"/>
              <a:buChar char="●"/>
            </a:pPr>
            <a:r>
              <a:rPr lang="en-US" sz="1600"/>
              <a:t>Για d&gt;1 :</a:t>
            </a:r>
            <a:endParaRPr sz="1600"/>
          </a:p>
          <a:p>
            <a:pPr indent="-303212" lvl="1" marL="692150" marR="0" rtl="0" algn="l">
              <a:lnSpc>
                <a:spcPct val="100000"/>
              </a:lnSpc>
              <a:spcBef>
                <a:spcPts val="0"/>
              </a:spcBef>
              <a:spcAft>
                <a:spcPts val="0"/>
              </a:spcAft>
              <a:buClr>
                <a:schemeClr val="dk2"/>
              </a:buClr>
              <a:buSzPts val="1120"/>
              <a:buFont typeface="Noto Sans Symbols"/>
              <a:buChar char="●"/>
            </a:pPr>
            <a:r>
              <a:rPr lang="en-US" sz="1600"/>
              <a:t>Κατασκευάζουμε το πρωταρχικό δέντρο σε χρόνo O(n) και πρέπει να κατασκευάσουμε τα βοηθητικά δέντρα για τη δεύτερη διάσταση, τα οποία έστω οτι έχουν μέγεθος n</a:t>
            </a:r>
            <a:r>
              <a:rPr baseline="-25000" i="1" lang="en-US" sz="1200"/>
              <a:t>1</a:t>
            </a:r>
            <a:r>
              <a:rPr lang="en-US" sz="1600"/>
              <a:t>, …, n</a:t>
            </a:r>
            <a:r>
              <a:rPr baseline="-25000" i="1" lang="en-US" sz="1200"/>
              <a:t>t</a:t>
            </a:r>
            <a:r>
              <a:rPr lang="en-US" sz="1600"/>
              <a:t> . Έχουμε όμως n</a:t>
            </a:r>
            <a:r>
              <a:rPr baseline="-25000" i="1" lang="en-US" sz="1200"/>
              <a:t>1</a:t>
            </a:r>
            <a:r>
              <a:rPr lang="en-US" sz="1600"/>
              <a:t>+ …, + n</a:t>
            </a:r>
            <a:r>
              <a:rPr baseline="-25000" i="1" lang="en-US" sz="1200"/>
              <a:t>t  </a:t>
            </a:r>
            <a:r>
              <a:rPr lang="en-US" sz="1600"/>
              <a:t> =&lt; (nlogn)/m διότι κάθε στοιχείο αποθηκεύεται το πολύ σε (logn)/m βοηθητικά δέντρα. Συνεπώς :</a:t>
            </a:r>
            <a:endParaRPr sz="1600"/>
          </a:p>
          <a:p>
            <a:pPr indent="0" lvl="0" marL="692150" marR="0" rtl="0" algn="l">
              <a:lnSpc>
                <a:spcPct val="100000"/>
              </a:lnSpc>
              <a:spcBef>
                <a:spcPts val="0"/>
              </a:spcBef>
              <a:spcAft>
                <a:spcPts val="0"/>
              </a:spcAft>
              <a:buNone/>
            </a:pPr>
            <a:r>
              <a:t/>
            </a:r>
            <a:endParaRPr sz="1600"/>
          </a:p>
          <a:p>
            <a:pPr indent="0" lvl="0" marL="571500" rtl="0" algn="l">
              <a:spcBef>
                <a:spcPts val="0"/>
              </a:spcBef>
              <a:spcAft>
                <a:spcPts val="0"/>
              </a:spcAft>
              <a:buNone/>
            </a:pPr>
            <a:r>
              <a:t/>
            </a:r>
            <a:endParaRPr sz="1600"/>
          </a:p>
          <a:p>
            <a:pPr indent="0" lvl="0" marL="571500" rtl="0" algn="l">
              <a:spcBef>
                <a:spcPts val="0"/>
              </a:spcBef>
              <a:spcAft>
                <a:spcPts val="0"/>
              </a:spcAft>
              <a:buNone/>
            </a:pPr>
            <a:r>
              <a:t/>
            </a:r>
            <a:endParaRPr sz="1600"/>
          </a:p>
          <a:p>
            <a:pPr indent="0" lvl="0" marL="571500" marR="0" rtl="0" algn="l">
              <a:lnSpc>
                <a:spcPct val="100000"/>
              </a:lnSpc>
              <a:spcBef>
                <a:spcPts val="0"/>
              </a:spcBef>
              <a:spcAft>
                <a:spcPts val="0"/>
              </a:spcAft>
              <a:buNone/>
            </a:pPr>
            <a:r>
              <a:t/>
            </a:r>
            <a:endParaRPr sz="1600"/>
          </a:p>
          <a:p>
            <a:pPr indent="0" lvl="0" marL="571500" marR="0" rtl="0" algn="l">
              <a:lnSpc>
                <a:spcPct val="100000"/>
              </a:lnSpc>
              <a:spcBef>
                <a:spcPts val="0"/>
              </a:spcBef>
              <a:spcAft>
                <a:spcPts val="0"/>
              </a:spcAft>
              <a:buNone/>
            </a:pPr>
            <a:r>
              <a:t/>
            </a:r>
            <a:endParaRPr sz="1600"/>
          </a:p>
          <a:p>
            <a:pPr indent="0" lvl="0" marL="0" rtl="0" algn="l">
              <a:spcBef>
                <a:spcPts val="0"/>
              </a:spcBef>
              <a:spcAft>
                <a:spcPts val="0"/>
              </a:spcAft>
              <a:buNone/>
            </a:pPr>
            <a:r>
              <a:t/>
            </a:r>
            <a:endParaRPr sz="1600"/>
          </a:p>
          <a:p>
            <a:pPr indent="0" lvl="0" marL="571500" rtl="0" algn="l">
              <a:spcBef>
                <a:spcPts val="0"/>
              </a:spcBef>
              <a:spcAft>
                <a:spcPts val="0"/>
              </a:spcAft>
              <a:buNone/>
            </a:pPr>
            <a:r>
              <a:t/>
            </a:r>
            <a:endParaRPr sz="1600"/>
          </a:p>
          <a:p>
            <a:pPr indent="0" lvl="0" marL="0" marR="0" rtl="0" algn="l">
              <a:lnSpc>
                <a:spcPct val="100000"/>
              </a:lnSpc>
              <a:spcBef>
                <a:spcPts val="320"/>
              </a:spcBef>
              <a:spcAft>
                <a:spcPts val="0"/>
              </a:spcAft>
              <a:buNone/>
            </a:pPr>
            <a:r>
              <a:t/>
            </a:r>
            <a:endParaRPr sz="1600"/>
          </a:p>
          <a:p>
            <a:pPr indent="-271780" lvl="0" marL="342900" marR="0" rtl="0" algn="l">
              <a:spcBef>
                <a:spcPts val="320"/>
              </a:spcBef>
              <a:spcAft>
                <a:spcPts val="0"/>
              </a:spcAft>
              <a:buClr>
                <a:schemeClr val="dk2"/>
              </a:buClr>
              <a:buSzPts val="1120"/>
              <a:buFont typeface="Noto Sans Symbols"/>
              <a:buNone/>
            </a:pPr>
            <a:r>
              <a:t/>
            </a:r>
            <a:endParaRPr b="0" i="0" sz="1600" u="none" cap="none" strike="noStrike">
              <a:solidFill>
                <a:schemeClr val="dk1"/>
              </a:solidFill>
              <a:latin typeface="Arial"/>
              <a:ea typeface="Arial"/>
              <a:cs typeface="Arial"/>
              <a:sym typeface="Arial"/>
            </a:endParaRPr>
          </a:p>
        </p:txBody>
      </p:sp>
      <p:sp>
        <p:nvSpPr>
          <p:cNvPr id="438" name="Google Shape;438;p49"/>
          <p:cNvSpPr txBox="1"/>
          <p:nvPr/>
        </p:nvSpPr>
        <p:spPr>
          <a:xfrm>
            <a:off x="0" y="0"/>
            <a:ext cx="9144000" cy="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439" name="Google Shape;439;p49"/>
          <p:cNvSpPr txBox="1"/>
          <p:nvPr/>
        </p:nvSpPr>
        <p:spPr>
          <a:xfrm>
            <a:off x="3299150" y="2943275"/>
            <a:ext cx="48000" cy="384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40" name="Google Shape;440;p49"/>
          <p:cNvSpPr txBox="1"/>
          <p:nvPr/>
        </p:nvSpPr>
        <p:spPr>
          <a:xfrm>
            <a:off x="942625" y="1148375"/>
            <a:ext cx="2898300" cy="646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i="1" lang="en-US"/>
              <a:t>Χρόνος του δέντρου περιοχής</a:t>
            </a:r>
            <a:endParaRPr i="1"/>
          </a:p>
        </p:txBody>
      </p:sp>
      <p:pic>
        <p:nvPicPr>
          <p:cNvPr id="441" name="Google Shape;441;p49"/>
          <p:cNvPicPr preferRelativeResize="0"/>
          <p:nvPr/>
        </p:nvPicPr>
        <p:blipFill>
          <a:blip r:embed="rId3">
            <a:alphaModFix/>
          </a:blip>
          <a:stretch>
            <a:fillRect/>
          </a:stretch>
        </p:blipFill>
        <p:spPr>
          <a:xfrm>
            <a:off x="3257550" y="3143250"/>
            <a:ext cx="2628900" cy="571500"/>
          </a:xfrm>
          <a:prstGeom prst="rect">
            <a:avLst/>
          </a:prstGeom>
          <a:noFill/>
          <a:ln>
            <a:noFill/>
          </a:ln>
        </p:spPr>
      </p:pic>
      <p:pic>
        <p:nvPicPr>
          <p:cNvPr id="442" name="Google Shape;442;p49"/>
          <p:cNvPicPr preferRelativeResize="0"/>
          <p:nvPr/>
        </p:nvPicPr>
        <p:blipFill>
          <a:blip r:embed="rId4">
            <a:alphaModFix/>
          </a:blip>
          <a:stretch>
            <a:fillRect/>
          </a:stretch>
        </p:blipFill>
        <p:spPr>
          <a:xfrm>
            <a:off x="862838" y="5668100"/>
            <a:ext cx="7591425" cy="590550"/>
          </a:xfrm>
          <a:prstGeom prst="rect">
            <a:avLst/>
          </a:prstGeom>
          <a:noFill/>
          <a:ln>
            <a:noFill/>
          </a:ln>
        </p:spPr>
      </p:pic>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46" name="Shape 446"/>
        <p:cNvGrpSpPr/>
        <p:nvPr/>
      </p:nvGrpSpPr>
      <p:grpSpPr>
        <a:xfrm>
          <a:off x="0" y="0"/>
          <a:ext cx="0" cy="0"/>
          <a:chOff x="0" y="0"/>
          <a:chExt cx="0" cy="0"/>
        </a:xfrm>
      </p:grpSpPr>
      <p:sp>
        <p:nvSpPr>
          <p:cNvPr id="447" name="Google Shape;447;p50"/>
          <p:cNvSpPr txBox="1"/>
          <p:nvPr>
            <p:ph type="title"/>
          </p:nvPr>
        </p:nvSpPr>
        <p:spPr>
          <a:xfrm>
            <a:off x="457200" y="214304"/>
            <a:ext cx="7543800" cy="9756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2"/>
              </a:buClr>
              <a:buSzPts val="3200"/>
              <a:buFont typeface="Arial"/>
              <a:buNone/>
            </a:pPr>
            <a:r>
              <a:rPr lang="en-US" sz="3200"/>
              <a:t>ΑΝΑΛΥΣΗ ΤΟΥ ΔΕΝΤΡΟΥ ΠΕΡΙΟΧΗΣ</a:t>
            </a:r>
            <a:endParaRPr/>
          </a:p>
        </p:txBody>
      </p:sp>
      <p:sp>
        <p:nvSpPr>
          <p:cNvPr id="448" name="Google Shape;448;p50"/>
          <p:cNvSpPr txBox="1"/>
          <p:nvPr>
            <p:ph idx="1" type="body"/>
          </p:nvPr>
        </p:nvSpPr>
        <p:spPr>
          <a:xfrm>
            <a:off x="404400" y="2604875"/>
            <a:ext cx="8479800" cy="48219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320"/>
              </a:spcBef>
              <a:spcAft>
                <a:spcPts val="0"/>
              </a:spcAft>
              <a:buNone/>
            </a:pPr>
            <a:r>
              <a:t/>
            </a:r>
            <a:endParaRPr b="1" sz="1600"/>
          </a:p>
          <a:p>
            <a:pPr indent="0" lvl="0" marL="0" marR="0" rtl="0" algn="l">
              <a:lnSpc>
                <a:spcPct val="100000"/>
              </a:lnSpc>
              <a:spcBef>
                <a:spcPts val="320"/>
              </a:spcBef>
              <a:spcAft>
                <a:spcPts val="0"/>
              </a:spcAft>
              <a:buNone/>
            </a:pPr>
            <a:r>
              <a:rPr b="1" lang="en-US" sz="1600" u="sng"/>
              <a:t>ΠΑΡΑΤΗΡΗΣΕΙΣ</a:t>
            </a:r>
            <a:endParaRPr b="1" sz="1600" u="sng"/>
          </a:p>
          <a:p>
            <a:pPr indent="-330200" lvl="0" marL="457200" marR="0" rtl="0" algn="l">
              <a:lnSpc>
                <a:spcPct val="100000"/>
              </a:lnSpc>
              <a:spcBef>
                <a:spcPts val="320"/>
              </a:spcBef>
              <a:spcAft>
                <a:spcPts val="0"/>
              </a:spcAft>
              <a:buSzPts val="1600"/>
              <a:buAutoNum type="arabicPeriod"/>
            </a:pPr>
            <a:r>
              <a:rPr lang="en-US" sz="1600"/>
              <a:t>Για m=1 ο χρόνος κατασκευής είναι O(n(logn) )</a:t>
            </a:r>
            <a:endParaRPr sz="1600">
              <a:solidFill>
                <a:srgbClr val="000000"/>
              </a:solidFill>
              <a:highlight>
                <a:srgbClr val="FFFFFF"/>
              </a:highlight>
            </a:endParaRPr>
          </a:p>
          <a:p>
            <a:pPr indent="-330200" lvl="0" marL="457200" marR="0" rtl="0" algn="l">
              <a:lnSpc>
                <a:spcPct val="100000"/>
              </a:lnSpc>
              <a:spcBef>
                <a:spcPts val="0"/>
              </a:spcBef>
              <a:spcAft>
                <a:spcPts val="0"/>
              </a:spcAft>
              <a:buClr>
                <a:srgbClr val="000000"/>
              </a:buClr>
              <a:buSzPts val="1600"/>
              <a:buAutoNum type="arabicPeriod"/>
            </a:pPr>
            <a:r>
              <a:rPr lang="en-US" sz="1600">
                <a:solidFill>
                  <a:srgbClr val="000000"/>
                </a:solidFill>
                <a:highlight>
                  <a:srgbClr val="FFFFFF"/>
                </a:highlight>
              </a:rPr>
              <a:t>Για m=εlogn ο χρόνος κατασκευής είναι O(dnlogn)</a:t>
            </a:r>
            <a:endParaRPr sz="1600"/>
          </a:p>
          <a:p>
            <a:pPr indent="-271780" lvl="0" marL="342900" marR="0" rtl="0" algn="l">
              <a:spcBef>
                <a:spcPts val="320"/>
              </a:spcBef>
              <a:spcAft>
                <a:spcPts val="0"/>
              </a:spcAft>
              <a:buClr>
                <a:schemeClr val="dk2"/>
              </a:buClr>
              <a:buSzPts val="1120"/>
              <a:buFont typeface="Noto Sans Symbols"/>
              <a:buNone/>
            </a:pPr>
            <a:r>
              <a:t/>
            </a:r>
            <a:endParaRPr b="0" i="0" sz="1600" u="none" cap="none" strike="noStrike">
              <a:solidFill>
                <a:schemeClr val="dk1"/>
              </a:solidFill>
              <a:latin typeface="Arial"/>
              <a:ea typeface="Arial"/>
              <a:cs typeface="Arial"/>
              <a:sym typeface="Arial"/>
            </a:endParaRPr>
          </a:p>
        </p:txBody>
      </p:sp>
      <p:sp>
        <p:nvSpPr>
          <p:cNvPr id="449" name="Google Shape;449;p50"/>
          <p:cNvSpPr txBox="1"/>
          <p:nvPr/>
        </p:nvSpPr>
        <p:spPr>
          <a:xfrm>
            <a:off x="0" y="0"/>
            <a:ext cx="9144000" cy="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450" name="Google Shape;450;p50"/>
          <p:cNvSpPr txBox="1"/>
          <p:nvPr/>
        </p:nvSpPr>
        <p:spPr>
          <a:xfrm>
            <a:off x="4854325" y="3036550"/>
            <a:ext cx="712800" cy="299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1000"/>
              <a:t>d-1</a:t>
            </a:r>
            <a:endParaRPr sz="1000"/>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54" name="Shape 454"/>
        <p:cNvGrpSpPr/>
        <p:nvPr/>
      </p:nvGrpSpPr>
      <p:grpSpPr>
        <a:xfrm>
          <a:off x="0" y="0"/>
          <a:ext cx="0" cy="0"/>
          <a:chOff x="0" y="0"/>
          <a:chExt cx="0" cy="0"/>
        </a:xfrm>
      </p:grpSpPr>
      <p:sp>
        <p:nvSpPr>
          <p:cNvPr id="455" name="Google Shape;455;p51"/>
          <p:cNvSpPr txBox="1"/>
          <p:nvPr>
            <p:ph type="title"/>
          </p:nvPr>
        </p:nvSpPr>
        <p:spPr>
          <a:xfrm>
            <a:off x="457200" y="214304"/>
            <a:ext cx="7543800" cy="9756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2"/>
              </a:buClr>
              <a:buSzPts val="3200"/>
              <a:buFont typeface="Arial"/>
              <a:buNone/>
            </a:pPr>
            <a:r>
              <a:rPr lang="en-US" sz="3200"/>
              <a:t>ΑΝΑΛΥΣΗ ΤΟΥ ΔΕΝΤΡΟΥ ΠΕΡΙΟΧΗΣ</a:t>
            </a:r>
            <a:endParaRPr/>
          </a:p>
        </p:txBody>
      </p:sp>
      <p:sp>
        <p:nvSpPr>
          <p:cNvPr id="456" name="Google Shape;456;p51"/>
          <p:cNvSpPr txBox="1"/>
          <p:nvPr>
            <p:ph idx="1" type="body"/>
          </p:nvPr>
        </p:nvSpPr>
        <p:spPr>
          <a:xfrm>
            <a:off x="326550" y="1583275"/>
            <a:ext cx="8561100" cy="4890000"/>
          </a:xfrm>
          <a:prstGeom prst="rect">
            <a:avLst/>
          </a:prstGeom>
          <a:noFill/>
          <a:ln>
            <a:noFill/>
          </a:ln>
        </p:spPr>
        <p:txBody>
          <a:bodyPr anchorCtr="0" anchor="t" bIns="45700" lIns="91425" spcFirstLastPara="1" rIns="91425" wrap="square" tIns="45700">
            <a:noAutofit/>
          </a:bodyPr>
          <a:lstStyle/>
          <a:p>
            <a:pPr indent="0" lvl="0" marL="571500" marR="0" rtl="0" algn="l">
              <a:lnSpc>
                <a:spcPct val="100000"/>
              </a:lnSpc>
              <a:spcBef>
                <a:spcPts val="0"/>
              </a:spcBef>
              <a:spcAft>
                <a:spcPts val="0"/>
              </a:spcAft>
              <a:buNone/>
            </a:pPr>
            <a:r>
              <a:rPr b="1" lang="en-US" sz="1600" u="sng"/>
              <a:t>Λήμμα</a:t>
            </a:r>
            <a:endParaRPr sz="1600"/>
          </a:p>
          <a:p>
            <a:pPr indent="-571500" lvl="0" marL="571500" rtl="0" algn="l">
              <a:spcBef>
                <a:spcPts val="0"/>
              </a:spcBef>
              <a:spcAft>
                <a:spcPts val="0"/>
              </a:spcAft>
              <a:buClr>
                <a:schemeClr val="dk2"/>
              </a:buClr>
              <a:buSzPts val="1120"/>
              <a:buFont typeface="Noto Sans Symbols"/>
              <a:buChar char="●"/>
            </a:pPr>
            <a:r>
              <a:rPr lang="en-US" sz="1600"/>
              <a:t>Έστω Q</a:t>
            </a:r>
            <a:r>
              <a:rPr baseline="-25000" i="1" lang="en-US" sz="1200"/>
              <a:t>m</a:t>
            </a:r>
            <a:r>
              <a:rPr lang="en-US" sz="1600">
                <a:highlight>
                  <a:srgbClr val="FFFFFF"/>
                </a:highlight>
              </a:rPr>
              <a:t>(d,n) ο χρόνος που απαιτείται για να απαντηθεί μια ερώτηση περιοχής σε ενα d-διάστατο δέντρο περιοχής με n στοιχεία. </a:t>
            </a:r>
            <a:endParaRPr sz="1600"/>
          </a:p>
          <a:p>
            <a:pPr indent="0" lvl="0" marL="571500" marR="0" rtl="0" algn="l">
              <a:lnSpc>
                <a:spcPct val="100000"/>
              </a:lnSpc>
              <a:spcBef>
                <a:spcPts val="0"/>
              </a:spcBef>
              <a:spcAft>
                <a:spcPts val="0"/>
              </a:spcAft>
              <a:buNone/>
            </a:pPr>
            <a:r>
              <a:t/>
            </a:r>
            <a:endParaRPr sz="1600"/>
          </a:p>
          <a:p>
            <a:pPr indent="0" lvl="0" marL="571500" marR="0" rtl="0" algn="l">
              <a:lnSpc>
                <a:spcPct val="100000"/>
              </a:lnSpc>
              <a:spcBef>
                <a:spcPts val="0"/>
              </a:spcBef>
              <a:spcAft>
                <a:spcPts val="0"/>
              </a:spcAft>
              <a:buNone/>
            </a:pPr>
            <a:r>
              <a:t/>
            </a:r>
            <a:endParaRPr sz="1600"/>
          </a:p>
          <a:p>
            <a:pPr indent="0" lvl="0" marL="571500" marR="0" rtl="0" algn="l">
              <a:lnSpc>
                <a:spcPct val="100000"/>
              </a:lnSpc>
              <a:spcBef>
                <a:spcPts val="0"/>
              </a:spcBef>
              <a:spcAft>
                <a:spcPts val="0"/>
              </a:spcAft>
              <a:buNone/>
            </a:pPr>
            <a:r>
              <a:t/>
            </a:r>
            <a:endParaRPr sz="1600"/>
          </a:p>
          <a:p>
            <a:pPr indent="0" lvl="0" marL="571500" marR="0" rtl="0" algn="l">
              <a:lnSpc>
                <a:spcPct val="100000"/>
              </a:lnSpc>
              <a:spcBef>
                <a:spcPts val="0"/>
              </a:spcBef>
              <a:spcAft>
                <a:spcPts val="0"/>
              </a:spcAft>
              <a:buNone/>
            </a:pPr>
            <a:r>
              <a:t/>
            </a:r>
            <a:endParaRPr sz="1600"/>
          </a:p>
          <a:p>
            <a:pPr indent="0" lvl="0" marL="571500" marR="0" rtl="0" algn="l">
              <a:lnSpc>
                <a:spcPct val="100000"/>
              </a:lnSpc>
              <a:spcBef>
                <a:spcPts val="0"/>
              </a:spcBef>
              <a:spcAft>
                <a:spcPts val="0"/>
              </a:spcAft>
              <a:buNone/>
            </a:pPr>
            <a:r>
              <a:t/>
            </a:r>
            <a:endParaRPr sz="1600"/>
          </a:p>
          <a:p>
            <a:pPr indent="0" lvl="0" marL="571500" marR="0" rtl="0" algn="l">
              <a:lnSpc>
                <a:spcPct val="100000"/>
              </a:lnSpc>
              <a:spcBef>
                <a:spcPts val="0"/>
              </a:spcBef>
              <a:spcAft>
                <a:spcPts val="0"/>
              </a:spcAft>
              <a:buNone/>
            </a:pPr>
            <a:r>
              <a:t/>
            </a:r>
            <a:endParaRPr b="1" sz="1600" u="sng"/>
          </a:p>
          <a:p>
            <a:pPr indent="0" lvl="0" marL="571500" marR="0" rtl="0" algn="l">
              <a:lnSpc>
                <a:spcPct val="100000"/>
              </a:lnSpc>
              <a:spcBef>
                <a:spcPts val="0"/>
              </a:spcBef>
              <a:spcAft>
                <a:spcPts val="0"/>
              </a:spcAft>
              <a:buNone/>
            </a:pPr>
            <a:r>
              <a:rPr b="1" lang="en-US" sz="1600" u="sng"/>
              <a:t>Απόδειξη</a:t>
            </a:r>
            <a:endParaRPr b="1" sz="1600" u="sng"/>
          </a:p>
          <a:p>
            <a:pPr indent="-571500" lvl="0" marL="571500" marR="0" rtl="0" algn="l">
              <a:lnSpc>
                <a:spcPct val="100000"/>
              </a:lnSpc>
              <a:spcBef>
                <a:spcPts val="0"/>
              </a:spcBef>
              <a:spcAft>
                <a:spcPts val="0"/>
              </a:spcAft>
              <a:buClr>
                <a:schemeClr val="dk2"/>
              </a:buClr>
              <a:buSzPts val="1120"/>
              <a:buFont typeface="Noto Sans Symbols"/>
              <a:buChar char="●"/>
            </a:pPr>
            <a:r>
              <a:rPr lang="en-US" sz="1600"/>
              <a:t>Για d=1 : είναι προφανές</a:t>
            </a:r>
            <a:endParaRPr sz="1600"/>
          </a:p>
          <a:p>
            <a:pPr indent="-571500" lvl="0" marL="571500" marR="0" rtl="0" algn="l">
              <a:lnSpc>
                <a:spcPct val="100000"/>
              </a:lnSpc>
              <a:spcBef>
                <a:spcPts val="0"/>
              </a:spcBef>
              <a:spcAft>
                <a:spcPts val="0"/>
              </a:spcAft>
              <a:buClr>
                <a:schemeClr val="dk2"/>
              </a:buClr>
              <a:buSzPts val="1120"/>
              <a:buFont typeface="Noto Sans Symbols"/>
              <a:buChar char="●"/>
            </a:pPr>
            <a:r>
              <a:rPr lang="en-US" sz="1600"/>
              <a:t>Για d&gt;1 έχουμε:</a:t>
            </a:r>
            <a:endParaRPr sz="1600"/>
          </a:p>
          <a:p>
            <a:pPr indent="-303212" lvl="1" marL="692150" marR="0" rtl="0" algn="l">
              <a:lnSpc>
                <a:spcPct val="100000"/>
              </a:lnSpc>
              <a:spcBef>
                <a:spcPts val="0"/>
              </a:spcBef>
              <a:spcAft>
                <a:spcPts val="0"/>
              </a:spcAft>
              <a:buClr>
                <a:schemeClr val="dk2"/>
              </a:buClr>
              <a:buSzPts val="1120"/>
              <a:buFont typeface="Noto Sans Symbols"/>
              <a:buChar char="●"/>
            </a:pPr>
            <a:r>
              <a:rPr lang="en-US" sz="1600"/>
              <a:t>‘Εστω R = [I</a:t>
            </a:r>
            <a:r>
              <a:rPr baseline="-25000" i="1" lang="en-US" sz="1200"/>
              <a:t>0</a:t>
            </a:r>
            <a:r>
              <a:rPr lang="en-US" sz="1600"/>
              <a:t>,h</a:t>
            </a:r>
            <a:r>
              <a:rPr baseline="-25000" i="1" lang="en-US" sz="1200"/>
              <a:t>0</a:t>
            </a:r>
            <a:r>
              <a:rPr lang="en-US" sz="1600"/>
              <a:t>]x...x[I</a:t>
            </a:r>
            <a:r>
              <a:rPr baseline="-25000" i="1" lang="en-US" sz="1200"/>
              <a:t>d-1</a:t>
            </a:r>
            <a:r>
              <a:rPr lang="en-US" sz="1600"/>
              <a:t>,h</a:t>
            </a:r>
            <a:r>
              <a:rPr baseline="-25000" i="1" lang="en-US" sz="1200"/>
              <a:t>d-1</a:t>
            </a:r>
            <a:r>
              <a:rPr lang="en-US" sz="1600"/>
              <a:t>] μια ορθοκανονική περιοχή ερώτησης</a:t>
            </a:r>
            <a:endParaRPr sz="1600"/>
          </a:p>
          <a:p>
            <a:pPr indent="-303212" lvl="1" marL="692150" rtl="0" algn="l">
              <a:spcBef>
                <a:spcPts val="0"/>
              </a:spcBef>
              <a:spcAft>
                <a:spcPts val="0"/>
              </a:spcAft>
              <a:buClr>
                <a:schemeClr val="dk2"/>
              </a:buClr>
              <a:buSzPts val="1120"/>
              <a:buChar char="●"/>
            </a:pPr>
            <a:r>
              <a:rPr lang="en-US" sz="1600"/>
              <a:t>Καταρχάς ψάχνουμε για τα I</a:t>
            </a:r>
            <a:r>
              <a:rPr baseline="-25000" i="1" lang="en-US" sz="1200"/>
              <a:t>0</a:t>
            </a:r>
            <a:r>
              <a:rPr lang="en-US" sz="1600"/>
              <a:t>,h</a:t>
            </a:r>
            <a:r>
              <a:rPr baseline="-25000" i="1" lang="en-US" sz="1200"/>
              <a:t>0</a:t>
            </a:r>
            <a:r>
              <a:rPr lang="en-US" sz="1600"/>
              <a:t> στο πρωταρχικό δεντρο Τ</a:t>
            </a:r>
            <a:r>
              <a:rPr baseline="-25000" i="1" lang="en-US" sz="1200"/>
              <a:t>0</a:t>
            </a:r>
            <a:r>
              <a:rPr lang="en-US" sz="1600"/>
              <a:t> </a:t>
            </a:r>
            <a:endParaRPr sz="1600"/>
          </a:p>
          <a:p>
            <a:pPr indent="-303212" lvl="1" marL="692150" marR="0" rtl="0" algn="l">
              <a:lnSpc>
                <a:spcPct val="100000"/>
              </a:lnSpc>
              <a:spcBef>
                <a:spcPts val="0"/>
              </a:spcBef>
              <a:spcAft>
                <a:spcPts val="0"/>
              </a:spcAft>
              <a:buClr>
                <a:schemeClr val="dk2"/>
              </a:buClr>
              <a:buSzPts val="1120"/>
              <a:buFont typeface="Noto Sans Symbols"/>
              <a:buChar char="●"/>
            </a:pPr>
            <a:r>
              <a:rPr lang="en-US" sz="1600"/>
              <a:t>Έτσι ορίζονται δύο μονοπάτια στο </a:t>
            </a:r>
            <a:r>
              <a:rPr lang="en-US" sz="1600"/>
              <a:t>Τ</a:t>
            </a:r>
            <a:r>
              <a:rPr baseline="-25000" i="1" lang="en-US" sz="1200"/>
              <a:t>0</a:t>
            </a:r>
            <a:r>
              <a:rPr lang="en-US" sz="1600"/>
              <a:t> μήκους clogn όπως φαίνεται στο σχήμα 7-2</a:t>
            </a:r>
            <a:endParaRPr sz="1600"/>
          </a:p>
          <a:p>
            <a:pPr indent="0" lvl="0" marL="692150" marR="0" rtl="0" algn="l">
              <a:lnSpc>
                <a:spcPct val="100000"/>
              </a:lnSpc>
              <a:spcBef>
                <a:spcPts val="0"/>
              </a:spcBef>
              <a:spcAft>
                <a:spcPts val="0"/>
              </a:spcAft>
              <a:buNone/>
            </a:pPr>
            <a:r>
              <a:t/>
            </a:r>
            <a:endParaRPr sz="1600"/>
          </a:p>
          <a:p>
            <a:pPr indent="0" lvl="0" marL="692150" marR="0" rtl="0" algn="l">
              <a:lnSpc>
                <a:spcPct val="100000"/>
              </a:lnSpc>
              <a:spcBef>
                <a:spcPts val="0"/>
              </a:spcBef>
              <a:spcAft>
                <a:spcPts val="0"/>
              </a:spcAft>
              <a:buNone/>
            </a:pPr>
            <a:r>
              <a:t/>
            </a:r>
            <a:endParaRPr sz="1600"/>
          </a:p>
          <a:p>
            <a:pPr indent="0" lvl="0" marL="571500" rtl="0" algn="l">
              <a:spcBef>
                <a:spcPts val="0"/>
              </a:spcBef>
              <a:spcAft>
                <a:spcPts val="0"/>
              </a:spcAft>
              <a:buNone/>
            </a:pPr>
            <a:r>
              <a:t/>
            </a:r>
            <a:endParaRPr sz="1600"/>
          </a:p>
          <a:p>
            <a:pPr indent="0" lvl="0" marL="571500" rtl="0" algn="l">
              <a:spcBef>
                <a:spcPts val="0"/>
              </a:spcBef>
              <a:spcAft>
                <a:spcPts val="0"/>
              </a:spcAft>
              <a:buNone/>
            </a:pPr>
            <a:r>
              <a:t/>
            </a:r>
            <a:endParaRPr sz="1600"/>
          </a:p>
          <a:p>
            <a:pPr indent="0" lvl="0" marL="571500" marR="0" rtl="0" algn="l">
              <a:lnSpc>
                <a:spcPct val="100000"/>
              </a:lnSpc>
              <a:spcBef>
                <a:spcPts val="0"/>
              </a:spcBef>
              <a:spcAft>
                <a:spcPts val="0"/>
              </a:spcAft>
              <a:buNone/>
            </a:pPr>
            <a:r>
              <a:t/>
            </a:r>
            <a:endParaRPr sz="1600"/>
          </a:p>
          <a:p>
            <a:pPr indent="0" lvl="0" marL="571500" marR="0" rtl="0" algn="l">
              <a:lnSpc>
                <a:spcPct val="100000"/>
              </a:lnSpc>
              <a:spcBef>
                <a:spcPts val="0"/>
              </a:spcBef>
              <a:spcAft>
                <a:spcPts val="0"/>
              </a:spcAft>
              <a:buNone/>
            </a:pPr>
            <a:r>
              <a:t/>
            </a:r>
            <a:endParaRPr sz="1600"/>
          </a:p>
          <a:p>
            <a:pPr indent="0" lvl="0" marL="0" rtl="0" algn="l">
              <a:spcBef>
                <a:spcPts val="0"/>
              </a:spcBef>
              <a:spcAft>
                <a:spcPts val="0"/>
              </a:spcAft>
              <a:buNone/>
            </a:pPr>
            <a:r>
              <a:t/>
            </a:r>
            <a:endParaRPr sz="1600"/>
          </a:p>
          <a:p>
            <a:pPr indent="0" lvl="0" marL="571500" rtl="0" algn="l">
              <a:spcBef>
                <a:spcPts val="0"/>
              </a:spcBef>
              <a:spcAft>
                <a:spcPts val="0"/>
              </a:spcAft>
              <a:buNone/>
            </a:pPr>
            <a:r>
              <a:t/>
            </a:r>
            <a:endParaRPr sz="1600"/>
          </a:p>
          <a:p>
            <a:pPr indent="0" lvl="0" marL="0" marR="0" rtl="0" algn="l">
              <a:lnSpc>
                <a:spcPct val="100000"/>
              </a:lnSpc>
              <a:spcBef>
                <a:spcPts val="320"/>
              </a:spcBef>
              <a:spcAft>
                <a:spcPts val="0"/>
              </a:spcAft>
              <a:buNone/>
            </a:pPr>
            <a:r>
              <a:t/>
            </a:r>
            <a:endParaRPr sz="1600"/>
          </a:p>
          <a:p>
            <a:pPr indent="-271780" lvl="0" marL="342900" marR="0" rtl="0" algn="l">
              <a:spcBef>
                <a:spcPts val="320"/>
              </a:spcBef>
              <a:spcAft>
                <a:spcPts val="0"/>
              </a:spcAft>
              <a:buClr>
                <a:schemeClr val="dk2"/>
              </a:buClr>
              <a:buSzPts val="1120"/>
              <a:buFont typeface="Noto Sans Symbols"/>
              <a:buNone/>
            </a:pPr>
            <a:r>
              <a:t/>
            </a:r>
            <a:endParaRPr b="0" i="0" sz="1600" u="none" cap="none" strike="noStrike">
              <a:solidFill>
                <a:schemeClr val="dk1"/>
              </a:solidFill>
              <a:latin typeface="Arial"/>
              <a:ea typeface="Arial"/>
              <a:cs typeface="Arial"/>
              <a:sym typeface="Arial"/>
            </a:endParaRPr>
          </a:p>
        </p:txBody>
      </p:sp>
      <p:sp>
        <p:nvSpPr>
          <p:cNvPr id="457" name="Google Shape;457;p51"/>
          <p:cNvSpPr txBox="1"/>
          <p:nvPr/>
        </p:nvSpPr>
        <p:spPr>
          <a:xfrm>
            <a:off x="0" y="0"/>
            <a:ext cx="9144000" cy="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458" name="Google Shape;458;p51"/>
          <p:cNvSpPr txBox="1"/>
          <p:nvPr/>
        </p:nvSpPr>
        <p:spPr>
          <a:xfrm>
            <a:off x="3299150" y="2943275"/>
            <a:ext cx="48000" cy="384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59" name="Google Shape;459;p51"/>
          <p:cNvSpPr txBox="1"/>
          <p:nvPr/>
        </p:nvSpPr>
        <p:spPr>
          <a:xfrm>
            <a:off x="942625" y="1148375"/>
            <a:ext cx="4077000" cy="435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i="1" lang="en-US"/>
              <a:t>Χρόνος απάντησης του δέντρου περιοχής</a:t>
            </a:r>
            <a:endParaRPr i="1"/>
          </a:p>
        </p:txBody>
      </p:sp>
      <p:pic>
        <p:nvPicPr>
          <p:cNvPr id="460" name="Google Shape;460;p51"/>
          <p:cNvPicPr preferRelativeResize="0"/>
          <p:nvPr/>
        </p:nvPicPr>
        <p:blipFill>
          <a:blip r:embed="rId3">
            <a:alphaModFix/>
          </a:blip>
          <a:stretch>
            <a:fillRect/>
          </a:stretch>
        </p:blipFill>
        <p:spPr>
          <a:xfrm>
            <a:off x="2802100" y="2892213"/>
            <a:ext cx="3609975" cy="619125"/>
          </a:xfrm>
          <a:prstGeom prst="rect">
            <a:avLst/>
          </a:prstGeom>
          <a:noFill/>
          <a:ln>
            <a:noFill/>
          </a:ln>
        </p:spPr>
      </p:pic>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64" name="Shape 464"/>
        <p:cNvGrpSpPr/>
        <p:nvPr/>
      </p:nvGrpSpPr>
      <p:grpSpPr>
        <a:xfrm>
          <a:off x="0" y="0"/>
          <a:ext cx="0" cy="0"/>
          <a:chOff x="0" y="0"/>
          <a:chExt cx="0" cy="0"/>
        </a:xfrm>
      </p:grpSpPr>
      <p:sp>
        <p:nvSpPr>
          <p:cNvPr id="465" name="Google Shape;465;p52"/>
          <p:cNvSpPr txBox="1"/>
          <p:nvPr>
            <p:ph type="title"/>
          </p:nvPr>
        </p:nvSpPr>
        <p:spPr>
          <a:xfrm>
            <a:off x="457200" y="214304"/>
            <a:ext cx="7543800" cy="9756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2"/>
              </a:buClr>
              <a:buSzPts val="3200"/>
              <a:buFont typeface="Arial"/>
              <a:buNone/>
            </a:pPr>
            <a:r>
              <a:rPr lang="en-US" sz="3200"/>
              <a:t>ΑΝΑΛΥΣΗ ΤΟΥ ΔΕΝΤΡΟΥ ΠΕΡΙΟΧΗΣ</a:t>
            </a:r>
            <a:endParaRPr/>
          </a:p>
        </p:txBody>
      </p:sp>
      <p:sp>
        <p:nvSpPr>
          <p:cNvPr id="466" name="Google Shape;466;p52"/>
          <p:cNvSpPr txBox="1"/>
          <p:nvPr/>
        </p:nvSpPr>
        <p:spPr>
          <a:xfrm>
            <a:off x="0" y="0"/>
            <a:ext cx="9144000" cy="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467" name="Google Shape;467;p52"/>
          <p:cNvSpPr txBox="1"/>
          <p:nvPr/>
        </p:nvSpPr>
        <p:spPr>
          <a:xfrm>
            <a:off x="3590850" y="6260625"/>
            <a:ext cx="1962300" cy="3270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US"/>
              <a:t>Σχήμα 7-2</a:t>
            </a:r>
            <a:endParaRPr/>
          </a:p>
        </p:txBody>
      </p:sp>
      <p:pic>
        <p:nvPicPr>
          <p:cNvPr id="468" name="Google Shape;468;p52"/>
          <p:cNvPicPr preferRelativeResize="0"/>
          <p:nvPr/>
        </p:nvPicPr>
        <p:blipFill>
          <a:blip r:embed="rId3">
            <a:alphaModFix/>
          </a:blip>
          <a:stretch>
            <a:fillRect/>
          </a:stretch>
        </p:blipFill>
        <p:spPr>
          <a:xfrm>
            <a:off x="2109788" y="1755929"/>
            <a:ext cx="4924425" cy="4095750"/>
          </a:xfrm>
          <a:prstGeom prst="rect">
            <a:avLst/>
          </a:prstGeom>
          <a:noFill/>
          <a:ln>
            <a:noFill/>
          </a:ln>
        </p:spPr>
      </p:pic>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72" name="Shape 472"/>
        <p:cNvGrpSpPr/>
        <p:nvPr/>
      </p:nvGrpSpPr>
      <p:grpSpPr>
        <a:xfrm>
          <a:off x="0" y="0"/>
          <a:ext cx="0" cy="0"/>
          <a:chOff x="0" y="0"/>
          <a:chExt cx="0" cy="0"/>
        </a:xfrm>
      </p:grpSpPr>
      <p:sp>
        <p:nvSpPr>
          <p:cNvPr id="473" name="Google Shape;473;p53"/>
          <p:cNvSpPr txBox="1"/>
          <p:nvPr>
            <p:ph type="title"/>
          </p:nvPr>
        </p:nvSpPr>
        <p:spPr>
          <a:xfrm>
            <a:off x="457200" y="214304"/>
            <a:ext cx="7543800" cy="9756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2"/>
              </a:buClr>
              <a:buSzPts val="3200"/>
              <a:buFont typeface="Arial"/>
              <a:buNone/>
            </a:pPr>
            <a:r>
              <a:rPr lang="en-US" sz="3200"/>
              <a:t>ΑΝΑΛΥΣΗ ΤΟΥ ΔΕΝΤΡΟΥ ΠΕΡΙΟΧΗΣ</a:t>
            </a:r>
            <a:endParaRPr/>
          </a:p>
        </p:txBody>
      </p:sp>
      <p:sp>
        <p:nvSpPr>
          <p:cNvPr id="474" name="Google Shape;474;p53"/>
          <p:cNvSpPr txBox="1"/>
          <p:nvPr>
            <p:ph idx="1" type="body"/>
          </p:nvPr>
        </p:nvSpPr>
        <p:spPr>
          <a:xfrm>
            <a:off x="326550" y="1583275"/>
            <a:ext cx="8561100" cy="4890000"/>
          </a:xfrm>
          <a:prstGeom prst="rect">
            <a:avLst/>
          </a:prstGeom>
          <a:noFill/>
          <a:ln>
            <a:noFill/>
          </a:ln>
        </p:spPr>
        <p:txBody>
          <a:bodyPr anchorCtr="0" anchor="t" bIns="45700" lIns="91425" spcFirstLastPara="1" rIns="91425" wrap="square" tIns="45700">
            <a:noAutofit/>
          </a:bodyPr>
          <a:lstStyle/>
          <a:p>
            <a:pPr indent="0" lvl="0" marL="571500" marR="0" rtl="0" algn="l">
              <a:lnSpc>
                <a:spcPct val="100000"/>
              </a:lnSpc>
              <a:spcBef>
                <a:spcPts val="0"/>
              </a:spcBef>
              <a:spcAft>
                <a:spcPts val="0"/>
              </a:spcAft>
              <a:buNone/>
            </a:pPr>
            <a:r>
              <a:rPr b="1" lang="en-US" sz="1600" u="sng"/>
              <a:t>Απόδειξη</a:t>
            </a:r>
            <a:endParaRPr b="1" sz="1600" u="sng"/>
          </a:p>
          <a:p>
            <a:pPr indent="-571500" lvl="0" marL="571500" marR="0" rtl="0" algn="l">
              <a:lnSpc>
                <a:spcPct val="100000"/>
              </a:lnSpc>
              <a:spcBef>
                <a:spcPts val="0"/>
              </a:spcBef>
              <a:spcAft>
                <a:spcPts val="0"/>
              </a:spcAft>
              <a:buClr>
                <a:schemeClr val="dk2"/>
              </a:buClr>
              <a:buSzPts val="1120"/>
              <a:buFont typeface="Noto Sans Symbols"/>
              <a:buChar char="●"/>
            </a:pPr>
            <a:r>
              <a:rPr lang="en-US" sz="1600"/>
              <a:t>Έστω Μ το σύνολο των κόμβων που βρίσκονται ανάμεσα στα δύο μονοπάτια και οι γονείς τους ανήκουν στα μονοπάτια αυτά. Τότε |Μ|=&lt;2clogn</a:t>
            </a:r>
            <a:endParaRPr sz="1600"/>
          </a:p>
          <a:p>
            <a:pPr indent="-571500" lvl="0" marL="571500" marR="0" rtl="0" algn="l">
              <a:lnSpc>
                <a:spcPct val="100000"/>
              </a:lnSpc>
              <a:spcBef>
                <a:spcPts val="0"/>
              </a:spcBef>
              <a:spcAft>
                <a:spcPts val="0"/>
              </a:spcAft>
              <a:buClr>
                <a:schemeClr val="dk2"/>
              </a:buClr>
              <a:buSzPts val="1120"/>
              <a:buFont typeface="Noto Sans Symbols"/>
              <a:buChar char="●"/>
            </a:pPr>
            <a:r>
              <a:rPr lang="en-US" sz="1600"/>
              <a:t>Κάθε κομβος απο το Μ αναπαριστά ενα υποσύνολο του S του οποίου οι 0-συντεταγμένες κείνται στο διάστημα </a:t>
            </a:r>
            <a:r>
              <a:rPr lang="en-US" sz="1600"/>
              <a:t>[I</a:t>
            </a:r>
            <a:r>
              <a:rPr baseline="-25000" i="1" lang="en-US" sz="1200"/>
              <a:t>0</a:t>
            </a:r>
            <a:r>
              <a:rPr lang="en-US" sz="1600"/>
              <a:t>,h</a:t>
            </a:r>
            <a:r>
              <a:rPr baseline="-25000" i="1" lang="en-US" sz="1200"/>
              <a:t>0</a:t>
            </a:r>
            <a:r>
              <a:rPr lang="en-US" sz="1600"/>
              <a:t>]</a:t>
            </a:r>
            <a:endParaRPr sz="1600"/>
          </a:p>
          <a:p>
            <a:pPr indent="-571500" lvl="0" marL="571500" marR="0" rtl="0" algn="l">
              <a:lnSpc>
                <a:spcPct val="100000"/>
              </a:lnSpc>
              <a:spcBef>
                <a:spcPts val="0"/>
              </a:spcBef>
              <a:spcAft>
                <a:spcPts val="0"/>
              </a:spcAft>
              <a:buClr>
                <a:schemeClr val="dk2"/>
              </a:buClr>
              <a:buSzPts val="1120"/>
              <a:buFont typeface="Noto Sans Symbols"/>
              <a:buChar char="●"/>
            </a:pPr>
            <a:r>
              <a:rPr lang="en-US" sz="1600"/>
              <a:t>Έστω v</a:t>
            </a:r>
            <a:r>
              <a:rPr lang="en-US" sz="1900">
                <a:solidFill>
                  <a:srgbClr val="222222"/>
                </a:solidFill>
              </a:rPr>
              <a:t>∈</a:t>
            </a:r>
            <a:r>
              <a:rPr lang="en-US" sz="1600"/>
              <a:t>M και έστω v</a:t>
            </a:r>
            <a:r>
              <a:rPr baseline="-25000" i="1" lang="en-US" sz="1200"/>
              <a:t>1</a:t>
            </a:r>
            <a:r>
              <a:rPr lang="en-US" sz="1600"/>
              <a:t>,..,v</a:t>
            </a:r>
            <a:r>
              <a:rPr baseline="-25000" i="1" lang="en-US" sz="1200"/>
              <a:t>t</a:t>
            </a:r>
            <a:r>
              <a:rPr lang="en-US" sz="1600"/>
              <a:t> οι επόμενοι απόγονοι του v, που έχουν βάθος ακέραιο πολλαπλάσιο του m</a:t>
            </a:r>
            <a:endParaRPr sz="1600"/>
          </a:p>
          <a:p>
            <a:pPr indent="-571500" lvl="0" marL="571500" marR="0" rtl="0" algn="l">
              <a:lnSpc>
                <a:spcPct val="100000"/>
              </a:lnSpc>
              <a:spcBef>
                <a:spcPts val="0"/>
              </a:spcBef>
              <a:spcAft>
                <a:spcPts val="0"/>
              </a:spcAft>
              <a:buClr>
                <a:schemeClr val="dk2"/>
              </a:buClr>
              <a:buSzPts val="1120"/>
              <a:buFont typeface="Noto Sans Symbols"/>
              <a:buChar char="●"/>
            </a:pPr>
            <a:r>
              <a:rPr lang="en-US" sz="1600"/>
              <a:t>Τότε t&lt;=2  και όλα τα v έχουν βοηθητικά δέντρα</a:t>
            </a:r>
            <a:endParaRPr sz="1600"/>
          </a:p>
          <a:p>
            <a:pPr indent="-571500" lvl="0" marL="571500" marR="0" rtl="0" algn="l">
              <a:lnSpc>
                <a:spcPct val="100000"/>
              </a:lnSpc>
              <a:spcBef>
                <a:spcPts val="0"/>
              </a:spcBef>
              <a:spcAft>
                <a:spcPts val="0"/>
              </a:spcAft>
              <a:buClr>
                <a:schemeClr val="dk2"/>
              </a:buClr>
              <a:buSzPts val="1120"/>
              <a:buFont typeface="Noto Sans Symbols"/>
              <a:buChar char="●"/>
            </a:pPr>
            <a:r>
              <a:rPr lang="en-US" sz="1600"/>
              <a:t>Σε κάθε ένα απο αυτά έχουμε να λύσουμε (d-1)-διάστατα προβλήματα</a:t>
            </a:r>
            <a:endParaRPr sz="1600"/>
          </a:p>
          <a:p>
            <a:pPr indent="0" lvl="0" marL="571500" marR="0" rtl="0" algn="l">
              <a:lnSpc>
                <a:spcPct val="100000"/>
              </a:lnSpc>
              <a:spcBef>
                <a:spcPts val="0"/>
              </a:spcBef>
              <a:spcAft>
                <a:spcPts val="0"/>
              </a:spcAft>
              <a:buNone/>
            </a:pPr>
            <a:r>
              <a:t/>
            </a:r>
            <a:endParaRPr sz="1600"/>
          </a:p>
          <a:p>
            <a:pPr indent="0" lvl="0" marL="571500" marR="0" rtl="0" algn="l">
              <a:lnSpc>
                <a:spcPct val="100000"/>
              </a:lnSpc>
              <a:spcBef>
                <a:spcPts val="0"/>
              </a:spcBef>
              <a:spcAft>
                <a:spcPts val="0"/>
              </a:spcAft>
              <a:buNone/>
            </a:pPr>
            <a:r>
              <a:rPr lang="en-US" sz="1600"/>
              <a:t>Επειδή το πλήθος των v είναι το πολύ 2c((logn)/m)2     :</a:t>
            </a:r>
            <a:endParaRPr sz="1600"/>
          </a:p>
          <a:p>
            <a:pPr indent="0" lvl="0" marL="571500" marR="0" rtl="0" algn="l">
              <a:lnSpc>
                <a:spcPct val="100000"/>
              </a:lnSpc>
              <a:spcBef>
                <a:spcPts val="0"/>
              </a:spcBef>
              <a:spcAft>
                <a:spcPts val="0"/>
              </a:spcAft>
              <a:buNone/>
            </a:pPr>
            <a:r>
              <a:t/>
            </a:r>
            <a:endParaRPr sz="1600"/>
          </a:p>
          <a:p>
            <a:pPr indent="0" lvl="0" marL="692150" marR="0" rtl="0" algn="l">
              <a:lnSpc>
                <a:spcPct val="100000"/>
              </a:lnSpc>
              <a:spcBef>
                <a:spcPts val="0"/>
              </a:spcBef>
              <a:spcAft>
                <a:spcPts val="0"/>
              </a:spcAft>
              <a:buNone/>
            </a:pPr>
            <a:r>
              <a:t/>
            </a:r>
            <a:endParaRPr sz="1600"/>
          </a:p>
          <a:p>
            <a:pPr indent="0" lvl="0" marL="692150" marR="0" rtl="0" algn="l">
              <a:lnSpc>
                <a:spcPct val="100000"/>
              </a:lnSpc>
              <a:spcBef>
                <a:spcPts val="0"/>
              </a:spcBef>
              <a:spcAft>
                <a:spcPts val="0"/>
              </a:spcAft>
              <a:buNone/>
            </a:pPr>
            <a:r>
              <a:t/>
            </a:r>
            <a:endParaRPr sz="1600"/>
          </a:p>
          <a:p>
            <a:pPr indent="0" lvl="0" marL="692150" marR="0" rtl="0" algn="l">
              <a:lnSpc>
                <a:spcPct val="100000"/>
              </a:lnSpc>
              <a:spcBef>
                <a:spcPts val="0"/>
              </a:spcBef>
              <a:spcAft>
                <a:spcPts val="0"/>
              </a:spcAft>
              <a:buNone/>
            </a:pPr>
            <a:r>
              <a:t/>
            </a:r>
            <a:endParaRPr sz="1600"/>
          </a:p>
          <a:p>
            <a:pPr indent="0" lvl="0" marL="571500" rtl="0" algn="l">
              <a:spcBef>
                <a:spcPts val="0"/>
              </a:spcBef>
              <a:spcAft>
                <a:spcPts val="0"/>
              </a:spcAft>
              <a:buNone/>
            </a:pPr>
            <a:r>
              <a:t/>
            </a:r>
            <a:endParaRPr sz="1600"/>
          </a:p>
          <a:p>
            <a:pPr indent="0" lvl="0" marL="571500" rtl="0" algn="l">
              <a:spcBef>
                <a:spcPts val="0"/>
              </a:spcBef>
              <a:spcAft>
                <a:spcPts val="0"/>
              </a:spcAft>
              <a:buNone/>
            </a:pPr>
            <a:r>
              <a:t/>
            </a:r>
            <a:endParaRPr sz="1600"/>
          </a:p>
          <a:p>
            <a:pPr indent="0" lvl="0" marL="571500" marR="0" rtl="0" algn="l">
              <a:lnSpc>
                <a:spcPct val="100000"/>
              </a:lnSpc>
              <a:spcBef>
                <a:spcPts val="0"/>
              </a:spcBef>
              <a:spcAft>
                <a:spcPts val="0"/>
              </a:spcAft>
              <a:buNone/>
            </a:pPr>
            <a:r>
              <a:t/>
            </a:r>
            <a:endParaRPr sz="1600"/>
          </a:p>
          <a:p>
            <a:pPr indent="0" lvl="0" marL="571500" marR="0" rtl="0" algn="l">
              <a:lnSpc>
                <a:spcPct val="100000"/>
              </a:lnSpc>
              <a:spcBef>
                <a:spcPts val="0"/>
              </a:spcBef>
              <a:spcAft>
                <a:spcPts val="0"/>
              </a:spcAft>
              <a:buNone/>
            </a:pPr>
            <a:r>
              <a:t/>
            </a:r>
            <a:endParaRPr sz="1600"/>
          </a:p>
          <a:p>
            <a:pPr indent="0" lvl="0" marL="0" rtl="0" algn="l">
              <a:spcBef>
                <a:spcPts val="0"/>
              </a:spcBef>
              <a:spcAft>
                <a:spcPts val="0"/>
              </a:spcAft>
              <a:buNone/>
            </a:pPr>
            <a:r>
              <a:t/>
            </a:r>
            <a:endParaRPr sz="1600"/>
          </a:p>
          <a:p>
            <a:pPr indent="0" lvl="0" marL="571500" rtl="0" algn="l">
              <a:spcBef>
                <a:spcPts val="0"/>
              </a:spcBef>
              <a:spcAft>
                <a:spcPts val="0"/>
              </a:spcAft>
              <a:buNone/>
            </a:pPr>
            <a:r>
              <a:t/>
            </a:r>
            <a:endParaRPr sz="1600"/>
          </a:p>
          <a:p>
            <a:pPr indent="0" lvl="0" marL="0" marR="0" rtl="0" algn="l">
              <a:lnSpc>
                <a:spcPct val="100000"/>
              </a:lnSpc>
              <a:spcBef>
                <a:spcPts val="320"/>
              </a:spcBef>
              <a:spcAft>
                <a:spcPts val="0"/>
              </a:spcAft>
              <a:buNone/>
            </a:pPr>
            <a:r>
              <a:t/>
            </a:r>
            <a:endParaRPr sz="1600"/>
          </a:p>
          <a:p>
            <a:pPr indent="-271780" lvl="0" marL="342900" marR="0" rtl="0" algn="l">
              <a:spcBef>
                <a:spcPts val="320"/>
              </a:spcBef>
              <a:spcAft>
                <a:spcPts val="0"/>
              </a:spcAft>
              <a:buClr>
                <a:schemeClr val="dk2"/>
              </a:buClr>
              <a:buSzPts val="1120"/>
              <a:buFont typeface="Noto Sans Symbols"/>
              <a:buNone/>
            </a:pPr>
            <a:r>
              <a:t/>
            </a:r>
            <a:endParaRPr b="0" i="0" sz="1600" u="none" cap="none" strike="noStrike">
              <a:solidFill>
                <a:schemeClr val="dk1"/>
              </a:solidFill>
              <a:latin typeface="Arial"/>
              <a:ea typeface="Arial"/>
              <a:cs typeface="Arial"/>
              <a:sym typeface="Arial"/>
            </a:endParaRPr>
          </a:p>
        </p:txBody>
      </p:sp>
      <p:sp>
        <p:nvSpPr>
          <p:cNvPr id="475" name="Google Shape;475;p53"/>
          <p:cNvSpPr txBox="1"/>
          <p:nvPr/>
        </p:nvSpPr>
        <p:spPr>
          <a:xfrm>
            <a:off x="0" y="0"/>
            <a:ext cx="9144000" cy="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476" name="Google Shape;476;p53"/>
          <p:cNvSpPr txBox="1"/>
          <p:nvPr/>
        </p:nvSpPr>
        <p:spPr>
          <a:xfrm>
            <a:off x="3299150" y="2943275"/>
            <a:ext cx="48000" cy="384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77" name="Google Shape;477;p53"/>
          <p:cNvSpPr txBox="1"/>
          <p:nvPr/>
        </p:nvSpPr>
        <p:spPr>
          <a:xfrm>
            <a:off x="942625" y="1148375"/>
            <a:ext cx="4077000" cy="435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i="1" lang="en-US"/>
              <a:t>Χρόνος απάντησης του δέντρου περιοχής</a:t>
            </a:r>
            <a:endParaRPr i="1"/>
          </a:p>
        </p:txBody>
      </p:sp>
      <p:sp>
        <p:nvSpPr>
          <p:cNvPr id="478" name="Google Shape;478;p53"/>
          <p:cNvSpPr txBox="1"/>
          <p:nvPr/>
        </p:nvSpPr>
        <p:spPr>
          <a:xfrm>
            <a:off x="5542750" y="4008350"/>
            <a:ext cx="657600" cy="594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1000"/>
              <a:t>m-1</a:t>
            </a:r>
            <a:endParaRPr sz="1000"/>
          </a:p>
        </p:txBody>
      </p:sp>
      <p:pic>
        <p:nvPicPr>
          <p:cNvPr id="479" name="Google Shape;479;p53"/>
          <p:cNvPicPr preferRelativeResize="0"/>
          <p:nvPr/>
        </p:nvPicPr>
        <p:blipFill>
          <a:blip r:embed="rId3">
            <a:alphaModFix/>
          </a:blip>
          <a:stretch>
            <a:fillRect/>
          </a:stretch>
        </p:blipFill>
        <p:spPr>
          <a:xfrm>
            <a:off x="2638425" y="4687775"/>
            <a:ext cx="3867150" cy="1123950"/>
          </a:xfrm>
          <a:prstGeom prst="rect">
            <a:avLst/>
          </a:prstGeom>
          <a:noFill/>
          <a:ln>
            <a:noFill/>
          </a:ln>
        </p:spPr>
      </p:pic>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83" name="Shape 483"/>
        <p:cNvGrpSpPr/>
        <p:nvPr/>
      </p:nvGrpSpPr>
      <p:grpSpPr>
        <a:xfrm>
          <a:off x="0" y="0"/>
          <a:ext cx="0" cy="0"/>
          <a:chOff x="0" y="0"/>
          <a:chExt cx="0" cy="0"/>
        </a:xfrm>
      </p:grpSpPr>
      <p:sp>
        <p:nvSpPr>
          <p:cNvPr id="484" name="Google Shape;484;p54"/>
          <p:cNvSpPr txBox="1"/>
          <p:nvPr>
            <p:ph type="title"/>
          </p:nvPr>
        </p:nvSpPr>
        <p:spPr>
          <a:xfrm>
            <a:off x="457200" y="214304"/>
            <a:ext cx="7543800" cy="9756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2"/>
              </a:buClr>
              <a:buSzPts val="3200"/>
              <a:buFont typeface="Arial"/>
              <a:buNone/>
            </a:pPr>
            <a:r>
              <a:rPr lang="en-US" sz="3200"/>
              <a:t>ΑΝΑΛΥΣΗ ΤΟΥ ΔΕΝΤΡΟΥ ΠΕΡΙΟΧΗΣ</a:t>
            </a:r>
            <a:endParaRPr/>
          </a:p>
        </p:txBody>
      </p:sp>
      <p:sp>
        <p:nvSpPr>
          <p:cNvPr id="485" name="Google Shape;485;p54"/>
          <p:cNvSpPr txBox="1"/>
          <p:nvPr>
            <p:ph idx="1" type="body"/>
          </p:nvPr>
        </p:nvSpPr>
        <p:spPr>
          <a:xfrm>
            <a:off x="332100" y="1189900"/>
            <a:ext cx="8479800" cy="48219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320"/>
              </a:spcBef>
              <a:spcAft>
                <a:spcPts val="0"/>
              </a:spcAft>
              <a:buNone/>
            </a:pPr>
            <a:r>
              <a:t/>
            </a:r>
            <a:endParaRPr b="1" sz="1600"/>
          </a:p>
          <a:p>
            <a:pPr indent="0" lvl="0" marL="0" marR="0" rtl="0" algn="l">
              <a:lnSpc>
                <a:spcPct val="100000"/>
              </a:lnSpc>
              <a:spcBef>
                <a:spcPts val="320"/>
              </a:spcBef>
              <a:spcAft>
                <a:spcPts val="0"/>
              </a:spcAft>
              <a:buNone/>
            </a:pPr>
            <a:r>
              <a:rPr b="1" lang="en-US" sz="1600" u="sng"/>
              <a:t>ΠΑΡΑΤΗΡΗΣΕΙΣ</a:t>
            </a:r>
            <a:endParaRPr b="1" sz="1600" u="sng"/>
          </a:p>
          <a:p>
            <a:pPr indent="-330200" lvl="0" marL="457200" marR="0" rtl="0" algn="l">
              <a:lnSpc>
                <a:spcPct val="100000"/>
              </a:lnSpc>
              <a:spcBef>
                <a:spcPts val="320"/>
              </a:spcBef>
              <a:spcAft>
                <a:spcPts val="0"/>
              </a:spcAft>
              <a:buSzPts val="1600"/>
              <a:buAutoNum type="arabicPeriod"/>
            </a:pPr>
            <a:r>
              <a:rPr lang="en-US" sz="1600"/>
              <a:t>Για</a:t>
            </a:r>
            <a:r>
              <a:rPr lang="en-US" sz="1600"/>
              <a:t> m</a:t>
            </a:r>
            <a:r>
              <a:rPr lang="en-US" sz="1600">
                <a:solidFill>
                  <a:srgbClr val="000000"/>
                </a:solidFill>
                <a:highlight>
                  <a:srgbClr val="FFFFFF"/>
                </a:highlight>
              </a:rPr>
              <a:t>=1 : Q(d,n) = O((logn)(2clogn)  + |A| ) </a:t>
            </a:r>
            <a:br>
              <a:rPr lang="en-US" sz="1600">
                <a:solidFill>
                  <a:srgbClr val="000000"/>
                </a:solidFill>
                <a:highlight>
                  <a:srgbClr val="FFFFFF"/>
                </a:highlight>
              </a:rPr>
            </a:br>
            <a:r>
              <a:rPr lang="en-US" sz="1600">
                <a:solidFill>
                  <a:srgbClr val="000000"/>
                </a:solidFill>
                <a:highlight>
                  <a:srgbClr val="FFFFFF"/>
                </a:highlight>
              </a:rPr>
              <a:t>Για d=2 : Q</a:t>
            </a:r>
            <a:r>
              <a:rPr lang="en-US" sz="1000">
                <a:solidFill>
                  <a:srgbClr val="000000"/>
                </a:solidFill>
                <a:highlight>
                  <a:srgbClr val="FFFFFF"/>
                </a:highlight>
              </a:rPr>
              <a:t>1</a:t>
            </a:r>
            <a:r>
              <a:rPr lang="en-US" sz="1600">
                <a:solidFill>
                  <a:srgbClr val="000000"/>
                </a:solidFill>
                <a:highlight>
                  <a:srgbClr val="FFFFFF"/>
                </a:highlight>
              </a:rPr>
              <a:t>(2,n) = O((logn)   + |A| ) </a:t>
            </a:r>
            <a:endParaRPr sz="1600">
              <a:solidFill>
                <a:srgbClr val="000000"/>
              </a:solidFill>
              <a:highlight>
                <a:srgbClr val="FFFFFF"/>
              </a:highlight>
            </a:endParaRPr>
          </a:p>
          <a:p>
            <a:pPr indent="-330200" lvl="0" marL="457200" marR="0" rtl="0" algn="l">
              <a:lnSpc>
                <a:spcPct val="100000"/>
              </a:lnSpc>
              <a:spcBef>
                <a:spcPts val="0"/>
              </a:spcBef>
              <a:spcAft>
                <a:spcPts val="0"/>
              </a:spcAft>
              <a:buClr>
                <a:srgbClr val="000000"/>
              </a:buClr>
              <a:buSzPts val="1600"/>
              <a:buAutoNum type="arabicPeriod"/>
            </a:pPr>
            <a:r>
              <a:rPr lang="en-US" sz="1600">
                <a:solidFill>
                  <a:srgbClr val="000000"/>
                </a:solidFill>
                <a:highlight>
                  <a:srgbClr val="FFFFFF"/>
                </a:highlight>
              </a:rPr>
              <a:t>Για m = εlogn : Qn(d,n) = O((logn)(c/ε)   n      + |A| )</a:t>
            </a:r>
            <a:endParaRPr sz="1600">
              <a:solidFill>
                <a:srgbClr val="000000"/>
              </a:solidFill>
              <a:highlight>
                <a:srgbClr val="FFFFFF"/>
              </a:highlight>
            </a:endParaRPr>
          </a:p>
          <a:p>
            <a:pPr indent="-330200" lvl="0" marL="457200" marR="0" rtl="0" algn="l">
              <a:lnSpc>
                <a:spcPct val="100000"/>
              </a:lnSpc>
              <a:spcBef>
                <a:spcPts val="0"/>
              </a:spcBef>
              <a:spcAft>
                <a:spcPts val="0"/>
              </a:spcAft>
              <a:buClr>
                <a:srgbClr val="000000"/>
              </a:buClr>
              <a:buSzPts val="1600"/>
              <a:buAutoNum type="arabicPeriod"/>
            </a:pPr>
            <a:r>
              <a:rPr lang="en-US" sz="1600">
                <a:solidFill>
                  <a:srgbClr val="000000"/>
                </a:solidFill>
                <a:highlight>
                  <a:srgbClr val="FFFFFF"/>
                </a:highlight>
              </a:rPr>
              <a:t>Για m=1 είναι δυνατο ο παραπανω χρονος να μειωθει σε O((logn)   + |A|) εφαρμοζοντας τη μεθοδο του fractional cascading</a:t>
            </a:r>
            <a:endParaRPr sz="1600">
              <a:solidFill>
                <a:srgbClr val="000000"/>
              </a:solidFill>
              <a:highlight>
                <a:srgbClr val="FFFFFF"/>
              </a:highlight>
            </a:endParaRPr>
          </a:p>
          <a:p>
            <a:pPr indent="-271780" lvl="0" marL="342900" marR="0" rtl="0" algn="l">
              <a:spcBef>
                <a:spcPts val="320"/>
              </a:spcBef>
              <a:spcAft>
                <a:spcPts val="0"/>
              </a:spcAft>
              <a:buClr>
                <a:schemeClr val="dk2"/>
              </a:buClr>
              <a:buSzPts val="1120"/>
              <a:buFont typeface="Noto Sans Symbols"/>
              <a:buNone/>
            </a:pPr>
            <a:r>
              <a:t/>
            </a:r>
            <a:endParaRPr b="0" i="0" sz="1600" u="none" cap="none" strike="noStrike">
              <a:solidFill>
                <a:schemeClr val="dk1"/>
              </a:solidFill>
              <a:latin typeface="Arial"/>
              <a:ea typeface="Arial"/>
              <a:cs typeface="Arial"/>
              <a:sym typeface="Arial"/>
            </a:endParaRPr>
          </a:p>
        </p:txBody>
      </p:sp>
      <p:sp>
        <p:nvSpPr>
          <p:cNvPr id="486" name="Google Shape;486;p54"/>
          <p:cNvSpPr txBox="1"/>
          <p:nvPr/>
        </p:nvSpPr>
        <p:spPr>
          <a:xfrm>
            <a:off x="0" y="0"/>
            <a:ext cx="9144000" cy="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487" name="Google Shape;487;p54"/>
          <p:cNvSpPr txBox="1"/>
          <p:nvPr/>
        </p:nvSpPr>
        <p:spPr>
          <a:xfrm>
            <a:off x="3933975" y="1692825"/>
            <a:ext cx="923400" cy="288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900"/>
              <a:t>d-1</a:t>
            </a:r>
            <a:endParaRPr sz="900"/>
          </a:p>
        </p:txBody>
      </p:sp>
      <p:sp>
        <p:nvSpPr>
          <p:cNvPr id="488" name="Google Shape;488;p54"/>
          <p:cNvSpPr txBox="1"/>
          <p:nvPr/>
        </p:nvSpPr>
        <p:spPr>
          <a:xfrm>
            <a:off x="3222200" y="1981425"/>
            <a:ext cx="317400" cy="288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900"/>
              <a:t>2</a:t>
            </a:r>
            <a:endParaRPr sz="900"/>
          </a:p>
        </p:txBody>
      </p:sp>
      <p:sp>
        <p:nvSpPr>
          <p:cNvPr id="489" name="Google Shape;489;p54"/>
          <p:cNvSpPr txBox="1"/>
          <p:nvPr/>
        </p:nvSpPr>
        <p:spPr>
          <a:xfrm>
            <a:off x="4241775" y="2183400"/>
            <a:ext cx="807900" cy="471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900"/>
              <a:t>d-1    ε(d-1)</a:t>
            </a:r>
            <a:endParaRPr sz="900"/>
          </a:p>
        </p:txBody>
      </p:sp>
      <p:sp>
        <p:nvSpPr>
          <p:cNvPr id="490" name="Google Shape;490;p54"/>
          <p:cNvSpPr txBox="1"/>
          <p:nvPr/>
        </p:nvSpPr>
        <p:spPr>
          <a:xfrm>
            <a:off x="6654525" y="2433450"/>
            <a:ext cx="923400" cy="288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900"/>
              <a:t>d-1</a:t>
            </a:r>
            <a:endParaRPr sz="900"/>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94" name="Shape 494"/>
        <p:cNvGrpSpPr/>
        <p:nvPr/>
      </p:nvGrpSpPr>
      <p:grpSpPr>
        <a:xfrm>
          <a:off x="0" y="0"/>
          <a:ext cx="0" cy="0"/>
          <a:chOff x="0" y="0"/>
          <a:chExt cx="0" cy="0"/>
        </a:xfrm>
      </p:grpSpPr>
      <p:sp>
        <p:nvSpPr>
          <p:cNvPr id="495" name="Google Shape;495;p55"/>
          <p:cNvSpPr txBox="1"/>
          <p:nvPr>
            <p:ph type="title"/>
          </p:nvPr>
        </p:nvSpPr>
        <p:spPr>
          <a:xfrm>
            <a:off x="457200" y="214304"/>
            <a:ext cx="7543800" cy="9756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2"/>
              </a:buClr>
              <a:buSzPts val="3200"/>
              <a:buFont typeface="Arial"/>
              <a:buNone/>
            </a:pPr>
            <a:r>
              <a:rPr lang="en-US" sz="3200"/>
              <a:t>ΑΝΑΛΥΣΗ ΤΟΥ ΔΕΝΤΡΟΥ ΠΕΡΙΟΧΗΣ</a:t>
            </a:r>
            <a:endParaRPr/>
          </a:p>
        </p:txBody>
      </p:sp>
      <p:sp>
        <p:nvSpPr>
          <p:cNvPr id="496" name="Google Shape;496;p55"/>
          <p:cNvSpPr txBox="1"/>
          <p:nvPr>
            <p:ph idx="1" type="body"/>
          </p:nvPr>
        </p:nvSpPr>
        <p:spPr>
          <a:xfrm>
            <a:off x="291450" y="1313950"/>
            <a:ext cx="8561100" cy="4890000"/>
          </a:xfrm>
          <a:prstGeom prst="rect">
            <a:avLst/>
          </a:prstGeom>
          <a:noFill/>
          <a:ln>
            <a:noFill/>
          </a:ln>
        </p:spPr>
        <p:txBody>
          <a:bodyPr anchorCtr="0" anchor="t" bIns="45700" lIns="91425" spcFirstLastPara="1" rIns="91425" wrap="square" tIns="45700">
            <a:noAutofit/>
          </a:bodyPr>
          <a:lstStyle/>
          <a:p>
            <a:pPr indent="0" lvl="0" marL="571500" marR="0" rtl="0" algn="l">
              <a:lnSpc>
                <a:spcPct val="100000"/>
              </a:lnSpc>
              <a:spcBef>
                <a:spcPts val="0"/>
              </a:spcBef>
              <a:spcAft>
                <a:spcPts val="0"/>
              </a:spcAft>
              <a:buNone/>
            </a:pPr>
            <a:r>
              <a:rPr b="1" lang="en-US" sz="1600" u="sng"/>
              <a:t>Εξήγηση του fractional cascading για d=2 , m=1</a:t>
            </a:r>
            <a:endParaRPr b="1" sz="1600" u="sng"/>
          </a:p>
          <a:p>
            <a:pPr indent="-571500" lvl="0" marL="571500" marR="0" rtl="0" algn="l">
              <a:lnSpc>
                <a:spcPct val="100000"/>
              </a:lnSpc>
              <a:spcBef>
                <a:spcPts val="0"/>
              </a:spcBef>
              <a:spcAft>
                <a:spcPts val="0"/>
              </a:spcAft>
              <a:buClr>
                <a:schemeClr val="dk2"/>
              </a:buClr>
              <a:buSzPts val="1120"/>
              <a:buFont typeface="Noto Sans Symbols"/>
              <a:buChar char="●"/>
            </a:pPr>
            <a:r>
              <a:rPr lang="en-US" sz="1600"/>
              <a:t>Η βασικη ιδέα της μεθοδου του fractional cascading ειναι η παρακατω :</a:t>
            </a:r>
            <a:endParaRPr sz="1600"/>
          </a:p>
          <a:p>
            <a:pPr indent="-303212" lvl="1" marL="692150" marR="0" rtl="0" algn="l">
              <a:lnSpc>
                <a:spcPct val="100000"/>
              </a:lnSpc>
              <a:spcBef>
                <a:spcPts val="0"/>
              </a:spcBef>
              <a:spcAft>
                <a:spcPts val="0"/>
              </a:spcAft>
              <a:buClr>
                <a:schemeClr val="dk2"/>
              </a:buClr>
              <a:buSzPts val="1120"/>
              <a:buFont typeface="Noto Sans Symbols"/>
              <a:buChar char="●"/>
            </a:pPr>
            <a:r>
              <a:rPr lang="en-US" sz="1600"/>
              <a:t>Αντί να ψαχνουμε τις θεσεις I</a:t>
            </a:r>
            <a:r>
              <a:rPr lang="en-US" sz="900"/>
              <a:t>1</a:t>
            </a:r>
            <a:r>
              <a:rPr lang="en-US" sz="1600"/>
              <a:t> χωριστά για κάθε βοηθητικο δέντρο των κόμβων v</a:t>
            </a:r>
            <a:r>
              <a:rPr lang="en-US" sz="1900">
                <a:solidFill>
                  <a:srgbClr val="222222"/>
                </a:solidFill>
              </a:rPr>
              <a:t>∈</a:t>
            </a:r>
            <a:r>
              <a:rPr lang="en-US" sz="1600"/>
              <a:t>M μπορούμε να χτίσουμε ένα πλέγμα με γέφυρες ωστε η θέση του I</a:t>
            </a:r>
            <a:r>
              <a:rPr lang="en-US" sz="900"/>
              <a:t>1</a:t>
            </a:r>
            <a:r>
              <a:rPr lang="en-US" sz="1600"/>
              <a:t> να μπορεί να υπολογιστει μόνο μια φορά στη ρίζα και μετα ακολουθώντας τις γεφυρες κατα μήκος του μονοπατιού I</a:t>
            </a:r>
            <a:r>
              <a:rPr lang="en-US" sz="900"/>
              <a:t>0</a:t>
            </a:r>
            <a:r>
              <a:rPr lang="en-US" sz="1600"/>
              <a:t> να βρισκομαστε παντα στη σωστη θεση</a:t>
            </a:r>
            <a:endParaRPr sz="1600"/>
          </a:p>
          <a:p>
            <a:pPr indent="-303212" lvl="1" marL="692150" marR="0" rtl="0" algn="l">
              <a:lnSpc>
                <a:spcPct val="100000"/>
              </a:lnSpc>
              <a:spcBef>
                <a:spcPts val="0"/>
              </a:spcBef>
              <a:spcAft>
                <a:spcPts val="0"/>
              </a:spcAft>
              <a:buClr>
                <a:schemeClr val="dk2"/>
              </a:buClr>
              <a:buSzPts val="1120"/>
              <a:buFont typeface="Noto Sans Symbols"/>
              <a:buChar char="●"/>
            </a:pPr>
            <a:r>
              <a:rPr lang="en-US" sz="1600"/>
              <a:t>Καθε στοιχειο του βοηθητικου δέντρου δείχνει στο ίδιο ή άμεσο μεγαλυτερο στοιχείο των βοηθητικων δέντρων των δύο γιων του v</a:t>
            </a:r>
            <a:endParaRPr sz="1600"/>
          </a:p>
          <a:p>
            <a:pPr indent="0" lvl="0" marL="571500" marR="0" rtl="0" algn="l">
              <a:lnSpc>
                <a:spcPct val="100000"/>
              </a:lnSpc>
              <a:spcBef>
                <a:spcPts val="0"/>
              </a:spcBef>
              <a:spcAft>
                <a:spcPts val="0"/>
              </a:spcAft>
              <a:buNone/>
            </a:pPr>
            <a:r>
              <a:t/>
            </a:r>
            <a:endParaRPr sz="1600"/>
          </a:p>
          <a:p>
            <a:pPr indent="0" lvl="0" marL="692150" marR="0" rtl="0" algn="l">
              <a:lnSpc>
                <a:spcPct val="100000"/>
              </a:lnSpc>
              <a:spcBef>
                <a:spcPts val="0"/>
              </a:spcBef>
              <a:spcAft>
                <a:spcPts val="0"/>
              </a:spcAft>
              <a:buNone/>
            </a:pPr>
            <a:r>
              <a:t/>
            </a:r>
            <a:endParaRPr sz="1600"/>
          </a:p>
          <a:p>
            <a:pPr indent="0" lvl="0" marL="692150" marR="0" rtl="0" algn="l">
              <a:lnSpc>
                <a:spcPct val="100000"/>
              </a:lnSpc>
              <a:spcBef>
                <a:spcPts val="0"/>
              </a:spcBef>
              <a:spcAft>
                <a:spcPts val="0"/>
              </a:spcAft>
              <a:buNone/>
            </a:pPr>
            <a:r>
              <a:t/>
            </a:r>
            <a:endParaRPr sz="1600"/>
          </a:p>
          <a:p>
            <a:pPr indent="0" lvl="0" marL="692150" marR="0" rtl="0" algn="l">
              <a:lnSpc>
                <a:spcPct val="100000"/>
              </a:lnSpc>
              <a:spcBef>
                <a:spcPts val="0"/>
              </a:spcBef>
              <a:spcAft>
                <a:spcPts val="0"/>
              </a:spcAft>
              <a:buNone/>
            </a:pPr>
            <a:r>
              <a:t/>
            </a:r>
            <a:endParaRPr sz="1600"/>
          </a:p>
          <a:p>
            <a:pPr indent="0" lvl="0" marL="571500" rtl="0" algn="l">
              <a:spcBef>
                <a:spcPts val="0"/>
              </a:spcBef>
              <a:spcAft>
                <a:spcPts val="0"/>
              </a:spcAft>
              <a:buNone/>
            </a:pPr>
            <a:r>
              <a:t/>
            </a:r>
            <a:endParaRPr sz="1600"/>
          </a:p>
          <a:p>
            <a:pPr indent="0" lvl="0" marL="571500" rtl="0" algn="l">
              <a:spcBef>
                <a:spcPts val="0"/>
              </a:spcBef>
              <a:spcAft>
                <a:spcPts val="0"/>
              </a:spcAft>
              <a:buNone/>
            </a:pPr>
            <a:r>
              <a:t/>
            </a:r>
            <a:endParaRPr sz="1600"/>
          </a:p>
          <a:p>
            <a:pPr indent="0" lvl="0" marL="571500" marR="0" rtl="0" algn="l">
              <a:lnSpc>
                <a:spcPct val="100000"/>
              </a:lnSpc>
              <a:spcBef>
                <a:spcPts val="0"/>
              </a:spcBef>
              <a:spcAft>
                <a:spcPts val="0"/>
              </a:spcAft>
              <a:buNone/>
            </a:pPr>
            <a:r>
              <a:t/>
            </a:r>
            <a:endParaRPr sz="1600"/>
          </a:p>
          <a:p>
            <a:pPr indent="0" lvl="0" marL="571500" marR="0" rtl="0" algn="l">
              <a:lnSpc>
                <a:spcPct val="100000"/>
              </a:lnSpc>
              <a:spcBef>
                <a:spcPts val="0"/>
              </a:spcBef>
              <a:spcAft>
                <a:spcPts val="0"/>
              </a:spcAft>
              <a:buNone/>
            </a:pPr>
            <a:r>
              <a:t/>
            </a:r>
            <a:endParaRPr sz="1600"/>
          </a:p>
          <a:p>
            <a:pPr indent="0" lvl="0" marL="0" rtl="0" algn="l">
              <a:spcBef>
                <a:spcPts val="0"/>
              </a:spcBef>
              <a:spcAft>
                <a:spcPts val="0"/>
              </a:spcAft>
              <a:buNone/>
            </a:pPr>
            <a:r>
              <a:t/>
            </a:r>
            <a:endParaRPr sz="1600"/>
          </a:p>
          <a:p>
            <a:pPr indent="0" lvl="0" marL="571500" rtl="0" algn="l">
              <a:spcBef>
                <a:spcPts val="0"/>
              </a:spcBef>
              <a:spcAft>
                <a:spcPts val="0"/>
              </a:spcAft>
              <a:buNone/>
            </a:pPr>
            <a:r>
              <a:t/>
            </a:r>
            <a:endParaRPr sz="1600"/>
          </a:p>
          <a:p>
            <a:pPr indent="0" lvl="0" marL="0" marR="0" rtl="0" algn="l">
              <a:lnSpc>
                <a:spcPct val="100000"/>
              </a:lnSpc>
              <a:spcBef>
                <a:spcPts val="320"/>
              </a:spcBef>
              <a:spcAft>
                <a:spcPts val="0"/>
              </a:spcAft>
              <a:buNone/>
            </a:pPr>
            <a:r>
              <a:t/>
            </a:r>
            <a:endParaRPr sz="1600"/>
          </a:p>
          <a:p>
            <a:pPr indent="-271780" lvl="0" marL="342900" marR="0" rtl="0" algn="l">
              <a:spcBef>
                <a:spcPts val="320"/>
              </a:spcBef>
              <a:spcAft>
                <a:spcPts val="0"/>
              </a:spcAft>
              <a:buClr>
                <a:schemeClr val="dk2"/>
              </a:buClr>
              <a:buSzPts val="1120"/>
              <a:buFont typeface="Noto Sans Symbols"/>
              <a:buNone/>
            </a:pPr>
            <a:r>
              <a:t/>
            </a:r>
            <a:endParaRPr b="0" i="0" sz="1600" u="none" cap="none" strike="noStrike">
              <a:solidFill>
                <a:schemeClr val="dk1"/>
              </a:solidFill>
              <a:latin typeface="Arial"/>
              <a:ea typeface="Arial"/>
              <a:cs typeface="Arial"/>
              <a:sym typeface="Arial"/>
            </a:endParaRPr>
          </a:p>
        </p:txBody>
      </p:sp>
      <p:sp>
        <p:nvSpPr>
          <p:cNvPr id="497" name="Google Shape;497;p55"/>
          <p:cNvSpPr txBox="1"/>
          <p:nvPr/>
        </p:nvSpPr>
        <p:spPr>
          <a:xfrm>
            <a:off x="0" y="0"/>
            <a:ext cx="9144000" cy="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498" name="Google Shape;498;p55"/>
          <p:cNvSpPr txBox="1"/>
          <p:nvPr/>
        </p:nvSpPr>
        <p:spPr>
          <a:xfrm>
            <a:off x="3299150" y="2943275"/>
            <a:ext cx="48000" cy="384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99" name="Google Shape;499;p55"/>
          <p:cNvSpPr txBox="1"/>
          <p:nvPr/>
        </p:nvSpPr>
        <p:spPr>
          <a:xfrm>
            <a:off x="3590850" y="6165475"/>
            <a:ext cx="1962300" cy="3078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US"/>
              <a:t>Σχήμα 7-3</a:t>
            </a:r>
            <a:endParaRPr/>
          </a:p>
        </p:txBody>
      </p:sp>
      <p:pic>
        <p:nvPicPr>
          <p:cNvPr id="500" name="Google Shape;500;p55"/>
          <p:cNvPicPr preferRelativeResize="0"/>
          <p:nvPr/>
        </p:nvPicPr>
        <p:blipFill>
          <a:blip r:embed="rId3">
            <a:alphaModFix/>
          </a:blip>
          <a:stretch>
            <a:fillRect/>
          </a:stretch>
        </p:blipFill>
        <p:spPr>
          <a:xfrm>
            <a:off x="2309800" y="3689400"/>
            <a:ext cx="4524375" cy="2114550"/>
          </a:xfrm>
          <a:prstGeom prst="rect">
            <a:avLst/>
          </a:prstGeom>
          <a:noFill/>
          <a:ln>
            <a:noFill/>
          </a:ln>
        </p:spPr>
      </p:pic>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04" name="Shape 504"/>
        <p:cNvGrpSpPr/>
        <p:nvPr/>
      </p:nvGrpSpPr>
      <p:grpSpPr>
        <a:xfrm>
          <a:off x="0" y="0"/>
          <a:ext cx="0" cy="0"/>
          <a:chOff x="0" y="0"/>
          <a:chExt cx="0" cy="0"/>
        </a:xfrm>
      </p:grpSpPr>
      <p:sp>
        <p:nvSpPr>
          <p:cNvPr id="505" name="Google Shape;505;p56"/>
          <p:cNvSpPr txBox="1"/>
          <p:nvPr>
            <p:ph type="title"/>
          </p:nvPr>
        </p:nvSpPr>
        <p:spPr>
          <a:xfrm>
            <a:off x="457200" y="214304"/>
            <a:ext cx="7543800" cy="9756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2"/>
              </a:buClr>
              <a:buSzPts val="3200"/>
              <a:buFont typeface="Arial"/>
              <a:buNone/>
            </a:pPr>
            <a:r>
              <a:rPr lang="en-US" sz="3200"/>
              <a:t>ΑΝΑΛΥΣΗ ΤΟΥ ΔΕΝΤΡΟΥ ΠΕΡΙΟΧΗΣ</a:t>
            </a:r>
            <a:endParaRPr/>
          </a:p>
        </p:txBody>
      </p:sp>
      <p:sp>
        <p:nvSpPr>
          <p:cNvPr id="506" name="Google Shape;506;p56"/>
          <p:cNvSpPr txBox="1"/>
          <p:nvPr>
            <p:ph idx="1" type="body"/>
          </p:nvPr>
        </p:nvSpPr>
        <p:spPr>
          <a:xfrm>
            <a:off x="291450" y="1313950"/>
            <a:ext cx="8561100" cy="4890000"/>
          </a:xfrm>
          <a:prstGeom prst="rect">
            <a:avLst/>
          </a:prstGeom>
          <a:noFill/>
          <a:ln>
            <a:noFill/>
          </a:ln>
        </p:spPr>
        <p:txBody>
          <a:bodyPr anchorCtr="0" anchor="t" bIns="45700" lIns="91425" spcFirstLastPara="1" rIns="91425" wrap="square" tIns="45700">
            <a:noAutofit/>
          </a:bodyPr>
          <a:lstStyle/>
          <a:p>
            <a:pPr indent="0" lvl="0" marL="571500" marR="0" rtl="0" algn="l">
              <a:lnSpc>
                <a:spcPct val="100000"/>
              </a:lnSpc>
              <a:spcBef>
                <a:spcPts val="0"/>
              </a:spcBef>
              <a:spcAft>
                <a:spcPts val="0"/>
              </a:spcAft>
              <a:buNone/>
            </a:pPr>
            <a:r>
              <a:rPr b="1" lang="en-US" sz="1600" u="sng"/>
              <a:t>Δυναμοποίηση των δέντρων περιοχής </a:t>
            </a:r>
            <a:endParaRPr b="1" sz="1600" u="sng"/>
          </a:p>
          <a:p>
            <a:pPr indent="-571500" lvl="0" marL="571500" marR="0" rtl="0" algn="l">
              <a:lnSpc>
                <a:spcPct val="100000"/>
              </a:lnSpc>
              <a:spcBef>
                <a:spcPts val="0"/>
              </a:spcBef>
              <a:spcAft>
                <a:spcPts val="0"/>
              </a:spcAft>
              <a:buClr>
                <a:schemeClr val="dk2"/>
              </a:buClr>
              <a:buSzPts val="1120"/>
              <a:buFont typeface="Noto Sans Symbols"/>
              <a:buChar char="●"/>
            </a:pPr>
            <a:r>
              <a:rPr lang="en-US" sz="1600"/>
              <a:t>Έστω x = (x</a:t>
            </a:r>
            <a:r>
              <a:rPr baseline="-25000" i="1" lang="en-US" sz="1200"/>
              <a:t>0 </a:t>
            </a:r>
            <a:r>
              <a:rPr lang="en-US" sz="1600"/>
              <a:t>x</a:t>
            </a:r>
            <a:r>
              <a:rPr baseline="-25000" i="1" lang="en-US" sz="1200"/>
              <a:t>1</a:t>
            </a:r>
            <a:r>
              <a:rPr lang="en-US" sz="1600"/>
              <a:t> x</a:t>
            </a:r>
            <a:r>
              <a:rPr baseline="-25000" i="1" lang="en-US" sz="1200"/>
              <a:t>2</a:t>
            </a:r>
            <a:r>
              <a:rPr lang="en-US" sz="1600"/>
              <a:t> ... x</a:t>
            </a:r>
            <a:r>
              <a:rPr baseline="-25000" i="1" lang="en-US" sz="1200"/>
              <a:t>d-1</a:t>
            </a:r>
            <a:r>
              <a:rPr lang="en-US" sz="1600"/>
              <a:t>) ένα σημειο που θα εντεθεί ή θα αποσβεσθεί</a:t>
            </a:r>
            <a:endParaRPr sz="1600"/>
          </a:p>
          <a:p>
            <a:pPr indent="-571500" lvl="0" marL="571500" marR="0" rtl="0" algn="l">
              <a:lnSpc>
                <a:spcPct val="100000"/>
              </a:lnSpc>
              <a:spcBef>
                <a:spcPts val="0"/>
              </a:spcBef>
              <a:spcAft>
                <a:spcPts val="0"/>
              </a:spcAft>
              <a:buClr>
                <a:schemeClr val="dk2"/>
              </a:buClr>
              <a:buSzPts val="1120"/>
              <a:buFont typeface="Noto Sans Symbols"/>
              <a:buChar char="●"/>
            </a:pPr>
            <a:r>
              <a:rPr lang="en-US" sz="1600"/>
              <a:t>Κατ’αρχήν ψάχνουμε το x</a:t>
            </a:r>
            <a:r>
              <a:rPr lang="en-US" sz="900"/>
              <a:t>0</a:t>
            </a:r>
            <a:r>
              <a:rPr lang="en-US" sz="1600"/>
              <a:t> στο πρωταρχικό δέντρο και ενθέτουμε το x</a:t>
            </a:r>
            <a:endParaRPr sz="1600"/>
          </a:p>
          <a:p>
            <a:pPr indent="-571500" lvl="0" marL="571500" marR="0" rtl="0" algn="l">
              <a:lnSpc>
                <a:spcPct val="100000"/>
              </a:lnSpc>
              <a:spcBef>
                <a:spcPts val="0"/>
              </a:spcBef>
              <a:spcAft>
                <a:spcPts val="0"/>
              </a:spcAft>
              <a:buClr>
                <a:schemeClr val="dk2"/>
              </a:buClr>
              <a:buSzPts val="1120"/>
              <a:buFont typeface="Noto Sans Symbols"/>
              <a:buChar char="●"/>
            </a:pPr>
            <a:r>
              <a:rPr lang="en-US" sz="1600"/>
              <a:t>Αυτό στοιχίζει O(logn) στο πρωταρχικό δέντρο και επιπλέον πρέπει να ενθέσουμε το x  το πολυ σε (clogn)/m βοηθητικά δέντρα για την δευτερη διάσταση κ.ο.κ.</a:t>
            </a:r>
            <a:endParaRPr sz="1600"/>
          </a:p>
          <a:p>
            <a:pPr indent="-571500" lvl="0" marL="571500" marR="0" rtl="0" algn="l">
              <a:lnSpc>
                <a:spcPct val="100000"/>
              </a:lnSpc>
              <a:spcBef>
                <a:spcPts val="0"/>
              </a:spcBef>
              <a:spcAft>
                <a:spcPts val="0"/>
              </a:spcAft>
              <a:buClr>
                <a:schemeClr val="dk2"/>
              </a:buClr>
              <a:buSzPts val="1120"/>
              <a:buFont typeface="Noto Sans Symbols"/>
              <a:buChar char="●"/>
            </a:pPr>
            <a:r>
              <a:rPr lang="en-US" sz="1600"/>
              <a:t>Επομένως τα γενικα εξοδα για ένθεση χωρίς τα έξοδα επαναζυγισης είναι :</a:t>
            </a:r>
            <a:endParaRPr sz="1600"/>
          </a:p>
          <a:p>
            <a:pPr indent="0" lvl="0" marL="0" marR="0" rtl="0" algn="l">
              <a:lnSpc>
                <a:spcPct val="100000"/>
              </a:lnSpc>
              <a:spcBef>
                <a:spcPts val="0"/>
              </a:spcBef>
              <a:spcAft>
                <a:spcPts val="0"/>
              </a:spcAft>
              <a:buNone/>
            </a:pPr>
            <a:r>
              <a:t/>
            </a:r>
            <a:endParaRPr sz="1600"/>
          </a:p>
          <a:p>
            <a:pPr indent="0" lvl="0" marL="0" marR="0" rtl="0" algn="l">
              <a:lnSpc>
                <a:spcPct val="100000"/>
              </a:lnSpc>
              <a:spcBef>
                <a:spcPts val="0"/>
              </a:spcBef>
              <a:spcAft>
                <a:spcPts val="0"/>
              </a:spcAft>
              <a:buNone/>
            </a:pPr>
            <a:r>
              <a:t/>
            </a:r>
            <a:endParaRPr sz="1600"/>
          </a:p>
          <a:p>
            <a:pPr indent="0" lvl="0" marL="0" marR="0" rtl="0" algn="l">
              <a:lnSpc>
                <a:spcPct val="100000"/>
              </a:lnSpc>
              <a:spcBef>
                <a:spcPts val="0"/>
              </a:spcBef>
              <a:spcAft>
                <a:spcPts val="0"/>
              </a:spcAft>
              <a:buNone/>
            </a:pPr>
            <a:r>
              <a:rPr lang="en-US" sz="1600"/>
              <a:t>							O((logn)((clogn)/m)   )</a:t>
            </a:r>
            <a:endParaRPr sz="1600"/>
          </a:p>
          <a:p>
            <a:pPr indent="0" lvl="0" marL="0" marR="0" rtl="0" algn="l">
              <a:lnSpc>
                <a:spcPct val="100000"/>
              </a:lnSpc>
              <a:spcBef>
                <a:spcPts val="0"/>
              </a:spcBef>
              <a:spcAft>
                <a:spcPts val="0"/>
              </a:spcAft>
              <a:buNone/>
            </a:pPr>
            <a:r>
              <a:t/>
            </a:r>
            <a:endParaRPr sz="1600"/>
          </a:p>
          <a:p>
            <a:pPr indent="0" lvl="0" marL="692150" marR="0" rtl="0" algn="l">
              <a:lnSpc>
                <a:spcPct val="100000"/>
              </a:lnSpc>
              <a:spcBef>
                <a:spcPts val="0"/>
              </a:spcBef>
              <a:spcAft>
                <a:spcPts val="0"/>
              </a:spcAft>
              <a:buNone/>
            </a:pPr>
            <a:r>
              <a:t/>
            </a:r>
            <a:endParaRPr sz="1600"/>
          </a:p>
          <a:p>
            <a:pPr indent="0" lvl="0" marL="692150" marR="0" rtl="0" algn="l">
              <a:lnSpc>
                <a:spcPct val="100000"/>
              </a:lnSpc>
              <a:spcBef>
                <a:spcPts val="0"/>
              </a:spcBef>
              <a:spcAft>
                <a:spcPts val="0"/>
              </a:spcAft>
              <a:buNone/>
            </a:pPr>
            <a:r>
              <a:t/>
            </a:r>
            <a:endParaRPr sz="1600"/>
          </a:p>
          <a:p>
            <a:pPr indent="0" lvl="0" marL="692150" marR="0" rtl="0" algn="l">
              <a:lnSpc>
                <a:spcPct val="100000"/>
              </a:lnSpc>
              <a:spcBef>
                <a:spcPts val="0"/>
              </a:spcBef>
              <a:spcAft>
                <a:spcPts val="0"/>
              </a:spcAft>
              <a:buNone/>
            </a:pPr>
            <a:r>
              <a:t/>
            </a:r>
            <a:endParaRPr sz="1600"/>
          </a:p>
          <a:p>
            <a:pPr indent="0" lvl="0" marL="571500" rtl="0" algn="l">
              <a:spcBef>
                <a:spcPts val="0"/>
              </a:spcBef>
              <a:spcAft>
                <a:spcPts val="0"/>
              </a:spcAft>
              <a:buNone/>
            </a:pPr>
            <a:r>
              <a:t/>
            </a:r>
            <a:endParaRPr sz="1600"/>
          </a:p>
          <a:p>
            <a:pPr indent="0" lvl="0" marL="571500" rtl="0" algn="l">
              <a:spcBef>
                <a:spcPts val="0"/>
              </a:spcBef>
              <a:spcAft>
                <a:spcPts val="0"/>
              </a:spcAft>
              <a:buNone/>
            </a:pPr>
            <a:r>
              <a:t/>
            </a:r>
            <a:endParaRPr sz="1600"/>
          </a:p>
          <a:p>
            <a:pPr indent="0" lvl="0" marL="571500" marR="0" rtl="0" algn="l">
              <a:lnSpc>
                <a:spcPct val="100000"/>
              </a:lnSpc>
              <a:spcBef>
                <a:spcPts val="0"/>
              </a:spcBef>
              <a:spcAft>
                <a:spcPts val="0"/>
              </a:spcAft>
              <a:buNone/>
            </a:pPr>
            <a:r>
              <a:t/>
            </a:r>
            <a:endParaRPr sz="1600"/>
          </a:p>
          <a:p>
            <a:pPr indent="0" lvl="0" marL="571500" marR="0" rtl="0" algn="l">
              <a:lnSpc>
                <a:spcPct val="100000"/>
              </a:lnSpc>
              <a:spcBef>
                <a:spcPts val="0"/>
              </a:spcBef>
              <a:spcAft>
                <a:spcPts val="0"/>
              </a:spcAft>
              <a:buNone/>
            </a:pPr>
            <a:r>
              <a:t/>
            </a:r>
            <a:endParaRPr sz="1600"/>
          </a:p>
          <a:p>
            <a:pPr indent="0" lvl="0" marL="0" rtl="0" algn="l">
              <a:spcBef>
                <a:spcPts val="0"/>
              </a:spcBef>
              <a:spcAft>
                <a:spcPts val="0"/>
              </a:spcAft>
              <a:buNone/>
            </a:pPr>
            <a:r>
              <a:t/>
            </a:r>
            <a:endParaRPr sz="1600"/>
          </a:p>
          <a:p>
            <a:pPr indent="0" lvl="0" marL="571500" rtl="0" algn="l">
              <a:spcBef>
                <a:spcPts val="0"/>
              </a:spcBef>
              <a:spcAft>
                <a:spcPts val="0"/>
              </a:spcAft>
              <a:buNone/>
            </a:pPr>
            <a:r>
              <a:t/>
            </a:r>
            <a:endParaRPr sz="1600"/>
          </a:p>
          <a:p>
            <a:pPr indent="0" lvl="0" marL="0" marR="0" rtl="0" algn="l">
              <a:lnSpc>
                <a:spcPct val="100000"/>
              </a:lnSpc>
              <a:spcBef>
                <a:spcPts val="320"/>
              </a:spcBef>
              <a:spcAft>
                <a:spcPts val="0"/>
              </a:spcAft>
              <a:buNone/>
            </a:pPr>
            <a:r>
              <a:t/>
            </a:r>
            <a:endParaRPr sz="1600"/>
          </a:p>
          <a:p>
            <a:pPr indent="-271780" lvl="0" marL="342900" marR="0" rtl="0" algn="l">
              <a:spcBef>
                <a:spcPts val="320"/>
              </a:spcBef>
              <a:spcAft>
                <a:spcPts val="0"/>
              </a:spcAft>
              <a:buClr>
                <a:schemeClr val="dk2"/>
              </a:buClr>
              <a:buSzPts val="1120"/>
              <a:buFont typeface="Noto Sans Symbols"/>
              <a:buNone/>
            </a:pPr>
            <a:r>
              <a:t/>
            </a:r>
            <a:endParaRPr b="0" i="0" sz="1600" u="none" cap="none" strike="noStrike">
              <a:solidFill>
                <a:schemeClr val="dk1"/>
              </a:solidFill>
              <a:latin typeface="Arial"/>
              <a:ea typeface="Arial"/>
              <a:cs typeface="Arial"/>
              <a:sym typeface="Arial"/>
            </a:endParaRPr>
          </a:p>
        </p:txBody>
      </p:sp>
      <p:sp>
        <p:nvSpPr>
          <p:cNvPr id="507" name="Google Shape;507;p56"/>
          <p:cNvSpPr txBox="1"/>
          <p:nvPr/>
        </p:nvSpPr>
        <p:spPr>
          <a:xfrm>
            <a:off x="0" y="0"/>
            <a:ext cx="9144000" cy="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508" name="Google Shape;508;p56"/>
          <p:cNvSpPr txBox="1"/>
          <p:nvPr/>
        </p:nvSpPr>
        <p:spPr>
          <a:xfrm>
            <a:off x="3299150" y="2943275"/>
            <a:ext cx="48000" cy="384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509" name="Google Shape;509;p56"/>
          <p:cNvSpPr txBox="1"/>
          <p:nvPr/>
        </p:nvSpPr>
        <p:spPr>
          <a:xfrm>
            <a:off x="5222850" y="3198125"/>
            <a:ext cx="528900" cy="298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900"/>
              <a:t>d-1</a:t>
            </a:r>
            <a:endParaRPr sz="900"/>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13" name="Shape 513"/>
        <p:cNvGrpSpPr/>
        <p:nvPr/>
      </p:nvGrpSpPr>
      <p:grpSpPr>
        <a:xfrm>
          <a:off x="0" y="0"/>
          <a:ext cx="0" cy="0"/>
          <a:chOff x="0" y="0"/>
          <a:chExt cx="0" cy="0"/>
        </a:xfrm>
      </p:grpSpPr>
      <p:sp>
        <p:nvSpPr>
          <p:cNvPr id="514" name="Google Shape;514;p57"/>
          <p:cNvSpPr txBox="1"/>
          <p:nvPr>
            <p:ph type="title"/>
          </p:nvPr>
        </p:nvSpPr>
        <p:spPr>
          <a:xfrm>
            <a:off x="457200" y="214304"/>
            <a:ext cx="7543800" cy="9756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2"/>
              </a:buClr>
              <a:buSzPts val="3200"/>
              <a:buFont typeface="Arial"/>
              <a:buNone/>
            </a:pPr>
            <a:r>
              <a:rPr lang="en-US" sz="3200"/>
              <a:t>ΑΝΑΛΥΣΗ ΤΟΥ ΔΕΝΤΡΟΥ ΠΕΡΙΟΧΗΣ</a:t>
            </a:r>
            <a:endParaRPr/>
          </a:p>
        </p:txBody>
      </p:sp>
      <p:sp>
        <p:nvSpPr>
          <p:cNvPr id="515" name="Google Shape;515;p57"/>
          <p:cNvSpPr txBox="1"/>
          <p:nvPr>
            <p:ph idx="1" type="body"/>
          </p:nvPr>
        </p:nvSpPr>
        <p:spPr>
          <a:xfrm>
            <a:off x="291450" y="1404200"/>
            <a:ext cx="8561100" cy="4890000"/>
          </a:xfrm>
          <a:prstGeom prst="rect">
            <a:avLst/>
          </a:prstGeom>
          <a:noFill/>
          <a:ln>
            <a:noFill/>
          </a:ln>
        </p:spPr>
        <p:txBody>
          <a:bodyPr anchorCtr="0" anchor="t" bIns="45700" lIns="91425" spcFirstLastPara="1" rIns="91425" wrap="square" tIns="45700">
            <a:noAutofit/>
          </a:bodyPr>
          <a:lstStyle/>
          <a:p>
            <a:pPr indent="0" lvl="0" marL="571500" marR="0" rtl="0" algn="l">
              <a:lnSpc>
                <a:spcPct val="100000"/>
              </a:lnSpc>
              <a:spcBef>
                <a:spcPts val="0"/>
              </a:spcBef>
              <a:spcAft>
                <a:spcPts val="0"/>
              </a:spcAft>
              <a:buNone/>
            </a:pPr>
            <a:r>
              <a:rPr b="1" lang="en-US" sz="1600" u="sng"/>
              <a:t>Επαναζυγίσεις </a:t>
            </a:r>
            <a:endParaRPr b="1" sz="1600" u="sng"/>
          </a:p>
          <a:p>
            <a:pPr indent="0" lvl="0" marL="571500" marR="0" rtl="0" algn="l">
              <a:lnSpc>
                <a:spcPct val="100000"/>
              </a:lnSpc>
              <a:spcBef>
                <a:spcPts val="0"/>
              </a:spcBef>
              <a:spcAft>
                <a:spcPts val="0"/>
              </a:spcAft>
              <a:buNone/>
            </a:pPr>
            <a:r>
              <a:rPr lang="en-US" sz="1600"/>
              <a:t>Για καθε δέντρο πρωταρχικό ή βοηθητικό ή βοηθητικό-βοηθητικό στο οποίο εντείνεται το x υπολογίζουμε εναν κόμβο v με ελάχιστο βαθος ο οποιος περιπιπτει εκτος ζυγισης. Τοτε αντικαθιστούμε το υποδέντρο με ριζα v με εναν ιδανικο d’-διαστατο δέντρο για το σύνολο S(v) των απογόνων του v. Εδω ισχύει :</a:t>
            </a:r>
            <a:endParaRPr sz="1600"/>
          </a:p>
          <a:p>
            <a:pPr indent="-571500" lvl="0" marL="571500" marR="0" rtl="0" algn="l">
              <a:lnSpc>
                <a:spcPct val="100000"/>
              </a:lnSpc>
              <a:spcBef>
                <a:spcPts val="0"/>
              </a:spcBef>
              <a:spcAft>
                <a:spcPts val="0"/>
              </a:spcAft>
              <a:buClr>
                <a:schemeClr val="dk2"/>
              </a:buClr>
              <a:buSzPts val="1120"/>
              <a:buFont typeface="Noto Sans Symbols"/>
              <a:buChar char="●"/>
            </a:pPr>
            <a:r>
              <a:rPr lang="en-US" sz="1600"/>
              <a:t>d’ = d εαν ο v ειναι κόμβος του πρωταρχικού δεντρου</a:t>
            </a:r>
            <a:endParaRPr sz="1600"/>
          </a:p>
          <a:p>
            <a:pPr indent="-571500" lvl="0" marL="571500" marR="0" rtl="0" algn="l">
              <a:lnSpc>
                <a:spcPct val="100000"/>
              </a:lnSpc>
              <a:spcBef>
                <a:spcPts val="0"/>
              </a:spcBef>
              <a:spcAft>
                <a:spcPts val="0"/>
              </a:spcAft>
              <a:buClr>
                <a:schemeClr val="dk2"/>
              </a:buClr>
              <a:buSzPts val="1120"/>
              <a:buFont typeface="Noto Sans Symbols"/>
              <a:buChar char="●"/>
            </a:pPr>
            <a:r>
              <a:rPr lang="en-US" sz="1600"/>
              <a:t>d’ = d-1 εαν ο v είναι κομβος του βοηθητικου δεντρου</a:t>
            </a:r>
            <a:endParaRPr sz="1600"/>
          </a:p>
          <a:p>
            <a:pPr indent="-571500" lvl="0" marL="571500" marR="0" rtl="0" algn="l">
              <a:lnSpc>
                <a:spcPct val="100000"/>
              </a:lnSpc>
              <a:spcBef>
                <a:spcPts val="0"/>
              </a:spcBef>
              <a:spcAft>
                <a:spcPts val="0"/>
              </a:spcAft>
              <a:buClr>
                <a:schemeClr val="dk2"/>
              </a:buClr>
              <a:buSzPts val="1120"/>
              <a:buFont typeface="Noto Sans Symbols"/>
              <a:buChar char="●"/>
            </a:pPr>
            <a:r>
              <a:rPr lang="en-US" sz="1600"/>
              <a:t>d’ = d-2 εαν ο v είναι κόμβος του βοηθητικου-βοηθητικου δεντρου κλπ </a:t>
            </a:r>
            <a:endParaRPr sz="1600"/>
          </a:p>
          <a:p>
            <a:pPr indent="0" lvl="0" marL="0" marR="0" rtl="0" algn="l">
              <a:lnSpc>
                <a:spcPct val="100000"/>
              </a:lnSpc>
              <a:spcBef>
                <a:spcPts val="0"/>
              </a:spcBef>
              <a:spcAft>
                <a:spcPts val="0"/>
              </a:spcAft>
              <a:buNone/>
            </a:pPr>
            <a:r>
              <a:t/>
            </a:r>
            <a:endParaRPr sz="1600"/>
          </a:p>
          <a:p>
            <a:pPr indent="0" lvl="0" marL="0" marR="0" rtl="0" algn="l">
              <a:lnSpc>
                <a:spcPct val="100000"/>
              </a:lnSpc>
              <a:spcBef>
                <a:spcPts val="0"/>
              </a:spcBef>
              <a:spcAft>
                <a:spcPts val="0"/>
              </a:spcAft>
              <a:buNone/>
            </a:pPr>
            <a:r>
              <a:rPr lang="en-US" sz="1600"/>
              <a:t>Αυτή η επαναζύγιση στοιχίζει : </a:t>
            </a:r>
            <a:endParaRPr sz="1600"/>
          </a:p>
          <a:p>
            <a:pPr indent="0" lvl="0" marL="0" marR="0" rtl="0" algn="l">
              <a:lnSpc>
                <a:spcPct val="100000"/>
              </a:lnSpc>
              <a:spcBef>
                <a:spcPts val="0"/>
              </a:spcBef>
              <a:spcAft>
                <a:spcPts val="0"/>
              </a:spcAft>
              <a:buNone/>
            </a:pPr>
            <a:r>
              <a:t/>
            </a:r>
            <a:endParaRPr sz="1600"/>
          </a:p>
          <a:p>
            <a:pPr indent="0" lvl="0" marL="0" marR="0" rtl="0" algn="l">
              <a:lnSpc>
                <a:spcPct val="100000"/>
              </a:lnSpc>
              <a:spcBef>
                <a:spcPts val="0"/>
              </a:spcBef>
              <a:spcAft>
                <a:spcPts val="0"/>
              </a:spcAft>
              <a:buNone/>
            </a:pPr>
            <a:r>
              <a:rPr b="1" lang="en-US" sz="1600" u="sng"/>
              <a:t>	Χειρότερη Περίπτωση</a:t>
            </a:r>
            <a:endParaRPr b="1" sz="1600" u="sng"/>
          </a:p>
          <a:p>
            <a:pPr indent="0" lvl="0" marL="0" marR="0" rtl="0" algn="l">
              <a:lnSpc>
                <a:spcPct val="100000"/>
              </a:lnSpc>
              <a:spcBef>
                <a:spcPts val="0"/>
              </a:spcBef>
              <a:spcAft>
                <a:spcPts val="0"/>
              </a:spcAft>
              <a:buNone/>
            </a:pPr>
            <a:r>
              <a:rPr b="1" lang="en-US" sz="1600" u="sng"/>
              <a:t>	</a:t>
            </a:r>
            <a:r>
              <a:rPr lang="en-US" sz="1600"/>
              <a:t>Μια ενθεση (απόσβεση) στη χειρότερη περίπτωση στοιχιζει : </a:t>
            </a:r>
            <a:endParaRPr sz="1600"/>
          </a:p>
          <a:p>
            <a:pPr indent="0" lvl="0" marL="0" marR="0" rtl="0" algn="l">
              <a:lnSpc>
                <a:spcPct val="100000"/>
              </a:lnSpc>
              <a:spcBef>
                <a:spcPts val="0"/>
              </a:spcBef>
              <a:spcAft>
                <a:spcPts val="0"/>
              </a:spcAft>
              <a:buNone/>
            </a:pPr>
            <a:r>
              <a:t/>
            </a:r>
            <a:endParaRPr sz="1600"/>
          </a:p>
          <a:p>
            <a:pPr indent="0" lvl="0" marL="0" marR="0" rtl="0" algn="l">
              <a:lnSpc>
                <a:spcPct val="100000"/>
              </a:lnSpc>
              <a:spcBef>
                <a:spcPts val="0"/>
              </a:spcBef>
              <a:spcAft>
                <a:spcPts val="0"/>
              </a:spcAft>
              <a:buNone/>
            </a:pPr>
            <a:r>
              <a:rPr lang="en-US" sz="1600"/>
              <a:t>	Η κατανεμημένη περίπτωση είναι πολύ καλύτερη.</a:t>
            </a:r>
            <a:endParaRPr sz="1600"/>
          </a:p>
          <a:p>
            <a:pPr indent="0" lvl="0" marL="0" marR="0" rtl="0" algn="l">
              <a:lnSpc>
                <a:spcPct val="100000"/>
              </a:lnSpc>
              <a:spcBef>
                <a:spcPts val="0"/>
              </a:spcBef>
              <a:spcAft>
                <a:spcPts val="0"/>
              </a:spcAft>
              <a:buNone/>
            </a:pPr>
            <a:r>
              <a:t/>
            </a:r>
            <a:endParaRPr sz="1600"/>
          </a:p>
          <a:p>
            <a:pPr indent="0" lvl="0" marL="692150" marR="0" rtl="0" algn="l">
              <a:lnSpc>
                <a:spcPct val="100000"/>
              </a:lnSpc>
              <a:spcBef>
                <a:spcPts val="0"/>
              </a:spcBef>
              <a:spcAft>
                <a:spcPts val="0"/>
              </a:spcAft>
              <a:buNone/>
            </a:pPr>
            <a:r>
              <a:t/>
            </a:r>
            <a:endParaRPr sz="1600"/>
          </a:p>
          <a:p>
            <a:pPr indent="0" lvl="0" marL="692150" marR="0" rtl="0" algn="l">
              <a:lnSpc>
                <a:spcPct val="100000"/>
              </a:lnSpc>
              <a:spcBef>
                <a:spcPts val="0"/>
              </a:spcBef>
              <a:spcAft>
                <a:spcPts val="0"/>
              </a:spcAft>
              <a:buNone/>
            </a:pPr>
            <a:r>
              <a:t/>
            </a:r>
            <a:endParaRPr sz="1600"/>
          </a:p>
          <a:p>
            <a:pPr indent="0" lvl="0" marL="692150" marR="0" rtl="0" algn="l">
              <a:lnSpc>
                <a:spcPct val="100000"/>
              </a:lnSpc>
              <a:spcBef>
                <a:spcPts val="0"/>
              </a:spcBef>
              <a:spcAft>
                <a:spcPts val="0"/>
              </a:spcAft>
              <a:buNone/>
            </a:pPr>
            <a:r>
              <a:t/>
            </a:r>
            <a:endParaRPr sz="1600"/>
          </a:p>
          <a:p>
            <a:pPr indent="0" lvl="0" marL="571500" rtl="0" algn="l">
              <a:spcBef>
                <a:spcPts val="0"/>
              </a:spcBef>
              <a:spcAft>
                <a:spcPts val="0"/>
              </a:spcAft>
              <a:buNone/>
            </a:pPr>
            <a:r>
              <a:t/>
            </a:r>
            <a:endParaRPr sz="1600"/>
          </a:p>
          <a:p>
            <a:pPr indent="0" lvl="0" marL="571500" rtl="0" algn="l">
              <a:spcBef>
                <a:spcPts val="0"/>
              </a:spcBef>
              <a:spcAft>
                <a:spcPts val="0"/>
              </a:spcAft>
              <a:buNone/>
            </a:pPr>
            <a:r>
              <a:t/>
            </a:r>
            <a:endParaRPr sz="1600"/>
          </a:p>
          <a:p>
            <a:pPr indent="0" lvl="0" marL="571500" marR="0" rtl="0" algn="l">
              <a:lnSpc>
                <a:spcPct val="100000"/>
              </a:lnSpc>
              <a:spcBef>
                <a:spcPts val="0"/>
              </a:spcBef>
              <a:spcAft>
                <a:spcPts val="0"/>
              </a:spcAft>
              <a:buNone/>
            </a:pPr>
            <a:r>
              <a:t/>
            </a:r>
            <a:endParaRPr sz="1600"/>
          </a:p>
          <a:p>
            <a:pPr indent="0" lvl="0" marL="571500" marR="0" rtl="0" algn="l">
              <a:lnSpc>
                <a:spcPct val="100000"/>
              </a:lnSpc>
              <a:spcBef>
                <a:spcPts val="0"/>
              </a:spcBef>
              <a:spcAft>
                <a:spcPts val="0"/>
              </a:spcAft>
              <a:buNone/>
            </a:pPr>
            <a:r>
              <a:t/>
            </a:r>
            <a:endParaRPr sz="1600"/>
          </a:p>
          <a:p>
            <a:pPr indent="0" lvl="0" marL="0" rtl="0" algn="l">
              <a:spcBef>
                <a:spcPts val="0"/>
              </a:spcBef>
              <a:spcAft>
                <a:spcPts val="0"/>
              </a:spcAft>
              <a:buNone/>
            </a:pPr>
            <a:r>
              <a:t/>
            </a:r>
            <a:endParaRPr sz="1600"/>
          </a:p>
          <a:p>
            <a:pPr indent="0" lvl="0" marL="571500" rtl="0" algn="l">
              <a:spcBef>
                <a:spcPts val="0"/>
              </a:spcBef>
              <a:spcAft>
                <a:spcPts val="0"/>
              </a:spcAft>
              <a:buNone/>
            </a:pPr>
            <a:r>
              <a:t/>
            </a:r>
            <a:endParaRPr sz="1600"/>
          </a:p>
          <a:p>
            <a:pPr indent="0" lvl="0" marL="0" marR="0" rtl="0" algn="l">
              <a:lnSpc>
                <a:spcPct val="100000"/>
              </a:lnSpc>
              <a:spcBef>
                <a:spcPts val="320"/>
              </a:spcBef>
              <a:spcAft>
                <a:spcPts val="0"/>
              </a:spcAft>
              <a:buNone/>
            </a:pPr>
            <a:r>
              <a:t/>
            </a:r>
            <a:endParaRPr sz="1600"/>
          </a:p>
          <a:p>
            <a:pPr indent="-271780" lvl="0" marL="342900" marR="0" rtl="0" algn="l">
              <a:spcBef>
                <a:spcPts val="320"/>
              </a:spcBef>
              <a:spcAft>
                <a:spcPts val="0"/>
              </a:spcAft>
              <a:buClr>
                <a:schemeClr val="dk2"/>
              </a:buClr>
              <a:buSzPts val="1120"/>
              <a:buFont typeface="Noto Sans Symbols"/>
              <a:buNone/>
            </a:pPr>
            <a:r>
              <a:t/>
            </a:r>
            <a:endParaRPr b="0" i="0" sz="1600" u="none" cap="none" strike="noStrike">
              <a:solidFill>
                <a:schemeClr val="dk1"/>
              </a:solidFill>
              <a:latin typeface="Arial"/>
              <a:ea typeface="Arial"/>
              <a:cs typeface="Arial"/>
              <a:sym typeface="Arial"/>
            </a:endParaRPr>
          </a:p>
        </p:txBody>
      </p:sp>
      <p:sp>
        <p:nvSpPr>
          <p:cNvPr id="516" name="Google Shape;516;p57"/>
          <p:cNvSpPr txBox="1"/>
          <p:nvPr/>
        </p:nvSpPr>
        <p:spPr>
          <a:xfrm>
            <a:off x="0" y="0"/>
            <a:ext cx="9144000" cy="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517" name="Google Shape;517;p57"/>
          <p:cNvSpPr txBox="1"/>
          <p:nvPr/>
        </p:nvSpPr>
        <p:spPr>
          <a:xfrm>
            <a:off x="3299150" y="2943275"/>
            <a:ext cx="48000" cy="384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pic>
        <p:nvPicPr>
          <p:cNvPr id="518" name="Google Shape;518;p57"/>
          <p:cNvPicPr preferRelativeResize="0"/>
          <p:nvPr/>
        </p:nvPicPr>
        <p:blipFill>
          <a:blip r:embed="rId3">
            <a:alphaModFix/>
          </a:blip>
          <a:stretch>
            <a:fillRect/>
          </a:stretch>
        </p:blipFill>
        <p:spPr>
          <a:xfrm>
            <a:off x="3299150" y="3458675"/>
            <a:ext cx="2209800" cy="781050"/>
          </a:xfrm>
          <a:prstGeom prst="rect">
            <a:avLst/>
          </a:prstGeom>
          <a:noFill/>
          <a:ln>
            <a:noFill/>
          </a:ln>
        </p:spPr>
      </p:pic>
      <p:pic>
        <p:nvPicPr>
          <p:cNvPr id="519" name="Google Shape;519;p57"/>
          <p:cNvPicPr preferRelativeResize="0"/>
          <p:nvPr/>
        </p:nvPicPr>
        <p:blipFill>
          <a:blip r:embed="rId4">
            <a:alphaModFix/>
          </a:blip>
          <a:stretch>
            <a:fillRect/>
          </a:stretch>
        </p:blipFill>
        <p:spPr>
          <a:xfrm>
            <a:off x="6356663" y="4278200"/>
            <a:ext cx="2047875" cy="647700"/>
          </a:xfrm>
          <a:prstGeom prst="rect">
            <a:avLst/>
          </a:prstGeom>
          <a:noFill/>
          <a:ln>
            <a:noFill/>
          </a:ln>
        </p:spPr>
      </p:pic>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23" name="Shape 523"/>
        <p:cNvGrpSpPr/>
        <p:nvPr/>
      </p:nvGrpSpPr>
      <p:grpSpPr>
        <a:xfrm>
          <a:off x="0" y="0"/>
          <a:ext cx="0" cy="0"/>
          <a:chOff x="0" y="0"/>
          <a:chExt cx="0" cy="0"/>
        </a:xfrm>
      </p:grpSpPr>
      <p:sp>
        <p:nvSpPr>
          <p:cNvPr id="524" name="Google Shape;524;p58"/>
          <p:cNvSpPr txBox="1"/>
          <p:nvPr>
            <p:ph type="title"/>
          </p:nvPr>
        </p:nvSpPr>
        <p:spPr>
          <a:xfrm>
            <a:off x="457200" y="214304"/>
            <a:ext cx="7543800" cy="9756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2"/>
              </a:buClr>
              <a:buSzPts val="3200"/>
              <a:buFont typeface="Arial"/>
              <a:buNone/>
            </a:pPr>
            <a:r>
              <a:rPr lang="en-US" sz="3200"/>
              <a:t>ΑΝΑΛΥΣΗ ΤΟΥ ΔΕΝΤΡΟΥ ΠΕΡΙΟΧΗΣ</a:t>
            </a:r>
            <a:endParaRPr/>
          </a:p>
        </p:txBody>
      </p:sp>
      <p:sp>
        <p:nvSpPr>
          <p:cNvPr id="525" name="Google Shape;525;p58"/>
          <p:cNvSpPr txBox="1"/>
          <p:nvPr>
            <p:ph idx="1" type="body"/>
          </p:nvPr>
        </p:nvSpPr>
        <p:spPr>
          <a:xfrm>
            <a:off x="291450" y="1404200"/>
            <a:ext cx="8561100" cy="4890000"/>
          </a:xfrm>
          <a:prstGeom prst="rect">
            <a:avLst/>
          </a:prstGeom>
          <a:noFill/>
          <a:ln>
            <a:noFill/>
          </a:ln>
        </p:spPr>
        <p:txBody>
          <a:bodyPr anchorCtr="0" anchor="t" bIns="45700" lIns="91425" spcFirstLastPara="1" rIns="91425" wrap="square" tIns="45700">
            <a:noAutofit/>
          </a:bodyPr>
          <a:lstStyle/>
          <a:p>
            <a:pPr indent="0" lvl="0" marL="571500" marR="0" rtl="0" algn="l">
              <a:lnSpc>
                <a:spcPct val="100000"/>
              </a:lnSpc>
              <a:spcBef>
                <a:spcPts val="0"/>
              </a:spcBef>
              <a:spcAft>
                <a:spcPts val="0"/>
              </a:spcAft>
              <a:buNone/>
            </a:pPr>
            <a:r>
              <a:rPr b="1" lang="en-US" sz="1600" u="sng"/>
              <a:t>Λήμμα</a:t>
            </a:r>
            <a:endParaRPr b="1" sz="1600" u="sng"/>
          </a:p>
          <a:p>
            <a:pPr indent="0" lvl="0" marL="571500" marR="0" rtl="0" algn="l">
              <a:lnSpc>
                <a:spcPct val="100000"/>
              </a:lnSpc>
              <a:spcBef>
                <a:spcPts val="0"/>
              </a:spcBef>
              <a:spcAft>
                <a:spcPts val="0"/>
              </a:spcAft>
              <a:buNone/>
            </a:pPr>
            <a:r>
              <a:rPr lang="en-US" sz="1600"/>
              <a:t>Τα κατανεμημένα έξοδα για μια ενθεση ( αποσβεση ) σε ένα δ-διαστατο δέντρο περιοχης με ρυθμιστική παράμετρο m είναι : </a:t>
            </a:r>
            <a:endParaRPr sz="1600"/>
          </a:p>
          <a:p>
            <a:pPr indent="0" lvl="0" marL="571500" marR="0" rtl="0" algn="l">
              <a:lnSpc>
                <a:spcPct val="100000"/>
              </a:lnSpc>
              <a:spcBef>
                <a:spcPts val="0"/>
              </a:spcBef>
              <a:spcAft>
                <a:spcPts val="0"/>
              </a:spcAft>
              <a:buNone/>
            </a:pPr>
            <a:r>
              <a:t/>
            </a:r>
            <a:endParaRPr sz="1600"/>
          </a:p>
          <a:p>
            <a:pPr indent="0" lvl="0" marL="571500" marR="0" rtl="0" algn="l">
              <a:lnSpc>
                <a:spcPct val="100000"/>
              </a:lnSpc>
              <a:spcBef>
                <a:spcPts val="0"/>
              </a:spcBef>
              <a:spcAft>
                <a:spcPts val="0"/>
              </a:spcAft>
              <a:buNone/>
            </a:pPr>
            <a:r>
              <a:t/>
            </a:r>
            <a:endParaRPr sz="1600"/>
          </a:p>
          <a:p>
            <a:pPr indent="0" lvl="0" marL="571500" marR="0" rtl="0" algn="l">
              <a:lnSpc>
                <a:spcPct val="100000"/>
              </a:lnSpc>
              <a:spcBef>
                <a:spcPts val="0"/>
              </a:spcBef>
              <a:spcAft>
                <a:spcPts val="0"/>
              </a:spcAft>
              <a:buNone/>
            </a:pPr>
            <a:r>
              <a:t/>
            </a:r>
            <a:endParaRPr sz="1600"/>
          </a:p>
          <a:p>
            <a:pPr indent="0" lvl="0" marL="571500" marR="0" rtl="0" algn="l">
              <a:lnSpc>
                <a:spcPct val="100000"/>
              </a:lnSpc>
              <a:spcBef>
                <a:spcPts val="0"/>
              </a:spcBef>
              <a:spcAft>
                <a:spcPts val="0"/>
              </a:spcAft>
              <a:buNone/>
            </a:pPr>
            <a:r>
              <a:t/>
            </a:r>
            <a:endParaRPr sz="1600"/>
          </a:p>
          <a:p>
            <a:pPr indent="0" lvl="0" marL="571500" rtl="0" algn="l">
              <a:spcBef>
                <a:spcPts val="0"/>
              </a:spcBef>
              <a:spcAft>
                <a:spcPts val="0"/>
              </a:spcAft>
              <a:buClr>
                <a:schemeClr val="dk1"/>
              </a:buClr>
              <a:buSzPts val="1100"/>
              <a:buFont typeface="Arial"/>
              <a:buNone/>
            </a:pPr>
            <a:r>
              <a:rPr b="1" lang="en-US" sz="1600" u="sng"/>
              <a:t>Θεωρημα </a:t>
            </a:r>
            <a:endParaRPr b="1" sz="1600" u="sng"/>
          </a:p>
          <a:p>
            <a:pPr indent="0" lvl="0" marL="571500" rtl="0" algn="l">
              <a:spcBef>
                <a:spcPts val="0"/>
              </a:spcBef>
              <a:spcAft>
                <a:spcPts val="0"/>
              </a:spcAft>
              <a:buNone/>
            </a:pPr>
            <a:r>
              <a:rPr lang="en-US" sz="1600"/>
              <a:t>Το d-διαστατο δέντρο περιοχης με ρυθμιστικη παράμετρο m&gt;=1 και ζυγοστάθμιση </a:t>
            </a:r>
            <a:br>
              <a:rPr lang="en-US" sz="1600"/>
            </a:br>
            <a:r>
              <a:rPr lang="en-US" sz="1600"/>
              <a:t>α</a:t>
            </a:r>
            <a:r>
              <a:rPr lang="en-US" sz="1900">
                <a:solidFill>
                  <a:srgbClr val="222222"/>
                </a:solidFill>
              </a:rPr>
              <a:t>∈</a:t>
            </a:r>
            <a:r>
              <a:rPr lang="en-US" sz="1600"/>
              <a:t>(¼,1-√2/2) για ένα συνολο με n στοιχεία χρειάζεται </a:t>
            </a:r>
            <a:r>
              <a:rPr b="1" lang="en-US" sz="1600"/>
              <a:t>χώρο </a:t>
            </a:r>
            <a:r>
              <a:rPr lang="en-US" sz="1600"/>
              <a:t>:</a:t>
            </a:r>
            <a:endParaRPr sz="1600"/>
          </a:p>
          <a:p>
            <a:pPr indent="0" lvl="0" marL="571500" rtl="0" algn="l">
              <a:spcBef>
                <a:spcPts val="0"/>
              </a:spcBef>
              <a:spcAft>
                <a:spcPts val="0"/>
              </a:spcAft>
              <a:buNone/>
            </a:pPr>
            <a:r>
              <a:t/>
            </a:r>
            <a:endParaRPr sz="1600"/>
          </a:p>
          <a:p>
            <a:pPr indent="0" lvl="0" marL="571500" rtl="0" algn="l">
              <a:spcBef>
                <a:spcPts val="0"/>
              </a:spcBef>
              <a:spcAft>
                <a:spcPts val="0"/>
              </a:spcAft>
              <a:buNone/>
            </a:pPr>
            <a:r>
              <a:t/>
            </a:r>
            <a:endParaRPr sz="1600"/>
          </a:p>
          <a:p>
            <a:pPr indent="0" lvl="0" marL="571500" rtl="0" algn="l">
              <a:spcBef>
                <a:spcPts val="0"/>
              </a:spcBef>
              <a:spcAft>
                <a:spcPts val="0"/>
              </a:spcAft>
              <a:buNone/>
            </a:pPr>
            <a:r>
              <a:t/>
            </a:r>
            <a:endParaRPr sz="1600"/>
          </a:p>
          <a:p>
            <a:pPr indent="0" lvl="0" marL="571500" rtl="0" algn="l">
              <a:spcBef>
                <a:spcPts val="0"/>
              </a:spcBef>
              <a:spcAft>
                <a:spcPts val="0"/>
              </a:spcAft>
              <a:buNone/>
            </a:pPr>
            <a:r>
              <a:rPr lang="en-US" sz="1600"/>
              <a:t>Υποστηριζει </a:t>
            </a:r>
            <a:r>
              <a:rPr b="1" lang="en-US" sz="1600"/>
              <a:t>ερωτήσεις ορθογώνιας περιοχης</a:t>
            </a:r>
            <a:r>
              <a:rPr lang="en-US" sz="1600"/>
              <a:t> σε χρόνο :</a:t>
            </a:r>
            <a:endParaRPr sz="1600"/>
          </a:p>
          <a:p>
            <a:pPr indent="0" lvl="0" marL="571500" rtl="0" algn="l">
              <a:spcBef>
                <a:spcPts val="0"/>
              </a:spcBef>
              <a:spcAft>
                <a:spcPts val="0"/>
              </a:spcAft>
              <a:buNone/>
            </a:pPr>
            <a:r>
              <a:t/>
            </a:r>
            <a:endParaRPr sz="1600"/>
          </a:p>
          <a:p>
            <a:pPr indent="0" lvl="0" marL="571500" rtl="0" algn="l">
              <a:spcBef>
                <a:spcPts val="0"/>
              </a:spcBef>
              <a:spcAft>
                <a:spcPts val="0"/>
              </a:spcAft>
              <a:buNone/>
            </a:pPr>
            <a:r>
              <a:rPr lang="en-US" sz="1600"/>
              <a:t>Και εχει </a:t>
            </a:r>
            <a:r>
              <a:rPr b="1" lang="en-US" sz="1600"/>
              <a:t>κατανεμημένα δυναμικά εξοδα</a:t>
            </a:r>
            <a:r>
              <a:rPr lang="en-US" sz="1600"/>
              <a:t> :</a:t>
            </a:r>
            <a:endParaRPr sz="1600"/>
          </a:p>
          <a:p>
            <a:pPr indent="0" lvl="0" marL="571500" rtl="0" algn="l">
              <a:spcBef>
                <a:spcPts val="0"/>
              </a:spcBef>
              <a:spcAft>
                <a:spcPts val="0"/>
              </a:spcAft>
              <a:buNone/>
            </a:pPr>
            <a:r>
              <a:t/>
            </a:r>
            <a:endParaRPr sz="1600"/>
          </a:p>
          <a:p>
            <a:pPr indent="0" lvl="0" marL="571500" rtl="0" algn="l">
              <a:spcBef>
                <a:spcPts val="0"/>
              </a:spcBef>
              <a:spcAft>
                <a:spcPts val="0"/>
              </a:spcAft>
              <a:buClr>
                <a:schemeClr val="dk1"/>
              </a:buClr>
              <a:buSzPts val="1100"/>
              <a:buFont typeface="Arial"/>
              <a:buNone/>
            </a:pPr>
            <a:r>
              <a:rPr lang="en-US" sz="1600"/>
              <a:t>Eδώ είναι :  </a:t>
            </a:r>
            <a:endParaRPr sz="1600"/>
          </a:p>
          <a:p>
            <a:pPr indent="0" lvl="0" marL="571500" marR="0" rtl="0" algn="l">
              <a:lnSpc>
                <a:spcPct val="100000"/>
              </a:lnSpc>
              <a:spcBef>
                <a:spcPts val="0"/>
              </a:spcBef>
              <a:spcAft>
                <a:spcPts val="0"/>
              </a:spcAft>
              <a:buNone/>
            </a:pPr>
            <a:r>
              <a:t/>
            </a:r>
            <a:endParaRPr sz="1600"/>
          </a:p>
          <a:p>
            <a:pPr indent="0" lvl="0" marL="571500" marR="0" rtl="0" algn="l">
              <a:lnSpc>
                <a:spcPct val="100000"/>
              </a:lnSpc>
              <a:spcBef>
                <a:spcPts val="0"/>
              </a:spcBef>
              <a:spcAft>
                <a:spcPts val="0"/>
              </a:spcAft>
              <a:buNone/>
            </a:pPr>
            <a:r>
              <a:t/>
            </a:r>
            <a:endParaRPr sz="1600"/>
          </a:p>
          <a:p>
            <a:pPr indent="0" lvl="0" marL="0" marR="0" rtl="0" algn="l">
              <a:lnSpc>
                <a:spcPct val="100000"/>
              </a:lnSpc>
              <a:spcBef>
                <a:spcPts val="0"/>
              </a:spcBef>
              <a:spcAft>
                <a:spcPts val="0"/>
              </a:spcAft>
              <a:buNone/>
            </a:pPr>
            <a:r>
              <a:t/>
            </a:r>
            <a:endParaRPr sz="1600"/>
          </a:p>
          <a:p>
            <a:pPr indent="0" lvl="0" marL="0" marR="0" rtl="0" algn="l">
              <a:lnSpc>
                <a:spcPct val="100000"/>
              </a:lnSpc>
              <a:spcBef>
                <a:spcPts val="0"/>
              </a:spcBef>
              <a:spcAft>
                <a:spcPts val="0"/>
              </a:spcAft>
              <a:buNone/>
            </a:pPr>
            <a:r>
              <a:t/>
            </a:r>
            <a:endParaRPr sz="1600"/>
          </a:p>
          <a:p>
            <a:pPr indent="0" lvl="0" marL="0" marR="0" rtl="0" algn="l">
              <a:lnSpc>
                <a:spcPct val="100000"/>
              </a:lnSpc>
              <a:spcBef>
                <a:spcPts val="0"/>
              </a:spcBef>
              <a:spcAft>
                <a:spcPts val="0"/>
              </a:spcAft>
              <a:buNone/>
            </a:pPr>
            <a:r>
              <a:t/>
            </a:r>
            <a:endParaRPr sz="1600"/>
          </a:p>
          <a:p>
            <a:pPr indent="0" lvl="0" marL="692150" marR="0" rtl="0" algn="l">
              <a:lnSpc>
                <a:spcPct val="100000"/>
              </a:lnSpc>
              <a:spcBef>
                <a:spcPts val="0"/>
              </a:spcBef>
              <a:spcAft>
                <a:spcPts val="0"/>
              </a:spcAft>
              <a:buNone/>
            </a:pPr>
            <a:r>
              <a:t/>
            </a:r>
            <a:endParaRPr sz="1600"/>
          </a:p>
          <a:p>
            <a:pPr indent="0" lvl="0" marL="692150" marR="0" rtl="0" algn="l">
              <a:lnSpc>
                <a:spcPct val="100000"/>
              </a:lnSpc>
              <a:spcBef>
                <a:spcPts val="0"/>
              </a:spcBef>
              <a:spcAft>
                <a:spcPts val="0"/>
              </a:spcAft>
              <a:buNone/>
            </a:pPr>
            <a:r>
              <a:t/>
            </a:r>
            <a:endParaRPr sz="1600"/>
          </a:p>
          <a:p>
            <a:pPr indent="0" lvl="0" marL="692150" marR="0" rtl="0" algn="l">
              <a:lnSpc>
                <a:spcPct val="100000"/>
              </a:lnSpc>
              <a:spcBef>
                <a:spcPts val="0"/>
              </a:spcBef>
              <a:spcAft>
                <a:spcPts val="0"/>
              </a:spcAft>
              <a:buNone/>
            </a:pPr>
            <a:r>
              <a:t/>
            </a:r>
            <a:endParaRPr sz="1600"/>
          </a:p>
          <a:p>
            <a:pPr indent="0" lvl="0" marL="571500" rtl="0" algn="l">
              <a:spcBef>
                <a:spcPts val="0"/>
              </a:spcBef>
              <a:spcAft>
                <a:spcPts val="0"/>
              </a:spcAft>
              <a:buNone/>
            </a:pPr>
            <a:r>
              <a:t/>
            </a:r>
            <a:endParaRPr sz="1600"/>
          </a:p>
          <a:p>
            <a:pPr indent="0" lvl="0" marL="571500" rtl="0" algn="l">
              <a:spcBef>
                <a:spcPts val="0"/>
              </a:spcBef>
              <a:spcAft>
                <a:spcPts val="0"/>
              </a:spcAft>
              <a:buNone/>
            </a:pPr>
            <a:r>
              <a:t/>
            </a:r>
            <a:endParaRPr sz="1600"/>
          </a:p>
          <a:p>
            <a:pPr indent="0" lvl="0" marL="571500" marR="0" rtl="0" algn="l">
              <a:lnSpc>
                <a:spcPct val="100000"/>
              </a:lnSpc>
              <a:spcBef>
                <a:spcPts val="0"/>
              </a:spcBef>
              <a:spcAft>
                <a:spcPts val="0"/>
              </a:spcAft>
              <a:buNone/>
            </a:pPr>
            <a:r>
              <a:t/>
            </a:r>
            <a:endParaRPr sz="1600"/>
          </a:p>
          <a:p>
            <a:pPr indent="0" lvl="0" marL="571500" marR="0" rtl="0" algn="l">
              <a:lnSpc>
                <a:spcPct val="100000"/>
              </a:lnSpc>
              <a:spcBef>
                <a:spcPts val="0"/>
              </a:spcBef>
              <a:spcAft>
                <a:spcPts val="0"/>
              </a:spcAft>
              <a:buNone/>
            </a:pPr>
            <a:r>
              <a:t/>
            </a:r>
            <a:endParaRPr sz="1600"/>
          </a:p>
          <a:p>
            <a:pPr indent="0" lvl="0" marL="0" rtl="0" algn="l">
              <a:spcBef>
                <a:spcPts val="0"/>
              </a:spcBef>
              <a:spcAft>
                <a:spcPts val="0"/>
              </a:spcAft>
              <a:buNone/>
            </a:pPr>
            <a:r>
              <a:t/>
            </a:r>
            <a:endParaRPr sz="1600"/>
          </a:p>
          <a:p>
            <a:pPr indent="0" lvl="0" marL="571500" rtl="0" algn="l">
              <a:spcBef>
                <a:spcPts val="0"/>
              </a:spcBef>
              <a:spcAft>
                <a:spcPts val="0"/>
              </a:spcAft>
              <a:buNone/>
            </a:pPr>
            <a:r>
              <a:t/>
            </a:r>
            <a:endParaRPr sz="1600"/>
          </a:p>
          <a:p>
            <a:pPr indent="0" lvl="0" marL="0" marR="0" rtl="0" algn="l">
              <a:lnSpc>
                <a:spcPct val="100000"/>
              </a:lnSpc>
              <a:spcBef>
                <a:spcPts val="320"/>
              </a:spcBef>
              <a:spcAft>
                <a:spcPts val="0"/>
              </a:spcAft>
              <a:buNone/>
            </a:pPr>
            <a:r>
              <a:t/>
            </a:r>
            <a:endParaRPr sz="1600"/>
          </a:p>
          <a:p>
            <a:pPr indent="-271780" lvl="0" marL="342900" marR="0" rtl="0" algn="l">
              <a:spcBef>
                <a:spcPts val="320"/>
              </a:spcBef>
              <a:spcAft>
                <a:spcPts val="0"/>
              </a:spcAft>
              <a:buClr>
                <a:schemeClr val="dk2"/>
              </a:buClr>
              <a:buSzPts val="1120"/>
              <a:buFont typeface="Noto Sans Symbols"/>
              <a:buNone/>
            </a:pPr>
            <a:r>
              <a:t/>
            </a:r>
            <a:endParaRPr b="0" i="0" sz="1600" u="none" cap="none" strike="noStrike">
              <a:solidFill>
                <a:schemeClr val="dk1"/>
              </a:solidFill>
              <a:latin typeface="Arial"/>
              <a:ea typeface="Arial"/>
              <a:cs typeface="Arial"/>
              <a:sym typeface="Arial"/>
            </a:endParaRPr>
          </a:p>
        </p:txBody>
      </p:sp>
      <p:sp>
        <p:nvSpPr>
          <p:cNvPr id="526" name="Google Shape;526;p58"/>
          <p:cNvSpPr txBox="1"/>
          <p:nvPr/>
        </p:nvSpPr>
        <p:spPr>
          <a:xfrm>
            <a:off x="0" y="0"/>
            <a:ext cx="9144000" cy="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527" name="Google Shape;527;p58"/>
          <p:cNvSpPr txBox="1"/>
          <p:nvPr/>
        </p:nvSpPr>
        <p:spPr>
          <a:xfrm>
            <a:off x="3299150" y="2943275"/>
            <a:ext cx="48000" cy="384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pic>
        <p:nvPicPr>
          <p:cNvPr id="528" name="Google Shape;528;p58"/>
          <p:cNvPicPr preferRelativeResize="0"/>
          <p:nvPr/>
        </p:nvPicPr>
        <p:blipFill>
          <a:blip r:embed="rId3">
            <a:alphaModFix/>
          </a:blip>
          <a:stretch>
            <a:fillRect/>
          </a:stretch>
        </p:blipFill>
        <p:spPr>
          <a:xfrm>
            <a:off x="3499488" y="2247938"/>
            <a:ext cx="1952625" cy="695325"/>
          </a:xfrm>
          <a:prstGeom prst="rect">
            <a:avLst/>
          </a:prstGeom>
          <a:noFill/>
          <a:ln>
            <a:noFill/>
          </a:ln>
        </p:spPr>
      </p:pic>
      <p:pic>
        <p:nvPicPr>
          <p:cNvPr id="529" name="Google Shape;529;p58"/>
          <p:cNvPicPr preferRelativeResize="0"/>
          <p:nvPr/>
        </p:nvPicPr>
        <p:blipFill>
          <a:blip r:embed="rId4">
            <a:alphaModFix/>
          </a:blip>
          <a:stretch>
            <a:fillRect/>
          </a:stretch>
        </p:blipFill>
        <p:spPr>
          <a:xfrm>
            <a:off x="3910000" y="4001325"/>
            <a:ext cx="1323975" cy="723900"/>
          </a:xfrm>
          <a:prstGeom prst="rect">
            <a:avLst/>
          </a:prstGeom>
          <a:noFill/>
          <a:ln>
            <a:noFill/>
          </a:ln>
        </p:spPr>
      </p:pic>
      <p:pic>
        <p:nvPicPr>
          <p:cNvPr id="530" name="Google Shape;530;p58"/>
          <p:cNvPicPr preferRelativeResize="0"/>
          <p:nvPr/>
        </p:nvPicPr>
        <p:blipFill>
          <a:blip r:embed="rId5">
            <a:alphaModFix/>
          </a:blip>
          <a:stretch>
            <a:fillRect/>
          </a:stretch>
        </p:blipFill>
        <p:spPr>
          <a:xfrm>
            <a:off x="6375575" y="4645750"/>
            <a:ext cx="2196650" cy="482400"/>
          </a:xfrm>
          <a:prstGeom prst="rect">
            <a:avLst/>
          </a:prstGeom>
          <a:noFill/>
          <a:ln>
            <a:noFill/>
          </a:ln>
        </p:spPr>
      </p:pic>
      <p:pic>
        <p:nvPicPr>
          <p:cNvPr id="531" name="Google Shape;531;p58"/>
          <p:cNvPicPr preferRelativeResize="0"/>
          <p:nvPr/>
        </p:nvPicPr>
        <p:blipFill>
          <a:blip r:embed="rId6">
            <a:alphaModFix/>
          </a:blip>
          <a:stretch>
            <a:fillRect/>
          </a:stretch>
        </p:blipFill>
        <p:spPr>
          <a:xfrm>
            <a:off x="4788088" y="4993500"/>
            <a:ext cx="1895475" cy="666750"/>
          </a:xfrm>
          <a:prstGeom prst="rect">
            <a:avLst/>
          </a:prstGeom>
          <a:noFill/>
          <a:ln>
            <a:noFill/>
          </a:ln>
        </p:spPr>
      </p:pic>
      <p:pic>
        <p:nvPicPr>
          <p:cNvPr id="532" name="Google Shape;532;p58"/>
          <p:cNvPicPr preferRelativeResize="0"/>
          <p:nvPr/>
        </p:nvPicPr>
        <p:blipFill>
          <a:blip r:embed="rId7">
            <a:alphaModFix/>
          </a:blip>
          <a:stretch>
            <a:fillRect/>
          </a:stretch>
        </p:blipFill>
        <p:spPr>
          <a:xfrm>
            <a:off x="2127900" y="5516000"/>
            <a:ext cx="1371600" cy="70485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7" name="Shape 227"/>
        <p:cNvGrpSpPr/>
        <p:nvPr/>
      </p:nvGrpSpPr>
      <p:grpSpPr>
        <a:xfrm>
          <a:off x="0" y="0"/>
          <a:ext cx="0" cy="0"/>
          <a:chOff x="0" y="0"/>
          <a:chExt cx="0" cy="0"/>
        </a:xfrm>
      </p:grpSpPr>
      <p:sp>
        <p:nvSpPr>
          <p:cNvPr id="228" name="Google Shape;228;p23"/>
          <p:cNvSpPr txBox="1"/>
          <p:nvPr>
            <p:ph type="title"/>
          </p:nvPr>
        </p:nvSpPr>
        <p:spPr>
          <a:xfrm>
            <a:off x="457200" y="214304"/>
            <a:ext cx="7543800" cy="9756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2"/>
              </a:buClr>
              <a:buSzPts val="3200"/>
              <a:buFont typeface="Arial"/>
              <a:buNone/>
            </a:pPr>
            <a:r>
              <a:rPr lang="en-US" sz="3200"/>
              <a:t>Η ΔΟΜΗ ΤΟΥ Δ.Ε.Τ.</a:t>
            </a:r>
            <a:endParaRPr/>
          </a:p>
        </p:txBody>
      </p:sp>
      <p:sp>
        <p:nvSpPr>
          <p:cNvPr id="229" name="Google Shape;229;p23"/>
          <p:cNvSpPr txBox="1"/>
          <p:nvPr>
            <p:ph idx="1" type="body"/>
          </p:nvPr>
        </p:nvSpPr>
        <p:spPr>
          <a:xfrm>
            <a:off x="330750" y="1747425"/>
            <a:ext cx="6569100" cy="3786300"/>
          </a:xfrm>
          <a:prstGeom prst="rect">
            <a:avLst/>
          </a:prstGeom>
          <a:noFill/>
          <a:ln>
            <a:noFill/>
          </a:ln>
        </p:spPr>
        <p:txBody>
          <a:bodyPr anchorCtr="0" anchor="t" bIns="45700" lIns="91425" spcFirstLastPara="1" rIns="91425" wrap="square" tIns="45700">
            <a:noAutofit/>
          </a:bodyPr>
          <a:lstStyle/>
          <a:p>
            <a:pPr indent="-571500" lvl="0" marL="571500" marR="0" rtl="0" algn="l">
              <a:lnSpc>
                <a:spcPct val="100000"/>
              </a:lnSpc>
              <a:spcBef>
                <a:spcPts val="0"/>
              </a:spcBef>
              <a:spcAft>
                <a:spcPts val="0"/>
              </a:spcAft>
              <a:buClr>
                <a:schemeClr val="dk2"/>
              </a:buClr>
              <a:buSzPts val="1120"/>
              <a:buFont typeface="Noto Sans Symbols"/>
              <a:buChar char="●"/>
            </a:pPr>
            <a:r>
              <a:rPr b="1" lang="en-US" sz="1600"/>
              <a:t>Χώρος Παραμέτρων</a:t>
            </a:r>
            <a:r>
              <a:rPr lang="en-US" sz="1600"/>
              <a:t> : είναι ο χώρος που αφορά όλες τις δυνατές επιλογές παραμέτρων	</a:t>
            </a:r>
            <a:endParaRPr sz="1600"/>
          </a:p>
          <a:p>
            <a:pPr indent="-571500" lvl="0" marL="571500" rtl="0" algn="l">
              <a:spcBef>
                <a:spcPts val="0"/>
              </a:spcBef>
              <a:spcAft>
                <a:spcPts val="0"/>
              </a:spcAft>
              <a:buClr>
                <a:schemeClr val="dk2"/>
              </a:buClr>
              <a:buSzPts val="1120"/>
              <a:buFont typeface="Noto Sans Symbols"/>
              <a:buChar char="●"/>
            </a:pPr>
            <a:r>
              <a:rPr lang="en-US" sz="1600"/>
              <a:t>Ο διαμελισμός του χώρου παραμέτρων είναι ο διαμελισμός του άξονα των πραγματικών αριθμών στα σημεία p</a:t>
            </a:r>
            <a:r>
              <a:rPr baseline="-25000" i="1" lang="en-US" sz="1200"/>
              <a:t>i  </a:t>
            </a:r>
            <a:r>
              <a:rPr lang="en-US" sz="1600"/>
              <a:t>όπου p</a:t>
            </a:r>
            <a:r>
              <a:rPr baseline="-25000" i="1" lang="en-US" sz="1200"/>
              <a:t>1 , … , m</a:t>
            </a:r>
            <a:r>
              <a:rPr lang="en-US" sz="1600"/>
              <a:t> οι συντεταγμένες των ακραίων σημείων των ευθ. τμημάτων </a:t>
            </a:r>
            <a:endParaRPr sz="1600"/>
          </a:p>
          <a:p>
            <a:pPr indent="-571500" lvl="0" marL="571500" marR="0" rtl="0" algn="l">
              <a:lnSpc>
                <a:spcPct val="100000"/>
              </a:lnSpc>
              <a:spcBef>
                <a:spcPts val="320"/>
              </a:spcBef>
              <a:spcAft>
                <a:spcPts val="0"/>
              </a:spcAft>
              <a:buClr>
                <a:schemeClr val="dk2"/>
              </a:buClr>
              <a:buSzPts val="1120"/>
              <a:buFont typeface="Noto Sans Symbols"/>
              <a:buChar char="●"/>
            </a:pPr>
            <a:r>
              <a:rPr lang="en-US" sz="1600"/>
              <a:t>Ονομάζουμε τις περιοχές του διαμελισμού , ατομικά τμήματα τα οποία απο αριστερά προς τα δεξια είναι : </a:t>
            </a:r>
            <a:br>
              <a:rPr lang="en-US" sz="1600"/>
            </a:br>
            <a:r>
              <a:rPr lang="en-US" sz="1600"/>
              <a:t>	(-</a:t>
            </a:r>
            <a:r>
              <a:rPr lang="en-US" sz="1100">
                <a:solidFill>
                  <a:srgbClr val="545454"/>
                </a:solidFill>
                <a:highlight>
                  <a:srgbClr val="FFFFFF"/>
                </a:highlight>
              </a:rPr>
              <a:t>∞</a:t>
            </a:r>
            <a:r>
              <a:rPr lang="en-US" sz="1600"/>
              <a:t>,p</a:t>
            </a:r>
            <a:r>
              <a:rPr baseline="-25000" i="1" lang="en-US" sz="1200"/>
              <a:t>1</a:t>
            </a:r>
            <a:r>
              <a:rPr lang="en-US" sz="1600"/>
              <a:t>)[p</a:t>
            </a:r>
            <a:r>
              <a:rPr baseline="-25000" i="1" lang="en-US" sz="1200"/>
              <a:t>1</a:t>
            </a:r>
            <a:r>
              <a:rPr lang="en-US" sz="1600"/>
              <a:t>,p</a:t>
            </a:r>
            <a:r>
              <a:rPr baseline="-25000" i="1" lang="en-US" sz="1200"/>
              <a:t>1</a:t>
            </a:r>
            <a:r>
              <a:rPr lang="en-US" sz="1600"/>
              <a:t>](p</a:t>
            </a:r>
            <a:r>
              <a:rPr baseline="-25000" i="1" lang="en-US" sz="1200"/>
              <a:t>2</a:t>
            </a:r>
            <a:r>
              <a:rPr lang="en-US" sz="1600"/>
              <a:t>,</a:t>
            </a:r>
            <a:r>
              <a:rPr lang="en-US" sz="1600"/>
              <a:t>p</a:t>
            </a:r>
            <a:r>
              <a:rPr baseline="-25000" i="1" lang="en-US" sz="1200"/>
              <a:t>2</a:t>
            </a:r>
            <a:r>
              <a:rPr lang="en-US" sz="1600"/>
              <a:t>)[p</a:t>
            </a:r>
            <a:r>
              <a:rPr baseline="-25000" i="1" lang="en-US" sz="1200"/>
              <a:t>2</a:t>
            </a:r>
            <a:r>
              <a:rPr lang="en-US" sz="1600"/>
              <a:t>,p</a:t>
            </a:r>
            <a:r>
              <a:rPr baseline="-25000" i="1" lang="en-US" sz="1200"/>
              <a:t>2</a:t>
            </a:r>
            <a:r>
              <a:rPr lang="en-US" sz="1600"/>
              <a:t>] , … , </a:t>
            </a:r>
            <a:r>
              <a:rPr lang="en-US" sz="1600"/>
              <a:t>(p</a:t>
            </a:r>
            <a:r>
              <a:rPr baseline="-25000" i="1" lang="en-US" sz="1200"/>
              <a:t>m-1</a:t>
            </a:r>
            <a:r>
              <a:rPr lang="en-US" sz="1600"/>
              <a:t>,p</a:t>
            </a:r>
            <a:r>
              <a:rPr baseline="-25000" i="1" lang="en-US" sz="1200"/>
              <a:t>m</a:t>
            </a:r>
            <a:r>
              <a:rPr lang="en-US" sz="1600"/>
              <a:t>)[p</a:t>
            </a:r>
            <a:r>
              <a:rPr baseline="-25000" i="1" lang="en-US" sz="1200"/>
              <a:t>m</a:t>
            </a:r>
            <a:r>
              <a:rPr lang="en-US" sz="1600"/>
              <a:t>,p</a:t>
            </a:r>
            <a:r>
              <a:rPr baseline="-25000" i="1" lang="en-US" sz="1200"/>
              <a:t>m</a:t>
            </a:r>
            <a:r>
              <a:rPr lang="en-US" sz="1600"/>
              <a:t>](p</a:t>
            </a:r>
            <a:r>
              <a:rPr baseline="-25000" i="1" lang="en-US" sz="1200"/>
              <a:t>m</a:t>
            </a:r>
            <a:r>
              <a:rPr lang="en-US" sz="1600"/>
              <a:t>,+</a:t>
            </a:r>
            <a:r>
              <a:rPr lang="en-US" sz="1100">
                <a:solidFill>
                  <a:srgbClr val="545454"/>
                </a:solidFill>
                <a:highlight>
                  <a:srgbClr val="FFFFFF"/>
                </a:highlight>
              </a:rPr>
              <a:t>∞</a:t>
            </a:r>
            <a:r>
              <a:rPr lang="en-US" sz="1600"/>
              <a:t>)</a:t>
            </a:r>
            <a:endParaRPr sz="1600"/>
          </a:p>
          <a:p>
            <a:pPr indent="-571500" lvl="0" marL="571500" marR="0" rtl="0" algn="l">
              <a:lnSpc>
                <a:spcPct val="100000"/>
              </a:lnSpc>
              <a:spcBef>
                <a:spcPts val="320"/>
              </a:spcBef>
              <a:spcAft>
                <a:spcPts val="0"/>
              </a:spcAft>
              <a:buClr>
                <a:schemeClr val="dk2"/>
              </a:buClr>
              <a:buSzPts val="1120"/>
              <a:buFont typeface="Noto Sans Symbols"/>
              <a:buChar char="●"/>
            </a:pPr>
            <a:r>
              <a:rPr lang="en-US" sz="1600"/>
              <a:t>Για τον εντοπισμό όλων των ευθ. τμημάτων που περιέχουν ένα σημείο q</a:t>
            </a:r>
            <a:r>
              <a:rPr baseline="-25000" i="1" lang="en-US" sz="1200"/>
              <a:t>x </a:t>
            </a:r>
            <a:r>
              <a:rPr lang="en-US" sz="1600"/>
              <a:t>πρέπει να εντοπίσουμε το αντίστοιχο ατομικό διάστημα</a:t>
            </a:r>
            <a:r>
              <a:rPr baseline="-25000" i="1" lang="en-US" sz="1200"/>
              <a:t>.</a:t>
            </a:r>
            <a:endParaRPr sz="1600"/>
          </a:p>
          <a:p>
            <a:pPr indent="-571500" lvl="0" marL="571500" marR="0" rtl="0" algn="l">
              <a:lnSpc>
                <a:spcPct val="100000"/>
              </a:lnSpc>
              <a:spcBef>
                <a:spcPts val="320"/>
              </a:spcBef>
              <a:spcAft>
                <a:spcPts val="0"/>
              </a:spcAft>
              <a:buClr>
                <a:schemeClr val="dk2"/>
              </a:buClr>
              <a:buSzPts val="1120"/>
              <a:buFont typeface="Noto Sans Symbols"/>
              <a:buChar char="●"/>
            </a:pPr>
            <a:r>
              <a:rPr lang="en-US" sz="1600"/>
              <a:t>Κτίζουμε δυαδικό δέντρο Τ με ατομικά διαστήματα για φύλλα </a:t>
            </a:r>
            <a:br>
              <a:rPr lang="en-US" sz="1600"/>
            </a:br>
            <a:r>
              <a:rPr lang="en-US" sz="1600"/>
              <a:t>( για κάθε φύλλο u -&gt; ατομικό διάστημα Int(u) )</a:t>
            </a:r>
            <a:endParaRPr sz="1600"/>
          </a:p>
          <a:p>
            <a:pPr indent="-571500" lvl="0" marL="571500" marR="0" rtl="0" algn="l">
              <a:lnSpc>
                <a:spcPct val="100000"/>
              </a:lnSpc>
              <a:spcBef>
                <a:spcPts val="320"/>
              </a:spcBef>
              <a:spcAft>
                <a:spcPts val="0"/>
              </a:spcAft>
              <a:buClr>
                <a:schemeClr val="dk2"/>
              </a:buClr>
              <a:buSzPts val="1120"/>
              <a:buFont typeface="Noto Sans Symbols"/>
              <a:buChar char="●"/>
            </a:pPr>
            <a:r>
              <a:rPr lang="en-US" sz="1600"/>
              <a:t>Αν όλα τα ευθ. τμήματα που περιέχουν το Int(u) αποθηκεύονταν στο φύλλο (u) τότε : </a:t>
            </a:r>
            <a:endParaRPr b="1" sz="1600"/>
          </a:p>
          <a:p>
            <a:pPr indent="-303212" lvl="1" marL="692150" marR="0" rtl="0" algn="l">
              <a:lnSpc>
                <a:spcPct val="100000"/>
              </a:lnSpc>
              <a:spcBef>
                <a:spcPts val="320"/>
              </a:spcBef>
              <a:spcAft>
                <a:spcPts val="0"/>
              </a:spcAft>
              <a:buClr>
                <a:schemeClr val="dk2"/>
              </a:buClr>
              <a:buSzPts val="1120"/>
              <a:buFont typeface="Noto Sans Symbols"/>
              <a:buChar char="●"/>
            </a:pPr>
            <a:r>
              <a:rPr lang="en-US" sz="1600"/>
              <a:t>q</a:t>
            </a:r>
            <a:r>
              <a:rPr baseline="-25000" i="1" lang="en-US" sz="1200"/>
              <a:t>x </a:t>
            </a:r>
            <a:r>
              <a:rPr lang="en-US" sz="1600"/>
              <a:t>εντός k διαστημάτων σε O(logn + k) χρόνο</a:t>
            </a:r>
            <a:endParaRPr sz="1600"/>
          </a:p>
          <a:p>
            <a:pPr indent="-293052" lvl="2" marL="987425" marR="0" rtl="0" algn="l">
              <a:lnSpc>
                <a:spcPct val="100000"/>
              </a:lnSpc>
              <a:spcBef>
                <a:spcPts val="320"/>
              </a:spcBef>
              <a:spcAft>
                <a:spcPts val="0"/>
              </a:spcAft>
              <a:buSzPts val="1600"/>
              <a:buChar char="●"/>
            </a:pPr>
            <a:r>
              <a:rPr lang="en-US" sz="1600"/>
              <a:t>ψάξε σε O(logn) το q</a:t>
            </a:r>
            <a:r>
              <a:rPr baseline="-25000" i="1" lang="en-US" sz="1200"/>
              <a:t>x</a:t>
            </a:r>
            <a:endParaRPr sz="1600"/>
          </a:p>
          <a:p>
            <a:pPr indent="-293052" lvl="2" marL="987425" marR="0" rtl="0" algn="l">
              <a:lnSpc>
                <a:spcPct val="100000"/>
              </a:lnSpc>
              <a:spcBef>
                <a:spcPts val="320"/>
              </a:spcBef>
              <a:spcAft>
                <a:spcPts val="0"/>
              </a:spcAft>
              <a:buSzPts val="1600"/>
              <a:buChar char="●"/>
            </a:pPr>
            <a:r>
              <a:rPr lang="en-US" sz="1600"/>
              <a:t>ανέφερε τα k ευθ. τμήματα του φύλλου u σε O(1+k)</a:t>
            </a:r>
            <a:endParaRPr sz="1600"/>
          </a:p>
          <a:p>
            <a:pPr indent="0" lvl="0" marL="71120" marR="0" rtl="0" algn="l">
              <a:lnSpc>
                <a:spcPct val="100000"/>
              </a:lnSpc>
              <a:spcBef>
                <a:spcPts val="320"/>
              </a:spcBef>
              <a:spcAft>
                <a:spcPts val="0"/>
              </a:spcAft>
              <a:buClr>
                <a:schemeClr val="dk2"/>
              </a:buClr>
              <a:buSzPts val="1120"/>
              <a:buFont typeface="Noto Sans Symbols"/>
              <a:buNone/>
            </a:pPr>
            <a:r>
              <a:t/>
            </a:r>
            <a:endParaRPr b="0" i="0" sz="1600" u="none" cap="none" strike="noStrike">
              <a:solidFill>
                <a:schemeClr val="dk1"/>
              </a:solidFill>
              <a:latin typeface="Arial"/>
              <a:ea typeface="Arial"/>
              <a:cs typeface="Arial"/>
              <a:sym typeface="Arial"/>
            </a:endParaRPr>
          </a:p>
          <a:p>
            <a:pPr indent="-271780" lvl="0" marL="342900" marR="0" rtl="0" algn="l">
              <a:spcBef>
                <a:spcPts val="320"/>
              </a:spcBef>
              <a:spcAft>
                <a:spcPts val="0"/>
              </a:spcAft>
              <a:buClr>
                <a:schemeClr val="dk2"/>
              </a:buClr>
              <a:buSzPts val="1120"/>
              <a:buFont typeface="Noto Sans Symbols"/>
              <a:buNone/>
            </a:pPr>
            <a:r>
              <a:t/>
            </a:r>
            <a:endParaRPr b="0" i="0" sz="1600" u="none" cap="none" strike="noStrike">
              <a:solidFill>
                <a:schemeClr val="dk1"/>
              </a:solidFill>
              <a:latin typeface="Arial"/>
              <a:ea typeface="Arial"/>
              <a:cs typeface="Arial"/>
              <a:sym typeface="Arial"/>
            </a:endParaRPr>
          </a:p>
        </p:txBody>
      </p:sp>
      <p:sp>
        <p:nvSpPr>
          <p:cNvPr id="230" name="Google Shape;230;p23"/>
          <p:cNvSpPr txBox="1"/>
          <p:nvPr/>
        </p:nvSpPr>
        <p:spPr>
          <a:xfrm>
            <a:off x="0" y="0"/>
            <a:ext cx="9144000" cy="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31" name="Google Shape;231;p23"/>
          <p:cNvSpPr txBox="1"/>
          <p:nvPr/>
        </p:nvSpPr>
        <p:spPr>
          <a:xfrm>
            <a:off x="6072187" y="3714750"/>
            <a:ext cx="2000400" cy="2619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100"/>
              <a:buFont typeface="Arial"/>
              <a:buNone/>
            </a:pPr>
            <a:r>
              <a:t/>
            </a:r>
            <a:endParaRPr/>
          </a:p>
        </p:txBody>
      </p:sp>
    </p:spTree>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36" name="Shape 536"/>
        <p:cNvGrpSpPr/>
        <p:nvPr/>
      </p:nvGrpSpPr>
      <p:grpSpPr>
        <a:xfrm>
          <a:off x="0" y="0"/>
          <a:ext cx="0" cy="0"/>
          <a:chOff x="0" y="0"/>
          <a:chExt cx="0" cy="0"/>
        </a:xfrm>
      </p:grpSpPr>
      <p:sp>
        <p:nvSpPr>
          <p:cNvPr id="537" name="Google Shape;537;p59"/>
          <p:cNvSpPr txBox="1"/>
          <p:nvPr>
            <p:ph type="title"/>
          </p:nvPr>
        </p:nvSpPr>
        <p:spPr>
          <a:xfrm>
            <a:off x="457200" y="214304"/>
            <a:ext cx="7543800" cy="9756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2"/>
              </a:buClr>
              <a:buSzPts val="3200"/>
              <a:buFont typeface="Arial"/>
              <a:buNone/>
            </a:pPr>
            <a:r>
              <a:rPr lang="en-US" sz="3200"/>
              <a:t>ΑΝΑΛΥΣΗ ΤΟΥ ΔΕΝΤΡΟΥ ΠΕΡΙΟΧΗΣ</a:t>
            </a:r>
            <a:endParaRPr/>
          </a:p>
        </p:txBody>
      </p:sp>
      <p:sp>
        <p:nvSpPr>
          <p:cNvPr id="538" name="Google Shape;538;p59"/>
          <p:cNvSpPr txBox="1"/>
          <p:nvPr/>
        </p:nvSpPr>
        <p:spPr>
          <a:xfrm>
            <a:off x="0" y="0"/>
            <a:ext cx="9144000" cy="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539" name="Google Shape;539;p59"/>
          <p:cNvSpPr txBox="1"/>
          <p:nvPr/>
        </p:nvSpPr>
        <p:spPr>
          <a:xfrm>
            <a:off x="3299150" y="2943275"/>
            <a:ext cx="48000" cy="384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graphicFrame>
        <p:nvGraphicFramePr>
          <p:cNvPr id="540" name="Google Shape;540;p59"/>
          <p:cNvGraphicFramePr/>
          <p:nvPr/>
        </p:nvGraphicFramePr>
        <p:xfrm>
          <a:off x="457200" y="2369425"/>
          <a:ext cx="3000000" cy="3000000"/>
        </p:xfrm>
        <a:graphic>
          <a:graphicData uri="http://schemas.openxmlformats.org/drawingml/2006/table">
            <a:tbl>
              <a:tblPr>
                <a:noFill/>
                <a:tableStyleId>{64A98D5A-8990-4D75-8DC5-5E23228E3E66}</a:tableStyleId>
              </a:tblPr>
              <a:tblGrid>
                <a:gridCol w="2276500"/>
                <a:gridCol w="1606700"/>
                <a:gridCol w="1805600"/>
                <a:gridCol w="2454400"/>
              </a:tblGrid>
              <a:tr h="676225">
                <a:tc>
                  <a:txBody>
                    <a:bodyPr>
                      <a:noAutofit/>
                    </a:bodyPr>
                    <a:lstStyle/>
                    <a:p>
                      <a:pPr indent="0" lvl="0" marL="0" rtl="0" algn="l">
                        <a:spcBef>
                          <a:spcPts val="0"/>
                        </a:spcBef>
                        <a:spcAft>
                          <a:spcPts val="0"/>
                        </a:spcAft>
                        <a:buNone/>
                      </a:pPr>
                      <a:r>
                        <a:rPr lang="en-US"/>
                        <a:t>Ρυθμιστική Παράμετρος</a:t>
                      </a:r>
                      <a:endParaRPr/>
                    </a:p>
                  </a:txBody>
                  <a:tcPr marT="91425" marB="91425" marR="91425" marL="91425"/>
                </a:tc>
                <a:tc>
                  <a:txBody>
                    <a:bodyPr>
                      <a:noAutofit/>
                    </a:bodyPr>
                    <a:lstStyle/>
                    <a:p>
                      <a:pPr indent="0" lvl="0" marL="0" rtl="0" algn="l">
                        <a:spcBef>
                          <a:spcPts val="0"/>
                        </a:spcBef>
                        <a:spcAft>
                          <a:spcPts val="0"/>
                        </a:spcAft>
                        <a:buNone/>
                      </a:pPr>
                      <a:r>
                        <a:rPr lang="en-US"/>
                        <a:t>Χώρος</a:t>
                      </a:r>
                      <a:endParaRPr/>
                    </a:p>
                  </a:txBody>
                  <a:tcPr marT="91425" marB="91425" marR="91425" marL="91425"/>
                </a:tc>
                <a:tc>
                  <a:txBody>
                    <a:bodyPr>
                      <a:noAutofit/>
                    </a:bodyPr>
                    <a:lstStyle/>
                    <a:p>
                      <a:pPr indent="0" lvl="0" marL="0" rtl="0" algn="l">
                        <a:spcBef>
                          <a:spcPts val="0"/>
                        </a:spcBef>
                        <a:spcAft>
                          <a:spcPts val="0"/>
                        </a:spcAft>
                        <a:buNone/>
                      </a:pPr>
                      <a:r>
                        <a:rPr lang="en-US"/>
                        <a:t>Χρόνος</a:t>
                      </a:r>
                      <a:endParaRPr/>
                    </a:p>
                  </a:txBody>
                  <a:tcPr marT="91425" marB="91425" marR="91425" marL="91425"/>
                </a:tc>
                <a:tc>
                  <a:txBody>
                    <a:bodyPr>
                      <a:noAutofit/>
                    </a:bodyPr>
                    <a:lstStyle/>
                    <a:p>
                      <a:pPr indent="0" lvl="0" marL="0" rtl="0" algn="l">
                        <a:spcBef>
                          <a:spcPts val="0"/>
                        </a:spcBef>
                        <a:spcAft>
                          <a:spcPts val="0"/>
                        </a:spcAft>
                        <a:buNone/>
                      </a:pPr>
                      <a:r>
                        <a:rPr lang="en-US"/>
                        <a:t>Κατανεμημένος Χρονος Ένθεσης/Απόσβεσης</a:t>
                      </a:r>
                      <a:endParaRPr/>
                    </a:p>
                  </a:txBody>
                  <a:tcPr marT="91425" marB="91425" marR="91425" marL="91425"/>
                </a:tc>
              </a:tr>
              <a:tr h="428025">
                <a:tc>
                  <a:txBody>
                    <a:bodyPr>
                      <a:noAutofit/>
                    </a:bodyPr>
                    <a:lstStyle/>
                    <a:p>
                      <a:pPr indent="0" lvl="0" marL="0" rtl="0" algn="l">
                        <a:spcBef>
                          <a:spcPts val="0"/>
                        </a:spcBef>
                        <a:spcAft>
                          <a:spcPts val="0"/>
                        </a:spcAft>
                        <a:buNone/>
                      </a:pPr>
                      <a:r>
                        <a:rPr lang="en-US"/>
                        <a:t>1</a:t>
                      </a:r>
                      <a:endParaRPr/>
                    </a:p>
                  </a:txBody>
                  <a:tcPr marT="91425" marB="91425" marR="91425" marL="91425"/>
                </a:tc>
                <a:tc>
                  <a:txBody>
                    <a:bodyPr>
                      <a:noAutofit/>
                    </a:bodyPr>
                    <a:lstStyle/>
                    <a:p>
                      <a:pPr indent="0" lvl="0" marL="0" rtl="0" algn="l">
                        <a:spcBef>
                          <a:spcPts val="0"/>
                        </a:spcBef>
                        <a:spcAft>
                          <a:spcPts val="0"/>
                        </a:spcAft>
                        <a:buNone/>
                      </a:pPr>
                      <a:r>
                        <a:rPr lang="en-US"/>
                        <a:t>n(clogn)</a:t>
                      </a:r>
                      <a:endParaRPr/>
                    </a:p>
                  </a:txBody>
                  <a:tcPr marT="91425" marB="91425" marR="91425" marL="91425"/>
                </a:tc>
                <a:tc>
                  <a:txBody>
                    <a:bodyPr>
                      <a:noAutofit/>
                    </a:bodyPr>
                    <a:lstStyle/>
                    <a:p>
                      <a:pPr indent="0" lvl="0" marL="0" rtl="0" algn="l">
                        <a:spcBef>
                          <a:spcPts val="0"/>
                        </a:spcBef>
                        <a:spcAft>
                          <a:spcPts val="0"/>
                        </a:spcAft>
                        <a:buNone/>
                      </a:pPr>
                      <a:r>
                        <a:rPr lang="en-US"/>
                        <a:t>(logn)(2clogn)</a:t>
                      </a:r>
                      <a:endParaRPr/>
                    </a:p>
                  </a:txBody>
                  <a:tcPr marT="91425" marB="91425" marR="91425" marL="91425"/>
                </a:tc>
                <a:tc>
                  <a:txBody>
                    <a:bodyPr>
                      <a:noAutofit/>
                    </a:bodyPr>
                    <a:lstStyle/>
                    <a:p>
                      <a:pPr indent="0" lvl="0" marL="0" rtl="0" algn="l">
                        <a:spcBef>
                          <a:spcPts val="0"/>
                        </a:spcBef>
                        <a:spcAft>
                          <a:spcPts val="0"/>
                        </a:spcAft>
                        <a:buNone/>
                      </a:pPr>
                      <a:r>
                        <a:rPr lang="en-US"/>
                        <a:t>D(clogn)</a:t>
                      </a:r>
                      <a:endParaRPr/>
                    </a:p>
                  </a:txBody>
                  <a:tcPr marT="91425" marB="91425" marR="91425" marL="91425"/>
                </a:tc>
              </a:tr>
              <a:tr h="428025">
                <a:tc>
                  <a:txBody>
                    <a:bodyPr>
                      <a:noAutofit/>
                    </a:bodyPr>
                    <a:lstStyle/>
                    <a:p>
                      <a:pPr indent="0" lvl="0" marL="0" rtl="0" algn="l">
                        <a:spcBef>
                          <a:spcPts val="0"/>
                        </a:spcBef>
                        <a:spcAft>
                          <a:spcPts val="0"/>
                        </a:spcAft>
                        <a:buNone/>
                      </a:pPr>
                      <a:r>
                        <a:rPr lang="en-US"/>
                        <a:t>εlogn</a:t>
                      </a:r>
                      <a:endParaRPr/>
                    </a:p>
                  </a:txBody>
                  <a:tcPr marT="91425" marB="91425" marR="91425" marL="91425"/>
                </a:tc>
                <a:tc>
                  <a:txBody>
                    <a:bodyPr>
                      <a:noAutofit/>
                    </a:bodyPr>
                    <a:lstStyle/>
                    <a:p>
                      <a:pPr indent="0" lvl="0" marL="0" rtl="0" algn="l">
                        <a:spcBef>
                          <a:spcPts val="0"/>
                        </a:spcBef>
                        <a:spcAft>
                          <a:spcPts val="0"/>
                        </a:spcAft>
                        <a:buNone/>
                      </a:pPr>
                      <a:r>
                        <a:rPr lang="en-US"/>
                        <a:t>n(c/ε)</a:t>
                      </a:r>
                      <a:endParaRPr/>
                    </a:p>
                  </a:txBody>
                  <a:tcPr marT="91425" marB="91425" marR="91425" marL="91425"/>
                </a:tc>
                <a:tc>
                  <a:txBody>
                    <a:bodyPr>
                      <a:noAutofit/>
                    </a:bodyPr>
                    <a:lstStyle/>
                    <a:p>
                      <a:pPr indent="0" lvl="0" marL="0" rtl="0" algn="l">
                        <a:spcBef>
                          <a:spcPts val="0"/>
                        </a:spcBef>
                        <a:spcAft>
                          <a:spcPts val="0"/>
                        </a:spcAft>
                        <a:buNone/>
                      </a:pPr>
                      <a:r>
                        <a:rPr lang="en-US"/>
                        <a:t>(c/ε)   n   logn</a:t>
                      </a:r>
                      <a:endParaRPr/>
                    </a:p>
                  </a:txBody>
                  <a:tcPr marT="91425" marB="91425" marR="91425" marL="91425"/>
                </a:tc>
                <a:tc>
                  <a:txBody>
                    <a:bodyPr>
                      <a:noAutofit/>
                    </a:bodyPr>
                    <a:lstStyle/>
                    <a:p>
                      <a:pPr indent="0" lvl="0" marL="0" rtl="0" algn="l">
                        <a:spcBef>
                          <a:spcPts val="0"/>
                        </a:spcBef>
                        <a:spcAft>
                          <a:spcPts val="0"/>
                        </a:spcAft>
                        <a:buNone/>
                      </a:pPr>
                      <a:r>
                        <a:rPr lang="en-US"/>
                        <a:t>(c/ε)  ((εlogn)  + dεlogn)</a:t>
                      </a:r>
                      <a:endParaRPr/>
                    </a:p>
                  </a:txBody>
                  <a:tcPr marT="91425" marB="91425" marR="91425" marL="91425"/>
                </a:tc>
              </a:tr>
            </a:tbl>
          </a:graphicData>
        </a:graphic>
      </p:graphicFrame>
      <p:sp>
        <p:nvSpPr>
          <p:cNvPr id="541" name="Google Shape;541;p59"/>
          <p:cNvSpPr txBox="1"/>
          <p:nvPr/>
        </p:nvSpPr>
        <p:spPr>
          <a:xfrm>
            <a:off x="3347150" y="2943275"/>
            <a:ext cx="480900" cy="461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1000"/>
              <a:t>d-1</a:t>
            </a:r>
            <a:endParaRPr sz="1000"/>
          </a:p>
        </p:txBody>
      </p:sp>
      <p:sp>
        <p:nvSpPr>
          <p:cNvPr id="542" name="Google Shape;542;p59"/>
          <p:cNvSpPr txBox="1"/>
          <p:nvPr/>
        </p:nvSpPr>
        <p:spPr>
          <a:xfrm>
            <a:off x="3182125" y="3404975"/>
            <a:ext cx="480900" cy="461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1000"/>
              <a:t>d-1</a:t>
            </a:r>
            <a:endParaRPr sz="1000"/>
          </a:p>
        </p:txBody>
      </p:sp>
      <p:sp>
        <p:nvSpPr>
          <p:cNvPr id="543" name="Google Shape;543;p59"/>
          <p:cNvSpPr txBox="1"/>
          <p:nvPr/>
        </p:nvSpPr>
        <p:spPr>
          <a:xfrm>
            <a:off x="5432875" y="2943275"/>
            <a:ext cx="480900" cy="461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1000"/>
              <a:t>d-1</a:t>
            </a:r>
            <a:endParaRPr sz="1000"/>
          </a:p>
        </p:txBody>
      </p:sp>
      <p:sp>
        <p:nvSpPr>
          <p:cNvPr id="544" name="Google Shape;544;p59"/>
          <p:cNvSpPr txBox="1"/>
          <p:nvPr/>
        </p:nvSpPr>
        <p:spPr>
          <a:xfrm>
            <a:off x="4642650" y="3404975"/>
            <a:ext cx="480900" cy="461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1000"/>
              <a:t>d-1</a:t>
            </a:r>
            <a:endParaRPr sz="1000"/>
          </a:p>
        </p:txBody>
      </p:sp>
      <p:sp>
        <p:nvSpPr>
          <p:cNvPr id="545" name="Google Shape;545;p59"/>
          <p:cNvSpPr txBox="1"/>
          <p:nvPr/>
        </p:nvSpPr>
        <p:spPr>
          <a:xfrm>
            <a:off x="4939750" y="3429000"/>
            <a:ext cx="685500" cy="692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1000"/>
              <a:t>εd</a:t>
            </a:r>
            <a:endParaRPr sz="1000"/>
          </a:p>
        </p:txBody>
      </p:sp>
      <p:sp>
        <p:nvSpPr>
          <p:cNvPr id="546" name="Google Shape;546;p59"/>
          <p:cNvSpPr txBox="1"/>
          <p:nvPr/>
        </p:nvSpPr>
        <p:spPr>
          <a:xfrm>
            <a:off x="6808325" y="2943275"/>
            <a:ext cx="480900" cy="461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1000"/>
              <a:t>d</a:t>
            </a:r>
            <a:endParaRPr sz="1000"/>
          </a:p>
        </p:txBody>
      </p:sp>
      <p:sp>
        <p:nvSpPr>
          <p:cNvPr id="547" name="Google Shape;547;p59"/>
          <p:cNvSpPr txBox="1"/>
          <p:nvPr/>
        </p:nvSpPr>
        <p:spPr>
          <a:xfrm>
            <a:off x="6489425" y="3404975"/>
            <a:ext cx="480900" cy="461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1000"/>
              <a:t>d</a:t>
            </a:r>
            <a:endParaRPr sz="1000"/>
          </a:p>
        </p:txBody>
      </p:sp>
      <p:sp>
        <p:nvSpPr>
          <p:cNvPr id="548" name="Google Shape;548;p59"/>
          <p:cNvSpPr txBox="1"/>
          <p:nvPr/>
        </p:nvSpPr>
        <p:spPr>
          <a:xfrm>
            <a:off x="7180475" y="3404975"/>
            <a:ext cx="480900" cy="461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1000"/>
              <a:t>2</a:t>
            </a:r>
            <a:endParaRPr sz="1000"/>
          </a:p>
        </p:txBody>
      </p:sp>
    </p:spTree>
  </p:cSld>
  <p:clrMapOvr>
    <a:masterClrMapping/>
  </p:clrMapOvr>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52" name="Shape 552"/>
        <p:cNvGrpSpPr/>
        <p:nvPr/>
      </p:nvGrpSpPr>
      <p:grpSpPr>
        <a:xfrm>
          <a:off x="0" y="0"/>
          <a:ext cx="0" cy="0"/>
          <a:chOff x="0" y="0"/>
          <a:chExt cx="0" cy="0"/>
        </a:xfrm>
      </p:grpSpPr>
      <p:sp>
        <p:nvSpPr>
          <p:cNvPr id="553" name="Google Shape;553;p60"/>
          <p:cNvSpPr txBox="1"/>
          <p:nvPr>
            <p:ph type="title"/>
          </p:nvPr>
        </p:nvSpPr>
        <p:spPr>
          <a:xfrm>
            <a:off x="457200" y="214304"/>
            <a:ext cx="7543800" cy="9756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2"/>
              </a:buClr>
              <a:buSzPts val="3200"/>
              <a:buFont typeface="Arial"/>
              <a:buNone/>
            </a:pPr>
            <a:r>
              <a:rPr lang="en-US" sz="3200"/>
              <a:t>ΑΝΑΛΥΣΗ ΤΟΥ ΔΕΝΤΡΟΥ ΠΕΡΙΟΧΗΣ</a:t>
            </a:r>
            <a:endParaRPr/>
          </a:p>
        </p:txBody>
      </p:sp>
      <p:sp>
        <p:nvSpPr>
          <p:cNvPr id="554" name="Google Shape;554;p60"/>
          <p:cNvSpPr txBox="1"/>
          <p:nvPr>
            <p:ph idx="1" type="body"/>
          </p:nvPr>
        </p:nvSpPr>
        <p:spPr>
          <a:xfrm>
            <a:off x="332100" y="1189900"/>
            <a:ext cx="8479800" cy="48219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320"/>
              </a:spcBef>
              <a:spcAft>
                <a:spcPts val="0"/>
              </a:spcAft>
              <a:buNone/>
            </a:pPr>
            <a:r>
              <a:t/>
            </a:r>
            <a:endParaRPr b="1" sz="1600"/>
          </a:p>
          <a:p>
            <a:pPr indent="0" lvl="0" marL="0" marR="0" rtl="0" algn="l">
              <a:lnSpc>
                <a:spcPct val="100000"/>
              </a:lnSpc>
              <a:spcBef>
                <a:spcPts val="320"/>
              </a:spcBef>
              <a:spcAft>
                <a:spcPts val="0"/>
              </a:spcAft>
              <a:buNone/>
            </a:pPr>
            <a:r>
              <a:rPr b="1" lang="en-US" sz="1600" u="sng"/>
              <a:t>ΠΑΡΑΤΗΡΗΣΕΙΣ</a:t>
            </a:r>
            <a:endParaRPr b="1" sz="1600" u="sng"/>
          </a:p>
          <a:p>
            <a:pPr indent="-330200" lvl="0" marL="457200" marR="0" rtl="0" algn="l">
              <a:lnSpc>
                <a:spcPct val="100000"/>
              </a:lnSpc>
              <a:spcBef>
                <a:spcPts val="320"/>
              </a:spcBef>
              <a:spcAft>
                <a:spcPts val="0"/>
              </a:spcAft>
              <a:buSzPts val="1600"/>
              <a:buAutoNum type="arabicPeriod"/>
            </a:pPr>
            <a:r>
              <a:rPr lang="en-US" sz="1600"/>
              <a:t>Όπως αναφέραμε παραπανω με την τεχνικη του fractional cascading μπορουμε να βελτιώσουμε το χρόνο στο στατικό πρόβλημα σε O((logn)   + |A|)</a:t>
            </a:r>
            <a:endParaRPr sz="1600">
              <a:solidFill>
                <a:srgbClr val="000000"/>
              </a:solidFill>
              <a:highlight>
                <a:srgbClr val="FFFFFF"/>
              </a:highlight>
            </a:endParaRPr>
          </a:p>
          <a:p>
            <a:pPr indent="-330200" lvl="0" marL="457200" marR="0" rtl="0" algn="l">
              <a:lnSpc>
                <a:spcPct val="100000"/>
              </a:lnSpc>
              <a:spcBef>
                <a:spcPts val="0"/>
              </a:spcBef>
              <a:spcAft>
                <a:spcPts val="0"/>
              </a:spcAft>
              <a:buClr>
                <a:srgbClr val="000000"/>
              </a:buClr>
              <a:buSzPts val="1600"/>
              <a:buAutoNum type="arabicPeriod"/>
            </a:pPr>
            <a:r>
              <a:rPr lang="en-US" sz="1600">
                <a:solidFill>
                  <a:srgbClr val="000000"/>
                </a:solidFill>
                <a:highlight>
                  <a:srgbClr val="FFFFFF"/>
                </a:highlight>
              </a:rPr>
              <a:t>Εφαρμόζοντας την τεχνικη του fractional cascading των Melhorn,Naher για το επίπεδο έχουμε πολυπλοκότητα χώρου O(nlogn), κατανεμημενη πολυπλοκότητα χρόνου ένθεσης, απόσβεσης O((logn)loglogn) και πολυπλοκότητα χρόνου για ερώτηση O(logn)loglogn + |A|) . Αν έχουμε μονο ένθεση ή μονο αποσβεση τοτε απο τις παραπανω πολυπλοκοτητες δεν έχουμε τον παραγοντα loglogn όπως έχουν δειξει οι Imai και Asano.  </a:t>
            </a:r>
            <a:endParaRPr sz="1600">
              <a:solidFill>
                <a:srgbClr val="000000"/>
              </a:solidFill>
              <a:highlight>
                <a:srgbClr val="FFFFFF"/>
              </a:highlight>
            </a:endParaRPr>
          </a:p>
          <a:p>
            <a:pPr indent="-330200" lvl="0" marL="457200" marR="0" rtl="0" algn="l">
              <a:lnSpc>
                <a:spcPct val="100000"/>
              </a:lnSpc>
              <a:spcBef>
                <a:spcPts val="0"/>
              </a:spcBef>
              <a:spcAft>
                <a:spcPts val="0"/>
              </a:spcAft>
              <a:buClr>
                <a:srgbClr val="000000"/>
              </a:buClr>
              <a:buSzPts val="1600"/>
              <a:buAutoNum type="arabicPeriod"/>
            </a:pPr>
            <a:r>
              <a:rPr lang="en-US" sz="1600">
                <a:solidFill>
                  <a:srgbClr val="000000"/>
                </a:solidFill>
                <a:highlight>
                  <a:srgbClr val="FFFFFF"/>
                </a:highlight>
              </a:rPr>
              <a:t>Επιπροσθέτως παρατίθεται μια τεχνική για το πως η κατανεμημενη πολυπλκότητα μετατρέπεται σε χειρότερο χρόνο O(log n) και ο χρονος απόκρισης γινεται O(log n+|A|)</a:t>
            </a:r>
            <a:endParaRPr sz="1600">
              <a:solidFill>
                <a:srgbClr val="000000"/>
              </a:solidFill>
              <a:highlight>
                <a:srgbClr val="FFFFFF"/>
              </a:highlight>
            </a:endParaRPr>
          </a:p>
          <a:p>
            <a:pPr indent="-271780" lvl="0" marL="342900" marR="0" rtl="0" algn="l">
              <a:spcBef>
                <a:spcPts val="320"/>
              </a:spcBef>
              <a:spcAft>
                <a:spcPts val="0"/>
              </a:spcAft>
              <a:buClr>
                <a:schemeClr val="dk2"/>
              </a:buClr>
              <a:buSzPts val="1120"/>
              <a:buFont typeface="Noto Sans Symbols"/>
              <a:buNone/>
            </a:pPr>
            <a:r>
              <a:t/>
            </a:r>
            <a:endParaRPr b="0" i="0" sz="1600" u="none" cap="none" strike="noStrike">
              <a:solidFill>
                <a:schemeClr val="dk1"/>
              </a:solidFill>
              <a:latin typeface="Arial"/>
              <a:ea typeface="Arial"/>
              <a:cs typeface="Arial"/>
              <a:sym typeface="Arial"/>
            </a:endParaRPr>
          </a:p>
        </p:txBody>
      </p:sp>
      <p:sp>
        <p:nvSpPr>
          <p:cNvPr id="555" name="Google Shape;555;p60"/>
          <p:cNvSpPr txBox="1"/>
          <p:nvPr/>
        </p:nvSpPr>
        <p:spPr>
          <a:xfrm>
            <a:off x="0" y="0"/>
            <a:ext cx="9144000" cy="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556" name="Google Shape;556;p60"/>
          <p:cNvSpPr txBox="1"/>
          <p:nvPr/>
        </p:nvSpPr>
        <p:spPr>
          <a:xfrm>
            <a:off x="5953850" y="1981400"/>
            <a:ext cx="1019700" cy="750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1000"/>
              <a:t>d-1</a:t>
            </a:r>
            <a:endParaRPr sz="1000"/>
          </a:p>
        </p:txBody>
      </p:sp>
      <p:sp>
        <p:nvSpPr>
          <p:cNvPr id="557" name="Google Shape;557;p60"/>
          <p:cNvSpPr txBox="1"/>
          <p:nvPr/>
        </p:nvSpPr>
        <p:spPr>
          <a:xfrm>
            <a:off x="4309100" y="3933975"/>
            <a:ext cx="432900" cy="336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1000"/>
              <a:t>d</a:t>
            </a:r>
            <a:endParaRPr sz="1000"/>
          </a:p>
        </p:txBody>
      </p:sp>
      <p:sp>
        <p:nvSpPr>
          <p:cNvPr id="558" name="Google Shape;558;p60"/>
          <p:cNvSpPr txBox="1"/>
          <p:nvPr/>
        </p:nvSpPr>
        <p:spPr>
          <a:xfrm>
            <a:off x="7933800" y="3933975"/>
            <a:ext cx="432900" cy="336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1000"/>
              <a:t>d</a:t>
            </a:r>
            <a:endParaRPr sz="1000"/>
          </a:p>
        </p:txBody>
      </p:sp>
    </p:spTree>
  </p:cSld>
  <p:clrMapOvr>
    <a:masterClrMapping/>
  </p:clrMapOvr>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62" name="Shape 562"/>
        <p:cNvGrpSpPr/>
        <p:nvPr/>
      </p:nvGrpSpPr>
      <p:grpSpPr>
        <a:xfrm>
          <a:off x="0" y="0"/>
          <a:ext cx="0" cy="0"/>
          <a:chOff x="0" y="0"/>
          <a:chExt cx="0" cy="0"/>
        </a:xfrm>
      </p:grpSpPr>
      <p:sp>
        <p:nvSpPr>
          <p:cNvPr id="563" name="Google Shape;563;p61"/>
          <p:cNvSpPr txBox="1"/>
          <p:nvPr>
            <p:ph idx="1" type="body"/>
          </p:nvPr>
        </p:nvSpPr>
        <p:spPr>
          <a:xfrm>
            <a:off x="2571750" y="2857500"/>
            <a:ext cx="3543300" cy="1423987"/>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2"/>
              </a:buClr>
              <a:buSzPts val="5040"/>
              <a:buFont typeface="Noto Sans Symbols"/>
              <a:buNone/>
            </a:pPr>
            <a:r>
              <a:rPr b="0" i="0" lang="en-US" sz="7200" u="none">
                <a:solidFill>
                  <a:schemeClr val="dk1"/>
                </a:solidFill>
                <a:latin typeface="Arial"/>
                <a:ea typeface="Arial"/>
                <a:cs typeface="Arial"/>
                <a:sym typeface="Arial"/>
              </a:rPr>
              <a:t>ΤΕΛΟΣ</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5" name="Shape 235"/>
        <p:cNvGrpSpPr/>
        <p:nvPr/>
      </p:nvGrpSpPr>
      <p:grpSpPr>
        <a:xfrm>
          <a:off x="0" y="0"/>
          <a:ext cx="0" cy="0"/>
          <a:chOff x="0" y="0"/>
          <a:chExt cx="0" cy="0"/>
        </a:xfrm>
      </p:grpSpPr>
      <p:sp>
        <p:nvSpPr>
          <p:cNvPr id="236" name="Google Shape;236;p24"/>
          <p:cNvSpPr txBox="1"/>
          <p:nvPr>
            <p:ph type="title"/>
          </p:nvPr>
        </p:nvSpPr>
        <p:spPr>
          <a:xfrm>
            <a:off x="457200" y="214304"/>
            <a:ext cx="7543800" cy="9756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2"/>
              </a:buClr>
              <a:buSzPts val="3200"/>
              <a:buFont typeface="Arial"/>
              <a:buNone/>
            </a:pPr>
            <a:r>
              <a:rPr lang="en-US" sz="3200"/>
              <a:t>Η ΔΟΜΗ ΤΟΥ Δ.Ε.Τ.</a:t>
            </a:r>
            <a:endParaRPr/>
          </a:p>
        </p:txBody>
      </p:sp>
      <p:sp>
        <p:nvSpPr>
          <p:cNvPr id="237" name="Google Shape;237;p24"/>
          <p:cNvSpPr txBox="1"/>
          <p:nvPr>
            <p:ph idx="1" type="body"/>
          </p:nvPr>
        </p:nvSpPr>
        <p:spPr>
          <a:xfrm>
            <a:off x="457200" y="1247275"/>
            <a:ext cx="7439700" cy="3786300"/>
          </a:xfrm>
          <a:prstGeom prst="rect">
            <a:avLst/>
          </a:prstGeom>
          <a:noFill/>
          <a:ln>
            <a:noFill/>
          </a:ln>
        </p:spPr>
        <p:txBody>
          <a:bodyPr anchorCtr="0" anchor="t" bIns="45700" lIns="91425" spcFirstLastPara="1" rIns="91425" wrap="square" tIns="45700">
            <a:noAutofit/>
          </a:bodyPr>
          <a:lstStyle/>
          <a:p>
            <a:pPr indent="-571500" lvl="0" marL="571500" marR="0" rtl="0" algn="l">
              <a:lnSpc>
                <a:spcPct val="100000"/>
              </a:lnSpc>
              <a:spcBef>
                <a:spcPts val="0"/>
              </a:spcBef>
              <a:spcAft>
                <a:spcPts val="0"/>
              </a:spcAft>
              <a:buClr>
                <a:schemeClr val="dk2"/>
              </a:buClr>
              <a:buSzPts val="1120"/>
              <a:buFont typeface="Noto Sans Symbols"/>
              <a:buChar char="●"/>
            </a:pPr>
            <a:r>
              <a:rPr lang="en-US" sz="1600"/>
              <a:t>Χωρικά, όταν το μονοπάτι εύρεσης του </a:t>
            </a:r>
            <a:r>
              <a:rPr lang="en-US" sz="1600"/>
              <a:t>	q</a:t>
            </a:r>
            <a:r>
              <a:rPr baseline="-25000" i="1" lang="en-US" sz="1200"/>
              <a:t>x  </a:t>
            </a:r>
            <a:r>
              <a:rPr lang="en-US" sz="1600"/>
              <a:t>καταλήγει σε κάποιον απο τους κόμβους, αναφέρουμε ευθύγραμμο τμήμα s</a:t>
            </a:r>
            <a:endParaRPr sz="1600"/>
          </a:p>
          <a:p>
            <a:pPr indent="-571500" lvl="0" marL="571500" marR="0" rtl="0" algn="l">
              <a:lnSpc>
                <a:spcPct val="100000"/>
              </a:lnSpc>
              <a:spcBef>
                <a:spcPts val="0"/>
              </a:spcBef>
              <a:spcAft>
                <a:spcPts val="0"/>
              </a:spcAft>
              <a:buClr>
                <a:schemeClr val="dk2"/>
              </a:buClr>
              <a:buSzPts val="1120"/>
              <a:buFont typeface="Noto Sans Symbols"/>
              <a:buChar char="●"/>
            </a:pPr>
            <a:r>
              <a:rPr lang="en-US" sz="1600"/>
              <a:t>Tο μονοπάτι εύρεσης καταλήγει σε φύλλο u</a:t>
            </a:r>
            <a:r>
              <a:rPr baseline="-25000" i="1" lang="en-US" sz="1200"/>
              <a:t>1 , … , 4</a:t>
            </a:r>
            <a:r>
              <a:rPr lang="en-US" sz="1600"/>
              <a:t> μόνο αν περάσει απο τον κόμβο v, άρα αποθηκεύουμε το διάστημα s στο v αντι για τα φύλλα u</a:t>
            </a:r>
            <a:r>
              <a:rPr baseline="-25000" i="1" lang="en-US" sz="1200"/>
              <a:t>1 , … , 4 .</a:t>
            </a:r>
            <a:endParaRPr baseline="-25000" i="1" sz="1200"/>
          </a:p>
          <a:p>
            <a:pPr indent="-571500" lvl="0" marL="571500" marR="0" rtl="0" algn="l">
              <a:lnSpc>
                <a:spcPct val="100000"/>
              </a:lnSpc>
              <a:spcBef>
                <a:spcPts val="320"/>
              </a:spcBef>
              <a:spcAft>
                <a:spcPts val="0"/>
              </a:spcAft>
              <a:buClr>
                <a:schemeClr val="dk2"/>
              </a:buClr>
              <a:buSzPts val="1120"/>
              <a:buFont typeface="Noto Sans Symbols"/>
              <a:buChar char="●"/>
            </a:pPr>
            <a:r>
              <a:rPr lang="en-US" sz="1600"/>
              <a:t>Επιλέγουμε να αποθηκεύσουμε το ευθ. τμήμα s στους κόμβους ετσι ωστε αυτοι : </a:t>
            </a:r>
            <a:endParaRPr sz="1600"/>
          </a:p>
          <a:p>
            <a:pPr indent="-303212" lvl="1" marL="692150" marR="0" rtl="0" algn="l">
              <a:lnSpc>
                <a:spcPct val="100000"/>
              </a:lnSpc>
              <a:spcBef>
                <a:spcPts val="320"/>
              </a:spcBef>
              <a:spcAft>
                <a:spcPts val="0"/>
              </a:spcAft>
              <a:buClr>
                <a:schemeClr val="dk2"/>
              </a:buClr>
              <a:buSzPts val="1120"/>
              <a:buFont typeface="Noto Sans Symbols"/>
              <a:buChar char="●"/>
            </a:pPr>
            <a:r>
              <a:rPr lang="en-US" sz="1600"/>
              <a:t>να καλύπτουν όλο το ευθύγραμμο τμήμα</a:t>
            </a:r>
            <a:endParaRPr sz="1600"/>
          </a:p>
          <a:p>
            <a:pPr indent="-303212" lvl="1" marL="692150" marR="0" rtl="0" algn="l">
              <a:lnSpc>
                <a:spcPct val="100000"/>
              </a:lnSpc>
              <a:spcBef>
                <a:spcPts val="320"/>
              </a:spcBef>
              <a:spcAft>
                <a:spcPts val="0"/>
              </a:spcAft>
              <a:buClr>
                <a:schemeClr val="dk2"/>
              </a:buClr>
              <a:buSzPts val="1120"/>
              <a:buFont typeface="Noto Sans Symbols"/>
              <a:buChar char="●"/>
            </a:pPr>
            <a:r>
              <a:rPr lang="en-US" sz="1600"/>
              <a:t>να είναι όσο το δυνατό ψηλότερα στο δέντρο</a:t>
            </a:r>
            <a:endParaRPr sz="1600"/>
          </a:p>
          <a:p>
            <a:pPr indent="-571500" lvl="0" marL="571500" rtl="0" algn="l">
              <a:spcBef>
                <a:spcPts val="0"/>
              </a:spcBef>
              <a:spcAft>
                <a:spcPts val="0"/>
              </a:spcAft>
              <a:buClr>
                <a:schemeClr val="dk2"/>
              </a:buClr>
              <a:buSzPts val="1120"/>
              <a:buFont typeface="Noto Sans Symbols"/>
              <a:buChar char="●"/>
            </a:pPr>
            <a:r>
              <a:rPr lang="en-US" sz="1600"/>
              <a:t>Η δομή δεδομένων που στηρίζεται στην παραπάνω αρχή , καλείται Δ.Ε.Τ.</a:t>
            </a:r>
            <a:endParaRPr sz="1600"/>
          </a:p>
          <a:p>
            <a:pPr indent="0" lvl="0" marL="0" marR="0" rtl="0" algn="l">
              <a:lnSpc>
                <a:spcPct val="100000"/>
              </a:lnSpc>
              <a:spcBef>
                <a:spcPts val="320"/>
              </a:spcBef>
              <a:spcAft>
                <a:spcPts val="0"/>
              </a:spcAft>
              <a:buNone/>
            </a:pPr>
            <a:r>
              <a:t/>
            </a:r>
            <a:endParaRPr sz="1600"/>
          </a:p>
          <a:p>
            <a:pPr indent="-271780" lvl="0" marL="342900" marR="0" rtl="0" algn="l">
              <a:spcBef>
                <a:spcPts val="320"/>
              </a:spcBef>
              <a:spcAft>
                <a:spcPts val="0"/>
              </a:spcAft>
              <a:buClr>
                <a:schemeClr val="dk2"/>
              </a:buClr>
              <a:buSzPts val="1120"/>
              <a:buFont typeface="Noto Sans Symbols"/>
              <a:buNone/>
            </a:pPr>
            <a:r>
              <a:t/>
            </a:r>
            <a:endParaRPr b="0" i="0" sz="1600" u="none" cap="none" strike="noStrike">
              <a:solidFill>
                <a:schemeClr val="dk1"/>
              </a:solidFill>
              <a:latin typeface="Arial"/>
              <a:ea typeface="Arial"/>
              <a:cs typeface="Arial"/>
              <a:sym typeface="Arial"/>
            </a:endParaRPr>
          </a:p>
        </p:txBody>
      </p:sp>
      <p:sp>
        <p:nvSpPr>
          <p:cNvPr id="238" name="Google Shape;238;p24"/>
          <p:cNvSpPr txBox="1"/>
          <p:nvPr/>
        </p:nvSpPr>
        <p:spPr>
          <a:xfrm>
            <a:off x="0" y="0"/>
            <a:ext cx="9144000" cy="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39" name="Google Shape;239;p24"/>
          <p:cNvSpPr txBox="1"/>
          <p:nvPr/>
        </p:nvSpPr>
        <p:spPr>
          <a:xfrm>
            <a:off x="6072187" y="3714750"/>
            <a:ext cx="2000400" cy="2619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100"/>
              <a:buFont typeface="Arial"/>
              <a:buNone/>
            </a:pPr>
            <a:r>
              <a:t/>
            </a:r>
            <a:endParaRPr/>
          </a:p>
        </p:txBody>
      </p:sp>
      <p:pic>
        <p:nvPicPr>
          <p:cNvPr id="240" name="Google Shape;240;p24"/>
          <p:cNvPicPr preferRelativeResize="0"/>
          <p:nvPr/>
        </p:nvPicPr>
        <p:blipFill>
          <a:blip r:embed="rId3">
            <a:alphaModFix/>
          </a:blip>
          <a:stretch>
            <a:fillRect/>
          </a:stretch>
        </p:blipFill>
        <p:spPr>
          <a:xfrm>
            <a:off x="1943100" y="4037225"/>
            <a:ext cx="5257800" cy="241935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44" name="Shape 244"/>
        <p:cNvGrpSpPr/>
        <p:nvPr/>
      </p:nvGrpSpPr>
      <p:grpSpPr>
        <a:xfrm>
          <a:off x="0" y="0"/>
          <a:ext cx="0" cy="0"/>
          <a:chOff x="0" y="0"/>
          <a:chExt cx="0" cy="0"/>
        </a:xfrm>
      </p:grpSpPr>
      <p:sp>
        <p:nvSpPr>
          <p:cNvPr id="245" name="Google Shape;245;p25"/>
          <p:cNvSpPr txBox="1"/>
          <p:nvPr>
            <p:ph type="title"/>
          </p:nvPr>
        </p:nvSpPr>
        <p:spPr>
          <a:xfrm>
            <a:off x="457200" y="214304"/>
            <a:ext cx="7543800" cy="9756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2"/>
              </a:buClr>
              <a:buSzPts val="3200"/>
              <a:buFont typeface="Arial"/>
              <a:buNone/>
            </a:pPr>
            <a:r>
              <a:rPr lang="en-US" sz="3200"/>
              <a:t>ΑΝΑΛΥΣΗ ΤΟΥ Δ.Ε.Τ.</a:t>
            </a:r>
            <a:endParaRPr/>
          </a:p>
        </p:txBody>
      </p:sp>
      <p:sp>
        <p:nvSpPr>
          <p:cNvPr id="246" name="Google Shape;246;p25"/>
          <p:cNvSpPr txBox="1"/>
          <p:nvPr>
            <p:ph idx="1" type="body"/>
          </p:nvPr>
        </p:nvSpPr>
        <p:spPr>
          <a:xfrm>
            <a:off x="330750" y="1747425"/>
            <a:ext cx="7174500" cy="3786300"/>
          </a:xfrm>
          <a:prstGeom prst="rect">
            <a:avLst/>
          </a:prstGeom>
          <a:noFill/>
          <a:ln>
            <a:noFill/>
          </a:ln>
        </p:spPr>
        <p:txBody>
          <a:bodyPr anchorCtr="0" anchor="t" bIns="45700" lIns="91425" spcFirstLastPara="1" rIns="91425" wrap="square" tIns="45700">
            <a:noAutofit/>
          </a:bodyPr>
          <a:lstStyle/>
          <a:p>
            <a:pPr indent="0" lvl="0" marL="571500" marR="0" rtl="0" algn="l">
              <a:lnSpc>
                <a:spcPct val="100000"/>
              </a:lnSpc>
              <a:spcBef>
                <a:spcPts val="0"/>
              </a:spcBef>
              <a:spcAft>
                <a:spcPts val="0"/>
              </a:spcAft>
              <a:buNone/>
            </a:pPr>
            <a:r>
              <a:rPr b="1" lang="en-US" sz="1600"/>
              <a:t>Ορισμός</a:t>
            </a:r>
            <a:endParaRPr b="1" sz="1600"/>
          </a:p>
          <a:p>
            <a:pPr indent="-571500" lvl="0" marL="571500" marR="0" rtl="0" algn="l">
              <a:lnSpc>
                <a:spcPct val="100000"/>
              </a:lnSpc>
              <a:spcBef>
                <a:spcPts val="0"/>
              </a:spcBef>
              <a:spcAft>
                <a:spcPts val="0"/>
              </a:spcAft>
              <a:buClr>
                <a:schemeClr val="dk2"/>
              </a:buClr>
              <a:buSzPts val="1120"/>
              <a:buFont typeface="Noto Sans Symbols"/>
              <a:buChar char="●"/>
            </a:pPr>
            <a:r>
              <a:rPr lang="en-US" sz="1600"/>
              <a:t>Έστω U = { x</a:t>
            </a:r>
            <a:r>
              <a:rPr baseline="-25000" i="1" lang="en-US" sz="1200"/>
              <a:t>1</a:t>
            </a:r>
            <a:r>
              <a:rPr lang="en-US" sz="1600"/>
              <a:t> &lt; … &lt; x</a:t>
            </a:r>
            <a:r>
              <a:rPr baseline="-25000" i="1" lang="en-US" sz="1200"/>
              <a:t>N</a:t>
            </a:r>
            <a:r>
              <a:rPr lang="en-US" sz="1600"/>
              <a:t> } όπου U Σταθερό Σύμπαν</a:t>
            </a:r>
            <a:endParaRPr sz="1600"/>
          </a:p>
          <a:p>
            <a:pPr indent="-571500" lvl="0" marL="571500" marR="0" rtl="0" algn="l">
              <a:lnSpc>
                <a:spcPct val="100000"/>
              </a:lnSpc>
              <a:spcBef>
                <a:spcPts val="0"/>
              </a:spcBef>
              <a:spcAft>
                <a:spcPts val="0"/>
              </a:spcAft>
              <a:buClr>
                <a:schemeClr val="dk2"/>
              </a:buClr>
              <a:buSzPts val="1120"/>
              <a:buFont typeface="Noto Sans Symbols"/>
              <a:buChar char="●"/>
            </a:pPr>
            <a:r>
              <a:rPr lang="en-US" sz="1600"/>
              <a:t>Έστω S σύνολο ευθυγράμμων τμημάτων με συντεταγμένες στο U</a:t>
            </a:r>
            <a:endParaRPr sz="1600"/>
          </a:p>
          <a:p>
            <a:pPr indent="-571500" lvl="0" marL="571500" marR="0" rtl="0" algn="l">
              <a:lnSpc>
                <a:spcPct val="100000"/>
              </a:lnSpc>
              <a:spcBef>
                <a:spcPts val="0"/>
              </a:spcBef>
              <a:spcAft>
                <a:spcPts val="0"/>
              </a:spcAft>
              <a:buClr>
                <a:schemeClr val="dk2"/>
              </a:buClr>
              <a:buSzPts val="1120"/>
              <a:buFont typeface="Noto Sans Symbols"/>
              <a:buChar char="●"/>
            </a:pPr>
            <a:r>
              <a:rPr lang="en-US" sz="1600"/>
              <a:t>Ένα Δ.Ε.Τ. για το S αποτελειται απο δεντρο ευρεσης με 2Ν+1 φύλλα</a:t>
            </a:r>
            <a:endParaRPr sz="1600"/>
          </a:p>
          <a:p>
            <a:pPr indent="-571500" lvl="0" marL="571500" marR="0" rtl="0" algn="l">
              <a:lnSpc>
                <a:spcPct val="100000"/>
              </a:lnSpc>
              <a:spcBef>
                <a:spcPts val="320"/>
              </a:spcBef>
              <a:spcAft>
                <a:spcPts val="0"/>
              </a:spcAft>
              <a:buClr>
                <a:schemeClr val="dk2"/>
              </a:buClr>
              <a:buSzPts val="1120"/>
              <a:buFont typeface="Noto Sans Symbols"/>
              <a:buChar char="●"/>
            </a:pPr>
            <a:r>
              <a:rPr lang="en-US" sz="1600"/>
              <a:t>Αντιστοιχία φύλλων σε ατομικά διαστήματα που ορίζονται απο το U (-</a:t>
            </a:r>
            <a:r>
              <a:rPr lang="en-US" sz="1100">
                <a:solidFill>
                  <a:srgbClr val="545454"/>
                </a:solidFill>
                <a:highlight>
                  <a:srgbClr val="FFFFFF"/>
                </a:highlight>
              </a:rPr>
              <a:t>∞</a:t>
            </a:r>
            <a:r>
              <a:rPr lang="en-US" sz="1600"/>
              <a:t>,x</a:t>
            </a:r>
            <a:r>
              <a:rPr baseline="-25000" i="1" lang="en-US" sz="1200"/>
              <a:t>1</a:t>
            </a:r>
            <a:r>
              <a:rPr lang="en-US" sz="1600"/>
              <a:t>)[x</a:t>
            </a:r>
            <a:r>
              <a:rPr baseline="-25000" i="1" lang="en-US" sz="1200"/>
              <a:t>1</a:t>
            </a:r>
            <a:r>
              <a:rPr lang="en-US" sz="1600"/>
              <a:t>,x</a:t>
            </a:r>
            <a:r>
              <a:rPr baseline="-25000" i="1" lang="en-US" sz="1200"/>
              <a:t>1</a:t>
            </a:r>
            <a:r>
              <a:rPr lang="en-US" sz="1600"/>
              <a:t>](x</a:t>
            </a:r>
            <a:r>
              <a:rPr baseline="-25000" i="1" lang="en-US" sz="1200"/>
              <a:t>2</a:t>
            </a:r>
            <a:r>
              <a:rPr lang="en-US" sz="1600"/>
              <a:t>,x</a:t>
            </a:r>
            <a:r>
              <a:rPr baseline="-25000" i="1" lang="en-US" sz="1200"/>
              <a:t>2</a:t>
            </a:r>
            <a:r>
              <a:rPr lang="en-US" sz="1600"/>
              <a:t>)[x</a:t>
            </a:r>
            <a:r>
              <a:rPr baseline="-25000" i="1" lang="en-US" sz="1200"/>
              <a:t>2</a:t>
            </a:r>
            <a:r>
              <a:rPr lang="en-US" sz="1600"/>
              <a:t>,x</a:t>
            </a:r>
            <a:r>
              <a:rPr baseline="-25000" i="1" lang="en-US" sz="1200"/>
              <a:t>2</a:t>
            </a:r>
            <a:r>
              <a:rPr lang="en-US" sz="1600"/>
              <a:t>] , … , (x</a:t>
            </a:r>
            <a:r>
              <a:rPr baseline="-25000" i="1" lang="en-US" sz="1200"/>
              <a:t>m-1</a:t>
            </a:r>
            <a:r>
              <a:rPr lang="en-US" sz="1600"/>
              <a:t>,x</a:t>
            </a:r>
            <a:r>
              <a:rPr baseline="-25000" i="1" lang="en-US" sz="1200"/>
              <a:t>m</a:t>
            </a:r>
            <a:r>
              <a:rPr lang="en-US" sz="1600"/>
              <a:t>)[x</a:t>
            </a:r>
            <a:r>
              <a:rPr baseline="-25000" i="1" lang="en-US" sz="1200"/>
              <a:t>m</a:t>
            </a:r>
            <a:r>
              <a:rPr lang="en-US" sz="1600"/>
              <a:t>,x</a:t>
            </a:r>
            <a:r>
              <a:rPr baseline="-25000" i="1" lang="en-US" sz="1200"/>
              <a:t>m</a:t>
            </a:r>
            <a:r>
              <a:rPr lang="en-US" sz="1600"/>
              <a:t>](x</a:t>
            </a:r>
            <a:r>
              <a:rPr baseline="-25000" i="1" lang="en-US" sz="1200"/>
              <a:t>m</a:t>
            </a:r>
            <a:r>
              <a:rPr lang="en-US" sz="1600"/>
              <a:t>,+</a:t>
            </a:r>
            <a:r>
              <a:rPr lang="en-US" sz="1100">
                <a:solidFill>
                  <a:srgbClr val="545454"/>
                </a:solidFill>
                <a:highlight>
                  <a:srgbClr val="FFFFFF"/>
                </a:highlight>
              </a:rPr>
              <a:t>∞</a:t>
            </a:r>
            <a:r>
              <a:rPr lang="en-US" sz="1600"/>
              <a:t>)</a:t>
            </a:r>
            <a:endParaRPr sz="1600"/>
          </a:p>
          <a:p>
            <a:pPr indent="-571500" lvl="0" marL="571500" marR="0" rtl="0" algn="l">
              <a:lnSpc>
                <a:spcPct val="100000"/>
              </a:lnSpc>
              <a:spcBef>
                <a:spcPts val="320"/>
              </a:spcBef>
              <a:spcAft>
                <a:spcPts val="0"/>
              </a:spcAft>
              <a:buClr>
                <a:schemeClr val="dk2"/>
              </a:buClr>
              <a:buSzPts val="1120"/>
              <a:buFont typeface="Noto Sans Symbols"/>
              <a:buChar char="●"/>
            </a:pPr>
            <a:r>
              <a:rPr lang="en-US" sz="1600"/>
              <a:t>Κάθε κόμβος περιέχει ενδιάμεση τιμή val(v)</a:t>
            </a:r>
            <a:endParaRPr sz="1600"/>
          </a:p>
          <a:p>
            <a:pPr indent="-571500" lvl="0" marL="571500" marR="0" rtl="0" algn="l">
              <a:lnSpc>
                <a:spcPct val="100000"/>
              </a:lnSpc>
              <a:spcBef>
                <a:spcPts val="320"/>
              </a:spcBef>
              <a:spcAft>
                <a:spcPts val="0"/>
              </a:spcAft>
              <a:buClr>
                <a:schemeClr val="dk2"/>
              </a:buClr>
              <a:buSzPts val="1120"/>
              <a:buFont typeface="Noto Sans Symbols"/>
              <a:buChar char="●"/>
            </a:pPr>
            <a:r>
              <a:rPr lang="en-US" sz="1600"/>
              <a:t>Εαν δεξιότερο φύλλο του αριστερού υποδέντρου είναι το (x</a:t>
            </a:r>
            <a:r>
              <a:rPr baseline="-25000" i="1" lang="en-US" sz="1200"/>
              <a:t>i-1</a:t>
            </a:r>
            <a:r>
              <a:rPr lang="en-US" sz="1600"/>
              <a:t>,x</a:t>
            </a:r>
            <a:r>
              <a:rPr baseline="-25000" i="1" lang="en-US" sz="1200"/>
              <a:t>i</a:t>
            </a:r>
            <a:r>
              <a:rPr lang="en-US" sz="1600"/>
              <a:t>)[x</a:t>
            </a:r>
            <a:r>
              <a:rPr baseline="-25000" i="1" lang="en-US" sz="1200"/>
              <a:t>i-1</a:t>
            </a:r>
            <a:r>
              <a:rPr lang="en-US" sz="1600"/>
              <a:t>,x</a:t>
            </a:r>
            <a:r>
              <a:rPr baseline="-25000" i="1" lang="en-US" sz="1200"/>
              <a:t>i</a:t>
            </a:r>
            <a:r>
              <a:rPr lang="en-US" sz="1600"/>
              <a:t>]   </a:t>
            </a:r>
            <a:r>
              <a:rPr lang="en-US" sz="1600"/>
              <a:t> </a:t>
            </a:r>
            <a:endParaRPr sz="1600"/>
          </a:p>
          <a:p>
            <a:pPr indent="-303212" lvl="1" marL="692150" marR="0" rtl="0" algn="l">
              <a:lnSpc>
                <a:spcPct val="100000"/>
              </a:lnSpc>
              <a:spcBef>
                <a:spcPts val="320"/>
              </a:spcBef>
              <a:spcAft>
                <a:spcPts val="0"/>
              </a:spcAft>
              <a:buClr>
                <a:schemeClr val="dk2"/>
              </a:buClr>
              <a:buSzPts val="1120"/>
              <a:buFont typeface="Noto Sans Symbols"/>
              <a:buChar char="●"/>
            </a:pPr>
            <a:r>
              <a:rPr lang="en-US" sz="1600"/>
              <a:t>τότε val(v) = </a:t>
            </a:r>
            <a:r>
              <a:rPr lang="en-US" sz="1600"/>
              <a:t>x</a:t>
            </a:r>
            <a:r>
              <a:rPr baseline="-25000" i="1" lang="en-US" sz="1200"/>
              <a:t>i</a:t>
            </a:r>
            <a:r>
              <a:rPr lang="en-US" sz="1600"/>
              <a:t>  </a:t>
            </a:r>
            <a:endParaRPr sz="1600"/>
          </a:p>
          <a:p>
            <a:pPr indent="-303212" lvl="1" marL="692150" marR="0" rtl="0" algn="l">
              <a:lnSpc>
                <a:spcPct val="100000"/>
              </a:lnSpc>
              <a:spcBef>
                <a:spcPts val="320"/>
              </a:spcBef>
              <a:spcAft>
                <a:spcPts val="0"/>
              </a:spcAft>
              <a:buClr>
                <a:schemeClr val="dk2"/>
              </a:buClr>
              <a:buSzPts val="1120"/>
              <a:buFont typeface="Noto Sans Symbols"/>
              <a:buChar char="●"/>
            </a:pPr>
            <a:r>
              <a:rPr lang="en-US" sz="1600"/>
              <a:t>η σύγκριση x &lt; x</a:t>
            </a:r>
            <a:r>
              <a:rPr baseline="-25000" i="1" lang="en-US" sz="1200"/>
              <a:t>i</a:t>
            </a:r>
            <a:r>
              <a:rPr lang="en-US" sz="1600"/>
              <a:t>  (πατέρες φύλλων) </a:t>
            </a:r>
            <a:r>
              <a:rPr lang="en-US" sz="1600"/>
              <a:t>x =&lt; x</a:t>
            </a:r>
            <a:r>
              <a:rPr baseline="-25000" i="1" lang="en-US" sz="1200"/>
              <a:t>i</a:t>
            </a:r>
            <a:r>
              <a:rPr lang="en-US" sz="1600"/>
              <a:t>  (υπόλοιποι εσωτερικοί κόμβοι)</a:t>
            </a:r>
            <a:r>
              <a:rPr lang="en-US" sz="1600"/>
              <a:t> οδηγεί προς τα αριστερά </a:t>
            </a:r>
            <a:endParaRPr sz="1600"/>
          </a:p>
          <a:p>
            <a:pPr indent="-571500" lvl="0" marL="571500" rtl="0" algn="l">
              <a:spcBef>
                <a:spcPts val="0"/>
              </a:spcBef>
              <a:spcAft>
                <a:spcPts val="0"/>
              </a:spcAft>
              <a:buClr>
                <a:schemeClr val="dk2"/>
              </a:buClr>
              <a:buSzPts val="1120"/>
              <a:buFont typeface="Noto Sans Symbols"/>
              <a:buChar char="●"/>
            </a:pPr>
            <a:r>
              <a:rPr lang="en-US" sz="1600"/>
              <a:t>Αρα χρειαζόμαστε extra bit σε κάθε κόμβο για να διακρίνουμε τις περιπτώσεις (Σχήμα 6-4)</a:t>
            </a:r>
            <a:endParaRPr sz="1600"/>
          </a:p>
          <a:p>
            <a:pPr indent="-571500" lvl="0" marL="571500" rtl="0" algn="l">
              <a:spcBef>
                <a:spcPts val="0"/>
              </a:spcBef>
              <a:spcAft>
                <a:spcPts val="0"/>
              </a:spcAft>
              <a:buClr>
                <a:schemeClr val="dk2"/>
              </a:buClr>
              <a:buSzPts val="1120"/>
              <a:buFont typeface="Noto Sans Symbols"/>
              <a:buChar char="●"/>
            </a:pPr>
            <a:r>
              <a:rPr lang="en-US" sz="1600"/>
              <a:t>Αν u και v , φύλλο και εσωτερικός κόμβος του Δ.Ε.Τ. αντίστοιχα, ενω w όλα τα φύλλα του υποδέντρου με ρίζα το v :</a:t>
            </a:r>
            <a:endParaRPr sz="1600"/>
          </a:p>
          <a:p>
            <a:pPr indent="-333692" lvl="1" marL="692150" rtl="0" algn="l">
              <a:spcBef>
                <a:spcPts val="0"/>
              </a:spcBef>
              <a:spcAft>
                <a:spcPts val="0"/>
              </a:spcAft>
              <a:buSzPts val="1600"/>
              <a:buChar char="●"/>
            </a:pPr>
            <a:r>
              <a:rPr lang="en-US" sz="1600"/>
              <a:t>xrange(u) = ατομικό διάστημα του u</a:t>
            </a:r>
            <a:endParaRPr sz="1600"/>
          </a:p>
          <a:p>
            <a:pPr indent="-333692" lvl="1" marL="692150" rtl="0" algn="l">
              <a:spcBef>
                <a:spcPts val="0"/>
              </a:spcBef>
              <a:spcAft>
                <a:spcPts val="0"/>
              </a:spcAft>
              <a:buSzPts val="1600"/>
              <a:buChar char="●"/>
            </a:pPr>
            <a:r>
              <a:rPr lang="en-US" sz="1600"/>
              <a:t>xrange(v) = </a:t>
            </a:r>
            <a:r>
              <a:rPr lang="en-US" sz="1250">
                <a:solidFill>
                  <a:srgbClr val="242729"/>
                </a:solidFill>
                <a:highlight>
                  <a:srgbClr val="FFF8DC"/>
                </a:highlight>
              </a:rPr>
              <a:t>⋃</a:t>
            </a:r>
            <a:r>
              <a:rPr lang="en-US" sz="1600"/>
              <a:t>xrange(w)</a:t>
            </a:r>
            <a:endParaRPr sz="1600"/>
          </a:p>
          <a:p>
            <a:pPr indent="0" lvl="0" marL="0" rtl="0" algn="l">
              <a:spcBef>
                <a:spcPts val="0"/>
              </a:spcBef>
              <a:spcAft>
                <a:spcPts val="0"/>
              </a:spcAft>
              <a:buNone/>
            </a:pPr>
            <a:r>
              <a:t/>
            </a:r>
            <a:endParaRPr sz="1600"/>
          </a:p>
          <a:p>
            <a:pPr indent="0" lvl="0" marL="571500" rtl="0" algn="l">
              <a:spcBef>
                <a:spcPts val="0"/>
              </a:spcBef>
              <a:spcAft>
                <a:spcPts val="0"/>
              </a:spcAft>
              <a:buNone/>
            </a:pPr>
            <a:r>
              <a:t/>
            </a:r>
            <a:endParaRPr sz="1600"/>
          </a:p>
          <a:p>
            <a:pPr indent="0" lvl="0" marL="0" marR="0" rtl="0" algn="l">
              <a:lnSpc>
                <a:spcPct val="100000"/>
              </a:lnSpc>
              <a:spcBef>
                <a:spcPts val="320"/>
              </a:spcBef>
              <a:spcAft>
                <a:spcPts val="0"/>
              </a:spcAft>
              <a:buNone/>
            </a:pPr>
            <a:r>
              <a:t/>
            </a:r>
            <a:endParaRPr sz="1600"/>
          </a:p>
          <a:p>
            <a:pPr indent="-271780" lvl="0" marL="342900" marR="0" rtl="0" algn="l">
              <a:spcBef>
                <a:spcPts val="320"/>
              </a:spcBef>
              <a:spcAft>
                <a:spcPts val="0"/>
              </a:spcAft>
              <a:buClr>
                <a:schemeClr val="dk2"/>
              </a:buClr>
              <a:buSzPts val="1120"/>
              <a:buFont typeface="Noto Sans Symbols"/>
              <a:buNone/>
            </a:pPr>
            <a:r>
              <a:t/>
            </a:r>
            <a:endParaRPr b="0" i="0" sz="1600" u="none" cap="none" strike="noStrike">
              <a:solidFill>
                <a:schemeClr val="dk1"/>
              </a:solidFill>
              <a:latin typeface="Arial"/>
              <a:ea typeface="Arial"/>
              <a:cs typeface="Arial"/>
              <a:sym typeface="Arial"/>
            </a:endParaRPr>
          </a:p>
        </p:txBody>
      </p:sp>
      <p:sp>
        <p:nvSpPr>
          <p:cNvPr id="247" name="Google Shape;247;p25"/>
          <p:cNvSpPr txBox="1"/>
          <p:nvPr/>
        </p:nvSpPr>
        <p:spPr>
          <a:xfrm>
            <a:off x="0" y="0"/>
            <a:ext cx="9144000" cy="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51" name="Shape 251"/>
        <p:cNvGrpSpPr/>
        <p:nvPr/>
      </p:nvGrpSpPr>
      <p:grpSpPr>
        <a:xfrm>
          <a:off x="0" y="0"/>
          <a:ext cx="0" cy="0"/>
          <a:chOff x="0" y="0"/>
          <a:chExt cx="0" cy="0"/>
        </a:xfrm>
      </p:grpSpPr>
      <p:sp>
        <p:nvSpPr>
          <p:cNvPr id="252" name="Google Shape;252;p26"/>
          <p:cNvSpPr txBox="1"/>
          <p:nvPr>
            <p:ph type="title"/>
          </p:nvPr>
        </p:nvSpPr>
        <p:spPr>
          <a:xfrm>
            <a:off x="457200" y="214304"/>
            <a:ext cx="7543800" cy="9756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2"/>
              </a:buClr>
              <a:buSzPts val="3200"/>
              <a:buFont typeface="Arial"/>
              <a:buNone/>
            </a:pPr>
            <a:r>
              <a:rPr lang="en-US" sz="3200"/>
              <a:t>ΑΝΑΛΥΣΗ ΤΟΥ Δ.Ε.Τ.</a:t>
            </a:r>
            <a:endParaRPr/>
          </a:p>
        </p:txBody>
      </p:sp>
      <p:sp>
        <p:nvSpPr>
          <p:cNvPr id="253" name="Google Shape;253;p26"/>
          <p:cNvSpPr txBox="1"/>
          <p:nvPr/>
        </p:nvSpPr>
        <p:spPr>
          <a:xfrm>
            <a:off x="0" y="0"/>
            <a:ext cx="9144000" cy="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54" name="Google Shape;254;p26"/>
          <p:cNvSpPr txBox="1"/>
          <p:nvPr/>
        </p:nvSpPr>
        <p:spPr>
          <a:xfrm>
            <a:off x="3272400" y="5887225"/>
            <a:ext cx="2599200" cy="4905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US"/>
              <a:t>Σχήμα 6-4</a:t>
            </a:r>
            <a:endParaRPr/>
          </a:p>
        </p:txBody>
      </p:sp>
      <p:pic>
        <p:nvPicPr>
          <p:cNvPr id="255" name="Google Shape;255;p26"/>
          <p:cNvPicPr preferRelativeResize="0"/>
          <p:nvPr/>
        </p:nvPicPr>
        <p:blipFill>
          <a:blip r:embed="rId3">
            <a:alphaModFix/>
          </a:blip>
          <a:stretch>
            <a:fillRect/>
          </a:stretch>
        </p:blipFill>
        <p:spPr>
          <a:xfrm>
            <a:off x="1800225" y="2062154"/>
            <a:ext cx="5543550" cy="2733675"/>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59" name="Shape 259"/>
        <p:cNvGrpSpPr/>
        <p:nvPr/>
      </p:nvGrpSpPr>
      <p:grpSpPr>
        <a:xfrm>
          <a:off x="0" y="0"/>
          <a:ext cx="0" cy="0"/>
          <a:chOff x="0" y="0"/>
          <a:chExt cx="0" cy="0"/>
        </a:xfrm>
      </p:grpSpPr>
      <p:sp>
        <p:nvSpPr>
          <p:cNvPr id="260" name="Google Shape;260;p27"/>
          <p:cNvSpPr txBox="1"/>
          <p:nvPr>
            <p:ph type="title"/>
          </p:nvPr>
        </p:nvSpPr>
        <p:spPr>
          <a:xfrm>
            <a:off x="457200" y="214304"/>
            <a:ext cx="7543800" cy="9756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2"/>
              </a:buClr>
              <a:buSzPts val="3200"/>
              <a:buFont typeface="Arial"/>
              <a:buNone/>
            </a:pPr>
            <a:r>
              <a:rPr lang="en-US" sz="3200"/>
              <a:t>ΑΝΑΛΥΣΗ ΤΟΥ Δ.Ε.Τ.</a:t>
            </a:r>
            <a:endParaRPr/>
          </a:p>
        </p:txBody>
      </p:sp>
      <p:sp>
        <p:nvSpPr>
          <p:cNvPr id="261" name="Google Shape;261;p27"/>
          <p:cNvSpPr txBox="1"/>
          <p:nvPr>
            <p:ph idx="1" type="body"/>
          </p:nvPr>
        </p:nvSpPr>
        <p:spPr>
          <a:xfrm>
            <a:off x="320300" y="1404200"/>
            <a:ext cx="7174500" cy="864900"/>
          </a:xfrm>
          <a:prstGeom prst="rect">
            <a:avLst/>
          </a:prstGeom>
          <a:noFill/>
          <a:ln>
            <a:noFill/>
          </a:ln>
        </p:spPr>
        <p:txBody>
          <a:bodyPr anchorCtr="0" anchor="t" bIns="45700" lIns="91425" spcFirstLastPara="1" rIns="91425" wrap="square" tIns="45700">
            <a:noAutofit/>
          </a:bodyPr>
          <a:lstStyle/>
          <a:p>
            <a:pPr indent="0" lvl="0" marL="571500" marR="0" rtl="0" algn="l">
              <a:lnSpc>
                <a:spcPct val="100000"/>
              </a:lnSpc>
              <a:spcBef>
                <a:spcPts val="0"/>
              </a:spcBef>
              <a:spcAft>
                <a:spcPts val="0"/>
              </a:spcAft>
              <a:buNone/>
            </a:pPr>
            <a:r>
              <a:rPr b="1" lang="en-US" sz="1600"/>
              <a:t>Παράδειγμα</a:t>
            </a:r>
            <a:endParaRPr b="1" sz="1600"/>
          </a:p>
          <a:p>
            <a:pPr indent="-571500" lvl="0" marL="571500" marR="0" rtl="0" algn="l">
              <a:lnSpc>
                <a:spcPct val="100000"/>
              </a:lnSpc>
              <a:spcBef>
                <a:spcPts val="0"/>
              </a:spcBef>
              <a:spcAft>
                <a:spcPts val="0"/>
              </a:spcAft>
              <a:buClr>
                <a:schemeClr val="dk2"/>
              </a:buClr>
              <a:buSzPts val="1120"/>
              <a:buFont typeface="Noto Sans Symbols"/>
              <a:buChar char="●"/>
            </a:pPr>
            <a:r>
              <a:rPr lang="en-US" sz="1600"/>
              <a:t>Έστω το σύνολο ευθ. τμημάτων στην ευθεία των πραγματικών αριθμών S = {[1,5] , [2,3] , [1,2] , [3,4] , [3,5]} όπου σύμπαν U = {1,2,3,4,5}</a:t>
            </a:r>
            <a:endParaRPr sz="1600"/>
          </a:p>
          <a:p>
            <a:pPr indent="0" lvl="0" marL="0" rtl="0" algn="l">
              <a:spcBef>
                <a:spcPts val="0"/>
              </a:spcBef>
              <a:spcAft>
                <a:spcPts val="0"/>
              </a:spcAft>
              <a:buNone/>
            </a:pPr>
            <a:r>
              <a:t/>
            </a:r>
            <a:endParaRPr sz="1600"/>
          </a:p>
          <a:p>
            <a:pPr indent="0" lvl="0" marL="571500" rtl="0" algn="l">
              <a:spcBef>
                <a:spcPts val="0"/>
              </a:spcBef>
              <a:spcAft>
                <a:spcPts val="0"/>
              </a:spcAft>
              <a:buNone/>
            </a:pPr>
            <a:r>
              <a:t/>
            </a:r>
            <a:endParaRPr sz="1600"/>
          </a:p>
          <a:p>
            <a:pPr indent="0" lvl="0" marL="0" marR="0" rtl="0" algn="l">
              <a:lnSpc>
                <a:spcPct val="100000"/>
              </a:lnSpc>
              <a:spcBef>
                <a:spcPts val="320"/>
              </a:spcBef>
              <a:spcAft>
                <a:spcPts val="0"/>
              </a:spcAft>
              <a:buNone/>
            </a:pPr>
            <a:r>
              <a:t/>
            </a:r>
            <a:endParaRPr sz="1600"/>
          </a:p>
          <a:p>
            <a:pPr indent="-271780" lvl="0" marL="342900" marR="0" rtl="0" algn="l">
              <a:spcBef>
                <a:spcPts val="320"/>
              </a:spcBef>
              <a:spcAft>
                <a:spcPts val="0"/>
              </a:spcAft>
              <a:buClr>
                <a:schemeClr val="dk2"/>
              </a:buClr>
              <a:buSzPts val="1120"/>
              <a:buFont typeface="Noto Sans Symbols"/>
              <a:buNone/>
            </a:pPr>
            <a:r>
              <a:t/>
            </a:r>
            <a:endParaRPr b="0" i="0" sz="1600" u="none" cap="none" strike="noStrike">
              <a:solidFill>
                <a:schemeClr val="dk1"/>
              </a:solidFill>
              <a:latin typeface="Arial"/>
              <a:ea typeface="Arial"/>
              <a:cs typeface="Arial"/>
              <a:sym typeface="Arial"/>
            </a:endParaRPr>
          </a:p>
        </p:txBody>
      </p:sp>
      <p:sp>
        <p:nvSpPr>
          <p:cNvPr id="262" name="Google Shape;262;p27"/>
          <p:cNvSpPr txBox="1"/>
          <p:nvPr/>
        </p:nvSpPr>
        <p:spPr>
          <a:xfrm>
            <a:off x="0" y="0"/>
            <a:ext cx="9144000" cy="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63" name="Google Shape;263;p27"/>
          <p:cNvSpPr txBox="1"/>
          <p:nvPr/>
        </p:nvSpPr>
        <p:spPr>
          <a:xfrm>
            <a:off x="448800" y="6112025"/>
            <a:ext cx="8246400" cy="589500"/>
          </a:xfrm>
          <a:prstGeom prst="rect">
            <a:avLst/>
          </a:prstGeom>
          <a:noFill/>
          <a:ln>
            <a:noFill/>
          </a:ln>
        </p:spPr>
        <p:txBody>
          <a:bodyPr anchorCtr="0" anchor="t" bIns="91425" lIns="91425" spcFirstLastPara="1" rIns="91425" wrap="square" tIns="91425">
            <a:noAutofit/>
          </a:bodyPr>
          <a:lstStyle/>
          <a:p>
            <a:pPr indent="-317500" lvl="0" marL="457200" rtl="0" algn="l">
              <a:spcBef>
                <a:spcPts val="0"/>
              </a:spcBef>
              <a:spcAft>
                <a:spcPts val="0"/>
              </a:spcAft>
              <a:buSzPts val="1400"/>
              <a:buChar char="●"/>
            </a:pPr>
            <a:r>
              <a:rPr lang="en-US"/>
              <a:t>Ένα διάστημα μπορεί να εμφανιστεί σε περισσότερες απο μία κομβολίστες</a:t>
            </a:r>
            <a:endParaRPr/>
          </a:p>
          <a:p>
            <a:pPr indent="-317500" lvl="0" marL="457200" rtl="0" algn="l">
              <a:spcBef>
                <a:spcPts val="0"/>
              </a:spcBef>
              <a:spcAft>
                <a:spcPts val="0"/>
              </a:spcAft>
              <a:buSzPts val="1400"/>
              <a:buChar char="●"/>
            </a:pPr>
            <a:r>
              <a:rPr lang="en-US"/>
              <a:t>Όσο πιο πλατύ είναι το διάστημα, τόσο ψηλότερα αποθηκεύεται</a:t>
            </a:r>
            <a:endParaRPr/>
          </a:p>
        </p:txBody>
      </p:sp>
      <p:pic>
        <p:nvPicPr>
          <p:cNvPr id="264" name="Google Shape;264;p27"/>
          <p:cNvPicPr preferRelativeResize="0"/>
          <p:nvPr/>
        </p:nvPicPr>
        <p:blipFill>
          <a:blip r:embed="rId3">
            <a:alphaModFix/>
          </a:blip>
          <a:stretch>
            <a:fillRect/>
          </a:stretch>
        </p:blipFill>
        <p:spPr>
          <a:xfrm>
            <a:off x="2608688" y="2421500"/>
            <a:ext cx="3926625" cy="3538125"/>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68" name="Shape 268"/>
        <p:cNvGrpSpPr/>
        <p:nvPr/>
      </p:nvGrpSpPr>
      <p:grpSpPr>
        <a:xfrm>
          <a:off x="0" y="0"/>
          <a:ext cx="0" cy="0"/>
          <a:chOff x="0" y="0"/>
          <a:chExt cx="0" cy="0"/>
        </a:xfrm>
      </p:grpSpPr>
      <p:sp>
        <p:nvSpPr>
          <p:cNvPr id="269" name="Google Shape;269;p28"/>
          <p:cNvSpPr txBox="1"/>
          <p:nvPr>
            <p:ph type="title"/>
          </p:nvPr>
        </p:nvSpPr>
        <p:spPr>
          <a:xfrm>
            <a:off x="457200" y="214304"/>
            <a:ext cx="7543800" cy="9756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2"/>
              </a:buClr>
              <a:buSzPts val="3200"/>
              <a:buFont typeface="Arial"/>
              <a:buNone/>
            </a:pPr>
            <a:r>
              <a:rPr lang="en-US" sz="3200"/>
              <a:t>ΑΝΑΛΥΣΗ ΤΟΥ Δ.Ε.Τ.</a:t>
            </a:r>
            <a:endParaRPr/>
          </a:p>
        </p:txBody>
      </p:sp>
      <p:sp>
        <p:nvSpPr>
          <p:cNvPr id="270" name="Google Shape;270;p28"/>
          <p:cNvSpPr txBox="1"/>
          <p:nvPr>
            <p:ph idx="1" type="body"/>
          </p:nvPr>
        </p:nvSpPr>
        <p:spPr>
          <a:xfrm>
            <a:off x="238000" y="1310250"/>
            <a:ext cx="7174500" cy="43056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320"/>
              </a:spcBef>
              <a:spcAft>
                <a:spcPts val="0"/>
              </a:spcAft>
              <a:buNone/>
            </a:pPr>
            <a:r>
              <a:t/>
            </a:r>
            <a:endParaRPr b="1" sz="1600"/>
          </a:p>
          <a:p>
            <a:pPr indent="0" lvl="0" marL="0" marR="0" rtl="0" algn="l">
              <a:lnSpc>
                <a:spcPct val="100000"/>
              </a:lnSpc>
              <a:spcBef>
                <a:spcPts val="320"/>
              </a:spcBef>
              <a:spcAft>
                <a:spcPts val="0"/>
              </a:spcAft>
              <a:buNone/>
            </a:pPr>
            <a:r>
              <a:rPr b="1" lang="en-US" sz="1600"/>
              <a:t>Σταθερό Σύμπαν (Semidynamic Case)   </a:t>
            </a:r>
            <a:endParaRPr b="1" sz="1600"/>
          </a:p>
          <a:p>
            <a:pPr indent="-303212" lvl="1" marL="692150" marR="0" rtl="0" algn="l">
              <a:lnSpc>
                <a:spcPct val="100000"/>
              </a:lnSpc>
              <a:spcBef>
                <a:spcPts val="320"/>
              </a:spcBef>
              <a:spcAft>
                <a:spcPts val="0"/>
              </a:spcAft>
              <a:buClr>
                <a:schemeClr val="dk2"/>
              </a:buClr>
              <a:buSzPts val="1120"/>
              <a:buFont typeface="Noto Sans Symbols"/>
              <a:buChar char="●"/>
            </a:pPr>
            <a:r>
              <a:rPr lang="en-US" sz="1600"/>
              <a:t>P = {v; xrange(v)</a:t>
            </a:r>
            <a:r>
              <a:rPr lang="en-US" sz="1250">
                <a:solidFill>
                  <a:srgbClr val="242729"/>
                </a:solidFill>
                <a:highlight>
                  <a:srgbClr val="FFF8DC"/>
                </a:highlight>
              </a:rPr>
              <a:t>∩[</a:t>
            </a:r>
            <a:r>
              <a:rPr lang="en-US" sz="1600"/>
              <a:t>x</a:t>
            </a:r>
            <a:r>
              <a:rPr baseline="-25000" i="1" lang="en-US" sz="1200"/>
              <a:t>1</a:t>
            </a:r>
            <a:r>
              <a:rPr lang="en-US" sz="1600"/>
              <a:t> ,x</a:t>
            </a:r>
            <a:r>
              <a:rPr baseline="-25000" i="1" lang="en-US" sz="1200"/>
              <a:t>r </a:t>
            </a:r>
            <a:r>
              <a:rPr lang="en-US" sz="1600"/>
              <a:t>] </a:t>
            </a:r>
            <a:r>
              <a:rPr lang="en-US" sz="1350"/>
              <a:t>≠ Ø και </a:t>
            </a:r>
            <a:r>
              <a:rPr lang="en-US" sz="1600"/>
              <a:t>xrange(v)</a:t>
            </a:r>
            <a:r>
              <a:rPr lang="en-US" sz="1900">
                <a:solidFill>
                  <a:srgbClr val="222222"/>
                </a:solidFill>
              </a:rPr>
              <a:t>⊄</a:t>
            </a:r>
            <a:r>
              <a:rPr lang="en-US" sz="1250">
                <a:solidFill>
                  <a:srgbClr val="242729"/>
                </a:solidFill>
                <a:highlight>
                  <a:srgbClr val="FFF8DC"/>
                </a:highlight>
              </a:rPr>
              <a:t>[</a:t>
            </a:r>
            <a:r>
              <a:rPr lang="en-US" sz="1600"/>
              <a:t>x</a:t>
            </a:r>
            <a:r>
              <a:rPr baseline="-25000" i="1" lang="en-US" sz="1200"/>
              <a:t>1</a:t>
            </a:r>
            <a:r>
              <a:rPr lang="en-US" sz="1600"/>
              <a:t> ,x</a:t>
            </a:r>
            <a:r>
              <a:rPr baseline="-25000" i="1" lang="en-US" sz="1200"/>
              <a:t>r </a:t>
            </a:r>
            <a:r>
              <a:rPr lang="en-US" sz="1600"/>
              <a:t>]</a:t>
            </a:r>
            <a:r>
              <a:rPr lang="en-US" sz="1350"/>
              <a:t>}</a:t>
            </a:r>
            <a:endParaRPr sz="1350"/>
          </a:p>
          <a:p>
            <a:pPr indent="-303212" lvl="1" marL="692150" marR="0" rtl="0" algn="l">
              <a:lnSpc>
                <a:spcPct val="100000"/>
              </a:lnSpc>
              <a:spcBef>
                <a:spcPts val="320"/>
              </a:spcBef>
              <a:spcAft>
                <a:spcPts val="0"/>
              </a:spcAft>
              <a:buClr>
                <a:schemeClr val="dk2"/>
              </a:buClr>
              <a:buSzPts val="1120"/>
              <a:buFont typeface="Noto Sans Symbols"/>
              <a:buChar char="●"/>
            </a:pPr>
            <a:r>
              <a:rPr lang="en-US" sz="1600"/>
              <a:t>C = {v; </a:t>
            </a:r>
            <a:r>
              <a:rPr lang="en-US" sz="1600"/>
              <a:t>xrange(v)</a:t>
            </a:r>
            <a:r>
              <a:rPr lang="en-US" sz="1900">
                <a:solidFill>
                  <a:srgbClr val="222222"/>
                </a:solidFill>
              </a:rPr>
              <a:t>⊆</a:t>
            </a:r>
            <a:r>
              <a:rPr lang="en-US" sz="1250">
                <a:solidFill>
                  <a:srgbClr val="242729"/>
                </a:solidFill>
                <a:highlight>
                  <a:srgbClr val="FFF8DC"/>
                </a:highlight>
              </a:rPr>
              <a:t>[</a:t>
            </a:r>
            <a:r>
              <a:rPr lang="en-US" sz="1600"/>
              <a:t>x</a:t>
            </a:r>
            <a:r>
              <a:rPr baseline="-25000" i="1" lang="en-US" sz="1200"/>
              <a:t>1</a:t>
            </a:r>
            <a:r>
              <a:rPr lang="en-US" sz="1600"/>
              <a:t> ,x</a:t>
            </a:r>
            <a:r>
              <a:rPr baseline="-25000" i="1" lang="en-US" sz="1200"/>
              <a:t>r </a:t>
            </a:r>
            <a:r>
              <a:rPr lang="en-US" sz="1600"/>
              <a:t>]}</a:t>
            </a:r>
            <a:endParaRPr sz="1600"/>
          </a:p>
          <a:p>
            <a:pPr indent="-303212" lvl="1" marL="692150" rtl="0" algn="l">
              <a:spcBef>
                <a:spcPts val="320"/>
              </a:spcBef>
              <a:spcAft>
                <a:spcPts val="0"/>
              </a:spcAft>
              <a:buClr>
                <a:schemeClr val="dk2"/>
              </a:buClr>
              <a:buSzPts val="1120"/>
              <a:buChar char="●"/>
            </a:pPr>
            <a:r>
              <a:rPr lang="en-US" sz="1600"/>
              <a:t>C</a:t>
            </a:r>
            <a:r>
              <a:rPr baseline="-25000" i="1" lang="en-US" sz="1200"/>
              <a:t>MAX</a:t>
            </a:r>
            <a:r>
              <a:rPr lang="en-US" sz="1600"/>
              <a:t> = {v; v </a:t>
            </a:r>
            <a:r>
              <a:rPr lang="en-US" sz="1900">
                <a:solidFill>
                  <a:srgbClr val="222222"/>
                </a:solidFill>
              </a:rPr>
              <a:t>∈ </a:t>
            </a:r>
            <a:r>
              <a:rPr lang="en-US" sz="1600">
                <a:solidFill>
                  <a:srgbClr val="222222"/>
                </a:solidFill>
              </a:rPr>
              <a:t>C , father(v) </a:t>
            </a:r>
            <a:r>
              <a:rPr lang="en-US" sz="1900">
                <a:solidFill>
                  <a:srgbClr val="222222"/>
                </a:solidFill>
              </a:rPr>
              <a:t>∉</a:t>
            </a:r>
            <a:r>
              <a:rPr lang="en-US" sz="1600">
                <a:solidFill>
                  <a:srgbClr val="222222"/>
                </a:solidFill>
              </a:rPr>
              <a:t> C</a:t>
            </a:r>
            <a:r>
              <a:rPr lang="en-US" sz="1600"/>
              <a:t>}</a:t>
            </a:r>
            <a:endParaRPr sz="1600"/>
          </a:p>
          <a:p>
            <a:pPr indent="0" lvl="0" marL="0" rtl="0" algn="l">
              <a:spcBef>
                <a:spcPts val="320"/>
              </a:spcBef>
              <a:spcAft>
                <a:spcPts val="0"/>
              </a:spcAft>
              <a:buNone/>
            </a:pPr>
            <a:r>
              <a:t/>
            </a:r>
            <a:endParaRPr sz="1600"/>
          </a:p>
          <a:p>
            <a:pPr indent="0" lvl="0" marL="0" rtl="0" algn="l">
              <a:spcBef>
                <a:spcPts val="320"/>
              </a:spcBef>
              <a:spcAft>
                <a:spcPts val="0"/>
              </a:spcAft>
              <a:buNone/>
            </a:pPr>
            <a:r>
              <a:rPr b="1" lang="en-US" sz="1600" u="sng"/>
              <a:t>Λήμμα</a:t>
            </a:r>
            <a:endParaRPr b="1" sz="1600" u="sng"/>
          </a:p>
          <a:p>
            <a:pPr indent="0" lvl="0" marL="0" rtl="0" algn="l">
              <a:spcBef>
                <a:spcPts val="320"/>
              </a:spcBef>
              <a:spcAft>
                <a:spcPts val="0"/>
              </a:spcAft>
              <a:buNone/>
            </a:pPr>
            <a:r>
              <a:rPr lang="en-US" sz="1600"/>
              <a:t>Έστω Τ ένα δέντρο ευθύγραμμων τμημάτων ύψους h, για το σύνολο S και έστω ευθύγραμμο τμήμα I </a:t>
            </a:r>
            <a:r>
              <a:rPr lang="en-US" sz="1900">
                <a:solidFill>
                  <a:srgbClr val="222222"/>
                </a:solidFill>
              </a:rPr>
              <a:t>∈ </a:t>
            </a:r>
            <a:r>
              <a:rPr lang="en-US" sz="1600"/>
              <a:t>S , τότε ισχύει </a:t>
            </a:r>
            <a:endParaRPr sz="1600"/>
          </a:p>
          <a:p>
            <a:pPr indent="-330200" lvl="0" marL="457200" marR="0" rtl="0" algn="l">
              <a:lnSpc>
                <a:spcPct val="100000"/>
              </a:lnSpc>
              <a:spcBef>
                <a:spcPts val="0"/>
              </a:spcBef>
              <a:spcAft>
                <a:spcPts val="0"/>
              </a:spcAft>
              <a:buSzPts val="1600"/>
              <a:buAutoNum type="arabicPeriod"/>
            </a:pPr>
            <a:r>
              <a:rPr lang="en-US" sz="1600"/>
              <a:t>Το Ι ανήκει το πολυ σε 2h κομβολίστες</a:t>
            </a:r>
            <a:endParaRPr sz="1600"/>
          </a:p>
          <a:p>
            <a:pPr indent="-330200" lvl="0" marL="457200" marR="0" rtl="0" algn="l">
              <a:lnSpc>
                <a:spcPct val="100000"/>
              </a:lnSpc>
              <a:spcBef>
                <a:spcPts val="0"/>
              </a:spcBef>
              <a:spcAft>
                <a:spcPts val="0"/>
              </a:spcAft>
              <a:buSzPts val="1600"/>
              <a:buAutoNum type="arabicPeriod"/>
            </a:pPr>
            <a:r>
              <a:rPr lang="en-US" sz="1600"/>
              <a:t>Το ευθύγραμμο τμήμα Ι συντίθεται από την ένωση των ξένων μεταξύ τους διαστημάτων xrange(v) όπου η ένωση είναι πάνω σε όλους τους κόμβους v για τους οποίους ισχύει οτι I </a:t>
            </a:r>
            <a:r>
              <a:rPr lang="en-US" sz="1900">
                <a:solidFill>
                  <a:srgbClr val="222222"/>
                </a:solidFill>
              </a:rPr>
              <a:t>∈</a:t>
            </a:r>
            <a:r>
              <a:rPr lang="en-US" sz="1600"/>
              <a:t> NL(v)</a:t>
            </a:r>
            <a:endParaRPr sz="1600"/>
          </a:p>
          <a:p>
            <a:pPr indent="0" lvl="0" marL="571500" rtl="0" algn="l">
              <a:spcBef>
                <a:spcPts val="0"/>
              </a:spcBef>
              <a:spcAft>
                <a:spcPts val="0"/>
              </a:spcAft>
              <a:buNone/>
            </a:pPr>
            <a:r>
              <a:t/>
            </a:r>
            <a:endParaRPr sz="1600"/>
          </a:p>
          <a:p>
            <a:pPr indent="0" lvl="0" marL="0" marR="0" rtl="0" algn="l">
              <a:lnSpc>
                <a:spcPct val="100000"/>
              </a:lnSpc>
              <a:spcBef>
                <a:spcPts val="320"/>
              </a:spcBef>
              <a:spcAft>
                <a:spcPts val="0"/>
              </a:spcAft>
              <a:buNone/>
            </a:pPr>
            <a:r>
              <a:t/>
            </a:r>
            <a:endParaRPr sz="1600"/>
          </a:p>
          <a:p>
            <a:pPr indent="-271780" lvl="0" marL="342900" marR="0" rtl="0" algn="l">
              <a:spcBef>
                <a:spcPts val="320"/>
              </a:spcBef>
              <a:spcAft>
                <a:spcPts val="0"/>
              </a:spcAft>
              <a:buClr>
                <a:schemeClr val="dk2"/>
              </a:buClr>
              <a:buSzPts val="1120"/>
              <a:buFont typeface="Noto Sans Symbols"/>
              <a:buNone/>
            </a:pPr>
            <a:r>
              <a:t/>
            </a:r>
            <a:endParaRPr b="0" i="0" sz="1600" u="none" cap="none" strike="noStrike">
              <a:solidFill>
                <a:schemeClr val="dk1"/>
              </a:solidFill>
              <a:latin typeface="Arial"/>
              <a:ea typeface="Arial"/>
              <a:cs typeface="Arial"/>
              <a:sym typeface="Arial"/>
            </a:endParaRPr>
          </a:p>
        </p:txBody>
      </p:sp>
      <p:sp>
        <p:nvSpPr>
          <p:cNvPr id="271" name="Google Shape;271;p28"/>
          <p:cNvSpPr txBox="1"/>
          <p:nvPr/>
        </p:nvSpPr>
        <p:spPr>
          <a:xfrm>
            <a:off x="0" y="0"/>
            <a:ext cx="9144000" cy="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xmlns:r="http://schemas.openxmlformats.org/officeDocument/2006/relationships" name="1_Réseau">
  <a:themeElements>
    <a:clrScheme name="Réseau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Réseau">
  <a:themeElements>
    <a:clrScheme name="Réseau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