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8"/>
  </p:notesMasterIdLst>
  <p:sldIdLst>
    <p:sldId id="286" r:id="rId2"/>
    <p:sldId id="673" r:id="rId3"/>
    <p:sldId id="676" r:id="rId4"/>
    <p:sldId id="675" r:id="rId5"/>
    <p:sldId id="677" r:id="rId6"/>
    <p:sldId id="678" r:id="rId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3C0"/>
    <a:srgbClr val="2C16CE"/>
    <a:srgbClr val="006666"/>
    <a:srgbClr val="990000"/>
    <a:srgbClr val="0099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5628" autoAdjust="0"/>
  </p:normalViewPr>
  <p:slideViewPr>
    <p:cSldViewPr snapToGrid="0">
      <p:cViewPr varScale="1">
        <p:scale>
          <a:sx n="100" d="100"/>
          <a:sy n="100" d="100"/>
        </p:scale>
        <p:origin x="1483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25CFF-F81F-4D32-B17F-9952CDF359A8}" type="datetimeFigureOut">
              <a:rPr lang="el-GR" smtClean="0"/>
              <a:t>25/2/2019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EDFC6-62EE-4BFD-9EDE-C49610E809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5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EDFC6-62EE-4BFD-9EDE-C49610E809DA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6261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EDFC6-62EE-4BFD-9EDE-C49610E809DA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3310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EDFC6-62EE-4BFD-9EDE-C49610E809DA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1683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5661-7823-4DBD-92ED-2254FA2FA5EC}" type="datetimeFigureOut">
              <a:rPr lang="pt-PT" smtClean="0"/>
              <a:pPr/>
              <a:t>25/02/2019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477E-2F57-4D6F-BBEE-0B4BAB8CB49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181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5661-7823-4DBD-92ED-2254FA2FA5EC}" type="datetimeFigureOut">
              <a:rPr lang="pt-PT" smtClean="0"/>
              <a:pPr/>
              <a:t>25/02/2019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477E-2F57-4D6F-BBEE-0B4BAB8CB49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40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5661-7823-4DBD-92ED-2254FA2FA5EC}" type="datetimeFigureOut">
              <a:rPr lang="pt-PT" smtClean="0"/>
              <a:pPr/>
              <a:t>25/02/2019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477E-2F57-4D6F-BBEE-0B4BAB8CB49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298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5661-7823-4DBD-92ED-2254FA2FA5EC}" type="datetimeFigureOut">
              <a:rPr lang="pt-PT" smtClean="0"/>
              <a:pPr/>
              <a:t>25/02/2019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477E-2F57-4D6F-BBEE-0B4BAB8CB49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6467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5661-7823-4DBD-92ED-2254FA2FA5EC}" type="datetimeFigureOut">
              <a:rPr lang="pt-PT" smtClean="0"/>
              <a:pPr/>
              <a:t>25/02/2019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477E-2F57-4D6F-BBEE-0B4BAB8CB49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444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5661-7823-4DBD-92ED-2254FA2FA5EC}" type="datetimeFigureOut">
              <a:rPr lang="pt-PT" smtClean="0"/>
              <a:pPr/>
              <a:t>25/02/2019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477E-2F57-4D6F-BBEE-0B4BAB8CB49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6290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5661-7823-4DBD-92ED-2254FA2FA5EC}" type="datetimeFigureOut">
              <a:rPr lang="pt-PT" smtClean="0"/>
              <a:pPr/>
              <a:t>25/02/2019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477E-2F57-4D6F-BBEE-0B4BAB8CB49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746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5661-7823-4DBD-92ED-2254FA2FA5EC}" type="datetimeFigureOut">
              <a:rPr lang="pt-PT" smtClean="0"/>
              <a:pPr/>
              <a:t>25/02/2019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477E-2F57-4D6F-BBEE-0B4BAB8CB49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9091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5661-7823-4DBD-92ED-2254FA2FA5EC}" type="datetimeFigureOut">
              <a:rPr lang="pt-PT" smtClean="0"/>
              <a:pPr/>
              <a:t>25/02/2019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477E-2F57-4D6F-BBEE-0B4BAB8CB49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123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5661-7823-4DBD-92ED-2254FA2FA5EC}" type="datetimeFigureOut">
              <a:rPr lang="pt-PT" smtClean="0"/>
              <a:pPr/>
              <a:t>25/02/2019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477E-2F57-4D6F-BBEE-0B4BAB8CB49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133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5661-7823-4DBD-92ED-2254FA2FA5EC}" type="datetimeFigureOut">
              <a:rPr lang="pt-PT" smtClean="0"/>
              <a:pPr/>
              <a:t>25/02/2019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477E-2F57-4D6F-BBEE-0B4BAB8CB49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060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5661-7823-4DBD-92ED-2254FA2FA5EC}" type="datetimeFigureOut">
              <a:rPr lang="pt-PT" smtClean="0"/>
              <a:pPr/>
              <a:t>25/02/2019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4477E-2F57-4D6F-BBEE-0B4BAB8CB49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8202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0" y="2314259"/>
            <a:ext cx="12192000" cy="173797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/>
        </p:spPr>
        <p:txBody>
          <a:bodyPr wrap="square" anchor="ctr">
            <a:noAutofit/>
          </a:bodyPr>
          <a:lstStyle>
            <a:lvl1pPr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5125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5125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5125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5125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pt-PT" sz="4600" b="1" dirty="0" smtClean="0">
                <a:solidFill>
                  <a:schemeClr val="bg1"/>
                </a:solidFill>
                <a:latin typeface="Segoe UI Light" panose="020B0502040204020203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5605 – </a:t>
            </a:r>
            <a:r>
              <a:rPr lang="el-GR" altLang="pt-PT" sz="4600" b="1" dirty="0" smtClean="0">
                <a:solidFill>
                  <a:schemeClr val="bg1"/>
                </a:solidFill>
                <a:latin typeface="Segoe UI Light" panose="020B0502040204020203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Τεχνική της Κυκλοφορίας</a:t>
            </a:r>
          </a:p>
          <a:p>
            <a:pPr algn="ctr"/>
            <a:endParaRPr lang="el-GR" altLang="pt-PT" sz="500" b="1" dirty="0" smtClean="0">
              <a:solidFill>
                <a:schemeClr val="bg1"/>
              </a:solidFill>
              <a:latin typeface="Segoe UI Light" panose="020B0502040204020203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Εικόνα 1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202" y="0"/>
            <a:ext cx="5159196" cy="193963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780067" y="5812805"/>
            <a:ext cx="721402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el-GR" altLang="pt-PT" sz="2400" b="1" i="1" dirty="0" smtClean="0">
                <a:latin typeface="Segoe UI Light" panose="020B0502040204020203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Παρουσίαση: </a:t>
            </a:r>
            <a:r>
              <a:rPr lang="el-GR" altLang="pt-PT" sz="2400" b="1" dirty="0" smtClean="0">
                <a:latin typeface="Segoe UI Light" panose="020B0502040204020203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Μαρίνα Κούτα, Θανάσης </a:t>
            </a:r>
            <a:r>
              <a:rPr lang="el-GR" altLang="pt-PT" sz="2400" b="1" dirty="0" err="1" smtClean="0">
                <a:latin typeface="Segoe UI Light" panose="020B0502040204020203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Κουκουνάρης</a:t>
            </a:r>
            <a:endParaRPr lang="el-GR" altLang="pt-PT" sz="2400" b="1" dirty="0" smtClean="0">
              <a:latin typeface="Segoe UI Light" panose="020B0502040204020203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r>
              <a:rPr lang="el-GR" altLang="pt-PT" sz="2400" b="1" dirty="0" smtClean="0">
                <a:latin typeface="Segoe UI Light" panose="020B0502040204020203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Πάτρα, 2019</a:t>
            </a:r>
            <a:endParaRPr lang="pt-PT" altLang="pt-PT" sz="2400" b="1" dirty="0">
              <a:latin typeface="Segoe UI Light" panose="020B0502040204020203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4210" y="4670910"/>
            <a:ext cx="8623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pt-PT" sz="2800" b="1" dirty="0" smtClean="0">
                <a:latin typeface="Segoe UI Light" panose="020B0502040204020203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Ομαδική Εργασία Εξαμήνου: </a:t>
            </a:r>
            <a:r>
              <a:rPr lang="el-GR" altLang="pt-PT" sz="2800" b="1" i="1" dirty="0" smtClean="0">
                <a:latin typeface="Segoe UI Light" panose="020B0502040204020203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Απαιτούμενες Μετρήσεις</a:t>
            </a:r>
            <a:endParaRPr lang="el-GR" altLang="pt-PT" sz="2800" b="1" i="1" dirty="0">
              <a:latin typeface="Segoe UI Light" panose="020B0502040204020203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6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656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5605 – </a:t>
            </a:r>
            <a:r>
              <a:rPr lang="el-GR" sz="3200" b="1" i="1" dirty="0" smtClean="0"/>
              <a:t>Ομαδική Εργασία</a:t>
            </a:r>
            <a:endParaRPr lang="el-GR" sz="3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2620" y="1135782"/>
            <a:ext cx="7949665" cy="102027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l-GR" sz="2400" dirty="0"/>
              <a:t>Η ομαδική εργασία είναι </a:t>
            </a:r>
            <a:r>
              <a:rPr lang="el-GR" sz="2400" b="1" dirty="0">
                <a:solidFill>
                  <a:srgbClr val="FF0000"/>
                </a:solidFill>
              </a:rPr>
              <a:t>υποχρεωτική</a:t>
            </a:r>
            <a:r>
              <a:rPr lang="el-GR" sz="2400" b="1" dirty="0" smtClean="0"/>
              <a:t>.</a:t>
            </a:r>
          </a:p>
          <a:p>
            <a:pPr lvl="0"/>
            <a:r>
              <a:rPr lang="el-GR" sz="2400" dirty="0" smtClean="0"/>
              <a:t>Οι </a:t>
            </a:r>
            <a:r>
              <a:rPr lang="el-GR" sz="2400" dirty="0"/>
              <a:t>ομάδες θα αποτελούνται από </a:t>
            </a:r>
            <a:r>
              <a:rPr lang="el-GR" sz="2400" u="sng" dirty="0"/>
              <a:t>8 άτομα </a:t>
            </a:r>
            <a:r>
              <a:rPr lang="el-GR" sz="2400" dirty="0"/>
              <a:t>ανά ομάδα.</a:t>
            </a:r>
          </a:p>
          <a:p>
            <a:endParaRPr lang="el-GR" sz="2400" dirty="0"/>
          </a:p>
        </p:txBody>
      </p:sp>
      <p:sp>
        <p:nvSpPr>
          <p:cNvPr id="4" name="Τίτλος 3"/>
          <p:cNvSpPr txBox="1">
            <a:spLocks/>
          </p:cNvSpPr>
          <p:nvPr/>
        </p:nvSpPr>
        <p:spPr>
          <a:xfrm>
            <a:off x="3186764" y="2686082"/>
            <a:ext cx="6621379" cy="37513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Μετρήσεις</a:t>
            </a:r>
            <a:r>
              <a:rPr lang="el-GR" sz="2000" dirty="0" smtClean="0">
                <a:solidFill>
                  <a:srgbClr val="FF0000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400" b="1" i="1" u="sng" dirty="0" smtClean="0"/>
              <a:t>2ωρη μέτρηση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000" dirty="0"/>
              <a:t>Δευτέρα ή Τετάρτη απόγευμα (</a:t>
            </a:r>
            <a:r>
              <a:rPr lang="el-GR" sz="2000" dirty="0" smtClean="0"/>
              <a:t>6.00 μ.μ.)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000" dirty="0"/>
              <a:t>Τρίτη ή Πέμπτη ή Παρασκευή απόγευμα (</a:t>
            </a:r>
            <a:r>
              <a:rPr lang="el-GR" sz="2000" dirty="0" smtClean="0"/>
              <a:t>6.00 μ.μ.) </a:t>
            </a:r>
            <a:endParaRPr lang="el-GR" sz="2000" dirty="0"/>
          </a:p>
          <a:p>
            <a:pPr marL="342900" indent="-342900">
              <a:buFont typeface="+mj-lt"/>
              <a:buAutoNum type="arabicPeriod"/>
            </a:pPr>
            <a:r>
              <a:rPr lang="el-GR" sz="2000" dirty="0"/>
              <a:t>Καθημερινή (</a:t>
            </a:r>
            <a:r>
              <a:rPr lang="el-GR" sz="2000" dirty="0" smtClean="0"/>
              <a:t>Δευτέρα-Παρασκευή) πρωί </a:t>
            </a:r>
            <a:r>
              <a:rPr lang="el-GR" sz="2000" dirty="0"/>
              <a:t>(</a:t>
            </a:r>
            <a:r>
              <a:rPr lang="el-GR" sz="2000" dirty="0" smtClean="0"/>
              <a:t>9.00 π.μ.)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000" dirty="0"/>
              <a:t>Σάββατο πρωί (</a:t>
            </a:r>
            <a:r>
              <a:rPr lang="el-GR" sz="2000" dirty="0" smtClean="0"/>
              <a:t>11.00 π.μ.)</a:t>
            </a:r>
          </a:p>
          <a:p>
            <a:pPr marL="0" indent="0">
              <a:buNone/>
            </a:pPr>
            <a:endParaRPr lang="el-GR" sz="800" dirty="0" smtClean="0"/>
          </a:p>
          <a:p>
            <a:pPr marL="0" indent="0">
              <a:buNone/>
            </a:pPr>
            <a:r>
              <a:rPr lang="el-GR" sz="2400" b="1" i="1" dirty="0" smtClean="0">
                <a:sym typeface="Wingdings" panose="05000000000000000000" pitchFamily="2" charset="2"/>
              </a:rPr>
              <a:t>    </a:t>
            </a:r>
            <a:r>
              <a:rPr lang="el-GR" sz="2400" b="1" i="1" u="sng" dirty="0" smtClean="0"/>
              <a:t>Συνολικά </a:t>
            </a:r>
            <a:r>
              <a:rPr lang="el-GR" sz="2400" b="1" i="1" u="sng" dirty="0"/>
              <a:t>4  2ωρα</a:t>
            </a:r>
          </a:p>
          <a:p>
            <a:pPr marL="0" indent="0">
              <a:buNone/>
            </a:pPr>
            <a:endParaRPr lang="el-GR" sz="1600" b="1" dirty="0" smtClean="0"/>
          </a:p>
          <a:p>
            <a:pPr marL="285750" indent="-28575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229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9853879" cy="543827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5605 – </a:t>
            </a:r>
            <a:r>
              <a:rPr lang="el-GR" sz="2800" b="1" i="1" dirty="0" smtClean="0"/>
              <a:t>Ενδεικτικά σημεία Μετρήσεων </a:t>
            </a:r>
            <a:endParaRPr lang="el-GR" sz="2800" b="1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3298" y="1550395"/>
            <a:ext cx="4705909" cy="3174858"/>
          </a:xfrm>
          <a:ln w="28575" cmpd="sng">
            <a:solidFill>
              <a:schemeClr val="accent1"/>
            </a:solidFill>
            <a:prstDash val="solid"/>
          </a:ln>
        </p:spPr>
        <p:txBody>
          <a:bodyPr/>
          <a:lstStyle/>
          <a:p>
            <a:pPr algn="ctr"/>
            <a:r>
              <a:rPr lang="el-GR" sz="2000" b="1" dirty="0" smtClean="0"/>
              <a:t>Οδός: Αγ. Ανδρέου</a:t>
            </a:r>
          </a:p>
          <a:p>
            <a:endParaRPr lang="el-G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265963"/>
              </p:ext>
            </p:extLst>
          </p:nvPr>
        </p:nvGraphicFramePr>
        <p:xfrm>
          <a:off x="346905" y="1955270"/>
          <a:ext cx="4478694" cy="260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838">
                  <a:extLst>
                    <a:ext uri="{9D8B030D-6E8A-4147-A177-3AD203B41FA5}">
                      <a16:colId xmlns:a16="http://schemas.microsoft.com/office/drawing/2014/main" val="3664051523"/>
                    </a:ext>
                  </a:extLst>
                </a:gridCol>
                <a:gridCol w="3471856">
                  <a:extLst>
                    <a:ext uri="{9D8B030D-6E8A-4147-A177-3AD203B41FA5}">
                      <a16:colId xmlns:a16="http://schemas.microsoft.com/office/drawing/2014/main" val="793559353"/>
                    </a:ext>
                  </a:extLst>
                </a:gridCol>
              </a:tblGrid>
              <a:tr h="433672">
                <a:tc>
                  <a:txBody>
                    <a:bodyPr/>
                    <a:lstStyle/>
                    <a:p>
                      <a:r>
                        <a:rPr lang="el-GR" dirty="0" smtClean="0"/>
                        <a:t>Κωδικός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Φωτεινός Σηματοδότης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5827029"/>
                  </a:ext>
                </a:extLst>
              </a:tr>
              <a:tr h="4336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ΑΓ2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Αγ. Ανδρέου &amp; </a:t>
                      </a:r>
                      <a:r>
                        <a:rPr lang="el-G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Αράτου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8681136"/>
                  </a:ext>
                </a:extLst>
              </a:tr>
              <a:tr h="4336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ΑΓ3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Αγ. Ανδρέου &amp; Κολοκοτρώνη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5564549"/>
                  </a:ext>
                </a:extLst>
              </a:tr>
              <a:tr h="4336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ΑΓ4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Αγ. Ανδρέου &amp; Ερμού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2410687"/>
                  </a:ext>
                </a:extLst>
              </a:tr>
              <a:tr h="4336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ΑΓ5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Αγ. Ανδρέου &amp; </a:t>
                      </a:r>
                      <a:r>
                        <a:rPr lang="el-G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Πατρέως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3886483"/>
                  </a:ext>
                </a:extLst>
              </a:tr>
              <a:tr h="4336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ΑΓ6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Αγ. Ανδρέου &amp; Γούναρη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190691"/>
                  </a:ext>
                </a:extLst>
              </a:tr>
            </a:tbl>
          </a:graphicData>
        </a:graphic>
      </p:graphicFrame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814" y="1213547"/>
            <a:ext cx="6929572" cy="49220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041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667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5605 – </a:t>
            </a:r>
            <a:r>
              <a:rPr lang="el-GR" sz="3200" b="1" i="1" dirty="0" smtClean="0"/>
              <a:t>Επεξηγήσεις </a:t>
            </a:r>
            <a:r>
              <a:rPr lang="el-GR" sz="3200" b="1" i="1" dirty="0"/>
              <a:t>Μετρήσεων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2265"/>
            <a:ext cx="10515600" cy="43513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l-GR" dirty="0" smtClean="0"/>
              <a:t>Σημείο Συλλογής Δεδομένων: </a:t>
            </a:r>
            <a:r>
              <a:rPr lang="el-GR" b="1" dirty="0" smtClean="0"/>
              <a:t>5-6 μέτρα πριν από τον φωτεινό σηματοδότη </a:t>
            </a:r>
          </a:p>
          <a:p>
            <a:pPr algn="just"/>
            <a:r>
              <a:rPr lang="el-GR" dirty="0" smtClean="0"/>
              <a:t>Οι μετρήσεις γίνονται </a:t>
            </a:r>
            <a:r>
              <a:rPr lang="el-GR" b="1" dirty="0" smtClean="0"/>
              <a:t>χωρίς παύση</a:t>
            </a:r>
            <a:r>
              <a:rPr lang="el-GR" dirty="0"/>
              <a:t>.</a:t>
            </a:r>
            <a:endParaRPr lang="el-GR" dirty="0" smtClean="0"/>
          </a:p>
          <a:p>
            <a:pPr algn="just"/>
            <a:r>
              <a:rPr lang="el-GR" dirty="0" smtClean="0"/>
              <a:t>Οι μετρήσεις ομαδοποιούνται </a:t>
            </a:r>
            <a:r>
              <a:rPr lang="el-GR" b="1" dirty="0" smtClean="0"/>
              <a:t>ανά φάση φωτεινού σηματοδότη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Η φάση αντιστοιχεί στο χρονικό διάστημα από την στιγμή που ανάβει το </a:t>
            </a:r>
            <a:r>
              <a:rPr lang="el-GR" dirty="0" smtClean="0">
                <a:solidFill>
                  <a:srgbClr val="FF0000"/>
                </a:solidFill>
              </a:rPr>
              <a:t>κόκκινο</a:t>
            </a:r>
            <a:r>
              <a:rPr lang="el-GR" dirty="0" smtClean="0"/>
              <a:t> φανάρι μέχρι την στιγμή που θα ξανανάψει.</a:t>
            </a:r>
          </a:p>
          <a:p>
            <a:pPr algn="just"/>
            <a:r>
              <a:rPr lang="el-GR" dirty="0" smtClean="0"/>
              <a:t>Οι μετρήσεις καταγράφονται σύμφωνα με την </a:t>
            </a:r>
            <a:r>
              <a:rPr lang="el-GR" b="1" dirty="0" smtClean="0"/>
              <a:t>κατηγορία οχήματος </a:t>
            </a:r>
            <a:r>
              <a:rPr lang="el-GR" dirty="0" smtClean="0"/>
              <a:t>(</a:t>
            </a:r>
            <a:r>
              <a:rPr lang="el-GR" i="1" dirty="0" smtClean="0"/>
              <a:t>Επιβατικά ΙΧ, Λεωφορείο, Φορτηγό, Δίκυκλο ή Τρίκυκλο</a:t>
            </a:r>
            <a:r>
              <a:rPr lang="el-GR" dirty="0" smtClean="0"/>
              <a:t>).</a:t>
            </a:r>
          </a:p>
          <a:p>
            <a:pPr algn="just"/>
            <a:r>
              <a:rPr lang="el-GR" dirty="0" smtClean="0"/>
              <a:t>Πρέπει να καταγραφεί η </a:t>
            </a:r>
            <a:r>
              <a:rPr lang="el-GR" b="1" dirty="0" smtClean="0"/>
              <a:t>Διάρκεια </a:t>
            </a:r>
            <a:r>
              <a:rPr lang="el-GR" b="1" dirty="0"/>
              <a:t>Φάσης Φωτεινού </a:t>
            </a:r>
            <a:r>
              <a:rPr lang="el-GR" b="1" dirty="0" smtClean="0"/>
              <a:t>Σηματοδότη</a:t>
            </a:r>
            <a:r>
              <a:rPr lang="el-GR" dirty="0" smtClean="0"/>
              <a:t>.</a:t>
            </a:r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54397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" y="259238"/>
            <a:ext cx="11926578" cy="578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76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667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5605 – </a:t>
            </a:r>
            <a:r>
              <a:rPr lang="el-GR" sz="3200" b="1" i="1" dirty="0" smtClean="0"/>
              <a:t>Μετατροπή μετρήσεων οχημάτων σε ΜΕΑ</a:t>
            </a:r>
            <a:endParaRPr lang="el-GR" sz="3200" b="1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743595"/>
              </p:ext>
            </p:extLst>
          </p:nvPr>
        </p:nvGraphicFramePr>
        <p:xfrm>
          <a:off x="3734389" y="1734290"/>
          <a:ext cx="4723222" cy="2168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56028">
                  <a:extLst>
                    <a:ext uri="{9D8B030D-6E8A-4147-A177-3AD203B41FA5}">
                      <a16:colId xmlns:a16="http://schemas.microsoft.com/office/drawing/2014/main" val="3664051523"/>
                    </a:ext>
                  </a:extLst>
                </a:gridCol>
                <a:gridCol w="2467194">
                  <a:extLst>
                    <a:ext uri="{9D8B030D-6E8A-4147-A177-3AD203B41FA5}">
                      <a16:colId xmlns:a16="http://schemas.microsoft.com/office/drawing/2014/main" val="793559353"/>
                    </a:ext>
                  </a:extLst>
                </a:gridCol>
              </a:tblGrid>
              <a:tr h="433672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Κατηγορία Οχήματος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 smtClean="0">
                          <a:effectLst/>
                        </a:rPr>
                        <a:t>Αντιστοιχία</a:t>
                      </a:r>
                      <a:r>
                        <a:rPr lang="el-GR" sz="1800" u="none" strike="noStrike" baseline="0" dirty="0" smtClean="0">
                          <a:effectLst/>
                        </a:rPr>
                        <a:t> σε ΜΕΑ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5827029"/>
                  </a:ext>
                </a:extLst>
              </a:tr>
              <a:tr h="4336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800" u="none" strike="noStrike" kern="1200" dirty="0" smtClean="0">
                          <a:effectLst/>
                        </a:rPr>
                        <a:t>ΕΠΙΒΑΤΙΚΑ</a:t>
                      </a:r>
                      <a:r>
                        <a:rPr lang="el-GR" sz="1800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el-GR" sz="1800" u="none" strike="noStrike" kern="1200" dirty="0" smtClean="0">
                          <a:effectLst/>
                        </a:rPr>
                        <a:t>ΙΧ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 smtClean="0">
                          <a:effectLst/>
                        </a:rPr>
                        <a:t>1 ΜΕΑ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8681136"/>
                  </a:ext>
                </a:extLst>
              </a:tr>
              <a:tr h="4336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800" u="none" strike="noStrike" kern="1200" dirty="0" smtClean="0">
                          <a:effectLst/>
                        </a:rPr>
                        <a:t>ΛΕΩΦΟΡΕΙΟ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 smtClean="0">
                          <a:effectLst/>
                        </a:rPr>
                        <a:t>2,5 ΜΕΑ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5564549"/>
                  </a:ext>
                </a:extLst>
              </a:tr>
              <a:tr h="4336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800" u="none" strike="noStrike" kern="1200" dirty="0" smtClean="0">
                          <a:effectLst/>
                        </a:rPr>
                        <a:t>ΦΟΡΤΗΓΟ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 smtClean="0">
                          <a:effectLst/>
                        </a:rPr>
                        <a:t>1,5 ΜΕΑ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2410687"/>
                  </a:ext>
                </a:extLst>
              </a:tr>
              <a:tr h="4336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800" u="none" strike="noStrike" kern="1200" dirty="0" smtClean="0">
                          <a:effectLst/>
                        </a:rPr>
                        <a:t>ΔΙΚΥΚΛΟ - ΤΡΙΚΥΚΛΟ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 smtClean="0">
                          <a:effectLst/>
                        </a:rPr>
                        <a:t>0,5 ΜΕΑ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3886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22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5401</TotalTime>
  <Words>235</Words>
  <Application>Microsoft Office PowerPoint</Application>
  <PresentationFormat>Widescreen</PresentationFormat>
  <Paragraphs>50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Segoe UI Light</vt:lpstr>
      <vt:lpstr>Verdana</vt:lpstr>
      <vt:lpstr>Wingdings</vt:lpstr>
      <vt:lpstr>Office Theme</vt:lpstr>
      <vt:lpstr>PowerPoint Presentation</vt:lpstr>
      <vt:lpstr>5605 – Ομαδική Εργασία</vt:lpstr>
      <vt:lpstr>5605 – Ενδεικτικά σημεία Μετρήσεων </vt:lpstr>
      <vt:lpstr>5605 – Επεξηγήσεις Μετρήσεων</vt:lpstr>
      <vt:lpstr>PowerPoint Presentation</vt:lpstr>
      <vt:lpstr>5605 – Μετατροπή μετρήσεων οχημάτων σε ΜΕΑ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Giota Saranti</dc:creator>
  <cp:lastModifiedBy>ThanasisK</cp:lastModifiedBy>
  <cp:revision>637</cp:revision>
  <dcterms:created xsi:type="dcterms:W3CDTF">2015-07-14T15:52:12Z</dcterms:created>
  <dcterms:modified xsi:type="dcterms:W3CDTF">2019-02-25T15:37:26Z</dcterms:modified>
</cp:coreProperties>
</file>