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7" r:id="rId3"/>
    <p:sldId id="268" r:id="rId4"/>
    <p:sldId id="269" r:id="rId5"/>
    <p:sldId id="270" r:id="rId6"/>
    <p:sldId id="271" r:id="rId7"/>
    <p:sldId id="264" r:id="rId8"/>
    <p:sldId id="266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43" autoAdjust="0"/>
  </p:normalViewPr>
  <p:slideViewPr>
    <p:cSldViewPr>
      <p:cViewPr varScale="1">
        <p:scale>
          <a:sx n="107" d="100"/>
          <a:sy n="107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786056-799D-425C-A309-03362F69197D}" type="datetimeFigureOut">
              <a:rPr lang="el-GR" smtClean="0"/>
              <a:pPr/>
              <a:t>18/5/2016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C39FCF-8FAD-4C7A-9D2E-F44D028F4C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4344694" cy="644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88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79712" cy="630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29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88955" cy="622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77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3766"/>
            <a:ext cx="8352682" cy="64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17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36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382000" cy="656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592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17" y="764704"/>
            <a:ext cx="9087611" cy="54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41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0134"/>
            <a:ext cx="7239000" cy="659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5619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Corbel</vt:lpstr>
      <vt:lpstr>Gill Sans MT</vt:lpstr>
      <vt:lpstr>Verdana</vt:lpstr>
      <vt:lpstr>Wingdings 2</vt:lpstr>
      <vt:lpstr>Ηλιοστάσιο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ΑΝΙΧΝΕΥΣΗ ΣΥΜΦΟΡΗΣΗΣ</dc:title>
  <dc:creator>Thanasis</dc:creator>
  <cp:lastModifiedBy>Artemis</cp:lastModifiedBy>
  <cp:revision>21</cp:revision>
  <dcterms:created xsi:type="dcterms:W3CDTF">2016-05-11T13:43:07Z</dcterms:created>
  <dcterms:modified xsi:type="dcterms:W3CDTF">2016-05-18T04:19:23Z</dcterms:modified>
</cp:coreProperties>
</file>