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DF81-FB0E-48ED-B13B-77948E5B23FF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59158-5E70-410B-87FC-CBEF3CAC2A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94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9158-5E70-410B-87FC-CBEF3CAC2A1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92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A12A29-63DC-4746-9A34-21A6F7C557A9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6F8467-ACBE-4E58-B8B1-14A933E58FB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491" y="116632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ΕΥΡΕΣΗ ΠΕΔΙΩΝ ΑΝΑΠΤΥΞΗΣ </a:t>
            </a:r>
            <a:b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ΥΔΡΟΓΟΝΑΝΘΡΑΚΩΝ ΣΤΗ ΠΕΡΙΟΧΗ</a:t>
            </a:r>
            <a:b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ΤΗΣ ΙΟΝΙΑΣ ΖΩΝΗΣ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11760" y="5445224"/>
            <a:ext cx="4320480" cy="8640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ΑΣΗΜΙΝΑ ΒΙΔΑΛΗ 1052482</a:t>
            </a:r>
          </a:p>
          <a:p>
            <a:endParaRPr lang="el-G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ΥΠΕΥΘΥΝΟΣ ΚΑΘΗΓΗΤΗΣ: ΑΒΡΑΑΜ ΖΕΛΗΛΙΔΗΣ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94" y="1628800"/>
            <a:ext cx="6149395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783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Ταμιευτηρεσ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ιονιασ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λεκανησ</a:t>
            </a:r>
            <a:endParaRPr lang="el-G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2945281" cy="4911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59832" y="6394539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Zelilidis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al., 2015</a:t>
            </a:r>
          </a:p>
        </p:txBody>
      </p:sp>
    </p:spTree>
    <p:extLst>
      <p:ext uri="{BB962C8B-B14F-4D97-AF65-F5344CB8AC3E}">
        <p14:creationId xmlns:p14="http://schemas.microsoft.com/office/powerpoint/2010/main" val="29703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Καλυμματα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παγιδεσ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ιονιασ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λεκανησ</a:t>
            </a:r>
            <a:endParaRPr lang="el-G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94" y="2848112"/>
            <a:ext cx="4680331" cy="355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26710" y="6403255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Karakitsios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Rigakis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2007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9" y="1439076"/>
            <a:ext cx="884090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Ως καλύμματα θεωρούνται: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Ιζήματα υποθαλάσσιων ριπιδίων ( φλύσχης, μάργα)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Εβαπορίτες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Ορισμένα μητρικά πετρώματα υπό συνθήκες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407" y="3893599"/>
            <a:ext cx="4071561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Ως παγίδες θεωρούνται: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Επωθήσεις</a:t>
            </a:r>
            <a:r>
              <a:rPr lang="el-GR" dirty="0"/>
              <a:t> - ασυμφωνίες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Αντικλινικές</a:t>
            </a:r>
            <a:r>
              <a:rPr lang="el-GR" dirty="0"/>
              <a:t> δομές μικρού βάθους</a:t>
            </a:r>
          </a:p>
        </p:txBody>
      </p:sp>
    </p:spTree>
    <p:extLst>
      <p:ext uri="{BB962C8B-B14F-4D97-AF65-F5344CB8AC3E}">
        <p14:creationId xmlns:p14="http://schemas.microsoft.com/office/powerpoint/2010/main" val="22655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Προτεινομενεσ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θεσεισ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κοιτασματων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</a:t>
            </a:r>
            <a:endParaRPr lang="el-G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85" y="2665955"/>
            <a:ext cx="3381018" cy="3734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4172" y="1109643"/>
            <a:ext cx="843742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Θετικές προοπτικές καθώς τα πετρελαϊκά συστήματα φόρτισης είναι πλήρως δομημένα (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σχίστες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της Βίγλας, ασβεστόλιθοι Βίγλας και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Σενωνίου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εβαπορίτες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του Τριαδικού).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Έχουν προταθεί πολλές θέσεις ελπιδοφόρων γεωτρήσεων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0" y="2676327"/>
            <a:ext cx="4739360" cy="368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7" y="6525344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Karakitsios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6413751"/>
            <a:ext cx="1403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Karakitsios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βιβλιογραφια</a:t>
            </a:r>
            <a:endParaRPr lang="el-G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5043190"/>
          </a:xfr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Bourli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N.,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Pantopoulos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G.,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Maravelis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A.G.,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Zoumpoulis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E., Iliopoulos, G.,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Pomoni-Papaioannou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Kostopoulou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Zelilidis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A., 2019: Late Cretaceous to early Eocene geological history of the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eastern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onian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Basin, southwestern Greece: a sedimentological approach. Cretaceous Journal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98, 47-71.</a:t>
            </a:r>
          </a:p>
          <a:p>
            <a:pPr>
              <a:buClrTx/>
              <a:buFont typeface="Calibri" panose="020F050202020403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Bourli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N.,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Kokkaliari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M., Iliopoulos, I.,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-Piper, G., Piper, D.J.W.,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Maravelis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A.G.,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Zelilidis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A.,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2019: Mineralogy of siliceous concretions, Cretaceous of Ionian zone, western Greece: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implication for diagenesis and porosity. Marine and Petroleum Geology, 105, 45-63.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Karakitsios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V. 2013: Western Greece and Ionian Sea petroleum systems. The American Association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Petroleumm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Geologists. No. 9, 1567-1595.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Karakitsios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V.,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Rigakis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N., 2007: Evolution and Petroleum Potential of Western Greece. Journal of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Petroleum Geology, Vol. 30, 197-218.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Zelilidis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 &amp;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Maravelis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A.G. 2015: Introduction to the Thematic Issue: Adriatic and Ionian Seas: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Proven Petroleum Systems and Future Prospects. Journal of Petroleum Geology, vol. 38(3),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247-253.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Zelilidis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Maravelis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A.G.,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Tserolas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P. &amp;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Konstantopoulos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P.A. 2015: An overview of the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Petroleum systems in the Ionian zone, onshore NW Greece and Albania. Journal of Petroleum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Geology, vol. 38 (3), 331-348.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274677"/>
            <a:ext cx="8136904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ΣΑΣ ΕΥΧΑΡΙΣΤΩ ΠΟΛΥ ΓΙΑ ΤΟΝ ΧΡΟΝΟ ΣΑΣ</a:t>
            </a:r>
            <a:endParaRPr lang="el-GR" sz="32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1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ΕΙΣΑΓΩΓΗ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74" y="1268760"/>
            <a:ext cx="86409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Για την γένεση πετρελαίου δημιουργείτε το πετρελαϊκό σύστημα φόρτισης και χρειάζεται: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1712735"/>
            <a:ext cx="5976664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Μητρικό πέτρωμα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Διακλάσεις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ρωγματώσεις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Ταμιευτήρια μονάδα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Μονωτήριο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πέτρωμα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Παγίδες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0" y="3573016"/>
            <a:ext cx="4502450" cy="307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25" y="1712735"/>
            <a:ext cx="4026009" cy="2377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32040" y="4221088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Magoon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 1988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Magoo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&amp; Dow et al. 1994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 ΜΗΤΡΙΚΟ ΠΕΤΡΩΜΑ ΚΑΙ Η ΕΞΕΛΙΞΗ ΤΟΥ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48" y="1628800"/>
            <a:ext cx="2914994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844824"/>
            <a:ext cx="468052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 μητρικό πέτρωμα αποτίθεται: </a:t>
            </a:r>
          </a:p>
        </p:txBody>
      </p:sp>
      <p:cxnSp>
        <p:nvCxnSpPr>
          <p:cNvPr id="8" name="Γωνιακή σύνδεση 7"/>
          <p:cNvCxnSpPr/>
          <p:nvPr/>
        </p:nvCxnSpPr>
        <p:spPr>
          <a:xfrm>
            <a:off x="3419872" y="2029490"/>
            <a:ext cx="914400" cy="91440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3877072" y="202949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3877072" y="248669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4" y="1844824"/>
            <a:ext cx="1152128" cy="126188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Λίμνες</a:t>
            </a:r>
          </a:p>
          <a:p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Δέλτα</a:t>
            </a:r>
          </a:p>
          <a:p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Θάλασσες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3212976"/>
            <a:ext cx="482453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Είναι λεπτόκοκκο ίζημα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Υποδιαιρείται σε Πισσάσφαλτο &amp;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Κηρογόνο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Βέλος προς τα κάτω 16"/>
          <p:cNvSpPr/>
          <p:nvPr/>
        </p:nvSpPr>
        <p:spPr>
          <a:xfrm>
            <a:off x="1259632" y="2276872"/>
            <a:ext cx="144016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 flipH="1">
            <a:off x="4309120" y="4005064"/>
            <a:ext cx="237728" cy="6011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43608" y="4653136"/>
            <a:ext cx="4752528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Ανάλογα με την προέλευση της οργανικής ύλης  ταξινομείται σε τέσσερις τύπους: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1) τον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λιπτινιτικό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τύπο  (τύπος 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κηρογόνου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Ι)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2) τον 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εξινιτικό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τύπο  (τύπος 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κηρογόνου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ΙΙ) 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3) τον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βιτρινιτικό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τύπο (τύπος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κηρογόνου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ΙΙΙ) 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4) στον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ινερτινιτικό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τύπο (τύπος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κηρογόνου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ΙV)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0152" y="4969182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Tissot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 1973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4395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ΜΕΤΑΝΑΣΤΕΥΣΗ ΥΔΡΟΓΟΝΑΝΘΡΑΚΩΝ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112845" cy="311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7" y="3078815"/>
            <a:ext cx="4493438" cy="3286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196752"/>
            <a:ext cx="417646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αποβολή του πετρελαίου είναι αποτέλεσμα της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υπερπίεσης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που επικρατεί στο μητρικό πέτρωμα λόγω της παραγωγής των υδρογονανθράκων και της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λιθοστατικής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πίεσης.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4738355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Tissot &amp;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Welte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et al. 1984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ΑΝΑΛΥΣΗ ΙΟΝΙΑΣ ΛΕΚΑΝΗΣ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305698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Λυγισμένο βέλος 5"/>
          <p:cNvSpPr/>
          <p:nvPr/>
        </p:nvSpPr>
        <p:spPr>
          <a:xfrm>
            <a:off x="3923928" y="2276872"/>
            <a:ext cx="1800200" cy="864096"/>
          </a:xfrm>
          <a:prstGeom prst="bentArrow">
            <a:avLst>
              <a:gd name="adj1" fmla="val 23289"/>
              <a:gd name="adj2" fmla="val 25000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44522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Karakitsios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 2007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Bourli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 2019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36" y="1103783"/>
            <a:ext cx="2706790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Ιόνια λεκάνη  καταλαμβάνει: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Τμήμα της δυτικής ηπειρωτικής Ελλάδας (Ήπειρος, Αιτωλοακαρνανία)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Την νήσο Κέρκυρα και τμήματα των υπόλοιπων Ιονίων νησιών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Την ΒΔ Πελοπόννησο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Βόρεια στην Αλβανία.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48980"/>
            <a:ext cx="3414350" cy="3521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4090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 </a:t>
            </a:r>
            <a:r>
              <a:rPr lang="el-G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τεκτονικη</a:t>
            </a: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αναλυση</a:t>
            </a:r>
            <a:endParaRPr lang="el-G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216611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5948285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Karakitsios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Rigakis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 2007 &amp;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Zelilidis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 2003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94426" y="2492896"/>
            <a:ext cx="525658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Στην περιοχή παρατηρείτε: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Τριαδικό - Κ.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Ιουρασικό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ατεκτονικό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καθεστώς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Α.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Ιουρασικό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 Μ.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Ηώκαινο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Καθεστώς διαστολής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Μ.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Ηώκαινο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Πίεση/ Δράση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επωθήσεων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 ΙΖΗΜΑΤΟΛΟΓΙΚΗ &amp; ΣΤΡΩΜΑΤΟΓΡΑΦΙΚΗ ΑΝΑΛΥΣΗ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41430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2454" y="638132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Bourli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2019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841902"/>
            <a:ext cx="367040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απόθεση των ιζημάτων  στο χρόνο  απεικονίζεται στην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στρωματογραφική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στήλη με πραγματικά πάχη από τη βάση (Τριαδικό) προς την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οροφ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(Τεταρτογενές).</a:t>
            </a:r>
          </a:p>
        </p:txBody>
      </p:sp>
    </p:spTree>
    <p:extLst>
      <p:ext uri="{BB962C8B-B14F-4D97-AF65-F5344CB8AC3E}">
        <p14:creationId xmlns:p14="http://schemas.microsoft.com/office/powerpoint/2010/main" val="11063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Παλαιογεωγραφικη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εξελιξη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ιονιασ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λεκανησ</a:t>
            </a:r>
            <a:endParaRPr lang="el-G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47" y="1268760"/>
            <a:ext cx="3635907" cy="46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4091" y="5831686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Bourli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 2019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5796136" y="4797152"/>
            <a:ext cx="7297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88224" y="4612486"/>
            <a:ext cx="23665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Ανοιχτή ρηχή θάλασσα</a:t>
            </a:r>
          </a:p>
        </p:txBody>
      </p:sp>
      <p:cxnSp>
        <p:nvCxnSpPr>
          <p:cNvPr id="9" name="Ευθύγραμμο βέλος σύνδεσης 8"/>
          <p:cNvCxnSpPr>
            <a:cxnSpLocks/>
          </p:cNvCxnSpPr>
          <p:nvPr/>
        </p:nvCxnSpPr>
        <p:spPr>
          <a:xfrm flipV="1">
            <a:off x="5660156" y="3429000"/>
            <a:ext cx="92806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8669" y="3234769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Τάφροι &amp; Κέρατα</a:t>
            </a:r>
          </a:p>
        </p:txBody>
      </p:sp>
      <p:cxnSp>
        <p:nvCxnSpPr>
          <p:cNvPr id="12" name="Ευθύγραμμο βέλος σύνδεσης 11"/>
          <p:cNvCxnSpPr>
            <a:cxnSpLocks/>
          </p:cNvCxnSpPr>
          <p:nvPr/>
        </p:nvCxnSpPr>
        <p:spPr>
          <a:xfrm>
            <a:off x="5841856" y="2852936"/>
            <a:ext cx="74636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21224" y="1245458"/>
            <a:ext cx="20162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Δράση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επωθήσεων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5917043" y="1700808"/>
            <a:ext cx="945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1858" y="1749514"/>
            <a:ext cx="22349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Κίνηση από Α προς Δ</a:t>
            </a:r>
          </a:p>
        </p:txBody>
      </p:sp>
    </p:spTree>
    <p:extLst>
      <p:ext uri="{BB962C8B-B14F-4D97-AF65-F5344CB8AC3E}">
        <p14:creationId xmlns:p14="http://schemas.microsoft.com/office/powerpoint/2010/main" val="11963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Μητρικα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πετρωματα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ιονιασ</a:t>
            </a: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λεκανησ</a:t>
            </a:r>
            <a:endParaRPr lang="el-G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50" y="1484784"/>
            <a:ext cx="3579063" cy="4595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6151462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187790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Zelilidis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al., 2015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531</TotalTime>
  <Words>707</Words>
  <Application>Microsoft Office PowerPoint</Application>
  <PresentationFormat>Προβολή στην οθόνη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Wingdings 2</vt:lpstr>
      <vt:lpstr>Διαστημικό</vt:lpstr>
      <vt:lpstr>ΕΥΡΕΣΗ ΠΕΔΙΩΝ ΑΝΑΠΤΥΞΗΣ  ΥΔΡΟΓΟΝΑΝΘΡΑΚΩΝ ΣΤΗ ΠΕΡΙΟΧΗ  ΤΗΣ ΙΟΝΙΑΣ ΖΩΝΗΣ </vt:lpstr>
      <vt:lpstr>1. ΕΙΣΑΓΩΓΗ </vt:lpstr>
      <vt:lpstr>1.1 ΜΗΤΡΙΚΟ ΠΕΤΡΩΜΑ ΚΑΙ Η ΕΞΕΛΙΞΗ ΤΟΥ</vt:lpstr>
      <vt:lpstr>1.2 ΜΕΤΑΝΑΣΤΕΥΣΗ ΥΔΡΟΓΟΝΑΝΘΡΑΚΩΝ</vt:lpstr>
      <vt:lpstr>2. ΑΝΑΛΥΣΗ ΙΟΝΙΑΣ ΛΕΚΑΝΗΣ</vt:lpstr>
      <vt:lpstr>2.1 τεκτονικη αναλυση</vt:lpstr>
      <vt:lpstr>2.2 ΙΖΗΜΑΤΟΛΟΓΙΚΗ &amp; ΣΤΡΩΜΑΤΟΓΡΑΦΙΚΗ ΑΝΑΛΥΣΗ</vt:lpstr>
      <vt:lpstr>2.3 Παλαιογεωγραφικη εξελιξη ιονιασ λεκανησ</vt:lpstr>
      <vt:lpstr>3. Μητρικα πετρωματα ιονιασ λεκανησ</vt:lpstr>
      <vt:lpstr>4. Ταμιευτηρεσ ιονιασ λεκανησ</vt:lpstr>
      <vt:lpstr>5. Καλυμματα &amp; παγιδεσ ιονιασ λεκανησ</vt:lpstr>
      <vt:lpstr>6. Προτεινομενεσ θεσεισ κοιτασματων Hc</vt:lpstr>
      <vt:lpstr>7. βιβλιογραφια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ΕΥΡΕΣΗ ΠΕΔΙΩΝ ΑΝΑΠΤΥΞΗΣ  ΥΔΡΟΓΟΝΑΝΘΡΑΚΩΝ ΣΤΗ ΠΕΡΙΟΧΗ  ΤΗΣ ΙΟΝΙΑΣ ΖΩΝΗΣ</dc:title>
  <dc:creator>asimina vidali</dc:creator>
  <cp:lastModifiedBy>User</cp:lastModifiedBy>
  <cp:revision>22</cp:revision>
  <dcterms:created xsi:type="dcterms:W3CDTF">2020-05-24T21:34:27Z</dcterms:created>
  <dcterms:modified xsi:type="dcterms:W3CDTF">2020-05-25T19:19:37Z</dcterms:modified>
</cp:coreProperties>
</file>