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removePersonalInfoOnSave="1" saveSubsetFonts="1">
  <p:sldMasterIdLst>
    <p:sldMasterId id="2147483694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7" r:id="rId6"/>
    <p:sldId id="268" r:id="rId7"/>
    <p:sldId id="270" r:id="rId8"/>
    <p:sldId id="269" r:id="rId9"/>
    <p:sldId id="266" r:id="rId10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63" autoAdjust="0"/>
    <p:restoredTop sz="94660"/>
  </p:normalViewPr>
  <p:slideViewPr>
    <p:cSldViewPr>
      <p:cViewPr varScale="1">
        <p:scale>
          <a:sx n="93" d="100"/>
          <a:sy n="93" d="100"/>
        </p:scale>
        <p:origin x="1094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F48C0C43-1986-447E-9651-4180E092F709}" type="datetimeFigureOut">
              <a:rPr lang="en-US"/>
              <a:pPr>
                <a:defRPr/>
              </a:pPr>
              <a:t>3/5/2015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B72B95FD-A6AF-4F53-B568-52819CE5F4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088856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2531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2532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ADCEB903-F702-4552-8AED-FD533715BFE3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1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9008709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3556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D61096F9-63D8-498E-ADCB-5CB9C2B8DA5F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2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53628645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457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4580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266AC8CB-68C3-42D2-A2BB-970277B779E0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3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13853602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56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5604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3B8421E9-8FE6-43F9-9BC8-1B0DD633B22E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4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959175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662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l-GR" smtClean="0"/>
          </a:p>
        </p:txBody>
      </p:sp>
      <p:sp>
        <p:nvSpPr>
          <p:cNvPr id="26628" name="Slide Number Placeholder 3"/>
          <p:cNvSpPr>
            <a:spLocks noGrp="1"/>
          </p:cNvSpPr>
          <p:nvPr>
            <p:ph type="sldNum" sz="quarter" idx="5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fld id="{6D42B5C9-8077-4E76-978D-321568326C8B}" type="slidenum">
              <a:rPr lang="en-US" smtClean="0"/>
              <a:pPr eaLnBrk="1" fontAlgn="base" hangingPunct="1">
                <a:spcBef>
                  <a:spcPct val="0"/>
                </a:spcBef>
                <a:spcAft>
                  <a:spcPct val="0"/>
                </a:spcAft>
                <a:defRPr/>
              </a:pPr>
              <a:t>9</a:t>
            </a:fld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3023249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5970588"/>
            <a:ext cx="9144000" cy="887412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-9525" y="6053138"/>
            <a:ext cx="2249488" cy="7127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2359025" y="6043613"/>
            <a:ext cx="6784975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10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9013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39F97F48-C76D-4622-BC0F-C995CDAA51E9}" type="datetime8">
              <a:rPr lang="en-US"/>
              <a:pPr>
                <a:defRPr/>
              </a:pPr>
              <a:t>3/5/2015 10:36 AM</a:t>
            </a:fld>
            <a:endParaRPr lang="en-US" dirty="0"/>
          </a:p>
        </p:txBody>
      </p:sp>
      <p:sp>
        <p:nvSpPr>
          <p:cNvPr id="11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3275855" y="236538"/>
            <a:ext cx="4677519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  <a:endParaRPr lang="en-US" dirty="0"/>
          </a:p>
        </p:txBody>
      </p:sp>
      <p:sp>
        <p:nvSpPr>
          <p:cNvPr id="12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716492B-2ABB-4148-9569-E406B40F24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3" name="Rectangle 2"/>
          <p:cNvSpPr/>
          <p:nvPr userDrawn="1"/>
        </p:nvSpPr>
        <p:spPr>
          <a:xfrm>
            <a:off x="215516" y="36004"/>
            <a:ext cx="3012713" cy="1664804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030" y="105543"/>
            <a:ext cx="2843308" cy="1546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4865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A2938326-12EA-45E2-B972-1F3329451632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3A67D2-1764-4AF1-B43C-4F3DBFE0110F}" type="slidenum">
              <a:rPr lang="en-US"/>
              <a:pPr>
                <a:defRPr/>
              </a:pPr>
              <a:t>‹#›</a:t>
            </a:fld>
            <a:endParaRPr lang="en-US" sz="140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00317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6096000" y="0"/>
            <a:ext cx="320675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0"/>
            <a:ext cx="2209800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13F2734D-53A9-4C5E-BDC9-B1D0AB0B16B8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248400"/>
            <a:ext cx="5573713" cy="3651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3CDA0EC-0B3C-4538-8C54-BA4F031652BF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410255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9C05D41-546E-4453-865C-3C57BEC2D066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B9E09B6-F2D7-4EA5-9782-887D827ED04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1961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4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ECE75933-3316-4417-A4F8-5D401EE025B2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8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5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E09AD08A-282A-449A-8B2A-210573843C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289957592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7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>
              <a:defRPr/>
            </a:pPr>
            <a:fld id="{B274694A-BCA2-4254-959B-53E71AEBB07E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DBEF9F1B-B526-462F-9847-8D3B576182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2164670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 algn="l">
              <a:defRPr/>
            </a:lvl1pPr>
          </a:lstStyle>
          <a:p>
            <a:pPr>
              <a:defRPr/>
            </a:pPr>
            <a:fld id="{D8762EE1-7148-40EE-842A-612ABDBA626A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8" name="Slide Number Placeholder 11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FB4340D4-21F3-4433-9B06-9CAB80D8882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22401187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5AD4971F-B673-480E-B44D-E52F8C7B86EB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D3C34C6-3074-4FA3-862F-D3C517240584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024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3DA35149-8B9F-441A-90E5-88450418DA38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 sz="14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BA8C4007-30F6-4DCA-8E01-738834A23AE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7090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pPr>
              <a:defRPr/>
            </a:pPr>
            <a:fld id="{F5CBE692-7E9E-4324-B57C-A6F089B80124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40E08CD7-0B0E-4A82-95E3-F2DA00E0D129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39568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9525" y="4572000"/>
            <a:ext cx="9144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-9525" y="4664075"/>
            <a:ext cx="14636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1544638" y="4654550"/>
            <a:ext cx="7599362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 bwMode="white">
          <a:xfrm>
            <a:off x="1447800" y="0"/>
            <a:ext cx="100013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>
            <a:normAutofit/>
          </a:bodyPr>
          <a:lstStyle>
            <a:lvl1pPr marL="0" indent="0">
              <a:buNone/>
              <a:defRPr sz="3200"/>
            </a:lvl1pPr>
          </a:lstStyle>
          <a:p>
            <a:pPr lvl="0"/>
            <a:r>
              <a:rPr lang="en-US" noProof="0" smtClean="0"/>
              <a:t>Click icon to add picture</a:t>
            </a:r>
            <a:endParaRPr lang="en-US" noProof="0" dirty="0"/>
          </a:p>
        </p:txBody>
      </p:sp>
      <p:sp>
        <p:nvSpPr>
          <p:cNvPr id="9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>
            <a:lvl1pPr algn="l">
              <a:defRPr/>
            </a:lvl1pPr>
          </a:lstStyle>
          <a:p>
            <a:pPr>
              <a:defRPr/>
            </a:pPr>
            <a:fld id="{B2616986-D78F-43F1-9D14-5FE506D582C5}" type="datetime8">
              <a:rPr lang="en-US"/>
              <a:pPr>
                <a:defRPr/>
              </a:pPr>
              <a:t>3/5/2015 10:36 AM</a:t>
            </a:fld>
            <a:endParaRPr lang="en-US"/>
          </a:p>
        </p:txBody>
      </p:sp>
      <p:sp>
        <p:nvSpPr>
          <p:cNvPr id="10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50"/>
            <a:ext cx="1447800" cy="663575"/>
          </a:xfrm>
        </p:spPr>
        <p:txBody>
          <a:bodyPr rtlCol="0"/>
          <a:lstStyle>
            <a:lvl1pPr>
              <a:defRPr sz="2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9F55EE91-9757-4771-9A2F-DDC43766AAA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400"/>
            <a:ext cx="4572000" cy="365125"/>
          </a:xfrm>
        </p:spPr>
        <p:txBody>
          <a:bodyPr rtlCol="0"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Graduate Course: Advanced Materials Processing</a:t>
            </a:r>
          </a:p>
        </p:txBody>
      </p:sp>
    </p:spTree>
    <p:extLst>
      <p:ext uri="{BB962C8B-B14F-4D97-AF65-F5344CB8AC3E}">
        <p14:creationId xmlns:p14="http://schemas.microsoft.com/office/powerpoint/2010/main" val="404460664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1027" name="Text Placeholder 12"/>
          <p:cNvSpPr>
            <a:spLocks noGrp="1"/>
          </p:cNvSpPr>
          <p:nvPr>
            <p:ph type="body" idx="1"/>
          </p:nvPr>
        </p:nvSpPr>
        <p:spPr bwMode="auto">
          <a:xfrm>
            <a:off x="612775" y="1600200"/>
            <a:ext cx="81534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endParaRPr lang="en-US" smtClean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5421313" cy="365125"/>
          </a:xfrm>
          <a:prstGeom prst="rect">
            <a:avLst/>
          </a:prstGeom>
        </p:spPr>
        <p:txBody>
          <a:bodyPr vert="horz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400">
                <a:solidFill>
                  <a:schemeClr val="tx2"/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Graduate Course: Advanced Materials Processing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235075"/>
            <a:ext cx="9144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79525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79525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533400" cy="244475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  <a:cs typeface="+mn-cs"/>
              </a:defRPr>
            </a:lvl1pPr>
          </a:lstStyle>
          <a:p>
            <a:pPr>
              <a:defRPr/>
            </a:pPr>
            <a:fld id="{B52CF195-1BAF-41F2-8E1F-A1365D29CDA3}" type="slidenum">
              <a:rPr lang="en-US"/>
              <a:pPr>
                <a:defRPr/>
              </a:pPr>
              <a:t>‹#›</a:t>
            </a:fld>
            <a:endParaRPr lang="en-US" sz="1400" dirty="0">
              <a:solidFill>
                <a:srgbClr val="FFFFFF"/>
              </a:solidFill>
            </a:endParaRP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500" y="6105939"/>
            <a:ext cx="538100" cy="70427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9" r:id="rId1"/>
    <p:sldLayoutId id="2147483740" r:id="rId2"/>
    <p:sldLayoutId id="2147483741" r:id="rId3"/>
    <p:sldLayoutId id="2147483742" r:id="rId4"/>
    <p:sldLayoutId id="2147483743" r:id="rId5"/>
    <p:sldLayoutId id="2147483744" r:id="rId6"/>
    <p:sldLayoutId id="2147483745" r:id="rId7"/>
    <p:sldLayoutId id="2147483746" r:id="rId8"/>
    <p:sldLayoutId id="2147483747" r:id="rId9"/>
    <p:sldLayoutId id="2147483748" r:id="rId10"/>
    <p:sldLayoutId id="2147483749" r:id="rId11"/>
  </p:sldLayoutIdLst>
  <p:hf hd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effectLst>
            <a:outerShdw blurRad="38100" dist="38100" dir="2700000" algn="tl">
              <a:srgbClr val="000000">
                <a:alpha val="43137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Calibri" pitchFamily="34" charset="0"/>
        </a:defRPr>
      </a:lvl9pPr>
    </p:titleStyle>
    <p:bodyStyle>
      <a:lvl1pPr marL="319088" indent="-319088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9BBB59"/>
        </a:buClr>
        <a:buSzPct val="7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8064A2"/>
        </a:buClr>
        <a:buSzPct val="65000"/>
        <a:buFont typeface="Wingdings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Presentation Title</a:t>
            </a:r>
            <a:r>
              <a:rPr lang="en-US" sz="3600" dirty="0" smtClean="0"/>
              <a:t/>
            </a:r>
            <a:br>
              <a:rPr lang="en-US" sz="3600" dirty="0" smtClean="0"/>
            </a:br>
            <a:r>
              <a:rPr lang="en-US" sz="3600" dirty="0" smtClean="0"/>
              <a:t>Presentation Subtitle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49963"/>
            <a:ext cx="6705600" cy="6858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buFont typeface="Wingdings"/>
              <a:buNone/>
              <a:defRPr/>
            </a:pPr>
            <a:r>
              <a:rPr lang="en-US" dirty="0" smtClean="0"/>
              <a:t>A. Student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347863" y="69850"/>
            <a:ext cx="520399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 smtClean="0">
                <a:latin typeface="+mn-lt"/>
                <a:cs typeface="+mn-cs"/>
              </a:rPr>
              <a:t>COURSE</a:t>
            </a:r>
            <a:r>
              <a:rPr lang="en-US" dirty="0">
                <a:latin typeface="+mn-lt"/>
                <a:cs typeface="+mn-cs"/>
              </a:rPr>
              <a:t>	: Advanced Materials Processing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dirty="0">
                <a:latin typeface="+mn-lt"/>
                <a:cs typeface="+mn-cs"/>
              </a:rPr>
              <a:t>TUTORS	: D. </a:t>
            </a:r>
            <a:r>
              <a:rPr lang="en-US" dirty="0" smtClean="0">
                <a:latin typeface="+mn-lt"/>
                <a:cs typeface="+mn-cs"/>
              </a:rPr>
              <a:t>Mataras, C. Galiotis</a:t>
            </a:r>
            <a:endParaRPr lang="el-GR" dirty="0">
              <a:latin typeface="+mn-lt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14339" name="Rectangl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What is my material and why is it interesting?</a:t>
            </a:r>
          </a:p>
          <a:p>
            <a:pPr eaLnBrk="1" hangingPunct="1"/>
            <a:r>
              <a:rPr lang="en-US" dirty="0" smtClean="0"/>
              <a:t>Applications</a:t>
            </a:r>
          </a:p>
          <a:p>
            <a:pPr eaLnBrk="1" hangingPunct="1"/>
            <a:r>
              <a:rPr lang="en-US" dirty="0" smtClean="0"/>
              <a:t>How is it produced?</a:t>
            </a:r>
          </a:p>
          <a:p>
            <a:pPr eaLnBrk="1" hangingPunct="1"/>
            <a:r>
              <a:rPr lang="en-US" dirty="0" smtClean="0"/>
              <a:t>Comparison matrix of production methods</a:t>
            </a:r>
          </a:p>
          <a:p>
            <a:pPr eaLnBrk="1" hangingPunct="1"/>
            <a:r>
              <a:rPr lang="en-US" u="sng" dirty="0" smtClean="0"/>
              <a:t>Study Proposal</a:t>
            </a:r>
          </a:p>
          <a:p>
            <a:pPr eaLnBrk="1" hangingPunct="1"/>
            <a:r>
              <a:rPr lang="en-US" dirty="0" smtClean="0"/>
              <a:t>Questions and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95320C2-5FBA-4889-8A72-4FB592CCC449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4341" name="Footer Placeholder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What is my material and why is it interesting?</a:t>
            </a:r>
            <a:endParaRPr lang="en-US" dirty="0"/>
          </a:p>
        </p:txBody>
      </p:sp>
      <p:sp>
        <p:nvSpPr>
          <p:cNvPr id="15363" name="Rectangl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Describe the material</a:t>
            </a:r>
          </a:p>
          <a:p>
            <a:pPr lvl="1" eaLnBrk="1" hangingPunct="1"/>
            <a:r>
              <a:rPr lang="en-US" dirty="0" smtClean="0"/>
              <a:t>Structure, chemistry, form (thin film, wires…)</a:t>
            </a:r>
          </a:p>
          <a:p>
            <a:pPr lvl="1" eaLnBrk="1" hangingPunct="1"/>
            <a:r>
              <a:rPr lang="en-US" dirty="0" smtClean="0"/>
              <a:t>Interesting Properties</a:t>
            </a:r>
          </a:p>
          <a:p>
            <a:pPr lvl="1" eaLnBrk="1" hangingPunct="1"/>
            <a:r>
              <a:rPr lang="en-US" dirty="0" smtClean="0"/>
              <a:t>Explain interesting phenomena (i.e. superconductivity…)</a:t>
            </a:r>
          </a:p>
          <a:p>
            <a:pPr lvl="1" eaLnBrk="1" hangingPunct="1"/>
            <a:r>
              <a:rPr lang="en-US" dirty="0" smtClean="0"/>
              <a:t>Scientists who discovered it or made main contributions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C5FCE9C2-5B07-4C4A-9C78-DA57E67ABF41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15365" name="Footer Placeholder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Applications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Mainstream applications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Describe application1 in detail </a:t>
            </a:r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How it works</a:t>
            </a:r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Material properties needed</a:t>
            </a:r>
          </a:p>
          <a:p>
            <a:pPr lvl="2" eaLnBrk="1" fontAlgn="auto" hangingPunct="1">
              <a:spcAft>
                <a:spcPts val="0"/>
              </a:spcAft>
              <a:buFont typeface="Wingdings"/>
              <a:buChar char=""/>
              <a:defRPr/>
            </a:pPr>
            <a:r>
              <a:rPr lang="en-US" dirty="0" smtClean="0"/>
              <a:t>Technologic, Economic and Environmental impact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Describe application2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…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Potential applications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Describe application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….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B7CF567F-2D1B-4D97-979C-56AF81F9ADFF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16389" name="Footer Placeholder 4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Production Methods</a:t>
            </a:r>
            <a:endParaRPr lang="el-GR" dirty="0"/>
          </a:p>
        </p:txBody>
      </p:sp>
      <p:sp>
        <p:nvSpPr>
          <p:cNvPr id="17411" name="Footer Placeholder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37CC6F71-A3C9-462F-9081-D45D0755303D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>
            <a:normAutofit lnSpcReduction="10000"/>
          </a:bodyPr>
          <a:lstStyle/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Method_1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Explain the Principle (i.e. Sputtering, CVD..)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Explain how it works - Operation scheme (figure)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Critical Parameters and related Material Properties</a:t>
            </a:r>
          </a:p>
          <a:p>
            <a:pPr marL="640080" lvl="1" indent="-274320" eaLnBrk="1" fontAlgn="auto" hangingPunct="1">
              <a:spcAft>
                <a:spcPts val="0"/>
              </a:spcAft>
              <a:buFont typeface="Wingdings 2"/>
              <a:buChar char=""/>
              <a:defRPr/>
            </a:pPr>
            <a:r>
              <a:rPr lang="en-US" dirty="0" smtClean="0"/>
              <a:t>Advantages and disadvantages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Method_2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…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smtClean="0"/>
              <a:t>..</a:t>
            </a:r>
          </a:p>
          <a:p>
            <a:pPr marL="320040" indent="-320040" eaLnBrk="1" fontAlgn="auto" hangingPunct="1">
              <a:spcAft>
                <a:spcPts val="0"/>
              </a:spcAft>
              <a:buFont typeface="Wingdings"/>
              <a:buChar char=""/>
              <a:defRPr/>
            </a:pPr>
            <a:r>
              <a:rPr lang="en-US" dirty="0" err="1" smtClean="0"/>
              <a:t>Method_n</a:t>
            </a:r>
            <a:r>
              <a:rPr lang="en-US" dirty="0" smtClean="0"/>
              <a:t> </a:t>
            </a:r>
            <a:endParaRPr lang="el-G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Production Methods Overview</a:t>
            </a:r>
            <a:endParaRPr lang="el-GR" dirty="0"/>
          </a:p>
        </p:txBody>
      </p:sp>
      <p:sp>
        <p:nvSpPr>
          <p:cNvPr id="18435" name="Footer Placeholder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026672D1-9E9B-493C-A5A9-4325A7E6048D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sz="quarter" idx="1"/>
          </p:nvPr>
        </p:nvGraphicFramePr>
        <p:xfrm>
          <a:off x="336550" y="2333625"/>
          <a:ext cx="8372475" cy="14827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74495"/>
                <a:gridCol w="1674495"/>
                <a:gridCol w="1674495"/>
                <a:gridCol w="1674495"/>
                <a:gridCol w="1674495"/>
              </a:tblGrid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METHOD</a:t>
                      </a:r>
                      <a:endParaRPr lang="el-GR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PROPERTY1</a:t>
                      </a:r>
                      <a:endParaRPr lang="el-GR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PROPERTY2</a:t>
                      </a:r>
                      <a:endParaRPr lang="el-GR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ADVANTAGE</a:t>
                      </a:r>
                      <a:endParaRPr lang="el-GR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DISADVANTAGE</a:t>
                      </a:r>
                      <a:endParaRPr lang="el-GR" sz="1800" dirty="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1</a:t>
                      </a:r>
                      <a:endParaRPr lang="el-GR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2</a:t>
                      </a:r>
                      <a:endParaRPr lang="el-GR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</a:tr>
              <a:tr h="370681">
                <a:tc>
                  <a:txBody>
                    <a:bodyPr/>
                    <a:lstStyle/>
                    <a:p>
                      <a:r>
                        <a:rPr lang="en-US" sz="1800" dirty="0" smtClean="0"/>
                        <a:t>…</a:t>
                      </a:r>
                      <a:endParaRPr lang="el-GR" sz="1800" dirty="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/>
                    </a:p>
                  </a:txBody>
                  <a:tcPr marT="45700" marB="45700"/>
                </a:tc>
                <a:tc>
                  <a:txBody>
                    <a:bodyPr/>
                    <a:lstStyle/>
                    <a:p>
                      <a:endParaRPr lang="el-GR" sz="1800" dirty="0"/>
                    </a:p>
                  </a:txBody>
                  <a:tcPr marT="45700" marB="45700"/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Sources</a:t>
            </a:r>
            <a:endParaRPr lang="el-GR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Describe the literature search method (Keywords, Database…)</a:t>
            </a:r>
          </a:p>
          <a:p>
            <a:r>
              <a:rPr lang="en-US" dirty="0" smtClean="0"/>
              <a:t>Historical papers</a:t>
            </a:r>
          </a:p>
          <a:p>
            <a:r>
              <a:rPr lang="en-US" dirty="0" smtClean="0"/>
              <a:t>proposed papers, books, links</a:t>
            </a:r>
            <a:endParaRPr lang="el-GR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Graduate Course: Advanced Materials Processing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B9E09B6-F2D7-4EA5-9782-887D827ED049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455270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Study proposal</a:t>
            </a:r>
            <a:endParaRPr lang="el-GR" dirty="0"/>
          </a:p>
        </p:txBody>
      </p:sp>
      <p:sp>
        <p:nvSpPr>
          <p:cNvPr id="19459" name="Footer Placeholder 2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ADE3161E-1DF0-4CA0-A1E6-4360CA5D7CB9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19461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Application proposal (choose an application)</a:t>
            </a:r>
          </a:p>
          <a:p>
            <a:pPr lvl="1" eaLnBrk="1" hangingPunct="1"/>
            <a:r>
              <a:rPr lang="en-US" dirty="0" smtClean="0"/>
              <a:t>Justify (innovation)</a:t>
            </a:r>
          </a:p>
          <a:p>
            <a:pPr lvl="1" eaLnBrk="1" hangingPunct="1"/>
            <a:r>
              <a:rPr lang="en-US" dirty="0" smtClean="0"/>
              <a:t>Aspects to be covered</a:t>
            </a:r>
          </a:p>
          <a:p>
            <a:pPr eaLnBrk="1" hangingPunct="1"/>
            <a:r>
              <a:rPr lang="en-US" dirty="0" smtClean="0"/>
              <a:t>Production Method proposal</a:t>
            </a:r>
          </a:p>
          <a:p>
            <a:pPr lvl="1" eaLnBrk="1" hangingPunct="1"/>
            <a:r>
              <a:rPr lang="en-US" dirty="0" smtClean="0"/>
              <a:t>Choice of critical parameters to cover</a:t>
            </a:r>
          </a:p>
          <a:p>
            <a:pPr lvl="1" eaLnBrk="1" hangingPunct="1"/>
            <a:r>
              <a:rPr lang="en-US" dirty="0" smtClean="0"/>
              <a:t>Description of process mechanism (as complete as possible)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775" y="228600"/>
            <a:ext cx="8153400" cy="9906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dirty="0" smtClean="0"/>
              <a:t>Questions and Discussion</a:t>
            </a:r>
            <a:endParaRPr lang="en-US" dirty="0"/>
          </a:p>
        </p:txBody>
      </p:sp>
      <p:sp>
        <p:nvSpPr>
          <p:cNvPr id="20483" name="Footer Placeholder 3"/>
          <p:cNvSpPr>
            <a:spLocks noGrp="1"/>
          </p:cNvSpPr>
          <p:nvPr>
            <p:ph type="ftr" sz="quarter" idx="11"/>
          </p:nvPr>
        </p:nvSpPr>
        <p:spPr bwMode="auto"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lIns="91440" tIns="45720" rIns="91440" bIns="45720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2"/>
                </a:solidFill>
              </a:rPr>
              <a:t>Graduate Course: Advanced Materials Processing</a:t>
            </a:r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>
            <a:normAutofit fontScale="85000" lnSpcReduction="20000"/>
          </a:bodyPr>
          <a:lstStyle/>
          <a:p>
            <a:pPr>
              <a:defRPr/>
            </a:pPr>
            <a:fld id="{81FA6B9A-A646-4788-99C5-F73D8AB7F0F0}" type="slidenum">
              <a:rPr lang="en-US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20485" name="Content Placeholder 4"/>
          <p:cNvSpPr>
            <a:spLocks noGrp="1"/>
          </p:cNvSpPr>
          <p:nvPr>
            <p:ph sz="quarter" idx="1"/>
          </p:nvPr>
        </p:nvSpPr>
        <p:spPr>
          <a:xfrm>
            <a:off x="612775" y="1600200"/>
            <a:ext cx="8153400" cy="4495800"/>
          </a:xfrm>
        </p:spPr>
        <p:txBody>
          <a:bodyPr/>
          <a:lstStyle/>
          <a:p>
            <a:pPr eaLnBrk="1" hangingPunct="1"/>
            <a:r>
              <a:rPr lang="en-US" dirty="0" smtClean="0"/>
              <a:t>Things that are not clear to you</a:t>
            </a:r>
          </a:p>
          <a:p>
            <a:pPr eaLnBrk="1" hangingPunct="1"/>
            <a:r>
              <a:rPr lang="en-US" dirty="0" smtClean="0"/>
              <a:t>How do you propose to clarify questions?</a:t>
            </a:r>
          </a:p>
          <a:p>
            <a:pPr eaLnBrk="1" hangingPunct="1"/>
            <a:r>
              <a:rPr lang="en-US" dirty="0" smtClean="0"/>
              <a:t>….. </a:t>
            </a:r>
            <a:endParaRPr lang="el-GR" dirty="0" smtClean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tudent presentatio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Student presentation</Template>
  <TotalTime>0</TotalTime>
  <Words>284</Words>
  <Application>Microsoft Office PowerPoint</Application>
  <PresentationFormat>On-screen Show (4:3)</PresentationFormat>
  <Paragraphs>83</Paragraphs>
  <Slides>9</Slides>
  <Notes>5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Wingdings</vt:lpstr>
      <vt:lpstr>Wingdings 2</vt:lpstr>
      <vt:lpstr>Student presentation</vt:lpstr>
      <vt:lpstr>Presentation Title Presentation Subtitle</vt:lpstr>
      <vt:lpstr>Outline</vt:lpstr>
      <vt:lpstr>What is my material and why is it interesting?</vt:lpstr>
      <vt:lpstr>Applications</vt:lpstr>
      <vt:lpstr>Production Methods</vt:lpstr>
      <vt:lpstr>Production Methods Overview</vt:lpstr>
      <vt:lpstr>Sources</vt:lpstr>
      <vt:lpstr>Study proposal</vt:lpstr>
      <vt:lpstr>Questions and Discussion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2009-03-21T07:18:19Z</dcterms:created>
  <dcterms:modified xsi:type="dcterms:W3CDTF">2015-03-05T08:37:49Z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TC101671251033</vt:lpwstr>
  </property>
</Properties>
</file>