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5" r:id="rId4"/>
    <p:sldId id="274" r:id="rId5"/>
    <p:sldId id="301" r:id="rId6"/>
    <p:sldId id="303" r:id="rId7"/>
    <p:sldId id="280" r:id="rId8"/>
    <p:sldId id="314" r:id="rId9"/>
    <p:sldId id="290" r:id="rId10"/>
    <p:sldId id="29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FC9A0-0A2B-4456-A130-2A7866B442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15F8F56-BA0C-4C16-BCC8-021638DA66DE}">
      <dgm:prSet phldrT="[Text]" custT="1"/>
      <dgm:spPr/>
      <dgm:t>
        <a:bodyPr/>
        <a:lstStyle/>
        <a:p>
          <a:r>
            <a:rPr lang="el-GR" sz="2400" dirty="0" smtClean="0"/>
            <a:t>Περιεχόμενα ενός γνώμονα</a:t>
          </a:r>
          <a:endParaRPr lang="el-GR" sz="2400" dirty="0"/>
        </a:p>
      </dgm:t>
    </dgm:pt>
    <dgm:pt modelId="{CB0C5AA0-49B3-41EE-90D7-9DA4EB231596}" type="parTrans" cxnId="{1871F7DE-24CA-4C7B-A8AC-D3F2339FE350}">
      <dgm:prSet/>
      <dgm:spPr/>
      <dgm:t>
        <a:bodyPr/>
        <a:lstStyle/>
        <a:p>
          <a:endParaRPr lang="el-GR"/>
        </a:p>
      </dgm:t>
    </dgm:pt>
    <dgm:pt modelId="{82F30DA1-0B0C-4808-B79D-DB0181ECF7DC}" type="sibTrans" cxnId="{1871F7DE-24CA-4C7B-A8AC-D3F2339FE350}">
      <dgm:prSet/>
      <dgm:spPr/>
      <dgm:t>
        <a:bodyPr/>
        <a:lstStyle/>
        <a:p>
          <a:endParaRPr lang="el-GR"/>
        </a:p>
      </dgm:t>
    </dgm:pt>
    <dgm:pt modelId="{482AE6AE-234C-4F4A-B8C7-79BFF6286D55}">
      <dgm:prSet phldrT="[Text]" custT="1"/>
      <dgm:spPr/>
      <dgm:t>
        <a:bodyPr/>
        <a:lstStyle/>
        <a:p>
          <a:r>
            <a:rPr lang="el-GR" sz="2400" dirty="0" smtClean="0"/>
            <a:t>Ένας σκοπός</a:t>
          </a:r>
          <a:endParaRPr lang="el-GR" sz="2400" dirty="0"/>
        </a:p>
      </dgm:t>
    </dgm:pt>
    <dgm:pt modelId="{7DCE39BD-6A4D-4D65-B45F-A40975948E12}" type="parTrans" cxnId="{77A5629D-9B91-4FBA-B32D-BA28CBD5F69D}">
      <dgm:prSet/>
      <dgm:spPr/>
      <dgm:t>
        <a:bodyPr/>
        <a:lstStyle/>
        <a:p>
          <a:endParaRPr lang="el-GR"/>
        </a:p>
      </dgm:t>
    </dgm:pt>
    <dgm:pt modelId="{2B3490EB-B14B-4D54-A0F1-6AF09FC6C70C}" type="sibTrans" cxnId="{77A5629D-9B91-4FBA-B32D-BA28CBD5F69D}">
      <dgm:prSet/>
      <dgm:spPr/>
      <dgm:t>
        <a:bodyPr/>
        <a:lstStyle/>
        <a:p>
          <a:endParaRPr lang="el-GR"/>
        </a:p>
      </dgm:t>
    </dgm:pt>
    <dgm:pt modelId="{91F6693C-E3E0-4BCD-9AA3-0D38D64C15D3}">
      <dgm:prSet phldrT="[Text]" custT="1"/>
      <dgm:spPr/>
      <dgm:t>
        <a:bodyPr/>
        <a:lstStyle/>
        <a:p>
          <a:r>
            <a:rPr lang="el-GR" sz="2400" dirty="0" smtClean="0"/>
            <a:t>Ένα κίνητρο</a:t>
          </a:r>
          <a:endParaRPr lang="el-GR" sz="2400" dirty="0"/>
        </a:p>
      </dgm:t>
    </dgm:pt>
    <dgm:pt modelId="{A29D938A-EC3B-4635-891F-EFD5BE46ECE7}" type="parTrans" cxnId="{26909A5E-1985-4E64-BC1D-990EB193EF42}">
      <dgm:prSet/>
      <dgm:spPr/>
      <dgm:t>
        <a:bodyPr/>
        <a:lstStyle/>
        <a:p>
          <a:endParaRPr lang="el-GR"/>
        </a:p>
      </dgm:t>
    </dgm:pt>
    <dgm:pt modelId="{EAE25BAE-138E-471F-A9F0-3592D83BD552}" type="sibTrans" cxnId="{26909A5E-1985-4E64-BC1D-990EB193EF42}">
      <dgm:prSet/>
      <dgm:spPr/>
      <dgm:t>
        <a:bodyPr/>
        <a:lstStyle/>
        <a:p>
          <a:endParaRPr lang="el-GR"/>
        </a:p>
      </dgm:t>
    </dgm:pt>
    <dgm:pt modelId="{CB09B02E-2171-4349-99EF-A3DCA871C73B}">
      <dgm:prSet custT="1"/>
      <dgm:spPr/>
      <dgm:t>
        <a:bodyPr/>
        <a:lstStyle/>
        <a:p>
          <a:r>
            <a:rPr lang="el-GR" sz="2400" dirty="0" smtClean="0"/>
            <a:t>Μια κατηγορία ομοειδών πράξεων</a:t>
          </a:r>
          <a:endParaRPr lang="el-GR" sz="2400" dirty="0"/>
        </a:p>
      </dgm:t>
    </dgm:pt>
    <dgm:pt modelId="{BFF3B76C-359F-428F-9B79-58FAFD9AD4C4}" type="parTrans" cxnId="{ED06C7A3-7EFE-4464-B9E8-39C7227839C3}">
      <dgm:prSet/>
      <dgm:spPr/>
      <dgm:t>
        <a:bodyPr/>
        <a:lstStyle/>
        <a:p>
          <a:endParaRPr lang="el-GR"/>
        </a:p>
      </dgm:t>
    </dgm:pt>
    <dgm:pt modelId="{4DBE28AC-059E-4DEC-A318-30CEEF2C2AC6}" type="sibTrans" cxnId="{ED06C7A3-7EFE-4464-B9E8-39C7227839C3}">
      <dgm:prSet/>
      <dgm:spPr/>
      <dgm:t>
        <a:bodyPr/>
        <a:lstStyle/>
        <a:p>
          <a:endParaRPr lang="el-GR"/>
        </a:p>
      </dgm:t>
    </dgm:pt>
    <dgm:pt modelId="{C9CC8401-BAB2-48BB-9C9F-E97A2067C88F}" type="pres">
      <dgm:prSet presAssocID="{173FC9A0-0A2B-4456-A130-2A7866B442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21CF36-1769-4DE7-B1AC-5A495A10A60E}" type="pres">
      <dgm:prSet presAssocID="{815F8F56-BA0C-4C16-BCC8-021638DA66DE}" presName="root1" presStyleCnt="0"/>
      <dgm:spPr/>
    </dgm:pt>
    <dgm:pt modelId="{00B13010-CBF4-4324-9BAE-737FE6145771}" type="pres">
      <dgm:prSet presAssocID="{815F8F56-BA0C-4C16-BCC8-021638DA66DE}" presName="LevelOneTextNode" presStyleLbl="node0" presStyleIdx="0" presStyleCnt="1" custScaleX="84116" custScaleY="566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B21349-88C0-4EB8-8BEC-DD8337DE0AE4}" type="pres">
      <dgm:prSet presAssocID="{815F8F56-BA0C-4C16-BCC8-021638DA66DE}" presName="level2hierChild" presStyleCnt="0"/>
      <dgm:spPr/>
    </dgm:pt>
    <dgm:pt modelId="{06F381BD-34FC-4641-B3D2-4F24DFC8DBA0}" type="pres">
      <dgm:prSet presAssocID="{7DCE39BD-6A4D-4D65-B45F-A40975948E12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65D02188-AD7A-43DA-BC06-C4BD6E56E1DF}" type="pres">
      <dgm:prSet presAssocID="{7DCE39BD-6A4D-4D65-B45F-A40975948E12}" presName="connTx" presStyleLbl="parChTrans1D2" presStyleIdx="0" presStyleCnt="3"/>
      <dgm:spPr/>
      <dgm:t>
        <a:bodyPr/>
        <a:lstStyle/>
        <a:p>
          <a:endParaRPr lang="el-GR"/>
        </a:p>
      </dgm:t>
    </dgm:pt>
    <dgm:pt modelId="{CA705B6E-3D3E-47D3-AD31-2EC41065FE51}" type="pres">
      <dgm:prSet presAssocID="{482AE6AE-234C-4F4A-B8C7-79BFF6286D55}" presName="root2" presStyleCnt="0"/>
      <dgm:spPr/>
    </dgm:pt>
    <dgm:pt modelId="{2C1AE33C-A748-4744-A04E-3573A013C6AC}" type="pres">
      <dgm:prSet presAssocID="{482AE6AE-234C-4F4A-B8C7-79BFF6286D55}" presName="LevelTwoTextNode" presStyleLbl="node2" presStyleIdx="0" presStyleCnt="3" custScaleX="93665" custScaleY="658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F392AB-5C57-45CC-809C-1E4E663D2B49}" type="pres">
      <dgm:prSet presAssocID="{482AE6AE-234C-4F4A-B8C7-79BFF6286D55}" presName="level3hierChild" presStyleCnt="0"/>
      <dgm:spPr/>
    </dgm:pt>
    <dgm:pt modelId="{E8937D67-9ACE-47FE-A132-36C9C2890DC7}" type="pres">
      <dgm:prSet presAssocID="{A29D938A-EC3B-4635-891F-EFD5BE46ECE7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6BB37F38-05B3-4209-9A25-CAB355A2D176}" type="pres">
      <dgm:prSet presAssocID="{A29D938A-EC3B-4635-891F-EFD5BE46ECE7}" presName="connTx" presStyleLbl="parChTrans1D2" presStyleIdx="1" presStyleCnt="3"/>
      <dgm:spPr/>
      <dgm:t>
        <a:bodyPr/>
        <a:lstStyle/>
        <a:p>
          <a:endParaRPr lang="el-GR"/>
        </a:p>
      </dgm:t>
    </dgm:pt>
    <dgm:pt modelId="{C3995D8D-F882-49F5-8621-713C5C74B1D7}" type="pres">
      <dgm:prSet presAssocID="{91F6693C-E3E0-4BCD-9AA3-0D38D64C15D3}" presName="root2" presStyleCnt="0"/>
      <dgm:spPr/>
    </dgm:pt>
    <dgm:pt modelId="{87168EE7-27D0-442C-9296-2D0CFB91A608}" type="pres">
      <dgm:prSet presAssocID="{91F6693C-E3E0-4BCD-9AA3-0D38D64C15D3}" presName="LevelTwoTextNode" presStyleLbl="node2" presStyleIdx="1" presStyleCnt="3" custScaleX="98762" custScaleY="5950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6C069E0-3157-44A0-B728-1BA2DB69D3F2}" type="pres">
      <dgm:prSet presAssocID="{91F6693C-E3E0-4BCD-9AA3-0D38D64C15D3}" presName="level3hierChild" presStyleCnt="0"/>
      <dgm:spPr/>
    </dgm:pt>
    <dgm:pt modelId="{756FC982-7591-4450-8032-F4D08B1503C6}" type="pres">
      <dgm:prSet presAssocID="{BFF3B76C-359F-428F-9B79-58FAFD9AD4C4}" presName="conn2-1" presStyleLbl="parChTrans1D2" presStyleIdx="2" presStyleCnt="3"/>
      <dgm:spPr/>
    </dgm:pt>
    <dgm:pt modelId="{CD63449C-C385-4C6D-96B5-4B5EBB148E83}" type="pres">
      <dgm:prSet presAssocID="{BFF3B76C-359F-428F-9B79-58FAFD9AD4C4}" presName="connTx" presStyleLbl="parChTrans1D2" presStyleIdx="2" presStyleCnt="3"/>
      <dgm:spPr/>
    </dgm:pt>
    <dgm:pt modelId="{338ACE4F-83D3-46EC-9C2A-6AEE5A688839}" type="pres">
      <dgm:prSet presAssocID="{CB09B02E-2171-4349-99EF-A3DCA871C73B}" presName="root2" presStyleCnt="0"/>
      <dgm:spPr/>
    </dgm:pt>
    <dgm:pt modelId="{40D37FAC-D6BD-431E-8011-C8A169F7F3DA}" type="pres">
      <dgm:prSet presAssocID="{CB09B02E-2171-4349-99EF-A3DCA871C73B}" presName="LevelTwoTextNode" presStyleLbl="node2" presStyleIdx="2" presStyleCnt="3" custScaleY="74258">
        <dgm:presLayoutVars>
          <dgm:chPref val="3"/>
        </dgm:presLayoutVars>
      </dgm:prSet>
      <dgm:spPr/>
    </dgm:pt>
    <dgm:pt modelId="{DD232DE1-7E47-4727-BBC6-D7C75CBE7289}" type="pres">
      <dgm:prSet presAssocID="{CB09B02E-2171-4349-99EF-A3DCA871C73B}" presName="level3hierChild" presStyleCnt="0"/>
      <dgm:spPr/>
    </dgm:pt>
  </dgm:ptLst>
  <dgm:cxnLst>
    <dgm:cxn modelId="{7AFCA7BA-448F-40E2-8753-AA4694D1546D}" type="presOf" srcId="{91F6693C-E3E0-4BCD-9AA3-0D38D64C15D3}" destId="{87168EE7-27D0-442C-9296-2D0CFB91A608}" srcOrd="0" destOrd="0" presId="urn:microsoft.com/office/officeart/2005/8/layout/hierarchy2"/>
    <dgm:cxn modelId="{1871F7DE-24CA-4C7B-A8AC-D3F2339FE350}" srcId="{173FC9A0-0A2B-4456-A130-2A7866B442D8}" destId="{815F8F56-BA0C-4C16-BCC8-021638DA66DE}" srcOrd="0" destOrd="0" parTransId="{CB0C5AA0-49B3-41EE-90D7-9DA4EB231596}" sibTransId="{82F30DA1-0B0C-4808-B79D-DB0181ECF7DC}"/>
    <dgm:cxn modelId="{26909A5E-1985-4E64-BC1D-990EB193EF42}" srcId="{815F8F56-BA0C-4C16-BCC8-021638DA66DE}" destId="{91F6693C-E3E0-4BCD-9AA3-0D38D64C15D3}" srcOrd="1" destOrd="0" parTransId="{A29D938A-EC3B-4635-891F-EFD5BE46ECE7}" sibTransId="{EAE25BAE-138E-471F-A9F0-3592D83BD552}"/>
    <dgm:cxn modelId="{B460CD2D-5821-44E7-9246-930B40E7C80D}" type="presOf" srcId="{7DCE39BD-6A4D-4D65-B45F-A40975948E12}" destId="{65D02188-AD7A-43DA-BC06-C4BD6E56E1DF}" srcOrd="1" destOrd="0" presId="urn:microsoft.com/office/officeart/2005/8/layout/hierarchy2"/>
    <dgm:cxn modelId="{856EC4F3-4771-44DD-85E2-0C4C625D8E87}" type="presOf" srcId="{BFF3B76C-359F-428F-9B79-58FAFD9AD4C4}" destId="{CD63449C-C385-4C6D-96B5-4B5EBB148E83}" srcOrd="1" destOrd="0" presId="urn:microsoft.com/office/officeart/2005/8/layout/hierarchy2"/>
    <dgm:cxn modelId="{044A5F1E-4BFC-47C0-9A97-F48AAB41615D}" type="presOf" srcId="{CB09B02E-2171-4349-99EF-A3DCA871C73B}" destId="{40D37FAC-D6BD-431E-8011-C8A169F7F3DA}" srcOrd="0" destOrd="0" presId="urn:microsoft.com/office/officeart/2005/8/layout/hierarchy2"/>
    <dgm:cxn modelId="{E1D78BE0-B985-4F8A-8609-1D55A1ACBCC5}" type="presOf" srcId="{BFF3B76C-359F-428F-9B79-58FAFD9AD4C4}" destId="{756FC982-7591-4450-8032-F4D08B1503C6}" srcOrd="0" destOrd="0" presId="urn:microsoft.com/office/officeart/2005/8/layout/hierarchy2"/>
    <dgm:cxn modelId="{77D25FBF-6FDF-4A6E-A98D-EC63879A709B}" type="presOf" srcId="{A29D938A-EC3B-4635-891F-EFD5BE46ECE7}" destId="{E8937D67-9ACE-47FE-A132-36C9C2890DC7}" srcOrd="0" destOrd="0" presId="urn:microsoft.com/office/officeart/2005/8/layout/hierarchy2"/>
    <dgm:cxn modelId="{00047CF1-17F9-43E9-87FA-322696BC8106}" type="presOf" srcId="{7DCE39BD-6A4D-4D65-B45F-A40975948E12}" destId="{06F381BD-34FC-4641-B3D2-4F24DFC8DBA0}" srcOrd="0" destOrd="0" presId="urn:microsoft.com/office/officeart/2005/8/layout/hierarchy2"/>
    <dgm:cxn modelId="{C2D074F1-789C-4C7F-988C-5BD55717E917}" type="presOf" srcId="{482AE6AE-234C-4F4A-B8C7-79BFF6286D55}" destId="{2C1AE33C-A748-4744-A04E-3573A013C6AC}" srcOrd="0" destOrd="0" presId="urn:microsoft.com/office/officeart/2005/8/layout/hierarchy2"/>
    <dgm:cxn modelId="{C6CC3F1E-05D6-4D84-872F-4C4A367A7381}" type="presOf" srcId="{815F8F56-BA0C-4C16-BCC8-021638DA66DE}" destId="{00B13010-CBF4-4324-9BAE-737FE6145771}" srcOrd="0" destOrd="0" presId="urn:microsoft.com/office/officeart/2005/8/layout/hierarchy2"/>
    <dgm:cxn modelId="{1DD4C079-EDCB-40B8-AC05-39B067F6E3CA}" type="presOf" srcId="{A29D938A-EC3B-4635-891F-EFD5BE46ECE7}" destId="{6BB37F38-05B3-4209-9A25-CAB355A2D176}" srcOrd="1" destOrd="0" presId="urn:microsoft.com/office/officeart/2005/8/layout/hierarchy2"/>
    <dgm:cxn modelId="{77A5629D-9B91-4FBA-B32D-BA28CBD5F69D}" srcId="{815F8F56-BA0C-4C16-BCC8-021638DA66DE}" destId="{482AE6AE-234C-4F4A-B8C7-79BFF6286D55}" srcOrd="0" destOrd="0" parTransId="{7DCE39BD-6A4D-4D65-B45F-A40975948E12}" sibTransId="{2B3490EB-B14B-4D54-A0F1-6AF09FC6C70C}"/>
    <dgm:cxn modelId="{4ECF26B4-F173-4B62-80E1-66D893BF3E3D}" type="presOf" srcId="{173FC9A0-0A2B-4456-A130-2A7866B442D8}" destId="{C9CC8401-BAB2-48BB-9C9F-E97A2067C88F}" srcOrd="0" destOrd="0" presId="urn:microsoft.com/office/officeart/2005/8/layout/hierarchy2"/>
    <dgm:cxn modelId="{ED06C7A3-7EFE-4464-B9E8-39C7227839C3}" srcId="{815F8F56-BA0C-4C16-BCC8-021638DA66DE}" destId="{CB09B02E-2171-4349-99EF-A3DCA871C73B}" srcOrd="2" destOrd="0" parTransId="{BFF3B76C-359F-428F-9B79-58FAFD9AD4C4}" sibTransId="{4DBE28AC-059E-4DEC-A318-30CEEF2C2AC6}"/>
    <dgm:cxn modelId="{99FC348A-6AAD-43E4-9D3B-FE9BE8ACAB73}" type="presParOf" srcId="{C9CC8401-BAB2-48BB-9C9F-E97A2067C88F}" destId="{5721CF36-1769-4DE7-B1AC-5A495A10A60E}" srcOrd="0" destOrd="0" presId="urn:microsoft.com/office/officeart/2005/8/layout/hierarchy2"/>
    <dgm:cxn modelId="{AE2D1721-A19A-4132-BADC-8C7E268811E7}" type="presParOf" srcId="{5721CF36-1769-4DE7-B1AC-5A495A10A60E}" destId="{00B13010-CBF4-4324-9BAE-737FE6145771}" srcOrd="0" destOrd="0" presId="urn:microsoft.com/office/officeart/2005/8/layout/hierarchy2"/>
    <dgm:cxn modelId="{C8665578-8939-4D7A-B8E7-FECE209DED4C}" type="presParOf" srcId="{5721CF36-1769-4DE7-B1AC-5A495A10A60E}" destId="{7DB21349-88C0-4EB8-8BEC-DD8337DE0AE4}" srcOrd="1" destOrd="0" presId="urn:microsoft.com/office/officeart/2005/8/layout/hierarchy2"/>
    <dgm:cxn modelId="{7004B80B-95B0-4E80-9F12-FF9E8A090F16}" type="presParOf" srcId="{7DB21349-88C0-4EB8-8BEC-DD8337DE0AE4}" destId="{06F381BD-34FC-4641-B3D2-4F24DFC8DBA0}" srcOrd="0" destOrd="0" presId="urn:microsoft.com/office/officeart/2005/8/layout/hierarchy2"/>
    <dgm:cxn modelId="{74A7036A-7760-42FB-BADF-A7205F5A087C}" type="presParOf" srcId="{06F381BD-34FC-4641-B3D2-4F24DFC8DBA0}" destId="{65D02188-AD7A-43DA-BC06-C4BD6E56E1DF}" srcOrd="0" destOrd="0" presId="urn:microsoft.com/office/officeart/2005/8/layout/hierarchy2"/>
    <dgm:cxn modelId="{7190C7D7-08FB-4317-A990-7D3200A2EB21}" type="presParOf" srcId="{7DB21349-88C0-4EB8-8BEC-DD8337DE0AE4}" destId="{CA705B6E-3D3E-47D3-AD31-2EC41065FE51}" srcOrd="1" destOrd="0" presId="urn:microsoft.com/office/officeart/2005/8/layout/hierarchy2"/>
    <dgm:cxn modelId="{8D3175B7-1838-4320-9A62-AD279027E373}" type="presParOf" srcId="{CA705B6E-3D3E-47D3-AD31-2EC41065FE51}" destId="{2C1AE33C-A748-4744-A04E-3573A013C6AC}" srcOrd="0" destOrd="0" presId="urn:microsoft.com/office/officeart/2005/8/layout/hierarchy2"/>
    <dgm:cxn modelId="{1F29619C-B446-435C-ADBA-A18761D6793C}" type="presParOf" srcId="{CA705B6E-3D3E-47D3-AD31-2EC41065FE51}" destId="{31F392AB-5C57-45CC-809C-1E4E663D2B49}" srcOrd="1" destOrd="0" presId="urn:microsoft.com/office/officeart/2005/8/layout/hierarchy2"/>
    <dgm:cxn modelId="{5356B6DC-A0AD-4C01-83F5-3C1B4EE6210B}" type="presParOf" srcId="{7DB21349-88C0-4EB8-8BEC-DD8337DE0AE4}" destId="{E8937D67-9ACE-47FE-A132-36C9C2890DC7}" srcOrd="2" destOrd="0" presId="urn:microsoft.com/office/officeart/2005/8/layout/hierarchy2"/>
    <dgm:cxn modelId="{FD228206-396B-4324-ADFD-2DB69CA9068A}" type="presParOf" srcId="{E8937D67-9ACE-47FE-A132-36C9C2890DC7}" destId="{6BB37F38-05B3-4209-9A25-CAB355A2D176}" srcOrd="0" destOrd="0" presId="urn:microsoft.com/office/officeart/2005/8/layout/hierarchy2"/>
    <dgm:cxn modelId="{57E1F335-E95A-4154-BCDE-AEE679A0C6DE}" type="presParOf" srcId="{7DB21349-88C0-4EB8-8BEC-DD8337DE0AE4}" destId="{C3995D8D-F882-49F5-8621-713C5C74B1D7}" srcOrd="3" destOrd="0" presId="urn:microsoft.com/office/officeart/2005/8/layout/hierarchy2"/>
    <dgm:cxn modelId="{212C6C45-B6DD-47A4-A27C-6F0D6B9FF79E}" type="presParOf" srcId="{C3995D8D-F882-49F5-8621-713C5C74B1D7}" destId="{87168EE7-27D0-442C-9296-2D0CFB91A608}" srcOrd="0" destOrd="0" presId="urn:microsoft.com/office/officeart/2005/8/layout/hierarchy2"/>
    <dgm:cxn modelId="{7D996CE9-1589-481C-B199-2803F5639D03}" type="presParOf" srcId="{C3995D8D-F882-49F5-8621-713C5C74B1D7}" destId="{86C069E0-3157-44A0-B728-1BA2DB69D3F2}" srcOrd="1" destOrd="0" presId="urn:microsoft.com/office/officeart/2005/8/layout/hierarchy2"/>
    <dgm:cxn modelId="{00A739BB-F35A-43DD-9C56-069412F8D12A}" type="presParOf" srcId="{7DB21349-88C0-4EB8-8BEC-DD8337DE0AE4}" destId="{756FC982-7591-4450-8032-F4D08B1503C6}" srcOrd="4" destOrd="0" presId="urn:microsoft.com/office/officeart/2005/8/layout/hierarchy2"/>
    <dgm:cxn modelId="{E71AC47F-A3FD-492A-AD58-20A35A69D88A}" type="presParOf" srcId="{756FC982-7591-4450-8032-F4D08B1503C6}" destId="{CD63449C-C385-4C6D-96B5-4B5EBB148E83}" srcOrd="0" destOrd="0" presId="urn:microsoft.com/office/officeart/2005/8/layout/hierarchy2"/>
    <dgm:cxn modelId="{F3F058F8-2ACC-4612-9B7F-642A73B8F5B2}" type="presParOf" srcId="{7DB21349-88C0-4EB8-8BEC-DD8337DE0AE4}" destId="{338ACE4F-83D3-46EC-9C2A-6AEE5A688839}" srcOrd="5" destOrd="0" presId="urn:microsoft.com/office/officeart/2005/8/layout/hierarchy2"/>
    <dgm:cxn modelId="{33354286-EEB4-4F93-8A78-001FD10E94CE}" type="presParOf" srcId="{338ACE4F-83D3-46EC-9C2A-6AEE5A688839}" destId="{40D37FAC-D6BD-431E-8011-C8A169F7F3DA}" srcOrd="0" destOrd="0" presId="urn:microsoft.com/office/officeart/2005/8/layout/hierarchy2"/>
    <dgm:cxn modelId="{1C067FA7-6E9B-49E6-97F0-75D5A0FAC468}" type="presParOf" srcId="{338ACE4F-83D3-46EC-9C2A-6AEE5A688839}" destId="{DD232DE1-7E47-4727-BBC6-D7C75CBE72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13010-CBF4-4324-9BAE-737FE6145771}">
      <dsp:nvSpPr>
        <dsp:cNvPr id="0" name=""/>
        <dsp:cNvSpPr/>
      </dsp:nvSpPr>
      <dsp:spPr>
        <a:xfrm>
          <a:off x="2494" y="1455932"/>
          <a:ext cx="2520454" cy="8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Περιεχόμενα ενός γνώμονα</a:t>
          </a:r>
          <a:endParaRPr lang="el-GR" sz="2400" kern="1200" dirty="0"/>
        </a:p>
      </dsp:txBody>
      <dsp:txXfrm>
        <a:off x="2494" y="1455932"/>
        <a:ext cx="2520454" cy="848326"/>
      </dsp:txXfrm>
    </dsp:sp>
    <dsp:sp modelId="{06F381BD-34FC-4641-B3D2-4F24DFC8DBA0}">
      <dsp:nvSpPr>
        <dsp:cNvPr id="0" name=""/>
        <dsp:cNvSpPr/>
      </dsp:nvSpPr>
      <dsp:spPr>
        <a:xfrm rot="18860014">
          <a:off x="2264686" y="1230850"/>
          <a:ext cx="1715085" cy="71718"/>
        </a:xfrm>
        <a:custGeom>
          <a:avLst/>
          <a:gdLst/>
          <a:ahLst/>
          <a:cxnLst/>
          <a:rect l="0" t="0" r="0" b="0"/>
          <a:pathLst>
            <a:path>
              <a:moveTo>
                <a:pt x="0" y="35859"/>
              </a:moveTo>
              <a:lnTo>
                <a:pt x="1715085" y="35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860014">
        <a:off x="3079352" y="1223832"/>
        <a:ext cx="85754" cy="85754"/>
      </dsp:txXfrm>
    </dsp:sp>
    <dsp:sp modelId="{2C1AE33C-A748-4744-A04E-3573A013C6AC}">
      <dsp:nvSpPr>
        <dsp:cNvPr id="0" name=""/>
        <dsp:cNvSpPr/>
      </dsp:nvSpPr>
      <dsp:spPr>
        <a:xfrm>
          <a:off x="3721510" y="159786"/>
          <a:ext cx="2806580" cy="987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Ένας σκοπός</a:t>
          </a:r>
          <a:endParaRPr lang="el-GR" sz="2400" kern="1200" dirty="0"/>
        </a:p>
      </dsp:txBody>
      <dsp:txXfrm>
        <a:off x="3721510" y="159786"/>
        <a:ext cx="2806580" cy="987075"/>
      </dsp:txXfrm>
    </dsp:sp>
    <dsp:sp modelId="{E8937D67-9ACE-47FE-A132-36C9C2890DC7}">
      <dsp:nvSpPr>
        <dsp:cNvPr id="0" name=""/>
        <dsp:cNvSpPr/>
      </dsp:nvSpPr>
      <dsp:spPr>
        <a:xfrm rot="21420241">
          <a:off x="2522128" y="1812871"/>
          <a:ext cx="1200201" cy="71718"/>
        </a:xfrm>
        <a:custGeom>
          <a:avLst/>
          <a:gdLst/>
          <a:ahLst/>
          <a:cxnLst/>
          <a:rect l="0" t="0" r="0" b="0"/>
          <a:pathLst>
            <a:path>
              <a:moveTo>
                <a:pt x="0" y="35859"/>
              </a:moveTo>
              <a:lnTo>
                <a:pt x="1200201" y="35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1420241">
        <a:off x="3092224" y="1818726"/>
        <a:ext cx="60010" cy="60010"/>
      </dsp:txXfrm>
    </dsp:sp>
    <dsp:sp modelId="{87168EE7-27D0-442C-9296-2D0CFB91A608}">
      <dsp:nvSpPr>
        <dsp:cNvPr id="0" name=""/>
        <dsp:cNvSpPr/>
      </dsp:nvSpPr>
      <dsp:spPr>
        <a:xfrm>
          <a:off x="3721510" y="1371591"/>
          <a:ext cx="2959307" cy="89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Ένα κίνητρο</a:t>
          </a:r>
          <a:endParaRPr lang="el-GR" sz="2400" kern="1200" dirty="0"/>
        </a:p>
      </dsp:txBody>
      <dsp:txXfrm>
        <a:off x="3721510" y="1371591"/>
        <a:ext cx="2959307" cy="891549"/>
      </dsp:txXfrm>
    </dsp:sp>
    <dsp:sp modelId="{756FC982-7591-4450-8032-F4D08B1503C6}">
      <dsp:nvSpPr>
        <dsp:cNvPr id="0" name=""/>
        <dsp:cNvSpPr/>
      </dsp:nvSpPr>
      <dsp:spPr>
        <a:xfrm rot="2649777">
          <a:off x="2286833" y="2426257"/>
          <a:ext cx="1670791" cy="71718"/>
        </a:xfrm>
        <a:custGeom>
          <a:avLst/>
          <a:gdLst/>
          <a:ahLst/>
          <a:cxnLst/>
          <a:rect l="0" t="0" r="0" b="0"/>
          <a:pathLst>
            <a:path>
              <a:moveTo>
                <a:pt x="0" y="35859"/>
              </a:moveTo>
              <a:lnTo>
                <a:pt x="1670791" y="35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649777">
        <a:off x="3080459" y="2420347"/>
        <a:ext cx="83539" cy="83539"/>
      </dsp:txXfrm>
    </dsp:sp>
    <dsp:sp modelId="{40D37FAC-D6BD-431E-8011-C8A169F7F3DA}">
      <dsp:nvSpPr>
        <dsp:cNvPr id="0" name=""/>
        <dsp:cNvSpPr/>
      </dsp:nvSpPr>
      <dsp:spPr>
        <a:xfrm>
          <a:off x="3721510" y="2487871"/>
          <a:ext cx="2996402" cy="111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Μια κατηγορία ομοειδών πράξεων</a:t>
          </a:r>
          <a:endParaRPr lang="el-GR" sz="2400" kern="1200" dirty="0"/>
        </a:p>
      </dsp:txBody>
      <dsp:txXfrm>
        <a:off x="3721510" y="2487871"/>
        <a:ext cx="2996402" cy="111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Γνώμονες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r>
              <a:rPr lang="el-GR" dirty="0" smtClean="0"/>
              <a:t>Σκοπός όσων ακολουθούν είναι να κατανοηθεί, στη συνέχεια όσων έχουν ήδη αναλυθεί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video</a:t>
            </a:r>
            <a:r>
              <a:rPr lang="el-GR" dirty="0" smtClean="0"/>
              <a:t> της </a:t>
            </a:r>
            <a:r>
              <a:rPr lang="el-GR" dirty="0" smtClean="0"/>
              <a:t>3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ενότητας, η έννοια </a:t>
            </a:r>
            <a:r>
              <a:rPr lang="el-GR" dirty="0" smtClean="0"/>
              <a:t>του γνώμονα </a:t>
            </a:r>
            <a:r>
              <a:rPr lang="en-US" dirty="0" smtClean="0"/>
              <a:t>(</a:t>
            </a:r>
            <a:r>
              <a:rPr lang="en-US" i="1" dirty="0" smtClean="0"/>
              <a:t>Maxim</a:t>
            </a:r>
            <a:r>
              <a:rPr lang="en-US" dirty="0" smtClean="0"/>
              <a:t>)</a:t>
            </a:r>
            <a:r>
              <a:rPr lang="el-GR" dirty="0" smtClean="0"/>
              <a:t>, </a:t>
            </a:r>
            <a:r>
              <a:rPr lang="el-GR" dirty="0" smtClean="0"/>
              <a:t>όπως τη χρησιμοποιεί ο Καντ στο έργο του </a:t>
            </a:r>
            <a:r>
              <a:rPr lang="el-GR" i="1" dirty="0" smtClean="0"/>
              <a:t>Θεμελίωση της Μεταφυσικής των Ηθών.</a:t>
            </a: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076056" y="1700808"/>
            <a:ext cx="309634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Βλέπε οδηγίες ανάγνωσης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smtClean="0"/>
              <a:t>γνώμονες: ορισμός_1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	</a:t>
            </a:r>
            <a:endParaRPr lang="el-GR" sz="2400" dirty="0" smtClean="0"/>
          </a:p>
          <a:p>
            <a:pPr lvl="0">
              <a:buNone/>
            </a:pPr>
            <a:r>
              <a:rPr lang="el-GR" sz="2400" dirty="0" smtClean="0"/>
              <a:t>	«</a:t>
            </a:r>
            <a:r>
              <a:rPr lang="el-GR" sz="2400" dirty="0" smtClean="0"/>
              <a:t>Γνώμονας είναι η υποκειμενική αρχή της βούλησης. Η αντικειμενική αρχή είναι ο ηθικός </a:t>
            </a:r>
            <a:r>
              <a:rPr lang="el-GR" sz="2400" b="1" dirty="0" smtClean="0"/>
              <a:t>νόμος</a:t>
            </a:r>
            <a:r>
              <a:rPr lang="el-GR" sz="2400" dirty="0" smtClean="0"/>
              <a:t>, δηλαδή εκείνη η αρχή που θα μπορούσε να γίνει και υποκειμενικά η πρακτική αρχή της βούλησης όλων των έλλογων όντων, αν ο λόγος είχε πλήρη εξουσία πάνω στις ορέξεις μας» (</a:t>
            </a:r>
            <a:r>
              <a:rPr lang="el-GR" sz="2400" i="1" dirty="0" smtClean="0"/>
              <a:t>ΘΜΗ</a:t>
            </a:r>
            <a:r>
              <a:rPr lang="el-GR" sz="2400" dirty="0" smtClean="0"/>
              <a:t>, 4: 400 υποσημ</a:t>
            </a:r>
            <a:r>
              <a:rPr lang="el-GR" sz="2400" dirty="0" smtClean="0"/>
              <a:t>.)</a:t>
            </a:r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smtClean="0"/>
              <a:t>γνώμονες: ορισμός_2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	«</a:t>
            </a:r>
            <a:r>
              <a:rPr lang="el-GR" sz="2400" dirty="0" smtClean="0"/>
              <a:t>Ο γνώμονας είναι η υποκειμενική αρχή για το </a:t>
            </a:r>
            <a:r>
              <a:rPr lang="el-GR" sz="2400" dirty="0" err="1" smtClean="0"/>
              <a:t>πράττειν</a:t>
            </a:r>
            <a:r>
              <a:rPr lang="el-GR" sz="2400" dirty="0" smtClean="0"/>
              <a:t> και θα πρέπει να διακριθεί από την </a:t>
            </a:r>
            <a:r>
              <a:rPr lang="el-GR" sz="2400" b="1" dirty="0" smtClean="0"/>
              <a:t>αντικειμενική αρχή</a:t>
            </a:r>
            <a:r>
              <a:rPr lang="el-GR" sz="2400" dirty="0" smtClean="0"/>
              <a:t>, δηλαδή από τον ηθικό νόμο. Ο πρώτος εμπεριέχει τον πρακτικό κανόνα που καθορίζει το λόγο σύμφωνα με τις συνθήκες του υποκειμένου (συχνά σύμφωνα με την άγνοιά του ή ακόμα και σύμφωνα με τις ροπές του), και συνιστά λοιπό το αξίωμα σύμφωνα με το οποίο το υποκείμενο </a:t>
            </a:r>
            <a:r>
              <a:rPr lang="el-GR" sz="2400" b="1" dirty="0" smtClean="0"/>
              <a:t>πράττει</a:t>
            </a:r>
            <a:r>
              <a:rPr lang="el-GR" sz="2400" dirty="0" smtClean="0"/>
              <a:t>. Ο νόμος, όμως, είναι η αντικειμενική αρχή, αυτή που ισχύει για κάθε έλλογο ον, και συνιστά το αξίωμα σύμφωνα με το οποίο το υποκείμενο </a:t>
            </a:r>
            <a:r>
              <a:rPr lang="el-GR" sz="2400" b="1" dirty="0" smtClean="0"/>
              <a:t>οφείλει να πράττει</a:t>
            </a:r>
            <a:r>
              <a:rPr lang="el-GR" sz="2400" dirty="0" smtClean="0"/>
              <a:t>, συνιστά δηλαδή μιας προσταγή» (</a:t>
            </a:r>
            <a:r>
              <a:rPr lang="el-GR" sz="2400" i="1" dirty="0" smtClean="0"/>
              <a:t>ΘΜΗ</a:t>
            </a:r>
            <a:r>
              <a:rPr lang="el-GR" sz="2400" dirty="0" smtClean="0"/>
              <a:t>, 4: 420-421, υποσημ.).</a:t>
            </a:r>
          </a:p>
          <a:p>
            <a:pPr lvl="0"/>
            <a:endParaRPr lang="el-GR" sz="2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Κατασκευάζοντας ένα γνώμονα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/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899592" y="1700808"/>
          <a:ext cx="672040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ενσωμάτωσης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Είτε περιεχόμενο του γνώμονα είναι οι ροπές είτε ο ίδιος ο ηθικός νόμος, αυτά δεν </a:t>
            </a:r>
            <a:r>
              <a:rPr lang="el-GR" dirty="0" smtClean="0"/>
              <a:t>μπορούν να μας αναγκάσουν να </a:t>
            </a:r>
            <a:r>
              <a:rPr lang="el-GR" dirty="0" smtClean="0"/>
              <a:t>τα </a:t>
            </a:r>
            <a:r>
              <a:rPr lang="el-GR" dirty="0" smtClean="0"/>
              <a:t>υιοθετήσουμε. Θα απαιτείται πάντα η διαμεσολάβηση της βούλησης, η οποία θα αποφασίσει </a:t>
            </a:r>
            <a:r>
              <a:rPr lang="el-GR" dirty="0" smtClean="0"/>
              <a:t>να υιοθετήσει είτε τις ροπές είτε τον ηθικό νόμο ως κίνητρο για πράξη στον ίδιο το </a:t>
            </a:r>
            <a:r>
              <a:rPr lang="el-GR" dirty="0" smtClean="0"/>
              <a:t>γνώμονα. </a:t>
            </a:r>
            <a:r>
              <a:rPr lang="el-GR" dirty="0" smtClean="0"/>
              <a:t>Αυτή την υιοθέτηση ονομάζουμε «ενσωμάτωση» και μέσα σε αυτή την πράξη κρύβεται η ενέργεια της ελευθερίας μας.</a:t>
            </a:r>
            <a:endParaRPr lang="el-GR" sz="2800" dirty="0" smtClean="0"/>
          </a:p>
          <a:p>
            <a:pPr marL="400050" lvl="1" indent="0" algn="just">
              <a:buNone/>
            </a:pPr>
            <a:endParaRPr lang="el-GR" sz="2400" b="1" dirty="0" smtClean="0">
              <a:solidFill>
                <a:schemeClr val="accent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302</Words>
  <Application>Microsoft Office PowerPoint</Application>
  <PresentationFormat>On-screen Show (4:3)</PresentationFormat>
  <Paragraphs>61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Kant: Ηθική Φιλοσοφία</vt:lpstr>
      <vt:lpstr>Σκοποί  ενότητας</vt:lpstr>
      <vt:lpstr>Οι γνώμονες: ορισμός_1 </vt:lpstr>
      <vt:lpstr>Οι γνώμονες: ορισμός_2 </vt:lpstr>
      <vt:lpstr>Κατασκευάζοντας ένα γνώμονα. </vt:lpstr>
      <vt:lpstr>Θέση ενσωμάτωσης</vt:lpstr>
      <vt:lpstr>Τέλος Ενότητας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211</cp:revision>
  <dcterms:created xsi:type="dcterms:W3CDTF">2012-09-06T09:03:05Z</dcterms:created>
  <dcterms:modified xsi:type="dcterms:W3CDTF">2015-07-09T10:54:21Z</dcterms:modified>
</cp:coreProperties>
</file>